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  <p:sldMasterId id="2147483780" r:id="rId5"/>
    <p:sldMasterId id="2147483792" r:id="rId6"/>
    <p:sldMasterId id="2147483804" r:id="rId7"/>
  </p:sldMasterIdLst>
  <p:notesMasterIdLst>
    <p:notesMasterId r:id="rId63"/>
  </p:notesMasterIdLst>
  <p:handoutMasterIdLst>
    <p:handoutMasterId r:id="rId64"/>
  </p:handoutMasterIdLst>
  <p:sldIdLst>
    <p:sldId id="258" r:id="rId8"/>
    <p:sldId id="656" r:id="rId9"/>
    <p:sldId id="6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676" r:id="rId23"/>
    <p:sldId id="546" r:id="rId24"/>
    <p:sldId id="680" r:id="rId25"/>
    <p:sldId id="548" r:id="rId26"/>
    <p:sldId id="549" r:id="rId27"/>
    <p:sldId id="551" r:id="rId28"/>
    <p:sldId id="552" r:id="rId29"/>
    <p:sldId id="553" r:id="rId30"/>
    <p:sldId id="293" r:id="rId31"/>
    <p:sldId id="304" r:id="rId32"/>
    <p:sldId id="321" r:id="rId33"/>
    <p:sldId id="379" r:id="rId34"/>
    <p:sldId id="351" r:id="rId35"/>
    <p:sldId id="352" r:id="rId36"/>
    <p:sldId id="353" r:id="rId37"/>
    <p:sldId id="354" r:id="rId38"/>
    <p:sldId id="361" r:id="rId39"/>
    <p:sldId id="360" r:id="rId40"/>
    <p:sldId id="359" r:id="rId41"/>
    <p:sldId id="358" r:id="rId42"/>
    <p:sldId id="357" r:id="rId43"/>
    <p:sldId id="356" r:id="rId44"/>
    <p:sldId id="355" r:id="rId45"/>
    <p:sldId id="322" r:id="rId46"/>
    <p:sldId id="340" r:id="rId47"/>
    <p:sldId id="323" r:id="rId48"/>
    <p:sldId id="327" r:id="rId49"/>
    <p:sldId id="341" r:id="rId50"/>
    <p:sldId id="348" r:id="rId51"/>
    <p:sldId id="328" r:id="rId52"/>
    <p:sldId id="320" r:id="rId53"/>
    <p:sldId id="318" r:id="rId54"/>
    <p:sldId id="317" r:id="rId55"/>
    <p:sldId id="316" r:id="rId56"/>
    <p:sldId id="314" r:id="rId57"/>
    <p:sldId id="313" r:id="rId58"/>
    <p:sldId id="312" r:id="rId59"/>
    <p:sldId id="311" r:id="rId60"/>
    <p:sldId id="310" r:id="rId61"/>
    <p:sldId id="34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6D3F6C5-5803-4BAF-8D7D-ABF3E1801186}">
          <p14:sldIdLst>
            <p14:sldId id="258"/>
            <p14:sldId id="656"/>
            <p14:sldId id="675"/>
          </p14:sldIdLst>
        </p14:section>
        <p14:section name="Demo" id="{13E371B1-98A2-4ABD-A7C0-D92A9B8D0C18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The Knuth-Morris-Pratt algorithm" id="{8F6358EC-D4AC-451B-938F-04CA4FFFEBF6}">
          <p14:sldIdLst>
            <p14:sldId id="676"/>
            <p14:sldId id="546"/>
            <p14:sldId id="680"/>
            <p14:sldId id="548"/>
            <p14:sldId id="549"/>
            <p14:sldId id="551"/>
            <p14:sldId id="552"/>
            <p14:sldId id="553"/>
            <p14:sldId id="293"/>
            <p14:sldId id="304"/>
          </p14:sldIdLst>
        </p14:section>
        <p14:section name="FSA Construction" id="{9127C6DC-B1FA-4F9A-A797-A750602E2882}">
          <p14:sldIdLst>
            <p14:sldId id="321"/>
            <p14:sldId id="379"/>
            <p14:sldId id="351"/>
            <p14:sldId id="352"/>
            <p14:sldId id="353"/>
            <p14:sldId id="354"/>
            <p14:sldId id="361"/>
            <p14:sldId id="360"/>
            <p14:sldId id="359"/>
            <p14:sldId id="358"/>
            <p14:sldId id="357"/>
            <p14:sldId id="356"/>
            <p14:sldId id="355"/>
            <p14:sldId id="322"/>
            <p14:sldId id="340"/>
            <p14:sldId id="323"/>
            <p14:sldId id="327"/>
            <p14:sldId id="341"/>
            <p14:sldId id="348"/>
            <p14:sldId id="328"/>
            <p14:sldId id="320"/>
            <p14:sldId id="318"/>
            <p14:sldId id="317"/>
            <p14:sldId id="316"/>
            <p14:sldId id="314"/>
            <p14:sldId id="313"/>
            <p14:sldId id="312"/>
            <p14:sldId id="311"/>
            <p14:sldId id="310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5F5F5"/>
    <a:srgbClr val="D24726"/>
    <a:srgbClr val="FF9B45"/>
    <a:srgbClr val="DD462F"/>
    <a:srgbClr val="404040"/>
    <a:srgbClr val="923922"/>
    <a:srgbClr val="D2B4A6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6.xml"/><Relationship Id="rId7" Type="http://schemas.openxmlformats.org/officeDocument/2006/relationships/slide" Target="slides/slide2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9.xml"/><Relationship Id="rId5" Type="http://schemas.openxmlformats.org/officeDocument/2006/relationships/slide" Target="slides/slide18.xml"/><Relationship Id="rId4" Type="http://schemas.openxmlformats.org/officeDocument/2006/relationships/slide" Target="slides/slide17.xml"/><Relationship Id="rId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D8E8E1-2679-55BA-1791-344C2C1A2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822B0-997B-4008-A2CE-63A2CB674E3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53F68CC-7E2B-E88F-9CA7-3D478BF529F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83E3A93-A45B-B515-0CAD-08C7983CC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D28339-1A3C-5AB5-3F4D-E402FFC4E8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8EF8F1-F44C-4F5B-B010-C8F0EBE57CD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73A527A-D56D-5C4A-4E4B-6BE047D4C8B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5970F7C-ADE7-298C-39FA-B2E2B46D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013900-B751-D912-1124-8121471E91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96254-48FB-4FA3-95AC-49E91D4337D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5D7B4EB7-5F05-D5AD-CA80-8F2DF847461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70F4423-4868-B6F7-2DC7-283D58A90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58EBDCB-4642-DF9E-5835-6965AFD23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6B0DBB-07D5-4EA4-B5DD-E7BF6B68A0E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ECACF33-BAD6-AFDD-0F5E-1D36A4DB4FC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C616873-1842-7C76-2556-1D0C74B64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2962AA-08DF-49A6-F83D-C80D80831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07899-532A-4FCA-959A-0C3A552D817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EEA3BB36-0E1F-9374-E853-16E57588C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3CD635A-8B51-8071-6500-7C04620F0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2AB813E-4ECF-8356-87B7-8113B3A0C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5FB4A-2BE0-43A1-B3B5-4CA488F8886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6A4ECA87-1C37-42AE-C096-84642BA3B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7D7354A-0591-794B-389A-EBCE088DE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>
            <a:extLst>
              <a:ext uri="{FF2B5EF4-FFF2-40B4-BE49-F238E27FC236}">
                <a16:creationId xmlns:a16="http://schemas.microsoft.com/office/drawing/2014/main" id="{3CC57D17-DB53-E015-FF04-D2AAE6912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0291" name="Rectangle 3">
            <a:extLst>
              <a:ext uri="{FF2B5EF4-FFF2-40B4-BE49-F238E27FC236}">
                <a16:creationId xmlns:a16="http://schemas.microsoft.com/office/drawing/2014/main" id="{3D446DF9-448B-DAFC-0A3A-79CA7FED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For every pattern, we build FSA with that many states. To match string, we run FSA on text.</a:t>
            </a:r>
          </a:p>
          <a:p>
            <a:r>
              <a:rPr lang="en-US" altLang="en-US"/>
              <a:t>Key to algorithm is calculating FSA given a pattern. Half is easy, advance state forward if get a match. If mismatch, need to go back, but maybe not all of the way back, but exactly one thing to do.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31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>
            <a:extLst>
              <a:ext uri="{FF2B5EF4-FFF2-40B4-BE49-F238E27FC236}">
                <a16:creationId xmlns:a16="http://schemas.microsoft.com/office/drawing/2014/main" id="{AFDF5041-CDB4-AD56-02C0-6BBDD530618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B6FBD549-BEF3-3FA5-DD03-D6E60CE5D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29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>
            <a:extLst>
              <a:ext uri="{FF2B5EF4-FFF2-40B4-BE49-F238E27FC236}">
                <a16:creationId xmlns:a16="http://schemas.microsoft.com/office/drawing/2014/main" id="{86DE3A37-F65D-87D7-BF26-664949923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EEB44F7D-9515-5045-E18F-B82291AB0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we already know FSA for states 0-5. How to add state 6. Useful to have one crucial piece of information = X.</a:t>
            </a:r>
          </a:p>
        </p:txBody>
      </p:sp>
    </p:spTree>
    <p:extLst>
      <p:ext uri="{BB962C8B-B14F-4D97-AF65-F5344CB8AC3E}">
        <p14:creationId xmlns:p14="http://schemas.microsoft.com/office/powerpoint/2010/main" val="3421758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479C7F43-E349-091A-BF7C-E8A72887E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5171" name="Rectangle 3">
            <a:extLst>
              <a:ext uri="{FF2B5EF4-FFF2-40B4-BE49-F238E27FC236}">
                <a16:creationId xmlns:a16="http://schemas.microsoft.com/office/drawing/2014/main" id="{8E89BB99-D140-A2FD-D7F9-E6EE51C10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152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>
            <a:extLst>
              <a:ext uri="{FF2B5EF4-FFF2-40B4-BE49-F238E27FC236}">
                <a16:creationId xmlns:a16="http://schemas.microsoft.com/office/drawing/2014/main" id="{167BE90C-F137-F588-DADE-EE7024D9A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1075" name="Rectangle 3">
            <a:extLst>
              <a:ext uri="{FF2B5EF4-FFF2-40B4-BE49-F238E27FC236}">
                <a16:creationId xmlns:a16="http://schemas.microsoft.com/office/drawing/2014/main" id="{EDC11AF7-97CA-876D-10F8-8D4F66CDE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44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A93F3B-218E-50D5-774A-9A1037B73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38791F-DCAB-4465-B6E0-23882741F88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311EDB0-D133-9E29-FB7B-94A48927710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F8DF889-4A24-3F60-2D6D-1B6FB99E5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>
            <a:extLst>
              <a:ext uri="{FF2B5EF4-FFF2-40B4-BE49-F238E27FC236}">
                <a16:creationId xmlns:a16="http://schemas.microsoft.com/office/drawing/2014/main" id="{A96219CD-449F-B681-10E6-1E27548F0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9D5D6B6C-94B4-E2F9-1673-A42B46F6F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993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>
            <a:extLst>
              <a:ext uri="{FF2B5EF4-FFF2-40B4-BE49-F238E27FC236}">
                <a16:creationId xmlns:a16="http://schemas.microsoft.com/office/drawing/2014/main" id="{D1B8618B-F4A9-F167-88A8-01BAFF6FF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ECE865F5-E990-0661-459E-3DBD53716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185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>
            <a:extLst>
              <a:ext uri="{FF2B5EF4-FFF2-40B4-BE49-F238E27FC236}">
                <a16:creationId xmlns:a16="http://schemas.microsoft.com/office/drawing/2014/main" id="{B631FEAF-F672-58F2-465E-F34810987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112150FF-A322-5CE6-060E-08890EAFF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372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>
            <a:extLst>
              <a:ext uri="{FF2B5EF4-FFF2-40B4-BE49-F238E27FC236}">
                <a16:creationId xmlns:a16="http://schemas.microsoft.com/office/drawing/2014/main" id="{0C830DF8-F07E-3ACC-9FA6-B736B25ED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DC2FCC6D-B8D9-7112-2C05-7B7F0579E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031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>
            <a:extLst>
              <a:ext uri="{FF2B5EF4-FFF2-40B4-BE49-F238E27FC236}">
                <a16:creationId xmlns:a16="http://schemas.microsoft.com/office/drawing/2014/main" id="{7D1C5F52-B8C9-7B27-4909-0601F50893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>
            <a:extLst>
              <a:ext uri="{FF2B5EF4-FFF2-40B4-BE49-F238E27FC236}">
                <a16:creationId xmlns:a16="http://schemas.microsoft.com/office/drawing/2014/main" id="{04148604-8341-9ABD-1413-5A9E617E5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536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>
            <a:extLst>
              <a:ext uri="{FF2B5EF4-FFF2-40B4-BE49-F238E27FC236}">
                <a16:creationId xmlns:a16="http://schemas.microsoft.com/office/drawing/2014/main" id="{2A23305E-B9E7-AA26-E49D-376391061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12FB59B2-17EF-54CF-9790-A92EDB130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853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>
            <a:extLst>
              <a:ext uri="{FF2B5EF4-FFF2-40B4-BE49-F238E27FC236}">
                <a16:creationId xmlns:a16="http://schemas.microsoft.com/office/drawing/2014/main" id="{9CA8BE51-EF2C-0CA2-2474-2D0D8FCE1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B133EA5E-3C95-F8FA-C798-6EFC9861C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63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C2192D-C1FF-E04E-0EA5-86FC2C5D9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6E4461-892B-4616-ADB1-15186C23164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B57E95BC-9466-5E80-9E58-8446B85D186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3306D78-AAF3-BF21-5833-F1685265E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45C583-6251-9216-6165-B685E6D2F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1ADEC4-4560-4B7D-AD44-B1B12E140A6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5900B77-714C-6DD2-61EC-40AF3B38702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59971D6-7EC0-9C98-0AA7-105CF8A92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B226B4-135F-5776-B7A1-78B963463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32CA41-CC24-40AF-922B-97D258D5E13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72F29868-5AAC-7F1D-DBAC-F47F2BF84B3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AEB9694-4670-DCD2-E4C5-60C2A1951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DCDFC18-A066-0AAB-DF9D-7DC37824D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7365B2-3678-4136-86F3-DDE41CD1CB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2431836-474A-FAA4-F200-0CE0B646D99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E9E1B71-B944-E047-FDD0-5DDDC3832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9A0887-A086-2FE5-51B4-936A8F678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AE360D-C0DC-49E3-BCA0-711E52D06A3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82E89E7-B1AA-82DF-D838-FD8B350BB9F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2B4ACCC-3911-C8CC-9892-DAE0D5773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64D5C6D-0B0D-915F-6030-C26B426C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7F7A3E-B365-4EFA-9E90-78713109403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46881C1-299C-B7DB-B378-FCA9F5145F7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D234C3C-CFDB-6524-DEB4-5D5945660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7C1DAA-F1C7-CA83-7EA6-FD27CD666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CB9593-81AA-42D8-B3E7-C88AD626133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575F332-78CF-A47F-CE19-4CEF2C1F6B7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F136857-BA0A-40DD-0C60-B6DA18BAE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68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820A-32A6-42DE-B17E-918C0C0A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88F4-F74B-4B15-A543-1931ADCA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E611C-6309-4876-A603-3D2AE43A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EC97F-B16D-4643-8728-BDFA7893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38756-0DAE-47A8-9B2E-F0F41B5D8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9134A-62E8-450F-B73B-11190CA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1A72D-2BAD-4863-A790-39C17BB6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FCF87-4A90-4842-A9CE-FCE1FD4D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33338-E7FA-482F-897C-3267D768EC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58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22AC-AFCF-4C0A-9B9B-42739DE7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19E16-D815-457A-BE5C-957D4E0D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398D-C9FC-4BC7-AC5E-AADF49A0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FB86-A47B-4F75-8F33-6F334055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FAD50-90C5-40AB-8C93-3B6CEDF6E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52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33AA7-6D26-4FFD-90A6-DFB52076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FBDF0-0634-4037-9CCF-9E588D0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09A1C-BF4F-483D-9E70-FE24E52B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F4170-0098-45A7-9307-5195661645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14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5A2A-28BA-4622-8007-B7AC5892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7C35-E846-4BEE-A10A-36F48417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ADA3F-DCB6-4253-924C-748E08E58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2C8C-3B8D-4E64-B873-1BD4BCF0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1CD17-9B71-46A1-8769-0B0A080F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7896-48DA-48EC-AE74-3C47B3CD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EDCA0-7726-4021-867E-0FED7794E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031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A55F-2423-48A1-A6AA-15031EDE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AB9BC-D43D-447E-B486-DEB133F41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423B7-7A1A-41B7-B137-1207AE7D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6D10C-4F28-4783-874F-5114BF7B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8B3AD-0E34-435C-A54B-D02A84A6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C5232-7C62-4898-9A6B-EABC5DF4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A8355-127D-4244-B1EA-4E5E91E7B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9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8863-8365-4CE3-B48B-4FAEAD71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38236-AEFC-46F6-A4C3-C235227B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8CD2-BDEE-4021-9AA3-21520A0A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BD97-5A61-4F7F-915E-52DDDCE0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E74B-FE36-430B-97CB-1AC7B15F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5D219-8DA3-419A-BAF7-D700F2D4B9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84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40A4D-76E3-46E4-A3B0-9935345D4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9516F-90E2-4260-9EFE-8FB855F8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21A79-DC43-4AC1-820E-10173C44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7DC9-BE07-4DEE-8833-9C9A4864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93B9-41B0-4AE9-B5E9-82C75EF5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B4431-287F-46C2-9585-1318FA4E04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64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378" name="Picture 2">
            <a:extLst>
              <a:ext uri="{FF2B5EF4-FFF2-40B4-BE49-F238E27FC236}">
                <a16:creationId xmlns:a16="http://schemas.microsoft.com/office/drawing/2014/main" id="{E61DD204-D0A8-4157-7424-0DD14D40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23399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379" name="Line 3">
            <a:extLst>
              <a:ext uri="{FF2B5EF4-FFF2-40B4-BE49-F238E27FC236}">
                <a16:creationId xmlns:a16="http://schemas.microsoft.com/office/drawing/2014/main" id="{C6CC2B33-CB2E-6982-E74F-60BB97F06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Rectangle 4">
            <a:extLst>
              <a:ext uri="{FF2B5EF4-FFF2-40B4-BE49-F238E27FC236}">
                <a16:creationId xmlns:a16="http://schemas.microsoft.com/office/drawing/2014/main" id="{1A41D85C-6CA7-313B-7C76-608F37642B8F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69381" name="Text Box 5">
            <a:extLst>
              <a:ext uri="{FF2B5EF4-FFF2-40B4-BE49-F238E27FC236}">
                <a16:creationId xmlns:a16="http://schemas.microsoft.com/office/drawing/2014/main" id="{BB2A8450-3A11-6CBF-3ADF-A774BF976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/>
              <a:t>Princeton University     •     COS 226     •     Algorithms and Data Structures     •     Spring 2003     •    http://www.Princeton.EDU/~cs226</a:t>
            </a:r>
          </a:p>
        </p:txBody>
      </p:sp>
    </p:spTree>
    <p:extLst>
      <p:ext uri="{BB962C8B-B14F-4D97-AF65-F5344CB8AC3E}">
        <p14:creationId xmlns:p14="http://schemas.microsoft.com/office/powerpoint/2010/main" val="2169578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04FB-68FC-C3C8-A6AA-75A72AE5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9416-425F-772E-AE47-76F0BD50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F526A-BE09-9EE6-538A-9B702F0FF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67592-5041-43ED-847E-F48D8367486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3505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F46A-550A-ACB5-3A52-72ACC025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32C6A-44EB-D6EA-288B-700E33B0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ADCB-5660-2C9E-1317-4E5620588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BB664A-3B98-4C13-AE02-4BA2333DAA4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877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7783" y="2176388"/>
            <a:ext cx="5388432" cy="908839"/>
          </a:xfrm>
        </p:spPr>
        <p:txBody>
          <a:bodyPr lIns="0" tIns="0" rIns="0" bIns="0"/>
          <a:lstStyle>
            <a:lvl1pPr>
              <a:defRPr sz="5906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26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C47F-289E-997D-1A9C-29E169DC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5545-BA75-86D9-AF18-EBA3601FE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50DB5-8ACF-7A86-85DF-37349E63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6ACF6-FCF4-7BA0-AFA2-7060F38212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0A4261-1FFB-49B4-8814-123A31B2192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01913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9B14-A4B5-6160-B1D3-2F23FF77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3693-B910-8B47-E156-F6DA45CB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6BC08-29B9-B869-FA27-1319E69D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9C363-5332-D109-3315-59B3EF66A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936BF-AD5B-D388-778F-CEEB6EEB1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D94BA-7066-5708-0D8A-D79DE6093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7DC56D-B672-4886-9062-AAEF6CA0956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18916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5A0F-3732-5976-CED8-6249672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0B6DC-F53A-3E00-85D6-4AE16DAB55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13204D-B220-49B1-9C3E-3244403B4DB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06432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44AFD2-EC90-AD70-CBC4-7510E7D5D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7DF87C-1E74-4316-A745-01663C3F024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28897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7EDA-0A4F-B1BA-8F5C-6A444312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7065-D3C6-8B54-D39E-97D192F0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B8FEA-9580-1D93-6496-10523EFE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439F1-311D-4B8B-730B-D0F4A9828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AAE8E9-5186-4DC3-933E-27721317599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62883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DACB-ACEE-05EB-52AA-83DE838A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8121C-DE22-4515-C029-DD5127CE7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E3404-77A0-8919-850C-C26B19047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A12B4-096B-FF63-3E1A-73469D5C0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921D45-9A84-4610-B188-DEF13B065C7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79737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014C-08D7-A233-CB71-79CD8148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784DB-BF78-7471-1264-E0DED99A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C715D-B253-8CAB-C9BB-D646B7CA1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10F9CD-D909-4962-AE3C-08304F815CD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53011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1AAEA-9049-4858-8733-12C666964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AA5F2-01C3-C59B-C186-C7C3750D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D8B4-B292-F16F-D42E-71D745EE91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61B115-66E4-4C3F-B08C-85958C79377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76808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>
            <a:extLst>
              <a:ext uri="{FF2B5EF4-FFF2-40B4-BE49-F238E27FC236}">
                <a16:creationId xmlns:a16="http://schemas.microsoft.com/office/drawing/2014/main" id="{8483F35C-D01B-3B37-BF7D-2757FFEB4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C36F4455-6F16-2EAB-0EA0-2671A98E0EE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67AABF62-79CB-7F2D-DD38-F85E488A4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000">
                <a:latin typeface="Comic Sans MS" panose="030F0702030302020204" pitchFamily="66" charset="0"/>
              </a:rPr>
              <a:t>Robert Sedgewick and Kevin Wayne   •   Copyright © 2005   •   http://www.Princeton.EDU/~cos226</a:t>
            </a:r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402511E1-D138-FAB7-EA46-A59F1141365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89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2E3A-1771-670D-1018-D61728F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A2A3-F1F5-7E57-81E2-E1428A7C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08FBE-6AD0-3A79-BA51-54347178C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898A52-0743-44AC-B529-BFCF37BE967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10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7783" y="2176388"/>
            <a:ext cx="5388432" cy="908839"/>
          </a:xfrm>
        </p:spPr>
        <p:txBody>
          <a:bodyPr lIns="0" tIns="0" rIns="0" bIns="0"/>
          <a:lstStyle>
            <a:lvl1pPr>
              <a:defRPr sz="5906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7983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4504-E9C4-B656-A2A8-7615FD0E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3643-48AD-105E-7A90-A6561693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8510E-1B18-570E-B4EE-D341796EB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646FC3-51AE-4A1C-B6A5-02C8347DEA3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77783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C61A-5D0C-B901-A2E9-CB0558E3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EEC2-F210-5C65-AB3C-247D1FDEF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C543F-377D-51B6-2A27-8845FB366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20F78-AAFA-1315-B770-4EA902CFF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A704E8-043B-47AD-B576-546A5AC8BDC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737184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7B49-D811-CABE-1F41-B9F27F1D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99A4-16E5-A7A3-92CE-0873C45D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78A3-E3F1-A055-E87D-285FD8922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E8D76-744B-C519-0D12-356E55FB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5AC6F-A6F8-D1F4-5AC3-66E164583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D324-339E-7662-DE30-1CF401A8B3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3CAB90-5A15-493E-935A-7FE99B993DA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34353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4465-F133-0DE0-E98B-7787FC72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94EA2-2EF3-01F5-5B07-B8B189375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4B4D66-FE62-40D5-8CC2-CD10349DCAB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945732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A7A045-263C-E266-4C02-FDE01758D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236828-0603-4435-9F22-BD5B8906741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0347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45EC-0C61-357E-E57C-D8680AFF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B7E-4F98-D17A-62F5-D74544A2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E023E-5EBF-D5BF-5DB7-2E434EA7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C94D6-7446-2C46-45C4-DC2CB19EFA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9F4B4-ABEB-4178-B897-D994F74FC50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896655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9CDD-B1CD-F7FF-EE5B-84E6FFD0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BDA53-B32E-FC75-8DFC-8CF071FD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22DF7-2004-1AB4-3D69-544F5C054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8470-7269-B936-02DA-75C3EC5AF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58669A-E037-4918-BB56-0BBF88F5242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88009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C20F-90AC-CFF0-9CC3-63CAC4FB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10F3D-F417-340D-9D16-B74002F13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86B6A-9D61-725D-0A60-F33E691A6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425141-9572-497E-8E11-49318862EB6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48746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234C4-DB6D-BDCA-04CF-2F1A3FE5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47CCB-10B4-5D51-E1CC-A370D41C7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68834-F2E3-174A-9BF8-E7509F421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093385-48AD-4FF6-BCB2-5CA8C2E8FB8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6670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7783" y="2176388"/>
            <a:ext cx="5388432" cy="908839"/>
          </a:xfrm>
        </p:spPr>
        <p:txBody>
          <a:bodyPr lIns="0" tIns="0" rIns="0" bIns="0"/>
          <a:lstStyle>
            <a:lvl1pPr>
              <a:defRPr sz="5906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33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7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581B-62A1-4D9D-A2D3-04F157DB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0FD24-C45E-4F23-A89D-458937E48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1EA2-657E-4A7E-ACA6-7ED0BEE2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A4E5-FE84-4DC1-8294-B7FF051B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5DEC-F0C9-4258-A13D-93C0E362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4FD49-992C-4385-98AA-16533689A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26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60FE-668A-4EA7-8F5A-BFDFEE8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C322-B095-46AB-81C9-F9AC785D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D846-00FD-498F-BDA1-F9A7FAC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0D8A-7B04-4F7D-9CF0-2B783900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DEBF-0962-449B-86D3-8CA519A2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A6072-B65C-466F-BAFA-09AA49EA50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4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56EA-91CE-4CBD-9185-39059E96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F0CC-B7DD-450C-AB8B-766ED5A6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FB686-BC9E-4026-95C5-4BA258C8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CDAC-0AD3-458A-8D4B-9131B8E2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F268-D9C9-4004-A278-6EDF95FB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1601A-05AC-4E2B-8DA9-4B507701D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2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2419-CB50-4E99-B5D8-B54964E8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EF54-0962-4380-94AE-70CED2C30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644AA-8402-4487-B4C1-4FBBA0AC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90C49-5B7F-4FD5-85BC-068E5466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F2088-DBA8-4C88-B88E-6726EBF8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062A-F1BA-418B-A974-70F0DCA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6A3F1-9E31-4558-ACE0-61B80EE6C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75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7783" y="2176388"/>
            <a:ext cx="5388432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360" y="1415355"/>
            <a:ext cx="796528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8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CFF3CF-056E-4F95-9921-A7CAFBD67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D28575-6CCD-4B30-8693-7D2407F6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99F306-1273-47E8-A8CC-4D5B5B36D1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680E99-CC89-4FBB-A5EA-95E53338C0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D34672-A12B-4B2B-8A79-E1E93B590E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B79FDCD-B2DC-4E24-8F81-02A905659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4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>
            <a:extLst>
              <a:ext uri="{FF2B5EF4-FFF2-40B4-BE49-F238E27FC236}">
                <a16:creationId xmlns:a16="http://schemas.microsoft.com/office/drawing/2014/main" id="{7A0C018B-4B1B-F485-2642-E03C18901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06C7D7DA-418B-0A9D-9EBC-005614073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68356" name="Rectangle 4">
            <a:extLst>
              <a:ext uri="{FF2B5EF4-FFF2-40B4-BE49-F238E27FC236}">
                <a16:creationId xmlns:a16="http://schemas.microsoft.com/office/drawing/2014/main" id="{0E3B1205-932C-1CE2-FD77-7F1FC524AA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00E84EC0-9EA4-40C8-8992-1F3E37327EF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5480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 kern="1200">
          <a:solidFill>
            <a:srgbClr val="004000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folHlink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D991B750-0148-6654-FCE2-E37AF423C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95FE5F7B-1730-B483-2CF1-10E268095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E2D1A533-1BB3-95B0-B5B3-3F8C8E9DE9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latin typeface="+mn-lt"/>
              </a:defRPr>
            </a:lvl1pPr>
          </a:lstStyle>
          <a:p>
            <a:fld id="{A6D39672-EC99-4353-9DAB-296DE529F95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5612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830" y="232172"/>
            <a:ext cx="8005949" cy="8400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>
              <a:spcBef>
                <a:spcPts val="70"/>
              </a:spcBef>
            </a:pPr>
            <a:r>
              <a:rPr sz="5400" b="1" spc="70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Exact </a:t>
            </a:r>
            <a:r>
              <a:rPr sz="5400" b="1" spc="120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String</a:t>
            </a:r>
            <a:r>
              <a:rPr sz="5400" b="1" spc="362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 </a:t>
            </a:r>
            <a:r>
              <a:rPr sz="5400" b="1" spc="35" dirty="0">
                <a:solidFill>
                  <a:srgbClr val="E32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Matching</a:t>
            </a:r>
            <a:endParaRPr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830" y="4835668"/>
            <a:ext cx="8005949" cy="1296549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algn="ctr" defTabSz="642915">
              <a:spcBef>
                <a:spcPts val="70"/>
              </a:spcBef>
            </a:pPr>
            <a:r>
              <a:rPr lang="en-US" sz="3200" b="1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KMP:  </a:t>
            </a:r>
          </a:p>
          <a:p>
            <a:pPr marL="8929" algn="ctr" defTabSz="642915">
              <a:spcBef>
                <a:spcPts val="70"/>
              </a:spcBef>
            </a:pPr>
            <a:r>
              <a:rPr lang="en-US" altLang="zh-TW" sz="3200" b="1" dirty="0">
                <a:solidFill>
                  <a:srgbClr val="3333FF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K</a:t>
            </a:r>
            <a:r>
              <a:rPr lang="en-US" altLang="zh-TW" sz="3200" b="1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nuth</a:t>
            </a:r>
            <a:r>
              <a:rPr lang="en-US" altLang="zh-TW" sz="3200" b="1" dirty="0">
                <a:solidFill>
                  <a:srgbClr val="3333FF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-M</a:t>
            </a:r>
            <a:r>
              <a:rPr lang="en-US" altLang="zh-TW" sz="3200" b="1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orris</a:t>
            </a:r>
            <a:r>
              <a:rPr lang="en-US" altLang="zh-TW" sz="3200" b="1" dirty="0">
                <a:solidFill>
                  <a:srgbClr val="3333FF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-P</a:t>
            </a:r>
            <a:r>
              <a:rPr lang="en-US" altLang="zh-TW" sz="3200" b="1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ratt</a:t>
            </a:r>
            <a:r>
              <a:rPr lang="en-US" altLang="zh-TW" sz="3200" b="1" dirty="0">
                <a:solidFill>
                  <a:srgbClr val="3333FF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Algorithm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829" indent="-342900" algn="ctr" defTabSz="642915">
              <a:spcBef>
                <a:spcPts val="70"/>
              </a:spcBef>
              <a:buFont typeface="Wingdings" panose="05000000000000000000" pitchFamily="2" charset="2"/>
              <a:buChar char="§"/>
            </a:pPr>
            <a:endParaRPr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294" y="1759119"/>
            <a:ext cx="8404698" cy="2389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830" y="1923199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8094910" y="0"/>
                </a:moveTo>
                <a:lnTo>
                  <a:pt x="109289" y="0"/>
                </a:lnTo>
                <a:lnTo>
                  <a:pt x="66749" y="8588"/>
                </a:lnTo>
                <a:lnTo>
                  <a:pt x="32010" y="32010"/>
                </a:lnTo>
                <a:lnTo>
                  <a:pt x="8588" y="66749"/>
                </a:lnTo>
                <a:lnTo>
                  <a:pt x="0" y="109289"/>
                </a:lnTo>
                <a:lnTo>
                  <a:pt x="0" y="1160710"/>
                </a:lnTo>
                <a:lnTo>
                  <a:pt x="8588" y="1203250"/>
                </a:lnTo>
                <a:lnTo>
                  <a:pt x="32011" y="1237989"/>
                </a:lnTo>
                <a:lnTo>
                  <a:pt x="66754" y="1261411"/>
                </a:lnTo>
                <a:lnTo>
                  <a:pt x="109289" y="1269998"/>
                </a:lnTo>
                <a:lnTo>
                  <a:pt x="8094916" y="1269998"/>
                </a:lnTo>
                <a:lnTo>
                  <a:pt x="8137452" y="1261410"/>
                </a:lnTo>
                <a:lnTo>
                  <a:pt x="8172190" y="1237989"/>
                </a:lnTo>
                <a:lnTo>
                  <a:pt x="8195611" y="1203250"/>
                </a:lnTo>
                <a:lnTo>
                  <a:pt x="8204200" y="1160710"/>
                </a:lnTo>
                <a:lnTo>
                  <a:pt x="8204200" y="109289"/>
                </a:lnTo>
                <a:lnTo>
                  <a:pt x="8195611" y="66749"/>
                </a:lnTo>
                <a:lnTo>
                  <a:pt x="8172189" y="32010"/>
                </a:lnTo>
                <a:lnTo>
                  <a:pt x="8137450" y="8588"/>
                </a:lnTo>
                <a:lnTo>
                  <a:pt x="809491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830" y="1923199"/>
            <a:ext cx="7996222" cy="1927111"/>
          </a:xfrm>
          <a:custGeom>
            <a:avLst/>
            <a:gdLst/>
            <a:ahLst/>
            <a:cxnLst/>
            <a:rect l="l" t="t" r="r" b="b"/>
            <a:pathLst>
              <a:path w="8204200" h="1270000">
                <a:moveTo>
                  <a:pt x="0" y="1160710"/>
                </a:moveTo>
                <a:lnTo>
                  <a:pt x="0" y="109289"/>
                </a:lnTo>
                <a:lnTo>
                  <a:pt x="8588" y="66749"/>
                </a:lnTo>
                <a:lnTo>
                  <a:pt x="32010" y="32010"/>
                </a:lnTo>
                <a:lnTo>
                  <a:pt x="66749" y="8588"/>
                </a:lnTo>
                <a:lnTo>
                  <a:pt x="109289" y="0"/>
                </a:lnTo>
                <a:lnTo>
                  <a:pt x="8094910" y="0"/>
                </a:lnTo>
                <a:lnTo>
                  <a:pt x="8137450" y="8588"/>
                </a:lnTo>
                <a:lnTo>
                  <a:pt x="8172189" y="32010"/>
                </a:lnTo>
                <a:lnTo>
                  <a:pt x="8195611" y="66749"/>
                </a:lnTo>
                <a:lnTo>
                  <a:pt x="8204200" y="109289"/>
                </a:lnTo>
                <a:lnTo>
                  <a:pt x="8204200" y="1160710"/>
                </a:lnTo>
                <a:lnTo>
                  <a:pt x="8195611" y="1203250"/>
                </a:lnTo>
                <a:lnTo>
                  <a:pt x="8172189" y="1237989"/>
                </a:lnTo>
                <a:lnTo>
                  <a:pt x="8137450" y="1261411"/>
                </a:lnTo>
                <a:lnTo>
                  <a:pt x="8094910" y="1270000"/>
                </a:lnTo>
                <a:lnTo>
                  <a:pt x="109289" y="1269998"/>
                </a:lnTo>
                <a:lnTo>
                  <a:pt x="66749" y="1261410"/>
                </a:lnTo>
                <a:lnTo>
                  <a:pt x="32010" y="1237989"/>
                </a:lnTo>
                <a:lnTo>
                  <a:pt x="8588" y="1203250"/>
                </a:lnTo>
                <a:lnTo>
                  <a:pt x="0" y="11607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42915"/>
            <a:endParaRPr sz="20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269" y="2019412"/>
            <a:ext cx="7643447" cy="1754206"/>
          </a:xfrm>
          <a:prstGeom prst="rect">
            <a:avLst/>
          </a:prstGeom>
        </p:spPr>
        <p:txBody>
          <a:bodyPr vert="horz" wrap="square" lIns="0" tIns="30361" rIns="0" bIns="0" rtlCol="0">
            <a:spAutoFit/>
          </a:bodyPr>
          <a:lstStyle/>
          <a:p>
            <a:pPr marL="8929" marR="3572" defTabSz="642915">
              <a:spcBef>
                <a:spcPts val="239"/>
              </a:spcBef>
            </a:pPr>
            <a:r>
              <a:rPr sz="2800" b="1" dirty="0">
                <a:solidFill>
                  <a:prstClr val="black"/>
                </a:solidFill>
                <a:latin typeface="Georgia"/>
                <a:cs typeface="Georgia"/>
              </a:rPr>
              <a:t>Exact String Matching Problem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. Given a (long) string 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T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and a shorter string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, find all occurrences of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in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T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.  Occurrences of </a:t>
            </a:r>
            <a:r>
              <a:rPr sz="2800" i="1" dirty="0">
                <a:solidFill>
                  <a:prstClr val="black"/>
                </a:solidFill>
                <a:latin typeface="Georgia"/>
                <a:cs typeface="Georgia"/>
              </a:rPr>
              <a:t>P </a:t>
            </a:r>
            <a:r>
              <a:rPr sz="2800" dirty="0">
                <a:solidFill>
                  <a:prstClr val="black"/>
                </a:solidFill>
                <a:latin typeface="Georgia"/>
                <a:cs typeface="Georgia"/>
              </a:rPr>
              <a:t>are allowed to overlap.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EA4CE1F-E42A-8E94-0912-A57BD8FAD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BA0B672-E179-B5EC-CFEF-1FA8208E9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55300" name="Oval 4">
            <a:extLst>
              <a:ext uri="{FF2B5EF4-FFF2-40B4-BE49-F238E27FC236}">
                <a16:creationId xmlns:a16="http://schemas.microsoft.com/office/drawing/2014/main" id="{BDAEA64A-5DD3-4D94-C21E-3B6BD4A2C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55301" name="Oval 5">
            <a:extLst>
              <a:ext uri="{FF2B5EF4-FFF2-40B4-BE49-F238E27FC236}">
                <a16:creationId xmlns:a16="http://schemas.microsoft.com/office/drawing/2014/main" id="{7CBD21E0-21F9-6CCA-ADE5-4A6E2D192D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55302" name="AutoShape 6">
            <a:extLst>
              <a:ext uri="{FF2B5EF4-FFF2-40B4-BE49-F238E27FC236}">
                <a16:creationId xmlns:a16="http://schemas.microsoft.com/office/drawing/2014/main" id="{E00D57E1-5183-ED37-B719-0515A21F27CC}"/>
              </a:ext>
            </a:extLst>
          </p:cNvPr>
          <p:cNvCxnSpPr>
            <a:cxnSpLocks noChangeShapeType="1"/>
            <a:stCxn id="55300" idx="6"/>
            <a:endCxn id="55301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3" name="Text Box 7">
            <a:extLst>
              <a:ext uri="{FF2B5EF4-FFF2-40B4-BE49-F238E27FC236}">
                <a16:creationId xmlns:a16="http://schemas.microsoft.com/office/drawing/2014/main" id="{E58E41E2-300A-DA41-2FF3-AAFC8B0A9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78871275-8A38-D7CD-760D-A7CA5D195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05" name="Oval 9">
            <a:extLst>
              <a:ext uri="{FF2B5EF4-FFF2-40B4-BE49-F238E27FC236}">
                <a16:creationId xmlns:a16="http://schemas.microsoft.com/office/drawing/2014/main" id="{EEF20197-10A4-818A-8CCE-BF8F811C59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55306" name="Oval 10">
            <a:extLst>
              <a:ext uri="{FF2B5EF4-FFF2-40B4-BE49-F238E27FC236}">
                <a16:creationId xmlns:a16="http://schemas.microsoft.com/office/drawing/2014/main" id="{CA6D22AF-F4A4-BA57-D278-5F04AC5706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55307" name="AutoShape 11">
            <a:extLst>
              <a:ext uri="{FF2B5EF4-FFF2-40B4-BE49-F238E27FC236}">
                <a16:creationId xmlns:a16="http://schemas.microsoft.com/office/drawing/2014/main" id="{0E55067A-9718-5806-60EC-5FFC6BC4628F}"/>
              </a:ext>
            </a:extLst>
          </p:cNvPr>
          <p:cNvCxnSpPr>
            <a:cxnSpLocks noChangeShapeType="1"/>
            <a:stCxn id="55305" idx="6"/>
            <a:endCxn id="55306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8" name="Text Box 12">
            <a:extLst>
              <a:ext uri="{FF2B5EF4-FFF2-40B4-BE49-F238E27FC236}">
                <a16:creationId xmlns:a16="http://schemas.microsoft.com/office/drawing/2014/main" id="{9CEE1CF1-E3C6-EEBE-1DC6-2DB3DCAC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55309" name="AutoShape 13">
            <a:extLst>
              <a:ext uri="{FF2B5EF4-FFF2-40B4-BE49-F238E27FC236}">
                <a16:creationId xmlns:a16="http://schemas.microsoft.com/office/drawing/2014/main" id="{D2A3B7C2-BDA8-4C7D-2B14-15EF9F87A707}"/>
              </a:ext>
            </a:extLst>
          </p:cNvPr>
          <p:cNvCxnSpPr>
            <a:cxnSpLocks noChangeShapeType="1"/>
            <a:stCxn id="55301" idx="6"/>
            <a:endCxn id="55305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0" name="Oval 14">
            <a:extLst>
              <a:ext uri="{FF2B5EF4-FFF2-40B4-BE49-F238E27FC236}">
                <a16:creationId xmlns:a16="http://schemas.microsoft.com/office/drawing/2014/main" id="{D1960639-8E4B-311C-5C17-469502A371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55311" name="Oval 15">
            <a:extLst>
              <a:ext uri="{FF2B5EF4-FFF2-40B4-BE49-F238E27FC236}">
                <a16:creationId xmlns:a16="http://schemas.microsoft.com/office/drawing/2014/main" id="{C6D225E6-680D-575B-B7AD-35DFB8663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399A4535-A85D-64D2-E064-4B9A17159942}"/>
              </a:ext>
            </a:extLst>
          </p:cNvPr>
          <p:cNvCxnSpPr>
            <a:cxnSpLocks noChangeShapeType="1"/>
            <a:stCxn id="55310" idx="6"/>
            <a:endCxn id="55311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3" name="Text Box 17">
            <a:extLst>
              <a:ext uri="{FF2B5EF4-FFF2-40B4-BE49-F238E27FC236}">
                <a16:creationId xmlns:a16="http://schemas.microsoft.com/office/drawing/2014/main" id="{45C0A94A-A065-0BEA-78A5-583E5AE87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14" name="Text Box 18">
            <a:extLst>
              <a:ext uri="{FF2B5EF4-FFF2-40B4-BE49-F238E27FC236}">
                <a16:creationId xmlns:a16="http://schemas.microsoft.com/office/drawing/2014/main" id="{FF41727A-AA6F-1782-023D-888218EF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15" name="Oval 19">
            <a:extLst>
              <a:ext uri="{FF2B5EF4-FFF2-40B4-BE49-F238E27FC236}">
                <a16:creationId xmlns:a16="http://schemas.microsoft.com/office/drawing/2014/main" id="{B006D715-E3F4-7F2D-607F-C4A4AC4BC9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55316" name="AutoShape 20">
            <a:extLst>
              <a:ext uri="{FF2B5EF4-FFF2-40B4-BE49-F238E27FC236}">
                <a16:creationId xmlns:a16="http://schemas.microsoft.com/office/drawing/2014/main" id="{96F9B96E-4243-B5D4-4A9D-9F56A67E0A64}"/>
              </a:ext>
            </a:extLst>
          </p:cNvPr>
          <p:cNvCxnSpPr>
            <a:cxnSpLocks noChangeShapeType="1"/>
            <a:stCxn id="55315" idx="6"/>
            <a:endCxn id="55300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7" name="Text Box 21">
            <a:extLst>
              <a:ext uri="{FF2B5EF4-FFF2-40B4-BE49-F238E27FC236}">
                <a16:creationId xmlns:a16="http://schemas.microsoft.com/office/drawing/2014/main" id="{490554F7-CCBF-7855-43A4-53006FA06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5318" name="AutoShape 22">
            <a:extLst>
              <a:ext uri="{FF2B5EF4-FFF2-40B4-BE49-F238E27FC236}">
                <a16:creationId xmlns:a16="http://schemas.microsoft.com/office/drawing/2014/main" id="{1A58F1EF-B496-C42F-CC93-D8C4EF357F38}"/>
              </a:ext>
            </a:extLst>
          </p:cNvPr>
          <p:cNvCxnSpPr>
            <a:cxnSpLocks noChangeShapeType="1"/>
            <a:stCxn id="55311" idx="6"/>
            <a:endCxn id="55315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9" name="AutoShape 23">
            <a:extLst>
              <a:ext uri="{FF2B5EF4-FFF2-40B4-BE49-F238E27FC236}">
                <a16:creationId xmlns:a16="http://schemas.microsoft.com/office/drawing/2014/main" id="{AF576B84-46A0-3CF7-BCC5-21F7883DEFCC}"/>
              </a:ext>
            </a:extLst>
          </p:cNvPr>
          <p:cNvCxnSpPr>
            <a:cxnSpLocks noChangeShapeType="1"/>
            <a:stCxn id="55311" idx="3"/>
            <a:endCxn id="55310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0" name="Text Box 24">
            <a:extLst>
              <a:ext uri="{FF2B5EF4-FFF2-40B4-BE49-F238E27FC236}">
                <a16:creationId xmlns:a16="http://schemas.microsoft.com/office/drawing/2014/main" id="{3A4C185F-039C-DD37-280D-498618FF9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5321" name="AutoShape 25">
            <a:extLst>
              <a:ext uri="{FF2B5EF4-FFF2-40B4-BE49-F238E27FC236}">
                <a16:creationId xmlns:a16="http://schemas.microsoft.com/office/drawing/2014/main" id="{AFCCDB2E-AAB2-F714-0E7B-125C84F64547}"/>
              </a:ext>
            </a:extLst>
          </p:cNvPr>
          <p:cNvCxnSpPr>
            <a:cxnSpLocks noChangeShapeType="1"/>
            <a:stCxn id="55305" idx="3"/>
            <a:endCxn id="55300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2" name="Text Box 26">
            <a:extLst>
              <a:ext uri="{FF2B5EF4-FFF2-40B4-BE49-F238E27FC236}">
                <a16:creationId xmlns:a16="http://schemas.microsoft.com/office/drawing/2014/main" id="{D3F841A0-C0D2-5454-E9B7-5B0B894A3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5323" name="AutoShape 27">
            <a:extLst>
              <a:ext uri="{FF2B5EF4-FFF2-40B4-BE49-F238E27FC236}">
                <a16:creationId xmlns:a16="http://schemas.microsoft.com/office/drawing/2014/main" id="{D8E0854D-94A6-6679-FA40-94478D06F17B}"/>
              </a:ext>
            </a:extLst>
          </p:cNvPr>
          <p:cNvCxnSpPr>
            <a:cxnSpLocks noChangeShapeType="1"/>
            <a:stCxn id="55301" idx="1"/>
            <a:endCxn id="55310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4" name="Text Box 28">
            <a:extLst>
              <a:ext uri="{FF2B5EF4-FFF2-40B4-BE49-F238E27FC236}">
                <a16:creationId xmlns:a16="http://schemas.microsoft.com/office/drawing/2014/main" id="{F0B8C987-A008-BF9C-B0F6-77B5EE0E3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5325" name="AutoShape 29">
            <a:extLst>
              <a:ext uri="{FF2B5EF4-FFF2-40B4-BE49-F238E27FC236}">
                <a16:creationId xmlns:a16="http://schemas.microsoft.com/office/drawing/2014/main" id="{82A79BB4-5791-D16C-43DB-EFED5AB86363}"/>
              </a:ext>
            </a:extLst>
          </p:cNvPr>
          <p:cNvCxnSpPr>
            <a:cxnSpLocks noChangeShapeType="1"/>
            <a:stCxn id="55300" idx="4"/>
            <a:endCxn id="55310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6" name="Text Box 30">
            <a:extLst>
              <a:ext uri="{FF2B5EF4-FFF2-40B4-BE49-F238E27FC236}">
                <a16:creationId xmlns:a16="http://schemas.microsoft.com/office/drawing/2014/main" id="{24625DDA-BC00-25DC-8D5E-60E71F7E5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5327" name="Freeform 31">
            <a:extLst>
              <a:ext uri="{FF2B5EF4-FFF2-40B4-BE49-F238E27FC236}">
                <a16:creationId xmlns:a16="http://schemas.microsoft.com/office/drawing/2014/main" id="{BA6E5CCD-1CE1-18BC-28F8-1DABE7375C1D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28" name="Text Box 32">
            <a:extLst>
              <a:ext uri="{FF2B5EF4-FFF2-40B4-BE49-F238E27FC236}">
                <a16:creationId xmlns:a16="http://schemas.microsoft.com/office/drawing/2014/main" id="{BBF662A4-68BD-7847-1227-EBCBD6BEE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5329" name="Freeform 33">
            <a:extLst>
              <a:ext uri="{FF2B5EF4-FFF2-40B4-BE49-F238E27FC236}">
                <a16:creationId xmlns:a16="http://schemas.microsoft.com/office/drawing/2014/main" id="{48F43F3F-EBC6-073B-0CAB-BD1468CCC0B5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7BBBE0CE-6BE1-D224-62D1-185592B8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id="{0053AC08-E76A-757E-54BF-CBF5099A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947D5317-FDBD-6B77-CAA4-9465A49A5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9E95B576-AC85-9858-0693-B6747D7B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34" name="Rectangle 38">
            <a:extLst>
              <a:ext uri="{FF2B5EF4-FFF2-40B4-BE49-F238E27FC236}">
                <a16:creationId xmlns:a16="http://schemas.microsoft.com/office/drawing/2014/main" id="{B4F11F24-EC45-8BCB-1435-2E9B80E33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5335" name="Rectangle 39">
            <a:extLst>
              <a:ext uri="{FF2B5EF4-FFF2-40B4-BE49-F238E27FC236}">
                <a16:creationId xmlns:a16="http://schemas.microsoft.com/office/drawing/2014/main" id="{96BECA80-28EF-944A-3065-FFD149009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36" name="Rectangle 40">
            <a:extLst>
              <a:ext uri="{FF2B5EF4-FFF2-40B4-BE49-F238E27FC236}">
                <a16:creationId xmlns:a16="http://schemas.microsoft.com/office/drawing/2014/main" id="{FDD4354E-5023-0B60-1ECF-C75219F5B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7906E1DA-1A82-1003-93C2-0FB948E4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38" name="Rectangle 42">
            <a:extLst>
              <a:ext uri="{FF2B5EF4-FFF2-40B4-BE49-F238E27FC236}">
                <a16:creationId xmlns:a16="http://schemas.microsoft.com/office/drawing/2014/main" id="{00EDF2C1-DD04-4A4C-DCA7-853198025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39" name="Rectangle 43">
            <a:extLst>
              <a:ext uri="{FF2B5EF4-FFF2-40B4-BE49-F238E27FC236}">
                <a16:creationId xmlns:a16="http://schemas.microsoft.com/office/drawing/2014/main" id="{8D2C7024-465C-6F28-F1FB-671D4EF4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40" name="Rectangle 44">
            <a:extLst>
              <a:ext uri="{FF2B5EF4-FFF2-40B4-BE49-F238E27FC236}">
                <a16:creationId xmlns:a16="http://schemas.microsoft.com/office/drawing/2014/main" id="{ECEB1053-115F-9926-6CEE-1E6279CD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41" name="Rectangle 45">
            <a:extLst>
              <a:ext uri="{FF2B5EF4-FFF2-40B4-BE49-F238E27FC236}">
                <a16:creationId xmlns:a16="http://schemas.microsoft.com/office/drawing/2014/main" id="{78BC7F6C-2F4C-4C14-303A-9AA9455D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5342" name="Rectangle 46">
            <a:extLst>
              <a:ext uri="{FF2B5EF4-FFF2-40B4-BE49-F238E27FC236}">
                <a16:creationId xmlns:a16="http://schemas.microsoft.com/office/drawing/2014/main" id="{3366D908-4E6C-8985-F958-12C489D0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43" name="Rectangle 47">
            <a:extLst>
              <a:ext uri="{FF2B5EF4-FFF2-40B4-BE49-F238E27FC236}">
                <a16:creationId xmlns:a16="http://schemas.microsoft.com/office/drawing/2014/main" id="{4977A8C8-AB58-A18C-B23A-6B35ACBA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44" name="Rectangle 48">
            <a:extLst>
              <a:ext uri="{FF2B5EF4-FFF2-40B4-BE49-F238E27FC236}">
                <a16:creationId xmlns:a16="http://schemas.microsoft.com/office/drawing/2014/main" id="{D929C574-DE73-77FA-DA85-43D3E5614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B37584B5-2D38-7AA7-B428-419A81C12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5346" name="Rectangle 50">
            <a:extLst>
              <a:ext uri="{FF2B5EF4-FFF2-40B4-BE49-F238E27FC236}">
                <a16:creationId xmlns:a16="http://schemas.microsoft.com/office/drawing/2014/main" id="{A1A4776D-883C-09E0-486F-F85EEB8E2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47" name="Rectangle 51">
            <a:extLst>
              <a:ext uri="{FF2B5EF4-FFF2-40B4-BE49-F238E27FC236}">
                <a16:creationId xmlns:a16="http://schemas.microsoft.com/office/drawing/2014/main" id="{8E7D60A8-75EF-AD9E-D07C-99CF512E5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48" name="Rectangle 52">
            <a:extLst>
              <a:ext uri="{FF2B5EF4-FFF2-40B4-BE49-F238E27FC236}">
                <a16:creationId xmlns:a16="http://schemas.microsoft.com/office/drawing/2014/main" id="{C549E6A9-395C-5E22-1736-E6ECF7C4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49" name="Rectangle 53">
            <a:extLst>
              <a:ext uri="{FF2B5EF4-FFF2-40B4-BE49-F238E27FC236}">
                <a16:creationId xmlns:a16="http://schemas.microsoft.com/office/drawing/2014/main" id="{E814F604-80E8-3438-CB19-CBDA6773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5350" name="Rectangle 54">
            <a:extLst>
              <a:ext uri="{FF2B5EF4-FFF2-40B4-BE49-F238E27FC236}">
                <a16:creationId xmlns:a16="http://schemas.microsoft.com/office/drawing/2014/main" id="{0AF634D7-0A2A-3D26-7AF0-5B1AFDC9F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51" name="Rectangle 55">
            <a:extLst>
              <a:ext uri="{FF2B5EF4-FFF2-40B4-BE49-F238E27FC236}">
                <a16:creationId xmlns:a16="http://schemas.microsoft.com/office/drawing/2014/main" id="{72AA107A-7DD8-3382-F7FB-797FCBF8F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52" name="Rectangle 56">
            <a:extLst>
              <a:ext uri="{FF2B5EF4-FFF2-40B4-BE49-F238E27FC236}">
                <a16:creationId xmlns:a16="http://schemas.microsoft.com/office/drawing/2014/main" id="{4763A3C1-AF12-4FA8-3A5A-A66F38E9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5353" name="Rectangle 57">
            <a:extLst>
              <a:ext uri="{FF2B5EF4-FFF2-40B4-BE49-F238E27FC236}">
                <a16:creationId xmlns:a16="http://schemas.microsoft.com/office/drawing/2014/main" id="{F17B67DF-E293-0733-E735-C1B3B838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54" name="Rectangle 58">
            <a:extLst>
              <a:ext uri="{FF2B5EF4-FFF2-40B4-BE49-F238E27FC236}">
                <a16:creationId xmlns:a16="http://schemas.microsoft.com/office/drawing/2014/main" id="{752A643A-5B94-7BD5-9D08-C29B48EB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5355" name="Rectangle 59">
            <a:extLst>
              <a:ext uri="{FF2B5EF4-FFF2-40B4-BE49-F238E27FC236}">
                <a16:creationId xmlns:a16="http://schemas.microsoft.com/office/drawing/2014/main" id="{2A3E40E7-4EA4-3C60-A53F-BD26C85D3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726EBC5-74A8-F6D6-B694-BBFBD8A71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BF5220B-B96F-1425-A6C0-985D4D58E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57348" name="Oval 4">
            <a:extLst>
              <a:ext uri="{FF2B5EF4-FFF2-40B4-BE49-F238E27FC236}">
                <a16:creationId xmlns:a16="http://schemas.microsoft.com/office/drawing/2014/main" id="{A865BA14-7E02-3DAB-C86A-6BA2406F27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57349" name="Oval 5">
            <a:extLst>
              <a:ext uri="{FF2B5EF4-FFF2-40B4-BE49-F238E27FC236}">
                <a16:creationId xmlns:a16="http://schemas.microsoft.com/office/drawing/2014/main" id="{248F9C80-518F-6221-37E2-11137043F2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57350" name="AutoShape 6">
            <a:extLst>
              <a:ext uri="{FF2B5EF4-FFF2-40B4-BE49-F238E27FC236}">
                <a16:creationId xmlns:a16="http://schemas.microsoft.com/office/drawing/2014/main" id="{343FE9BE-0F4F-BD65-0819-5A8622FAC0FE}"/>
              </a:ext>
            </a:extLst>
          </p:cNvPr>
          <p:cNvCxnSpPr>
            <a:cxnSpLocks noChangeShapeType="1"/>
            <a:stCxn id="57348" idx="6"/>
            <a:endCxn id="57349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1" name="Text Box 7">
            <a:extLst>
              <a:ext uri="{FF2B5EF4-FFF2-40B4-BE49-F238E27FC236}">
                <a16:creationId xmlns:a16="http://schemas.microsoft.com/office/drawing/2014/main" id="{7D1E0744-BEFA-A903-6449-E619E2F53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7DFA6116-A96B-B589-7B7C-9D1E0E0E3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53" name="Oval 9">
            <a:extLst>
              <a:ext uri="{FF2B5EF4-FFF2-40B4-BE49-F238E27FC236}">
                <a16:creationId xmlns:a16="http://schemas.microsoft.com/office/drawing/2014/main" id="{FE18D618-9722-662B-226A-DC77996348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57354" name="Oval 10">
            <a:extLst>
              <a:ext uri="{FF2B5EF4-FFF2-40B4-BE49-F238E27FC236}">
                <a16:creationId xmlns:a16="http://schemas.microsoft.com/office/drawing/2014/main" id="{362AC1A8-B69F-62A1-67A2-71A852588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57355" name="AutoShape 11">
            <a:extLst>
              <a:ext uri="{FF2B5EF4-FFF2-40B4-BE49-F238E27FC236}">
                <a16:creationId xmlns:a16="http://schemas.microsoft.com/office/drawing/2014/main" id="{EED76927-9891-CCC8-F4D0-CF68907B47F7}"/>
              </a:ext>
            </a:extLst>
          </p:cNvPr>
          <p:cNvCxnSpPr>
            <a:cxnSpLocks noChangeShapeType="1"/>
            <a:stCxn id="57353" idx="6"/>
            <a:endCxn id="57354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6" name="Text Box 12">
            <a:extLst>
              <a:ext uri="{FF2B5EF4-FFF2-40B4-BE49-F238E27FC236}">
                <a16:creationId xmlns:a16="http://schemas.microsoft.com/office/drawing/2014/main" id="{F4DEA806-7BDB-FA82-16E8-03387C536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EC6B8D41-5767-C068-4B8C-16769DBE3082}"/>
              </a:ext>
            </a:extLst>
          </p:cNvPr>
          <p:cNvCxnSpPr>
            <a:cxnSpLocks noChangeShapeType="1"/>
            <a:stCxn id="57349" idx="6"/>
            <a:endCxn id="57353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8" name="Oval 14">
            <a:extLst>
              <a:ext uri="{FF2B5EF4-FFF2-40B4-BE49-F238E27FC236}">
                <a16:creationId xmlns:a16="http://schemas.microsoft.com/office/drawing/2014/main" id="{EC4470CC-1FB8-E91C-48E0-4E2C073E51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57359" name="Oval 15">
            <a:extLst>
              <a:ext uri="{FF2B5EF4-FFF2-40B4-BE49-F238E27FC236}">
                <a16:creationId xmlns:a16="http://schemas.microsoft.com/office/drawing/2014/main" id="{9C0E9D4D-EF47-9E6E-9E38-243807F686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49A84C08-A290-F406-ADEB-9B640A8E48B7}"/>
              </a:ext>
            </a:extLst>
          </p:cNvPr>
          <p:cNvCxnSpPr>
            <a:cxnSpLocks noChangeShapeType="1"/>
            <a:stCxn id="57358" idx="6"/>
            <a:endCxn id="57359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1" name="Text Box 17">
            <a:extLst>
              <a:ext uri="{FF2B5EF4-FFF2-40B4-BE49-F238E27FC236}">
                <a16:creationId xmlns:a16="http://schemas.microsoft.com/office/drawing/2014/main" id="{EDA7F882-18D9-3936-15E4-768833B8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36493583-9FB3-15AB-3614-C1E99C0F7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4CAD9201-56E5-94FD-03A4-7D606D9E5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57364" name="AutoShape 20">
            <a:extLst>
              <a:ext uri="{FF2B5EF4-FFF2-40B4-BE49-F238E27FC236}">
                <a16:creationId xmlns:a16="http://schemas.microsoft.com/office/drawing/2014/main" id="{2CE9B60D-126F-A3A4-B918-A85833BFC079}"/>
              </a:ext>
            </a:extLst>
          </p:cNvPr>
          <p:cNvCxnSpPr>
            <a:cxnSpLocks noChangeShapeType="1"/>
            <a:stCxn id="57363" idx="6"/>
            <a:endCxn id="57348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5" name="Text Box 21">
            <a:extLst>
              <a:ext uri="{FF2B5EF4-FFF2-40B4-BE49-F238E27FC236}">
                <a16:creationId xmlns:a16="http://schemas.microsoft.com/office/drawing/2014/main" id="{9F1E3BA8-82B8-484D-F26D-A231331A7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7366" name="AutoShape 22">
            <a:extLst>
              <a:ext uri="{FF2B5EF4-FFF2-40B4-BE49-F238E27FC236}">
                <a16:creationId xmlns:a16="http://schemas.microsoft.com/office/drawing/2014/main" id="{B7913B4D-ADF3-3F24-FB16-445683E00BC1}"/>
              </a:ext>
            </a:extLst>
          </p:cNvPr>
          <p:cNvCxnSpPr>
            <a:cxnSpLocks noChangeShapeType="1"/>
            <a:stCxn id="57359" idx="6"/>
            <a:endCxn id="57363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7" name="AutoShape 23">
            <a:extLst>
              <a:ext uri="{FF2B5EF4-FFF2-40B4-BE49-F238E27FC236}">
                <a16:creationId xmlns:a16="http://schemas.microsoft.com/office/drawing/2014/main" id="{94600980-AC80-397C-C13C-52B97BEBF941}"/>
              </a:ext>
            </a:extLst>
          </p:cNvPr>
          <p:cNvCxnSpPr>
            <a:cxnSpLocks noChangeShapeType="1"/>
            <a:stCxn id="57359" idx="3"/>
            <a:endCxn id="57358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8" name="Text Box 24">
            <a:extLst>
              <a:ext uri="{FF2B5EF4-FFF2-40B4-BE49-F238E27FC236}">
                <a16:creationId xmlns:a16="http://schemas.microsoft.com/office/drawing/2014/main" id="{FFC5F637-5AF3-0DFA-B053-073BCDFD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7369" name="AutoShape 25">
            <a:extLst>
              <a:ext uri="{FF2B5EF4-FFF2-40B4-BE49-F238E27FC236}">
                <a16:creationId xmlns:a16="http://schemas.microsoft.com/office/drawing/2014/main" id="{F3B105C3-61F9-5F2F-47DC-36DD04E9B9AF}"/>
              </a:ext>
            </a:extLst>
          </p:cNvPr>
          <p:cNvCxnSpPr>
            <a:cxnSpLocks noChangeShapeType="1"/>
            <a:stCxn id="57353" idx="3"/>
            <a:endCxn id="57348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70" name="Text Box 26">
            <a:extLst>
              <a:ext uri="{FF2B5EF4-FFF2-40B4-BE49-F238E27FC236}">
                <a16:creationId xmlns:a16="http://schemas.microsoft.com/office/drawing/2014/main" id="{6BA448D5-B6DF-90E2-DFF9-82A57625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7371" name="AutoShape 27">
            <a:extLst>
              <a:ext uri="{FF2B5EF4-FFF2-40B4-BE49-F238E27FC236}">
                <a16:creationId xmlns:a16="http://schemas.microsoft.com/office/drawing/2014/main" id="{7F10CEA2-5635-20A9-4CE8-388AB00EB89F}"/>
              </a:ext>
            </a:extLst>
          </p:cNvPr>
          <p:cNvCxnSpPr>
            <a:cxnSpLocks noChangeShapeType="1"/>
            <a:stCxn id="57349" idx="1"/>
            <a:endCxn id="57358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72" name="Text Box 28">
            <a:extLst>
              <a:ext uri="{FF2B5EF4-FFF2-40B4-BE49-F238E27FC236}">
                <a16:creationId xmlns:a16="http://schemas.microsoft.com/office/drawing/2014/main" id="{14748F44-604C-8792-90E2-4D0F590B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7373" name="AutoShape 29">
            <a:extLst>
              <a:ext uri="{FF2B5EF4-FFF2-40B4-BE49-F238E27FC236}">
                <a16:creationId xmlns:a16="http://schemas.microsoft.com/office/drawing/2014/main" id="{0AB12943-2938-F1FC-DCB6-C41AD410D701}"/>
              </a:ext>
            </a:extLst>
          </p:cNvPr>
          <p:cNvCxnSpPr>
            <a:cxnSpLocks noChangeShapeType="1"/>
            <a:stCxn id="57348" idx="4"/>
            <a:endCxn id="57358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74" name="Text Box 30">
            <a:extLst>
              <a:ext uri="{FF2B5EF4-FFF2-40B4-BE49-F238E27FC236}">
                <a16:creationId xmlns:a16="http://schemas.microsoft.com/office/drawing/2014/main" id="{862C3311-8EAC-E27D-6057-9342A6A8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7375" name="Freeform 31">
            <a:extLst>
              <a:ext uri="{FF2B5EF4-FFF2-40B4-BE49-F238E27FC236}">
                <a16:creationId xmlns:a16="http://schemas.microsoft.com/office/drawing/2014/main" id="{42E9B451-7B77-FD4F-1A02-FE7C7D48C3E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76" name="Text Box 32">
            <a:extLst>
              <a:ext uri="{FF2B5EF4-FFF2-40B4-BE49-F238E27FC236}">
                <a16:creationId xmlns:a16="http://schemas.microsoft.com/office/drawing/2014/main" id="{AD6011CF-5EC8-038D-3738-882B4B59F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7377" name="Freeform 33">
            <a:extLst>
              <a:ext uri="{FF2B5EF4-FFF2-40B4-BE49-F238E27FC236}">
                <a16:creationId xmlns:a16="http://schemas.microsoft.com/office/drawing/2014/main" id="{5A7F150F-147C-BF84-6251-8ADB561BB765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99CB9C23-0829-8FFC-07A1-CF743C9C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79" name="Text Box 35">
            <a:extLst>
              <a:ext uri="{FF2B5EF4-FFF2-40B4-BE49-F238E27FC236}">
                <a16:creationId xmlns:a16="http://schemas.microsoft.com/office/drawing/2014/main" id="{A0FB212B-7F2D-BEB4-EC2A-85515C761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57380" name="Rectangle 36">
            <a:extLst>
              <a:ext uri="{FF2B5EF4-FFF2-40B4-BE49-F238E27FC236}">
                <a16:creationId xmlns:a16="http://schemas.microsoft.com/office/drawing/2014/main" id="{033CC6A3-8BCB-E657-793E-9F2A51F5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81" name="Rectangle 37">
            <a:extLst>
              <a:ext uri="{FF2B5EF4-FFF2-40B4-BE49-F238E27FC236}">
                <a16:creationId xmlns:a16="http://schemas.microsoft.com/office/drawing/2014/main" id="{A3DBFD6B-3AC8-A4A1-40E0-B62AF7FF1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82" name="Rectangle 38">
            <a:extLst>
              <a:ext uri="{FF2B5EF4-FFF2-40B4-BE49-F238E27FC236}">
                <a16:creationId xmlns:a16="http://schemas.microsoft.com/office/drawing/2014/main" id="{1CAD3643-2FDF-0257-3C5E-1AC06FD8A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7383" name="Rectangle 39">
            <a:extLst>
              <a:ext uri="{FF2B5EF4-FFF2-40B4-BE49-F238E27FC236}">
                <a16:creationId xmlns:a16="http://schemas.microsoft.com/office/drawing/2014/main" id="{8AB7A1D1-E78A-A733-4161-5D18DB3E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84" name="Rectangle 40">
            <a:extLst>
              <a:ext uri="{FF2B5EF4-FFF2-40B4-BE49-F238E27FC236}">
                <a16:creationId xmlns:a16="http://schemas.microsoft.com/office/drawing/2014/main" id="{EB4CDD3F-E265-591F-2A42-6EDFE725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85" name="Rectangle 41">
            <a:extLst>
              <a:ext uri="{FF2B5EF4-FFF2-40B4-BE49-F238E27FC236}">
                <a16:creationId xmlns:a16="http://schemas.microsoft.com/office/drawing/2014/main" id="{1D60A817-6D37-02CA-020A-61678211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86" name="Rectangle 42">
            <a:extLst>
              <a:ext uri="{FF2B5EF4-FFF2-40B4-BE49-F238E27FC236}">
                <a16:creationId xmlns:a16="http://schemas.microsoft.com/office/drawing/2014/main" id="{5C5DCAE6-6543-4FA8-D1CF-4BB1D804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87" name="Rectangle 43">
            <a:extLst>
              <a:ext uri="{FF2B5EF4-FFF2-40B4-BE49-F238E27FC236}">
                <a16:creationId xmlns:a16="http://schemas.microsoft.com/office/drawing/2014/main" id="{28A3D3E2-C941-5A0C-2BB7-884C377A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88" name="Rectangle 44">
            <a:extLst>
              <a:ext uri="{FF2B5EF4-FFF2-40B4-BE49-F238E27FC236}">
                <a16:creationId xmlns:a16="http://schemas.microsoft.com/office/drawing/2014/main" id="{D8C92692-2D3B-350E-167E-D0897451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89" name="Rectangle 45">
            <a:extLst>
              <a:ext uri="{FF2B5EF4-FFF2-40B4-BE49-F238E27FC236}">
                <a16:creationId xmlns:a16="http://schemas.microsoft.com/office/drawing/2014/main" id="{8D71F0BD-9357-95E3-E333-E122982D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7390" name="Rectangle 46">
            <a:extLst>
              <a:ext uri="{FF2B5EF4-FFF2-40B4-BE49-F238E27FC236}">
                <a16:creationId xmlns:a16="http://schemas.microsoft.com/office/drawing/2014/main" id="{07226FF4-0340-D10C-57A6-D64E07657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91" name="Rectangle 47">
            <a:extLst>
              <a:ext uri="{FF2B5EF4-FFF2-40B4-BE49-F238E27FC236}">
                <a16:creationId xmlns:a16="http://schemas.microsoft.com/office/drawing/2014/main" id="{7D389D10-CCFC-67A9-BA5B-0A319974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92" name="Rectangle 48">
            <a:extLst>
              <a:ext uri="{FF2B5EF4-FFF2-40B4-BE49-F238E27FC236}">
                <a16:creationId xmlns:a16="http://schemas.microsoft.com/office/drawing/2014/main" id="{36584E6B-0791-C15C-8A66-90B4AEB79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57393" name="Rectangle 49">
            <a:extLst>
              <a:ext uri="{FF2B5EF4-FFF2-40B4-BE49-F238E27FC236}">
                <a16:creationId xmlns:a16="http://schemas.microsoft.com/office/drawing/2014/main" id="{CB9730FC-E072-9C7E-BE27-127770019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7394" name="Rectangle 50">
            <a:extLst>
              <a:ext uri="{FF2B5EF4-FFF2-40B4-BE49-F238E27FC236}">
                <a16:creationId xmlns:a16="http://schemas.microsoft.com/office/drawing/2014/main" id="{4C34B54A-823F-74B4-124E-87EF28CBD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95" name="Rectangle 51">
            <a:extLst>
              <a:ext uri="{FF2B5EF4-FFF2-40B4-BE49-F238E27FC236}">
                <a16:creationId xmlns:a16="http://schemas.microsoft.com/office/drawing/2014/main" id="{251E347D-711A-7E9E-49BB-CDA229AE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96" name="Rectangle 52">
            <a:extLst>
              <a:ext uri="{FF2B5EF4-FFF2-40B4-BE49-F238E27FC236}">
                <a16:creationId xmlns:a16="http://schemas.microsoft.com/office/drawing/2014/main" id="{A8FCFFB6-0409-9087-ABE1-D0B97B02C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97" name="Rectangle 53">
            <a:extLst>
              <a:ext uri="{FF2B5EF4-FFF2-40B4-BE49-F238E27FC236}">
                <a16:creationId xmlns:a16="http://schemas.microsoft.com/office/drawing/2014/main" id="{E62C2CFF-5BA5-0C4E-D4D3-68350072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7398" name="Rectangle 54">
            <a:extLst>
              <a:ext uri="{FF2B5EF4-FFF2-40B4-BE49-F238E27FC236}">
                <a16:creationId xmlns:a16="http://schemas.microsoft.com/office/drawing/2014/main" id="{02502270-07F2-90C6-DB03-6A5A9879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399" name="Rectangle 55">
            <a:extLst>
              <a:ext uri="{FF2B5EF4-FFF2-40B4-BE49-F238E27FC236}">
                <a16:creationId xmlns:a16="http://schemas.microsoft.com/office/drawing/2014/main" id="{19993A13-75C0-1D43-3094-A3FD82146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400" name="Rectangle 56">
            <a:extLst>
              <a:ext uri="{FF2B5EF4-FFF2-40B4-BE49-F238E27FC236}">
                <a16:creationId xmlns:a16="http://schemas.microsoft.com/office/drawing/2014/main" id="{D736A481-E93C-71CF-0B1C-96E29141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7401" name="Rectangle 57">
            <a:extLst>
              <a:ext uri="{FF2B5EF4-FFF2-40B4-BE49-F238E27FC236}">
                <a16:creationId xmlns:a16="http://schemas.microsoft.com/office/drawing/2014/main" id="{6ECDBFEB-7B81-66F4-7C17-E5B239DF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402" name="Rectangle 58">
            <a:extLst>
              <a:ext uri="{FF2B5EF4-FFF2-40B4-BE49-F238E27FC236}">
                <a16:creationId xmlns:a16="http://schemas.microsoft.com/office/drawing/2014/main" id="{A84B6EEA-0E47-C468-BED6-38CB380A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403" name="Rectangle 59">
            <a:extLst>
              <a:ext uri="{FF2B5EF4-FFF2-40B4-BE49-F238E27FC236}">
                <a16:creationId xmlns:a16="http://schemas.microsoft.com/office/drawing/2014/main" id="{F30FEF94-E992-712C-16A0-68E022D9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404" name="Rectangle 60">
            <a:extLst>
              <a:ext uri="{FF2B5EF4-FFF2-40B4-BE49-F238E27FC236}">
                <a16:creationId xmlns:a16="http://schemas.microsoft.com/office/drawing/2014/main" id="{3002F383-5B64-E13F-904A-BB218F28A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405" name="Rectangle 61">
            <a:extLst>
              <a:ext uri="{FF2B5EF4-FFF2-40B4-BE49-F238E27FC236}">
                <a16:creationId xmlns:a16="http://schemas.microsoft.com/office/drawing/2014/main" id="{40990F7C-AA5C-AC04-B89B-FA70CDDFC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406" name="Rectangle 62">
            <a:extLst>
              <a:ext uri="{FF2B5EF4-FFF2-40B4-BE49-F238E27FC236}">
                <a16:creationId xmlns:a16="http://schemas.microsoft.com/office/drawing/2014/main" id="{95026934-926A-DBB0-442A-D984AA8B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7407" name="Rectangle 63">
            <a:extLst>
              <a:ext uri="{FF2B5EF4-FFF2-40B4-BE49-F238E27FC236}">
                <a16:creationId xmlns:a16="http://schemas.microsoft.com/office/drawing/2014/main" id="{1C9BCA1B-E3B0-DA64-CD14-AD738307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408" name="Rectangle 64">
            <a:extLst>
              <a:ext uri="{FF2B5EF4-FFF2-40B4-BE49-F238E27FC236}">
                <a16:creationId xmlns:a16="http://schemas.microsoft.com/office/drawing/2014/main" id="{90F747FD-00ED-AD53-480A-E1987F44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7409" name="Rectangle 65">
            <a:extLst>
              <a:ext uri="{FF2B5EF4-FFF2-40B4-BE49-F238E27FC236}">
                <a16:creationId xmlns:a16="http://schemas.microsoft.com/office/drawing/2014/main" id="{BDE82A18-A56A-3792-47CF-EC87D93D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DE23BF5-BB1B-2B61-CEF4-CADBB3684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06CEB79-A2F9-AE16-2CB2-B098BFBF2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59396" name="Oval 4">
            <a:extLst>
              <a:ext uri="{FF2B5EF4-FFF2-40B4-BE49-F238E27FC236}">
                <a16:creationId xmlns:a16="http://schemas.microsoft.com/office/drawing/2014/main" id="{6ECB3124-BC64-51E3-FE54-4D31D18CD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59397" name="Oval 5">
            <a:extLst>
              <a:ext uri="{FF2B5EF4-FFF2-40B4-BE49-F238E27FC236}">
                <a16:creationId xmlns:a16="http://schemas.microsoft.com/office/drawing/2014/main" id="{9941D5EF-C917-1828-046A-04A2685548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59398" name="AutoShape 6">
            <a:extLst>
              <a:ext uri="{FF2B5EF4-FFF2-40B4-BE49-F238E27FC236}">
                <a16:creationId xmlns:a16="http://schemas.microsoft.com/office/drawing/2014/main" id="{797A1FDD-9DDC-C43C-FF78-6A5712E9834B}"/>
              </a:ext>
            </a:extLst>
          </p:cNvPr>
          <p:cNvCxnSpPr>
            <a:cxnSpLocks noChangeShapeType="1"/>
            <a:stCxn id="59396" idx="6"/>
            <a:endCxn id="59397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399" name="Text Box 7">
            <a:extLst>
              <a:ext uri="{FF2B5EF4-FFF2-40B4-BE49-F238E27FC236}">
                <a16:creationId xmlns:a16="http://schemas.microsoft.com/office/drawing/2014/main" id="{7C3501EE-1CD2-651D-05EB-A53EE174B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04BB528D-494E-939E-7C0A-FE872FCB6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01" name="Oval 9">
            <a:extLst>
              <a:ext uri="{FF2B5EF4-FFF2-40B4-BE49-F238E27FC236}">
                <a16:creationId xmlns:a16="http://schemas.microsoft.com/office/drawing/2014/main" id="{AF77B720-0E59-094A-0400-B8275291A6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59402" name="Oval 10">
            <a:extLst>
              <a:ext uri="{FF2B5EF4-FFF2-40B4-BE49-F238E27FC236}">
                <a16:creationId xmlns:a16="http://schemas.microsoft.com/office/drawing/2014/main" id="{B0546E91-BF26-4F46-2045-D76C2DC51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59403" name="AutoShape 11">
            <a:extLst>
              <a:ext uri="{FF2B5EF4-FFF2-40B4-BE49-F238E27FC236}">
                <a16:creationId xmlns:a16="http://schemas.microsoft.com/office/drawing/2014/main" id="{BE7AFE60-88F7-6B7B-ECAD-9E82C99D812F}"/>
              </a:ext>
            </a:extLst>
          </p:cNvPr>
          <p:cNvCxnSpPr>
            <a:cxnSpLocks noChangeShapeType="1"/>
            <a:stCxn id="59401" idx="6"/>
            <a:endCxn id="59402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04" name="Text Box 12">
            <a:extLst>
              <a:ext uri="{FF2B5EF4-FFF2-40B4-BE49-F238E27FC236}">
                <a16:creationId xmlns:a16="http://schemas.microsoft.com/office/drawing/2014/main" id="{E14D37E7-F6AA-858E-50A2-9657486B6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59405" name="AutoShape 13">
            <a:extLst>
              <a:ext uri="{FF2B5EF4-FFF2-40B4-BE49-F238E27FC236}">
                <a16:creationId xmlns:a16="http://schemas.microsoft.com/office/drawing/2014/main" id="{143238DA-C2C6-8309-CAC8-DC86F2448FBC}"/>
              </a:ext>
            </a:extLst>
          </p:cNvPr>
          <p:cNvCxnSpPr>
            <a:cxnSpLocks noChangeShapeType="1"/>
            <a:stCxn id="59397" idx="6"/>
            <a:endCxn id="59401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06" name="Oval 14">
            <a:extLst>
              <a:ext uri="{FF2B5EF4-FFF2-40B4-BE49-F238E27FC236}">
                <a16:creationId xmlns:a16="http://schemas.microsoft.com/office/drawing/2014/main" id="{B8A1ADD8-6BB8-A539-35DD-EA0C59A6C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B20E3DD4-A899-AF96-30B5-29634D044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59408" name="AutoShape 16">
            <a:extLst>
              <a:ext uri="{FF2B5EF4-FFF2-40B4-BE49-F238E27FC236}">
                <a16:creationId xmlns:a16="http://schemas.microsoft.com/office/drawing/2014/main" id="{8A82063C-A205-56F2-800E-3EB1712AAEE8}"/>
              </a:ext>
            </a:extLst>
          </p:cNvPr>
          <p:cNvCxnSpPr>
            <a:cxnSpLocks noChangeShapeType="1"/>
            <a:stCxn id="59406" idx="6"/>
            <a:endCxn id="59407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09" name="Text Box 17">
            <a:extLst>
              <a:ext uri="{FF2B5EF4-FFF2-40B4-BE49-F238E27FC236}">
                <a16:creationId xmlns:a16="http://schemas.microsoft.com/office/drawing/2014/main" id="{C9EF650F-6F85-C81A-36C9-F7CE47E44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07DBD826-66B0-A038-E3F4-1330AB879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11" name="Oval 19">
            <a:extLst>
              <a:ext uri="{FF2B5EF4-FFF2-40B4-BE49-F238E27FC236}">
                <a16:creationId xmlns:a16="http://schemas.microsoft.com/office/drawing/2014/main" id="{41FD5B27-41EE-45C8-F331-C2EADECE7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59412" name="AutoShape 20">
            <a:extLst>
              <a:ext uri="{FF2B5EF4-FFF2-40B4-BE49-F238E27FC236}">
                <a16:creationId xmlns:a16="http://schemas.microsoft.com/office/drawing/2014/main" id="{7443DF97-792F-495B-7D29-3002465BE9DA}"/>
              </a:ext>
            </a:extLst>
          </p:cNvPr>
          <p:cNvCxnSpPr>
            <a:cxnSpLocks noChangeShapeType="1"/>
            <a:stCxn id="59411" idx="6"/>
            <a:endCxn id="59396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13" name="Text Box 21">
            <a:extLst>
              <a:ext uri="{FF2B5EF4-FFF2-40B4-BE49-F238E27FC236}">
                <a16:creationId xmlns:a16="http://schemas.microsoft.com/office/drawing/2014/main" id="{B291F416-C160-2977-46D0-D7CC2206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9414" name="AutoShape 22">
            <a:extLst>
              <a:ext uri="{FF2B5EF4-FFF2-40B4-BE49-F238E27FC236}">
                <a16:creationId xmlns:a16="http://schemas.microsoft.com/office/drawing/2014/main" id="{DA5950D0-A9BA-3412-4ECC-21A2CB02480B}"/>
              </a:ext>
            </a:extLst>
          </p:cNvPr>
          <p:cNvCxnSpPr>
            <a:cxnSpLocks noChangeShapeType="1"/>
            <a:stCxn id="59407" idx="6"/>
            <a:endCxn id="59411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5" name="AutoShape 23">
            <a:extLst>
              <a:ext uri="{FF2B5EF4-FFF2-40B4-BE49-F238E27FC236}">
                <a16:creationId xmlns:a16="http://schemas.microsoft.com/office/drawing/2014/main" id="{1CADBCFE-002A-2EB5-B15D-A7D01A047910}"/>
              </a:ext>
            </a:extLst>
          </p:cNvPr>
          <p:cNvCxnSpPr>
            <a:cxnSpLocks noChangeShapeType="1"/>
            <a:stCxn id="59407" idx="3"/>
            <a:endCxn id="59406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16" name="Text Box 24">
            <a:extLst>
              <a:ext uri="{FF2B5EF4-FFF2-40B4-BE49-F238E27FC236}">
                <a16:creationId xmlns:a16="http://schemas.microsoft.com/office/drawing/2014/main" id="{A49F430E-C12C-F30F-8BB5-12EEEBCEA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9417" name="AutoShape 25">
            <a:extLst>
              <a:ext uri="{FF2B5EF4-FFF2-40B4-BE49-F238E27FC236}">
                <a16:creationId xmlns:a16="http://schemas.microsoft.com/office/drawing/2014/main" id="{5560A385-57D9-039A-A543-6BC7FB13342E}"/>
              </a:ext>
            </a:extLst>
          </p:cNvPr>
          <p:cNvCxnSpPr>
            <a:cxnSpLocks noChangeShapeType="1"/>
            <a:stCxn id="59401" idx="3"/>
            <a:endCxn id="59396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18" name="Text Box 26">
            <a:extLst>
              <a:ext uri="{FF2B5EF4-FFF2-40B4-BE49-F238E27FC236}">
                <a16:creationId xmlns:a16="http://schemas.microsoft.com/office/drawing/2014/main" id="{6EF98866-85EE-2AA8-D117-CAEBD3480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9419" name="AutoShape 27">
            <a:extLst>
              <a:ext uri="{FF2B5EF4-FFF2-40B4-BE49-F238E27FC236}">
                <a16:creationId xmlns:a16="http://schemas.microsoft.com/office/drawing/2014/main" id="{86EFA059-AF41-137E-D768-E5E72E5682AC}"/>
              </a:ext>
            </a:extLst>
          </p:cNvPr>
          <p:cNvCxnSpPr>
            <a:cxnSpLocks noChangeShapeType="1"/>
            <a:stCxn id="59397" idx="1"/>
            <a:endCxn id="59406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20" name="Text Box 28">
            <a:extLst>
              <a:ext uri="{FF2B5EF4-FFF2-40B4-BE49-F238E27FC236}">
                <a16:creationId xmlns:a16="http://schemas.microsoft.com/office/drawing/2014/main" id="{361088A9-864C-6D58-3EB0-53FF5649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9421" name="AutoShape 29">
            <a:extLst>
              <a:ext uri="{FF2B5EF4-FFF2-40B4-BE49-F238E27FC236}">
                <a16:creationId xmlns:a16="http://schemas.microsoft.com/office/drawing/2014/main" id="{F2236B92-0AFE-7A42-59D7-8B896F70A171}"/>
              </a:ext>
            </a:extLst>
          </p:cNvPr>
          <p:cNvCxnSpPr>
            <a:cxnSpLocks noChangeShapeType="1"/>
            <a:stCxn id="59396" idx="4"/>
            <a:endCxn id="59406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22" name="Text Box 30">
            <a:extLst>
              <a:ext uri="{FF2B5EF4-FFF2-40B4-BE49-F238E27FC236}">
                <a16:creationId xmlns:a16="http://schemas.microsoft.com/office/drawing/2014/main" id="{5AA268D1-FF7D-197E-2872-159A0613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9423" name="Freeform 31">
            <a:extLst>
              <a:ext uri="{FF2B5EF4-FFF2-40B4-BE49-F238E27FC236}">
                <a16:creationId xmlns:a16="http://schemas.microsoft.com/office/drawing/2014/main" id="{9DDDE5A1-0AAB-AD2B-BB0E-60302755F790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424" name="Text Box 32">
            <a:extLst>
              <a:ext uri="{FF2B5EF4-FFF2-40B4-BE49-F238E27FC236}">
                <a16:creationId xmlns:a16="http://schemas.microsoft.com/office/drawing/2014/main" id="{558ACC8C-C33B-202B-DDFF-846CA305A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9425" name="Freeform 33">
            <a:extLst>
              <a:ext uri="{FF2B5EF4-FFF2-40B4-BE49-F238E27FC236}">
                <a16:creationId xmlns:a16="http://schemas.microsoft.com/office/drawing/2014/main" id="{39D0CC68-3C15-4D3D-0419-0E5D0B193B8A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915AD465-0942-19FE-D98A-A4C7A5330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7E796547-9E47-5EC9-616A-E487D148C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59428" name="Rectangle 36">
            <a:extLst>
              <a:ext uri="{FF2B5EF4-FFF2-40B4-BE49-F238E27FC236}">
                <a16:creationId xmlns:a16="http://schemas.microsoft.com/office/drawing/2014/main" id="{CDB73FBE-7F3E-F1DF-D2C2-FEA755E70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29" name="Rectangle 37">
            <a:extLst>
              <a:ext uri="{FF2B5EF4-FFF2-40B4-BE49-F238E27FC236}">
                <a16:creationId xmlns:a16="http://schemas.microsoft.com/office/drawing/2014/main" id="{85B89E23-3550-D7B8-FC80-637ADE2B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30" name="Rectangle 38">
            <a:extLst>
              <a:ext uri="{FF2B5EF4-FFF2-40B4-BE49-F238E27FC236}">
                <a16:creationId xmlns:a16="http://schemas.microsoft.com/office/drawing/2014/main" id="{69403A75-3981-C728-1E88-1B98BD2C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9431" name="Rectangle 39">
            <a:extLst>
              <a:ext uri="{FF2B5EF4-FFF2-40B4-BE49-F238E27FC236}">
                <a16:creationId xmlns:a16="http://schemas.microsoft.com/office/drawing/2014/main" id="{167CD896-F9DC-3785-728A-168171D1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32" name="Rectangle 40">
            <a:extLst>
              <a:ext uri="{FF2B5EF4-FFF2-40B4-BE49-F238E27FC236}">
                <a16:creationId xmlns:a16="http://schemas.microsoft.com/office/drawing/2014/main" id="{C9949756-D3E5-206C-EB78-1311980E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33" name="Rectangle 41">
            <a:extLst>
              <a:ext uri="{FF2B5EF4-FFF2-40B4-BE49-F238E27FC236}">
                <a16:creationId xmlns:a16="http://schemas.microsoft.com/office/drawing/2014/main" id="{005C424F-CDDA-2123-11F0-23ECC519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34" name="Rectangle 42">
            <a:extLst>
              <a:ext uri="{FF2B5EF4-FFF2-40B4-BE49-F238E27FC236}">
                <a16:creationId xmlns:a16="http://schemas.microsoft.com/office/drawing/2014/main" id="{78AAFE6D-993F-1988-6C85-07043CCE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35" name="Rectangle 43">
            <a:extLst>
              <a:ext uri="{FF2B5EF4-FFF2-40B4-BE49-F238E27FC236}">
                <a16:creationId xmlns:a16="http://schemas.microsoft.com/office/drawing/2014/main" id="{7ED417AC-08B3-C236-79C8-6262206D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36" name="Rectangle 44">
            <a:extLst>
              <a:ext uri="{FF2B5EF4-FFF2-40B4-BE49-F238E27FC236}">
                <a16:creationId xmlns:a16="http://schemas.microsoft.com/office/drawing/2014/main" id="{58B715C9-9B99-6B63-A10F-1E94001B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37" name="Rectangle 45">
            <a:extLst>
              <a:ext uri="{FF2B5EF4-FFF2-40B4-BE49-F238E27FC236}">
                <a16:creationId xmlns:a16="http://schemas.microsoft.com/office/drawing/2014/main" id="{C73B9259-C51C-CA73-0397-2A8ADA68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9438" name="Rectangle 46">
            <a:extLst>
              <a:ext uri="{FF2B5EF4-FFF2-40B4-BE49-F238E27FC236}">
                <a16:creationId xmlns:a16="http://schemas.microsoft.com/office/drawing/2014/main" id="{D6BF13EB-3321-4EE4-7090-F567DD2C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39" name="Rectangle 47">
            <a:extLst>
              <a:ext uri="{FF2B5EF4-FFF2-40B4-BE49-F238E27FC236}">
                <a16:creationId xmlns:a16="http://schemas.microsoft.com/office/drawing/2014/main" id="{EA91FDC9-D070-AEBA-AD2A-39EF4806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40" name="Rectangle 48">
            <a:extLst>
              <a:ext uri="{FF2B5EF4-FFF2-40B4-BE49-F238E27FC236}">
                <a16:creationId xmlns:a16="http://schemas.microsoft.com/office/drawing/2014/main" id="{DE562AC3-8226-3108-B314-0ED518DC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59441" name="Rectangle 49">
            <a:extLst>
              <a:ext uri="{FF2B5EF4-FFF2-40B4-BE49-F238E27FC236}">
                <a16:creationId xmlns:a16="http://schemas.microsoft.com/office/drawing/2014/main" id="{D6EEC1EA-30C5-4232-711B-A50D74723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9442" name="Rectangle 50">
            <a:extLst>
              <a:ext uri="{FF2B5EF4-FFF2-40B4-BE49-F238E27FC236}">
                <a16:creationId xmlns:a16="http://schemas.microsoft.com/office/drawing/2014/main" id="{867B30ED-3572-2856-7282-3D5DE2C2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43" name="Rectangle 51">
            <a:extLst>
              <a:ext uri="{FF2B5EF4-FFF2-40B4-BE49-F238E27FC236}">
                <a16:creationId xmlns:a16="http://schemas.microsoft.com/office/drawing/2014/main" id="{4C84A5D6-FF98-2A1D-CE25-2B6264FE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44" name="Rectangle 52">
            <a:extLst>
              <a:ext uri="{FF2B5EF4-FFF2-40B4-BE49-F238E27FC236}">
                <a16:creationId xmlns:a16="http://schemas.microsoft.com/office/drawing/2014/main" id="{5FEAD8D5-173E-3530-F873-F74B9A60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45" name="Rectangle 53">
            <a:extLst>
              <a:ext uri="{FF2B5EF4-FFF2-40B4-BE49-F238E27FC236}">
                <a16:creationId xmlns:a16="http://schemas.microsoft.com/office/drawing/2014/main" id="{43BAD25F-F3E0-0B6D-F83C-714987991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9446" name="Rectangle 54">
            <a:extLst>
              <a:ext uri="{FF2B5EF4-FFF2-40B4-BE49-F238E27FC236}">
                <a16:creationId xmlns:a16="http://schemas.microsoft.com/office/drawing/2014/main" id="{30D7979A-633E-DD77-8E86-CF61A313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47" name="Rectangle 55">
            <a:extLst>
              <a:ext uri="{FF2B5EF4-FFF2-40B4-BE49-F238E27FC236}">
                <a16:creationId xmlns:a16="http://schemas.microsoft.com/office/drawing/2014/main" id="{3BF5DFEA-AB51-A987-7F59-18583B61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48" name="Rectangle 56">
            <a:extLst>
              <a:ext uri="{FF2B5EF4-FFF2-40B4-BE49-F238E27FC236}">
                <a16:creationId xmlns:a16="http://schemas.microsoft.com/office/drawing/2014/main" id="{A63E84F6-1606-CCAD-ECA4-4C106B1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9449" name="Rectangle 57">
            <a:extLst>
              <a:ext uri="{FF2B5EF4-FFF2-40B4-BE49-F238E27FC236}">
                <a16:creationId xmlns:a16="http://schemas.microsoft.com/office/drawing/2014/main" id="{C670D731-8CB0-BEF7-8FC8-9E871C49E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50" name="Rectangle 58">
            <a:extLst>
              <a:ext uri="{FF2B5EF4-FFF2-40B4-BE49-F238E27FC236}">
                <a16:creationId xmlns:a16="http://schemas.microsoft.com/office/drawing/2014/main" id="{A0E0A93C-D322-F824-91B6-CEAF96B4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51" name="Rectangle 59">
            <a:extLst>
              <a:ext uri="{FF2B5EF4-FFF2-40B4-BE49-F238E27FC236}">
                <a16:creationId xmlns:a16="http://schemas.microsoft.com/office/drawing/2014/main" id="{CEE6F55B-F23C-E8A9-44A1-5964FF459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52" name="Rectangle 60">
            <a:extLst>
              <a:ext uri="{FF2B5EF4-FFF2-40B4-BE49-F238E27FC236}">
                <a16:creationId xmlns:a16="http://schemas.microsoft.com/office/drawing/2014/main" id="{DCDD1713-E984-4766-68EF-A4D0D1CE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53" name="Rectangle 61">
            <a:extLst>
              <a:ext uri="{FF2B5EF4-FFF2-40B4-BE49-F238E27FC236}">
                <a16:creationId xmlns:a16="http://schemas.microsoft.com/office/drawing/2014/main" id="{0A2A6BE5-D60D-A1C3-D341-DB2BD54E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54" name="Rectangle 62">
            <a:extLst>
              <a:ext uri="{FF2B5EF4-FFF2-40B4-BE49-F238E27FC236}">
                <a16:creationId xmlns:a16="http://schemas.microsoft.com/office/drawing/2014/main" id="{BC9C23D9-9C07-72ED-F15E-E3C509CD9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9455" name="Rectangle 63">
            <a:extLst>
              <a:ext uri="{FF2B5EF4-FFF2-40B4-BE49-F238E27FC236}">
                <a16:creationId xmlns:a16="http://schemas.microsoft.com/office/drawing/2014/main" id="{B06B79AF-8738-7C18-17C8-F4A02F62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56" name="Rectangle 64">
            <a:extLst>
              <a:ext uri="{FF2B5EF4-FFF2-40B4-BE49-F238E27FC236}">
                <a16:creationId xmlns:a16="http://schemas.microsoft.com/office/drawing/2014/main" id="{70A9076B-7A55-76E8-17B0-184BA9C28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9457" name="Rectangle 65">
            <a:extLst>
              <a:ext uri="{FF2B5EF4-FFF2-40B4-BE49-F238E27FC236}">
                <a16:creationId xmlns:a16="http://schemas.microsoft.com/office/drawing/2014/main" id="{A682EC98-7650-59D2-B608-8293F143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31C3032-603A-F490-71C9-C12316146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080FD13-3899-E0CD-C832-5268026AD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61444" name="Oval 4">
            <a:extLst>
              <a:ext uri="{FF2B5EF4-FFF2-40B4-BE49-F238E27FC236}">
                <a16:creationId xmlns:a16="http://schemas.microsoft.com/office/drawing/2014/main" id="{2CD5829B-1CB2-5CA5-C3A8-1EF73EA49D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61445" name="Oval 5">
            <a:extLst>
              <a:ext uri="{FF2B5EF4-FFF2-40B4-BE49-F238E27FC236}">
                <a16:creationId xmlns:a16="http://schemas.microsoft.com/office/drawing/2014/main" id="{55077C6D-82A7-0C8A-C2B9-1959EA2A2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61446" name="AutoShape 6">
            <a:extLst>
              <a:ext uri="{FF2B5EF4-FFF2-40B4-BE49-F238E27FC236}">
                <a16:creationId xmlns:a16="http://schemas.microsoft.com/office/drawing/2014/main" id="{21955418-A38B-F2D6-9A34-48AA4E1B2B7A}"/>
              </a:ext>
            </a:extLst>
          </p:cNvPr>
          <p:cNvCxnSpPr>
            <a:cxnSpLocks noChangeShapeType="1"/>
            <a:stCxn id="61444" idx="6"/>
            <a:endCxn id="61445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47" name="Text Box 7">
            <a:extLst>
              <a:ext uri="{FF2B5EF4-FFF2-40B4-BE49-F238E27FC236}">
                <a16:creationId xmlns:a16="http://schemas.microsoft.com/office/drawing/2014/main" id="{B2C5927D-B12D-66D3-D980-1A7BBC91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F027FFFF-0D7D-894D-496E-6230F4F7C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49" name="Oval 9">
            <a:extLst>
              <a:ext uri="{FF2B5EF4-FFF2-40B4-BE49-F238E27FC236}">
                <a16:creationId xmlns:a16="http://schemas.microsoft.com/office/drawing/2014/main" id="{445C1E42-21BE-E78C-C51D-C12CA179B9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61450" name="Oval 10">
            <a:extLst>
              <a:ext uri="{FF2B5EF4-FFF2-40B4-BE49-F238E27FC236}">
                <a16:creationId xmlns:a16="http://schemas.microsoft.com/office/drawing/2014/main" id="{FFF1AAB9-96E1-D303-614F-E3258BF389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61451" name="AutoShape 11">
            <a:extLst>
              <a:ext uri="{FF2B5EF4-FFF2-40B4-BE49-F238E27FC236}">
                <a16:creationId xmlns:a16="http://schemas.microsoft.com/office/drawing/2014/main" id="{14B2E76A-5290-D53E-54D9-279443F8E067}"/>
              </a:ext>
            </a:extLst>
          </p:cNvPr>
          <p:cNvCxnSpPr>
            <a:cxnSpLocks noChangeShapeType="1"/>
            <a:stCxn id="61449" idx="6"/>
            <a:endCxn id="61450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2" name="Text Box 12">
            <a:extLst>
              <a:ext uri="{FF2B5EF4-FFF2-40B4-BE49-F238E27FC236}">
                <a16:creationId xmlns:a16="http://schemas.microsoft.com/office/drawing/2014/main" id="{BAB0BE46-7BBB-B0F9-4719-798A034B6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61453" name="AutoShape 13">
            <a:extLst>
              <a:ext uri="{FF2B5EF4-FFF2-40B4-BE49-F238E27FC236}">
                <a16:creationId xmlns:a16="http://schemas.microsoft.com/office/drawing/2014/main" id="{2E994454-5432-F3F2-2ACC-118EC6107E7C}"/>
              </a:ext>
            </a:extLst>
          </p:cNvPr>
          <p:cNvCxnSpPr>
            <a:cxnSpLocks noChangeShapeType="1"/>
            <a:stCxn id="61445" idx="6"/>
            <a:endCxn id="61449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4" name="Oval 14">
            <a:extLst>
              <a:ext uri="{FF2B5EF4-FFF2-40B4-BE49-F238E27FC236}">
                <a16:creationId xmlns:a16="http://schemas.microsoft.com/office/drawing/2014/main" id="{F0F276D5-E97E-579C-5272-47E8350B8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61455" name="Oval 15">
            <a:extLst>
              <a:ext uri="{FF2B5EF4-FFF2-40B4-BE49-F238E27FC236}">
                <a16:creationId xmlns:a16="http://schemas.microsoft.com/office/drawing/2014/main" id="{3921FED9-9A25-36D3-17AE-0A737ACBD2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61456" name="AutoShape 16">
            <a:extLst>
              <a:ext uri="{FF2B5EF4-FFF2-40B4-BE49-F238E27FC236}">
                <a16:creationId xmlns:a16="http://schemas.microsoft.com/office/drawing/2014/main" id="{B75E5C2D-546F-CE93-58D1-EB1EA9B44D0E}"/>
              </a:ext>
            </a:extLst>
          </p:cNvPr>
          <p:cNvCxnSpPr>
            <a:cxnSpLocks noChangeShapeType="1"/>
            <a:stCxn id="61454" idx="6"/>
            <a:endCxn id="61455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7" name="Text Box 17">
            <a:extLst>
              <a:ext uri="{FF2B5EF4-FFF2-40B4-BE49-F238E27FC236}">
                <a16:creationId xmlns:a16="http://schemas.microsoft.com/office/drawing/2014/main" id="{CD3DF301-7ECF-CE09-F8BB-00603B79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58" name="Text Box 18">
            <a:extLst>
              <a:ext uri="{FF2B5EF4-FFF2-40B4-BE49-F238E27FC236}">
                <a16:creationId xmlns:a16="http://schemas.microsoft.com/office/drawing/2014/main" id="{372348C9-7E97-EEF3-84C7-2F7BB4E4E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59" name="Oval 19">
            <a:extLst>
              <a:ext uri="{FF2B5EF4-FFF2-40B4-BE49-F238E27FC236}">
                <a16:creationId xmlns:a16="http://schemas.microsoft.com/office/drawing/2014/main" id="{FF5AE13C-C38E-079D-E897-6357C89E7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61460" name="AutoShape 20">
            <a:extLst>
              <a:ext uri="{FF2B5EF4-FFF2-40B4-BE49-F238E27FC236}">
                <a16:creationId xmlns:a16="http://schemas.microsoft.com/office/drawing/2014/main" id="{013A2B5E-6C00-D3A7-D2C1-2D6327AE4381}"/>
              </a:ext>
            </a:extLst>
          </p:cNvPr>
          <p:cNvCxnSpPr>
            <a:cxnSpLocks noChangeShapeType="1"/>
            <a:stCxn id="61459" idx="6"/>
            <a:endCxn id="61444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1" name="Text Box 21">
            <a:extLst>
              <a:ext uri="{FF2B5EF4-FFF2-40B4-BE49-F238E27FC236}">
                <a16:creationId xmlns:a16="http://schemas.microsoft.com/office/drawing/2014/main" id="{5EA1FE3E-B9BA-79DA-1A82-4F3EAF86B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1462" name="AutoShape 22">
            <a:extLst>
              <a:ext uri="{FF2B5EF4-FFF2-40B4-BE49-F238E27FC236}">
                <a16:creationId xmlns:a16="http://schemas.microsoft.com/office/drawing/2014/main" id="{AA3448F3-0BE5-64EF-19B0-0D4D96E7F945}"/>
              </a:ext>
            </a:extLst>
          </p:cNvPr>
          <p:cNvCxnSpPr>
            <a:cxnSpLocks noChangeShapeType="1"/>
            <a:stCxn id="61455" idx="6"/>
            <a:endCxn id="61459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3" name="AutoShape 23">
            <a:extLst>
              <a:ext uri="{FF2B5EF4-FFF2-40B4-BE49-F238E27FC236}">
                <a16:creationId xmlns:a16="http://schemas.microsoft.com/office/drawing/2014/main" id="{43CD23FD-F48E-416A-C276-E4CA00D032D7}"/>
              </a:ext>
            </a:extLst>
          </p:cNvPr>
          <p:cNvCxnSpPr>
            <a:cxnSpLocks noChangeShapeType="1"/>
            <a:stCxn id="61455" idx="3"/>
            <a:endCxn id="61454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4" name="Text Box 24">
            <a:extLst>
              <a:ext uri="{FF2B5EF4-FFF2-40B4-BE49-F238E27FC236}">
                <a16:creationId xmlns:a16="http://schemas.microsoft.com/office/drawing/2014/main" id="{939DA376-A3EF-B699-93C7-C6FD7F68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1465" name="AutoShape 25">
            <a:extLst>
              <a:ext uri="{FF2B5EF4-FFF2-40B4-BE49-F238E27FC236}">
                <a16:creationId xmlns:a16="http://schemas.microsoft.com/office/drawing/2014/main" id="{09C3F2AC-AF53-B8EA-6511-71A3562FE685}"/>
              </a:ext>
            </a:extLst>
          </p:cNvPr>
          <p:cNvCxnSpPr>
            <a:cxnSpLocks noChangeShapeType="1"/>
            <a:stCxn id="61449" idx="3"/>
            <a:endCxn id="61444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6" name="Text Box 26">
            <a:extLst>
              <a:ext uri="{FF2B5EF4-FFF2-40B4-BE49-F238E27FC236}">
                <a16:creationId xmlns:a16="http://schemas.microsoft.com/office/drawing/2014/main" id="{1B9FDEEA-F726-C656-9E1F-EF2CF92DE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1467" name="AutoShape 27">
            <a:extLst>
              <a:ext uri="{FF2B5EF4-FFF2-40B4-BE49-F238E27FC236}">
                <a16:creationId xmlns:a16="http://schemas.microsoft.com/office/drawing/2014/main" id="{8FC7B073-AF95-CA8A-4464-3860B428B799}"/>
              </a:ext>
            </a:extLst>
          </p:cNvPr>
          <p:cNvCxnSpPr>
            <a:cxnSpLocks noChangeShapeType="1"/>
            <a:stCxn id="61445" idx="1"/>
            <a:endCxn id="61454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8" name="Text Box 28">
            <a:extLst>
              <a:ext uri="{FF2B5EF4-FFF2-40B4-BE49-F238E27FC236}">
                <a16:creationId xmlns:a16="http://schemas.microsoft.com/office/drawing/2014/main" id="{FF4B9270-5423-0C05-B66E-99B2DECEF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1469" name="AutoShape 29">
            <a:extLst>
              <a:ext uri="{FF2B5EF4-FFF2-40B4-BE49-F238E27FC236}">
                <a16:creationId xmlns:a16="http://schemas.microsoft.com/office/drawing/2014/main" id="{7B00DFE8-D464-301B-E539-98FC468C631D}"/>
              </a:ext>
            </a:extLst>
          </p:cNvPr>
          <p:cNvCxnSpPr>
            <a:cxnSpLocks noChangeShapeType="1"/>
            <a:stCxn id="61444" idx="4"/>
            <a:endCxn id="61454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70" name="Text Box 30">
            <a:extLst>
              <a:ext uri="{FF2B5EF4-FFF2-40B4-BE49-F238E27FC236}">
                <a16:creationId xmlns:a16="http://schemas.microsoft.com/office/drawing/2014/main" id="{0059AB03-A48B-043D-DEF8-444183A4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1471" name="Freeform 31">
            <a:extLst>
              <a:ext uri="{FF2B5EF4-FFF2-40B4-BE49-F238E27FC236}">
                <a16:creationId xmlns:a16="http://schemas.microsoft.com/office/drawing/2014/main" id="{7E1D09B9-1E9B-3F97-C343-0818A4F2096A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72" name="Text Box 32">
            <a:extLst>
              <a:ext uri="{FF2B5EF4-FFF2-40B4-BE49-F238E27FC236}">
                <a16:creationId xmlns:a16="http://schemas.microsoft.com/office/drawing/2014/main" id="{048CA8A9-04B7-515A-93AD-FCD2F1C9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1473" name="Freeform 33">
            <a:extLst>
              <a:ext uri="{FF2B5EF4-FFF2-40B4-BE49-F238E27FC236}">
                <a16:creationId xmlns:a16="http://schemas.microsoft.com/office/drawing/2014/main" id="{FBD5E5F5-333A-1DEC-853D-27EAD947B1D8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74" name="Text Box 34">
            <a:extLst>
              <a:ext uri="{FF2B5EF4-FFF2-40B4-BE49-F238E27FC236}">
                <a16:creationId xmlns:a16="http://schemas.microsoft.com/office/drawing/2014/main" id="{B4FE892B-0C49-203E-CA1A-4D89D4AF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75" name="Text Box 35">
            <a:extLst>
              <a:ext uri="{FF2B5EF4-FFF2-40B4-BE49-F238E27FC236}">
                <a16:creationId xmlns:a16="http://schemas.microsoft.com/office/drawing/2014/main" id="{26A6566E-2867-3092-F26B-EE6B766FF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61476" name="Rectangle 36">
            <a:extLst>
              <a:ext uri="{FF2B5EF4-FFF2-40B4-BE49-F238E27FC236}">
                <a16:creationId xmlns:a16="http://schemas.microsoft.com/office/drawing/2014/main" id="{3B248BC3-58F8-A214-DB36-64C79FDB0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77" name="Rectangle 37">
            <a:extLst>
              <a:ext uri="{FF2B5EF4-FFF2-40B4-BE49-F238E27FC236}">
                <a16:creationId xmlns:a16="http://schemas.microsoft.com/office/drawing/2014/main" id="{D2FD2547-351B-504F-A074-0D5733AC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78" name="Rectangle 38">
            <a:extLst>
              <a:ext uri="{FF2B5EF4-FFF2-40B4-BE49-F238E27FC236}">
                <a16:creationId xmlns:a16="http://schemas.microsoft.com/office/drawing/2014/main" id="{0E9E1B5E-0843-6255-73E7-9F22E79F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1479" name="Rectangle 39">
            <a:extLst>
              <a:ext uri="{FF2B5EF4-FFF2-40B4-BE49-F238E27FC236}">
                <a16:creationId xmlns:a16="http://schemas.microsoft.com/office/drawing/2014/main" id="{4C7AED18-B5A6-F133-57C1-DDC99149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80" name="Rectangle 40">
            <a:extLst>
              <a:ext uri="{FF2B5EF4-FFF2-40B4-BE49-F238E27FC236}">
                <a16:creationId xmlns:a16="http://schemas.microsoft.com/office/drawing/2014/main" id="{8740C207-301B-04FB-D9F1-6B5E4CBB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81" name="Rectangle 41">
            <a:extLst>
              <a:ext uri="{FF2B5EF4-FFF2-40B4-BE49-F238E27FC236}">
                <a16:creationId xmlns:a16="http://schemas.microsoft.com/office/drawing/2014/main" id="{84B2EAD3-46A3-8D48-21F3-18B15B33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82" name="Rectangle 42">
            <a:extLst>
              <a:ext uri="{FF2B5EF4-FFF2-40B4-BE49-F238E27FC236}">
                <a16:creationId xmlns:a16="http://schemas.microsoft.com/office/drawing/2014/main" id="{0A66B48E-88F3-FB99-BE04-4DFEBE6AC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83" name="Rectangle 43">
            <a:extLst>
              <a:ext uri="{FF2B5EF4-FFF2-40B4-BE49-F238E27FC236}">
                <a16:creationId xmlns:a16="http://schemas.microsoft.com/office/drawing/2014/main" id="{3ED3ECB9-94AD-1994-B319-EB0F286D5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84" name="Rectangle 44">
            <a:extLst>
              <a:ext uri="{FF2B5EF4-FFF2-40B4-BE49-F238E27FC236}">
                <a16:creationId xmlns:a16="http://schemas.microsoft.com/office/drawing/2014/main" id="{3464555B-A224-7A97-5A54-9BBE54A6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85" name="Rectangle 45">
            <a:extLst>
              <a:ext uri="{FF2B5EF4-FFF2-40B4-BE49-F238E27FC236}">
                <a16:creationId xmlns:a16="http://schemas.microsoft.com/office/drawing/2014/main" id="{0AA2EE7F-DE2E-317D-CA11-99B3F225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1486" name="Rectangle 46">
            <a:extLst>
              <a:ext uri="{FF2B5EF4-FFF2-40B4-BE49-F238E27FC236}">
                <a16:creationId xmlns:a16="http://schemas.microsoft.com/office/drawing/2014/main" id="{3D216C2F-AB80-0FC3-C2E9-2655644D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87" name="Rectangle 47">
            <a:extLst>
              <a:ext uri="{FF2B5EF4-FFF2-40B4-BE49-F238E27FC236}">
                <a16:creationId xmlns:a16="http://schemas.microsoft.com/office/drawing/2014/main" id="{D9098CF2-F82B-A760-935F-1415F59F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88" name="Rectangle 48">
            <a:extLst>
              <a:ext uri="{FF2B5EF4-FFF2-40B4-BE49-F238E27FC236}">
                <a16:creationId xmlns:a16="http://schemas.microsoft.com/office/drawing/2014/main" id="{928C6A60-B835-7B99-2011-27A335C5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61489" name="Rectangle 49">
            <a:extLst>
              <a:ext uri="{FF2B5EF4-FFF2-40B4-BE49-F238E27FC236}">
                <a16:creationId xmlns:a16="http://schemas.microsoft.com/office/drawing/2014/main" id="{8DD78D6B-8C30-D868-9ED2-AA53489C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1490" name="Rectangle 50">
            <a:extLst>
              <a:ext uri="{FF2B5EF4-FFF2-40B4-BE49-F238E27FC236}">
                <a16:creationId xmlns:a16="http://schemas.microsoft.com/office/drawing/2014/main" id="{8A3D0623-E266-B285-2061-2E0DFF20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91" name="Rectangle 51">
            <a:extLst>
              <a:ext uri="{FF2B5EF4-FFF2-40B4-BE49-F238E27FC236}">
                <a16:creationId xmlns:a16="http://schemas.microsoft.com/office/drawing/2014/main" id="{76EACEF2-04D1-851F-E91E-755D50E1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92" name="Rectangle 52">
            <a:extLst>
              <a:ext uri="{FF2B5EF4-FFF2-40B4-BE49-F238E27FC236}">
                <a16:creationId xmlns:a16="http://schemas.microsoft.com/office/drawing/2014/main" id="{A8F7C9A6-4996-9568-C901-A4C537A7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93" name="Rectangle 53">
            <a:extLst>
              <a:ext uri="{FF2B5EF4-FFF2-40B4-BE49-F238E27FC236}">
                <a16:creationId xmlns:a16="http://schemas.microsoft.com/office/drawing/2014/main" id="{F8D8E847-22E0-981C-F957-3953A5DC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1494" name="Rectangle 54">
            <a:extLst>
              <a:ext uri="{FF2B5EF4-FFF2-40B4-BE49-F238E27FC236}">
                <a16:creationId xmlns:a16="http://schemas.microsoft.com/office/drawing/2014/main" id="{F37CE316-AFEC-27E4-612A-2B5513E3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95" name="Rectangle 55">
            <a:extLst>
              <a:ext uri="{FF2B5EF4-FFF2-40B4-BE49-F238E27FC236}">
                <a16:creationId xmlns:a16="http://schemas.microsoft.com/office/drawing/2014/main" id="{663D2692-39C6-9D8F-93CB-20714A9B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96" name="Rectangle 56">
            <a:extLst>
              <a:ext uri="{FF2B5EF4-FFF2-40B4-BE49-F238E27FC236}">
                <a16:creationId xmlns:a16="http://schemas.microsoft.com/office/drawing/2014/main" id="{8940816B-95D3-8863-4977-12CFA3C86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1497" name="Rectangle 57">
            <a:extLst>
              <a:ext uri="{FF2B5EF4-FFF2-40B4-BE49-F238E27FC236}">
                <a16:creationId xmlns:a16="http://schemas.microsoft.com/office/drawing/2014/main" id="{284CFDBE-6071-EC45-DB51-7651D4C5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98" name="Rectangle 58">
            <a:extLst>
              <a:ext uri="{FF2B5EF4-FFF2-40B4-BE49-F238E27FC236}">
                <a16:creationId xmlns:a16="http://schemas.microsoft.com/office/drawing/2014/main" id="{F6C00A9D-D50A-AA33-0026-E020F4119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499" name="Rectangle 59">
            <a:extLst>
              <a:ext uri="{FF2B5EF4-FFF2-40B4-BE49-F238E27FC236}">
                <a16:creationId xmlns:a16="http://schemas.microsoft.com/office/drawing/2014/main" id="{7AF37D98-434C-8FEB-AEE5-E0468E3D3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500" name="Rectangle 60">
            <a:extLst>
              <a:ext uri="{FF2B5EF4-FFF2-40B4-BE49-F238E27FC236}">
                <a16:creationId xmlns:a16="http://schemas.microsoft.com/office/drawing/2014/main" id="{321635B9-6EBC-A502-1392-4211105E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501" name="Rectangle 61">
            <a:extLst>
              <a:ext uri="{FF2B5EF4-FFF2-40B4-BE49-F238E27FC236}">
                <a16:creationId xmlns:a16="http://schemas.microsoft.com/office/drawing/2014/main" id="{4E8996C2-B43F-1DB7-56B0-2C1D16D7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502" name="Rectangle 62">
            <a:extLst>
              <a:ext uri="{FF2B5EF4-FFF2-40B4-BE49-F238E27FC236}">
                <a16:creationId xmlns:a16="http://schemas.microsoft.com/office/drawing/2014/main" id="{217BC618-94A3-9E86-5E14-CF80A13E4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1503" name="Rectangle 63">
            <a:extLst>
              <a:ext uri="{FF2B5EF4-FFF2-40B4-BE49-F238E27FC236}">
                <a16:creationId xmlns:a16="http://schemas.microsoft.com/office/drawing/2014/main" id="{BB2E1160-FE5F-ABB3-32F0-C3C99DB7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504" name="Rectangle 64">
            <a:extLst>
              <a:ext uri="{FF2B5EF4-FFF2-40B4-BE49-F238E27FC236}">
                <a16:creationId xmlns:a16="http://schemas.microsoft.com/office/drawing/2014/main" id="{9B98D2A1-C49B-90CF-EFCF-31BD8606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1505" name="Rectangle 65">
            <a:extLst>
              <a:ext uri="{FF2B5EF4-FFF2-40B4-BE49-F238E27FC236}">
                <a16:creationId xmlns:a16="http://schemas.microsoft.com/office/drawing/2014/main" id="{BE1F8F17-44E3-E2E4-150D-BB1CEB613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845FE0A-89BF-9FA1-16B4-0E5113E30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8E811B1-FA7D-F539-0EE5-03B016AF7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65DD6155-8780-582A-E464-3E51717AD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63493" name="Oval 5">
            <a:extLst>
              <a:ext uri="{FF2B5EF4-FFF2-40B4-BE49-F238E27FC236}">
                <a16:creationId xmlns:a16="http://schemas.microsoft.com/office/drawing/2014/main" id="{D4103E3A-68F2-F6F7-4B7B-65CBDE6721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63494" name="AutoShape 6">
            <a:extLst>
              <a:ext uri="{FF2B5EF4-FFF2-40B4-BE49-F238E27FC236}">
                <a16:creationId xmlns:a16="http://schemas.microsoft.com/office/drawing/2014/main" id="{4DB80925-3282-DF5C-83AC-B5A38E1A7E9D}"/>
              </a:ext>
            </a:extLst>
          </p:cNvPr>
          <p:cNvCxnSpPr>
            <a:cxnSpLocks noChangeShapeType="1"/>
            <a:stCxn id="63492" idx="6"/>
            <a:endCxn id="63493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5" name="Text Box 7">
            <a:extLst>
              <a:ext uri="{FF2B5EF4-FFF2-40B4-BE49-F238E27FC236}">
                <a16:creationId xmlns:a16="http://schemas.microsoft.com/office/drawing/2014/main" id="{D5761D4E-D155-154F-67BA-EED21B19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EE7CD52A-B90F-2A68-16F3-A5055B10E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497" name="Oval 9">
            <a:extLst>
              <a:ext uri="{FF2B5EF4-FFF2-40B4-BE49-F238E27FC236}">
                <a16:creationId xmlns:a16="http://schemas.microsoft.com/office/drawing/2014/main" id="{E5FE25ED-84BC-410D-30E5-4B77DB309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63498" name="Oval 10">
            <a:extLst>
              <a:ext uri="{FF2B5EF4-FFF2-40B4-BE49-F238E27FC236}">
                <a16:creationId xmlns:a16="http://schemas.microsoft.com/office/drawing/2014/main" id="{C4539F74-0003-9275-5BC9-BD94885131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63499" name="AutoShape 11">
            <a:extLst>
              <a:ext uri="{FF2B5EF4-FFF2-40B4-BE49-F238E27FC236}">
                <a16:creationId xmlns:a16="http://schemas.microsoft.com/office/drawing/2014/main" id="{38E76BAC-E648-5945-DF19-D67D04D3DDDE}"/>
              </a:ext>
            </a:extLst>
          </p:cNvPr>
          <p:cNvCxnSpPr>
            <a:cxnSpLocks noChangeShapeType="1"/>
            <a:stCxn id="63497" idx="6"/>
            <a:endCxn id="63498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0" name="Text Box 12">
            <a:extLst>
              <a:ext uri="{FF2B5EF4-FFF2-40B4-BE49-F238E27FC236}">
                <a16:creationId xmlns:a16="http://schemas.microsoft.com/office/drawing/2014/main" id="{CE94FF39-C97D-A87F-B18A-9E4193CFF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C691BDCF-AFA0-495A-6935-725A4F493796}"/>
              </a:ext>
            </a:extLst>
          </p:cNvPr>
          <p:cNvCxnSpPr>
            <a:cxnSpLocks noChangeShapeType="1"/>
            <a:stCxn id="63493" idx="6"/>
            <a:endCxn id="63497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2" name="Oval 14">
            <a:extLst>
              <a:ext uri="{FF2B5EF4-FFF2-40B4-BE49-F238E27FC236}">
                <a16:creationId xmlns:a16="http://schemas.microsoft.com/office/drawing/2014/main" id="{5499AFE4-EA4D-F602-FBB6-7CE7234DE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63503" name="Oval 15">
            <a:extLst>
              <a:ext uri="{FF2B5EF4-FFF2-40B4-BE49-F238E27FC236}">
                <a16:creationId xmlns:a16="http://schemas.microsoft.com/office/drawing/2014/main" id="{B209186E-1B7C-7070-6A06-F5D465694C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0F6C60A0-1E28-77FD-5788-46B2AA99B0EE}"/>
              </a:ext>
            </a:extLst>
          </p:cNvPr>
          <p:cNvCxnSpPr>
            <a:cxnSpLocks noChangeShapeType="1"/>
            <a:stCxn id="63502" idx="6"/>
            <a:endCxn id="63503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5" name="Text Box 17">
            <a:extLst>
              <a:ext uri="{FF2B5EF4-FFF2-40B4-BE49-F238E27FC236}">
                <a16:creationId xmlns:a16="http://schemas.microsoft.com/office/drawing/2014/main" id="{C28B25ED-1967-BDCD-3066-8D5DE6E19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06" name="Text Box 18">
            <a:extLst>
              <a:ext uri="{FF2B5EF4-FFF2-40B4-BE49-F238E27FC236}">
                <a16:creationId xmlns:a16="http://schemas.microsoft.com/office/drawing/2014/main" id="{86F33FD8-5CA0-56ED-7D26-2E30CED3D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07" name="Oval 19">
            <a:extLst>
              <a:ext uri="{FF2B5EF4-FFF2-40B4-BE49-F238E27FC236}">
                <a16:creationId xmlns:a16="http://schemas.microsoft.com/office/drawing/2014/main" id="{92E1A338-8C84-6EF7-0324-8279E914F0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5B08BE3A-7A7B-928B-F2AA-DD7015D98A21}"/>
              </a:ext>
            </a:extLst>
          </p:cNvPr>
          <p:cNvCxnSpPr>
            <a:cxnSpLocks noChangeShapeType="1"/>
            <a:stCxn id="63507" idx="6"/>
            <a:endCxn id="63492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9" name="Text Box 21">
            <a:extLst>
              <a:ext uri="{FF2B5EF4-FFF2-40B4-BE49-F238E27FC236}">
                <a16:creationId xmlns:a16="http://schemas.microsoft.com/office/drawing/2014/main" id="{FF6AE46A-D932-E398-F67B-7C1ECC1D0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3510" name="AutoShape 22">
            <a:extLst>
              <a:ext uri="{FF2B5EF4-FFF2-40B4-BE49-F238E27FC236}">
                <a16:creationId xmlns:a16="http://schemas.microsoft.com/office/drawing/2014/main" id="{9593D4BC-D676-FAC1-DDC7-D85786C19626}"/>
              </a:ext>
            </a:extLst>
          </p:cNvPr>
          <p:cNvCxnSpPr>
            <a:cxnSpLocks noChangeShapeType="1"/>
            <a:stCxn id="63503" idx="6"/>
            <a:endCxn id="63507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11" name="AutoShape 23">
            <a:extLst>
              <a:ext uri="{FF2B5EF4-FFF2-40B4-BE49-F238E27FC236}">
                <a16:creationId xmlns:a16="http://schemas.microsoft.com/office/drawing/2014/main" id="{8479DD8F-21B1-3249-5C1B-F413BB47D120}"/>
              </a:ext>
            </a:extLst>
          </p:cNvPr>
          <p:cNvCxnSpPr>
            <a:cxnSpLocks noChangeShapeType="1"/>
            <a:stCxn id="63503" idx="3"/>
            <a:endCxn id="63502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2" name="Text Box 24">
            <a:extLst>
              <a:ext uri="{FF2B5EF4-FFF2-40B4-BE49-F238E27FC236}">
                <a16:creationId xmlns:a16="http://schemas.microsoft.com/office/drawing/2014/main" id="{0467B6E6-E117-B990-B920-61DDD05F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3513" name="AutoShape 25">
            <a:extLst>
              <a:ext uri="{FF2B5EF4-FFF2-40B4-BE49-F238E27FC236}">
                <a16:creationId xmlns:a16="http://schemas.microsoft.com/office/drawing/2014/main" id="{BE5A8307-1201-2F7F-450D-DBE1CF524629}"/>
              </a:ext>
            </a:extLst>
          </p:cNvPr>
          <p:cNvCxnSpPr>
            <a:cxnSpLocks noChangeShapeType="1"/>
            <a:stCxn id="63497" idx="3"/>
            <a:endCxn id="63492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4" name="Text Box 26">
            <a:extLst>
              <a:ext uri="{FF2B5EF4-FFF2-40B4-BE49-F238E27FC236}">
                <a16:creationId xmlns:a16="http://schemas.microsoft.com/office/drawing/2014/main" id="{F944214E-54A1-F040-DF5F-750208961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3515" name="AutoShape 27">
            <a:extLst>
              <a:ext uri="{FF2B5EF4-FFF2-40B4-BE49-F238E27FC236}">
                <a16:creationId xmlns:a16="http://schemas.microsoft.com/office/drawing/2014/main" id="{4A806BAC-55DE-0B43-A71C-4694D721E89D}"/>
              </a:ext>
            </a:extLst>
          </p:cNvPr>
          <p:cNvCxnSpPr>
            <a:cxnSpLocks noChangeShapeType="1"/>
            <a:stCxn id="63493" idx="1"/>
            <a:endCxn id="63502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6" name="Text Box 28">
            <a:extLst>
              <a:ext uri="{FF2B5EF4-FFF2-40B4-BE49-F238E27FC236}">
                <a16:creationId xmlns:a16="http://schemas.microsoft.com/office/drawing/2014/main" id="{A32DC8B4-8F6A-B136-865B-116806AF1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3517" name="AutoShape 29">
            <a:extLst>
              <a:ext uri="{FF2B5EF4-FFF2-40B4-BE49-F238E27FC236}">
                <a16:creationId xmlns:a16="http://schemas.microsoft.com/office/drawing/2014/main" id="{D0C3D4D5-9F42-8AFB-2564-35BFC34919C1}"/>
              </a:ext>
            </a:extLst>
          </p:cNvPr>
          <p:cNvCxnSpPr>
            <a:cxnSpLocks noChangeShapeType="1"/>
            <a:stCxn id="63492" idx="4"/>
            <a:endCxn id="63502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8" name="Text Box 30">
            <a:extLst>
              <a:ext uri="{FF2B5EF4-FFF2-40B4-BE49-F238E27FC236}">
                <a16:creationId xmlns:a16="http://schemas.microsoft.com/office/drawing/2014/main" id="{107CE5E5-9E02-412F-D033-B2C496B49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3519" name="Freeform 31">
            <a:extLst>
              <a:ext uri="{FF2B5EF4-FFF2-40B4-BE49-F238E27FC236}">
                <a16:creationId xmlns:a16="http://schemas.microsoft.com/office/drawing/2014/main" id="{A4ABE761-DE99-7EC1-5C96-92FA76B205E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520" name="Text Box 32">
            <a:extLst>
              <a:ext uri="{FF2B5EF4-FFF2-40B4-BE49-F238E27FC236}">
                <a16:creationId xmlns:a16="http://schemas.microsoft.com/office/drawing/2014/main" id="{6D74EF14-E857-5E49-1E8C-52FBA38FC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3521" name="Freeform 33">
            <a:extLst>
              <a:ext uri="{FF2B5EF4-FFF2-40B4-BE49-F238E27FC236}">
                <a16:creationId xmlns:a16="http://schemas.microsoft.com/office/drawing/2014/main" id="{B24F62F0-F75E-35FC-594D-38CCDEF5F097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D3E96911-2939-4C84-6052-FEB183A57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948356D4-CF6E-AC7C-1967-68776EE8E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63524" name="Rectangle 36">
            <a:extLst>
              <a:ext uri="{FF2B5EF4-FFF2-40B4-BE49-F238E27FC236}">
                <a16:creationId xmlns:a16="http://schemas.microsoft.com/office/drawing/2014/main" id="{27C721FD-F36D-D908-F999-41B511FE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25" name="Rectangle 37">
            <a:extLst>
              <a:ext uri="{FF2B5EF4-FFF2-40B4-BE49-F238E27FC236}">
                <a16:creationId xmlns:a16="http://schemas.microsoft.com/office/drawing/2014/main" id="{BD7DDBE5-253B-1F9F-0F5B-EA09C5AA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26" name="Rectangle 38">
            <a:extLst>
              <a:ext uri="{FF2B5EF4-FFF2-40B4-BE49-F238E27FC236}">
                <a16:creationId xmlns:a16="http://schemas.microsoft.com/office/drawing/2014/main" id="{50623853-C206-3353-B353-D750FCBFA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3527" name="Rectangle 39">
            <a:extLst>
              <a:ext uri="{FF2B5EF4-FFF2-40B4-BE49-F238E27FC236}">
                <a16:creationId xmlns:a16="http://schemas.microsoft.com/office/drawing/2014/main" id="{13768A75-2DA2-2780-8BCC-0AA695BD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28" name="Rectangle 40">
            <a:extLst>
              <a:ext uri="{FF2B5EF4-FFF2-40B4-BE49-F238E27FC236}">
                <a16:creationId xmlns:a16="http://schemas.microsoft.com/office/drawing/2014/main" id="{11183FDD-9B6D-36B7-5606-8BB46134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29" name="Rectangle 41">
            <a:extLst>
              <a:ext uri="{FF2B5EF4-FFF2-40B4-BE49-F238E27FC236}">
                <a16:creationId xmlns:a16="http://schemas.microsoft.com/office/drawing/2014/main" id="{82B6167F-DBCD-21E6-3F71-98954E3D3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30" name="Rectangle 42">
            <a:extLst>
              <a:ext uri="{FF2B5EF4-FFF2-40B4-BE49-F238E27FC236}">
                <a16:creationId xmlns:a16="http://schemas.microsoft.com/office/drawing/2014/main" id="{8412B473-DCE5-958F-D458-8DDBC4E8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31" name="Rectangle 43">
            <a:extLst>
              <a:ext uri="{FF2B5EF4-FFF2-40B4-BE49-F238E27FC236}">
                <a16:creationId xmlns:a16="http://schemas.microsoft.com/office/drawing/2014/main" id="{9509A95C-2D91-F1BC-A228-E7248BDF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32" name="Rectangle 44">
            <a:extLst>
              <a:ext uri="{FF2B5EF4-FFF2-40B4-BE49-F238E27FC236}">
                <a16:creationId xmlns:a16="http://schemas.microsoft.com/office/drawing/2014/main" id="{9BB07107-B673-3908-65AB-2DCBFFB1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33" name="Rectangle 45">
            <a:extLst>
              <a:ext uri="{FF2B5EF4-FFF2-40B4-BE49-F238E27FC236}">
                <a16:creationId xmlns:a16="http://schemas.microsoft.com/office/drawing/2014/main" id="{926B1C53-A066-FC23-584C-E6304494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3534" name="Rectangle 46">
            <a:extLst>
              <a:ext uri="{FF2B5EF4-FFF2-40B4-BE49-F238E27FC236}">
                <a16:creationId xmlns:a16="http://schemas.microsoft.com/office/drawing/2014/main" id="{E6FB9B42-8BE5-0ABB-194B-29E03FB7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35" name="Rectangle 47">
            <a:extLst>
              <a:ext uri="{FF2B5EF4-FFF2-40B4-BE49-F238E27FC236}">
                <a16:creationId xmlns:a16="http://schemas.microsoft.com/office/drawing/2014/main" id="{8414D186-4054-17BD-D89C-67B4B898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36" name="Rectangle 48">
            <a:extLst>
              <a:ext uri="{FF2B5EF4-FFF2-40B4-BE49-F238E27FC236}">
                <a16:creationId xmlns:a16="http://schemas.microsoft.com/office/drawing/2014/main" id="{926B4E06-AAE5-7C19-8589-BA3CC32AE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63537" name="Rectangle 49">
            <a:extLst>
              <a:ext uri="{FF2B5EF4-FFF2-40B4-BE49-F238E27FC236}">
                <a16:creationId xmlns:a16="http://schemas.microsoft.com/office/drawing/2014/main" id="{A291FA0B-B02C-19C2-30B3-9503886C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3538" name="Rectangle 50">
            <a:extLst>
              <a:ext uri="{FF2B5EF4-FFF2-40B4-BE49-F238E27FC236}">
                <a16:creationId xmlns:a16="http://schemas.microsoft.com/office/drawing/2014/main" id="{D0EF726F-1E05-7DAE-BAFF-1C6706208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39" name="Rectangle 51">
            <a:extLst>
              <a:ext uri="{FF2B5EF4-FFF2-40B4-BE49-F238E27FC236}">
                <a16:creationId xmlns:a16="http://schemas.microsoft.com/office/drawing/2014/main" id="{F8B3D50C-8670-80C2-959A-4F96F412E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40" name="Rectangle 52">
            <a:extLst>
              <a:ext uri="{FF2B5EF4-FFF2-40B4-BE49-F238E27FC236}">
                <a16:creationId xmlns:a16="http://schemas.microsoft.com/office/drawing/2014/main" id="{97E8DD19-DF68-0454-900D-6465065D6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41" name="Rectangle 53">
            <a:extLst>
              <a:ext uri="{FF2B5EF4-FFF2-40B4-BE49-F238E27FC236}">
                <a16:creationId xmlns:a16="http://schemas.microsoft.com/office/drawing/2014/main" id="{AF1171D9-2AA9-19F3-CCDE-065A05D4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3542" name="Rectangle 54">
            <a:extLst>
              <a:ext uri="{FF2B5EF4-FFF2-40B4-BE49-F238E27FC236}">
                <a16:creationId xmlns:a16="http://schemas.microsoft.com/office/drawing/2014/main" id="{F0AEBB99-677D-551B-58FC-DF56EE72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43" name="Rectangle 55">
            <a:extLst>
              <a:ext uri="{FF2B5EF4-FFF2-40B4-BE49-F238E27FC236}">
                <a16:creationId xmlns:a16="http://schemas.microsoft.com/office/drawing/2014/main" id="{CC0BABE5-87B9-341F-498D-4E796097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44" name="Rectangle 56">
            <a:extLst>
              <a:ext uri="{FF2B5EF4-FFF2-40B4-BE49-F238E27FC236}">
                <a16:creationId xmlns:a16="http://schemas.microsoft.com/office/drawing/2014/main" id="{4D733A62-7427-3398-C5B3-33BA7713F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3545" name="Rectangle 57">
            <a:extLst>
              <a:ext uri="{FF2B5EF4-FFF2-40B4-BE49-F238E27FC236}">
                <a16:creationId xmlns:a16="http://schemas.microsoft.com/office/drawing/2014/main" id="{A0844606-2778-15BA-4D0B-30CBF6183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46" name="Rectangle 58">
            <a:extLst>
              <a:ext uri="{FF2B5EF4-FFF2-40B4-BE49-F238E27FC236}">
                <a16:creationId xmlns:a16="http://schemas.microsoft.com/office/drawing/2014/main" id="{C64E5301-68F2-909C-84A5-5B729DDD0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47" name="Rectangle 59">
            <a:extLst>
              <a:ext uri="{FF2B5EF4-FFF2-40B4-BE49-F238E27FC236}">
                <a16:creationId xmlns:a16="http://schemas.microsoft.com/office/drawing/2014/main" id="{91F79D14-9838-F16F-1815-77B0D728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48" name="Rectangle 60">
            <a:extLst>
              <a:ext uri="{FF2B5EF4-FFF2-40B4-BE49-F238E27FC236}">
                <a16:creationId xmlns:a16="http://schemas.microsoft.com/office/drawing/2014/main" id="{78167764-7626-455D-12A8-801E46CE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49" name="Rectangle 61">
            <a:extLst>
              <a:ext uri="{FF2B5EF4-FFF2-40B4-BE49-F238E27FC236}">
                <a16:creationId xmlns:a16="http://schemas.microsoft.com/office/drawing/2014/main" id="{FBDBE81F-3A8A-43E1-1932-C1B7FE40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50" name="Rectangle 62">
            <a:extLst>
              <a:ext uri="{FF2B5EF4-FFF2-40B4-BE49-F238E27FC236}">
                <a16:creationId xmlns:a16="http://schemas.microsoft.com/office/drawing/2014/main" id="{B06BC585-0DB3-B29A-4E3A-6FEAE941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3551" name="Rectangle 63">
            <a:extLst>
              <a:ext uri="{FF2B5EF4-FFF2-40B4-BE49-F238E27FC236}">
                <a16:creationId xmlns:a16="http://schemas.microsoft.com/office/drawing/2014/main" id="{98628B6C-13E1-9CE0-ADDD-343CDA515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52" name="Rectangle 64">
            <a:extLst>
              <a:ext uri="{FF2B5EF4-FFF2-40B4-BE49-F238E27FC236}">
                <a16:creationId xmlns:a16="http://schemas.microsoft.com/office/drawing/2014/main" id="{5C1812D4-86F2-3C2A-F38C-9A7F0F5DD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3553" name="Rectangle 65">
            <a:extLst>
              <a:ext uri="{FF2B5EF4-FFF2-40B4-BE49-F238E27FC236}">
                <a16:creationId xmlns:a16="http://schemas.microsoft.com/office/drawing/2014/main" id="{618222DC-D593-9442-0139-F0ED485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3D180C6-4105-1A79-3C8D-B39CE2105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C7D31AF-DB64-B5A1-6998-1F07D1C33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65540" name="Oval 4">
            <a:extLst>
              <a:ext uri="{FF2B5EF4-FFF2-40B4-BE49-F238E27FC236}">
                <a16:creationId xmlns:a16="http://schemas.microsoft.com/office/drawing/2014/main" id="{890756F8-4087-EF08-F33D-E69F7E8E8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65541" name="Oval 5">
            <a:extLst>
              <a:ext uri="{FF2B5EF4-FFF2-40B4-BE49-F238E27FC236}">
                <a16:creationId xmlns:a16="http://schemas.microsoft.com/office/drawing/2014/main" id="{5D410D8C-8E65-FBB4-1713-195B60F874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65542" name="AutoShape 6">
            <a:extLst>
              <a:ext uri="{FF2B5EF4-FFF2-40B4-BE49-F238E27FC236}">
                <a16:creationId xmlns:a16="http://schemas.microsoft.com/office/drawing/2014/main" id="{9386CB88-6B1D-85D4-7281-3D97CBF5A456}"/>
              </a:ext>
            </a:extLst>
          </p:cNvPr>
          <p:cNvCxnSpPr>
            <a:cxnSpLocks noChangeShapeType="1"/>
            <a:stCxn id="65540" idx="6"/>
            <a:endCxn id="65541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3" name="Text Box 7">
            <a:extLst>
              <a:ext uri="{FF2B5EF4-FFF2-40B4-BE49-F238E27FC236}">
                <a16:creationId xmlns:a16="http://schemas.microsoft.com/office/drawing/2014/main" id="{645A474F-62A4-FF32-4B45-7871CA437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F2DB2918-0563-CF00-536D-D6905605C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45" name="Oval 9">
            <a:extLst>
              <a:ext uri="{FF2B5EF4-FFF2-40B4-BE49-F238E27FC236}">
                <a16:creationId xmlns:a16="http://schemas.microsoft.com/office/drawing/2014/main" id="{9C0CFDAE-4A9C-C7D5-9938-4AB4E3FC6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65546" name="Oval 10">
            <a:extLst>
              <a:ext uri="{FF2B5EF4-FFF2-40B4-BE49-F238E27FC236}">
                <a16:creationId xmlns:a16="http://schemas.microsoft.com/office/drawing/2014/main" id="{77475AC1-4323-F61E-EBFF-DB2707F2A7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65547" name="AutoShape 11">
            <a:extLst>
              <a:ext uri="{FF2B5EF4-FFF2-40B4-BE49-F238E27FC236}">
                <a16:creationId xmlns:a16="http://schemas.microsoft.com/office/drawing/2014/main" id="{D477DADD-0294-C998-4317-702763C83F9C}"/>
              </a:ext>
            </a:extLst>
          </p:cNvPr>
          <p:cNvCxnSpPr>
            <a:cxnSpLocks noChangeShapeType="1"/>
            <a:stCxn id="65545" idx="6"/>
            <a:endCxn id="65546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8" name="Text Box 12">
            <a:extLst>
              <a:ext uri="{FF2B5EF4-FFF2-40B4-BE49-F238E27FC236}">
                <a16:creationId xmlns:a16="http://schemas.microsoft.com/office/drawing/2014/main" id="{D1F29707-EFF6-8FF1-3FC9-959EB29E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65549" name="AutoShape 13">
            <a:extLst>
              <a:ext uri="{FF2B5EF4-FFF2-40B4-BE49-F238E27FC236}">
                <a16:creationId xmlns:a16="http://schemas.microsoft.com/office/drawing/2014/main" id="{0405A9C3-E78E-9FEC-692A-16B8CA650FAD}"/>
              </a:ext>
            </a:extLst>
          </p:cNvPr>
          <p:cNvCxnSpPr>
            <a:cxnSpLocks noChangeShapeType="1"/>
            <a:stCxn id="65541" idx="6"/>
            <a:endCxn id="65545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0" name="Oval 14">
            <a:extLst>
              <a:ext uri="{FF2B5EF4-FFF2-40B4-BE49-F238E27FC236}">
                <a16:creationId xmlns:a16="http://schemas.microsoft.com/office/drawing/2014/main" id="{CCBE21D4-B249-BD26-4EF3-DB8C3E64E5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65551" name="Oval 15">
            <a:extLst>
              <a:ext uri="{FF2B5EF4-FFF2-40B4-BE49-F238E27FC236}">
                <a16:creationId xmlns:a16="http://schemas.microsoft.com/office/drawing/2014/main" id="{95DAF144-ABF4-D35B-54ED-54531F23C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65552" name="AutoShape 16">
            <a:extLst>
              <a:ext uri="{FF2B5EF4-FFF2-40B4-BE49-F238E27FC236}">
                <a16:creationId xmlns:a16="http://schemas.microsoft.com/office/drawing/2014/main" id="{E6C6EAF7-B578-9FA8-3B90-0EE6DB8B1BD2}"/>
              </a:ext>
            </a:extLst>
          </p:cNvPr>
          <p:cNvCxnSpPr>
            <a:cxnSpLocks noChangeShapeType="1"/>
            <a:stCxn id="65550" idx="6"/>
            <a:endCxn id="65551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3" name="Text Box 17">
            <a:extLst>
              <a:ext uri="{FF2B5EF4-FFF2-40B4-BE49-F238E27FC236}">
                <a16:creationId xmlns:a16="http://schemas.microsoft.com/office/drawing/2014/main" id="{14F68F66-877C-D71B-46CB-320601A58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69DC6ABF-D2F6-BFE0-A7FE-7989E8C0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55" name="Oval 19">
            <a:extLst>
              <a:ext uri="{FF2B5EF4-FFF2-40B4-BE49-F238E27FC236}">
                <a16:creationId xmlns:a16="http://schemas.microsoft.com/office/drawing/2014/main" id="{B27B16BF-8A1A-91CF-C4F2-044D9DCB4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65556" name="AutoShape 20">
            <a:extLst>
              <a:ext uri="{FF2B5EF4-FFF2-40B4-BE49-F238E27FC236}">
                <a16:creationId xmlns:a16="http://schemas.microsoft.com/office/drawing/2014/main" id="{7110AC1C-0E9C-D317-6713-9B6EC166BE4E}"/>
              </a:ext>
            </a:extLst>
          </p:cNvPr>
          <p:cNvCxnSpPr>
            <a:cxnSpLocks noChangeShapeType="1"/>
            <a:stCxn id="65555" idx="6"/>
            <a:endCxn id="65540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7" name="Text Box 21">
            <a:extLst>
              <a:ext uri="{FF2B5EF4-FFF2-40B4-BE49-F238E27FC236}">
                <a16:creationId xmlns:a16="http://schemas.microsoft.com/office/drawing/2014/main" id="{D0D98DFC-9B91-4F17-7199-144C9C947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5558" name="AutoShape 22">
            <a:extLst>
              <a:ext uri="{FF2B5EF4-FFF2-40B4-BE49-F238E27FC236}">
                <a16:creationId xmlns:a16="http://schemas.microsoft.com/office/drawing/2014/main" id="{F647923D-C0E0-5F58-C02E-1CE32C198DDE}"/>
              </a:ext>
            </a:extLst>
          </p:cNvPr>
          <p:cNvCxnSpPr>
            <a:cxnSpLocks noChangeShapeType="1"/>
            <a:stCxn id="65551" idx="6"/>
            <a:endCxn id="65555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9" name="AutoShape 23">
            <a:extLst>
              <a:ext uri="{FF2B5EF4-FFF2-40B4-BE49-F238E27FC236}">
                <a16:creationId xmlns:a16="http://schemas.microsoft.com/office/drawing/2014/main" id="{0368D6E8-9BB5-9564-EA67-896D461DAE16}"/>
              </a:ext>
            </a:extLst>
          </p:cNvPr>
          <p:cNvCxnSpPr>
            <a:cxnSpLocks noChangeShapeType="1"/>
            <a:stCxn id="65551" idx="3"/>
            <a:endCxn id="65550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0" name="Text Box 24">
            <a:extLst>
              <a:ext uri="{FF2B5EF4-FFF2-40B4-BE49-F238E27FC236}">
                <a16:creationId xmlns:a16="http://schemas.microsoft.com/office/drawing/2014/main" id="{C860D035-5449-AF84-E8B0-A3B77A939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5561" name="AutoShape 25">
            <a:extLst>
              <a:ext uri="{FF2B5EF4-FFF2-40B4-BE49-F238E27FC236}">
                <a16:creationId xmlns:a16="http://schemas.microsoft.com/office/drawing/2014/main" id="{7BCBEBBF-C56C-F9A4-B877-B6033C85D88F}"/>
              </a:ext>
            </a:extLst>
          </p:cNvPr>
          <p:cNvCxnSpPr>
            <a:cxnSpLocks noChangeShapeType="1"/>
            <a:stCxn id="65545" idx="3"/>
            <a:endCxn id="65540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2" name="Text Box 26">
            <a:extLst>
              <a:ext uri="{FF2B5EF4-FFF2-40B4-BE49-F238E27FC236}">
                <a16:creationId xmlns:a16="http://schemas.microsoft.com/office/drawing/2014/main" id="{568F5127-10B9-314E-7D13-79DEEB2B4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5563" name="AutoShape 27">
            <a:extLst>
              <a:ext uri="{FF2B5EF4-FFF2-40B4-BE49-F238E27FC236}">
                <a16:creationId xmlns:a16="http://schemas.microsoft.com/office/drawing/2014/main" id="{26FFC79C-2A57-874F-7AE3-7F97522B055B}"/>
              </a:ext>
            </a:extLst>
          </p:cNvPr>
          <p:cNvCxnSpPr>
            <a:cxnSpLocks noChangeShapeType="1"/>
            <a:stCxn id="65541" idx="1"/>
            <a:endCxn id="65550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4" name="Text Box 28">
            <a:extLst>
              <a:ext uri="{FF2B5EF4-FFF2-40B4-BE49-F238E27FC236}">
                <a16:creationId xmlns:a16="http://schemas.microsoft.com/office/drawing/2014/main" id="{B0B2BC27-5A58-EACA-C478-7E01C829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65565" name="AutoShape 29">
            <a:extLst>
              <a:ext uri="{FF2B5EF4-FFF2-40B4-BE49-F238E27FC236}">
                <a16:creationId xmlns:a16="http://schemas.microsoft.com/office/drawing/2014/main" id="{9D9BC4A6-D383-D706-2745-098321772E5E}"/>
              </a:ext>
            </a:extLst>
          </p:cNvPr>
          <p:cNvCxnSpPr>
            <a:cxnSpLocks noChangeShapeType="1"/>
            <a:stCxn id="65540" idx="4"/>
            <a:endCxn id="65550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6" name="Text Box 30">
            <a:extLst>
              <a:ext uri="{FF2B5EF4-FFF2-40B4-BE49-F238E27FC236}">
                <a16:creationId xmlns:a16="http://schemas.microsoft.com/office/drawing/2014/main" id="{2FD05554-FBBC-7D2D-3B69-7F6452B19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5567" name="Freeform 31">
            <a:extLst>
              <a:ext uri="{FF2B5EF4-FFF2-40B4-BE49-F238E27FC236}">
                <a16:creationId xmlns:a16="http://schemas.microsoft.com/office/drawing/2014/main" id="{419B39D9-DD4D-EAD9-A191-B06AC2E68E68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68" name="Text Box 32">
            <a:extLst>
              <a:ext uri="{FF2B5EF4-FFF2-40B4-BE49-F238E27FC236}">
                <a16:creationId xmlns:a16="http://schemas.microsoft.com/office/drawing/2014/main" id="{52A03211-B8F0-1A2C-01C8-0441F78F2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5569" name="Freeform 33">
            <a:extLst>
              <a:ext uri="{FF2B5EF4-FFF2-40B4-BE49-F238E27FC236}">
                <a16:creationId xmlns:a16="http://schemas.microsoft.com/office/drawing/2014/main" id="{CCDADAC0-4613-3F7A-C913-E39965473CE8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70" name="Text Box 34">
            <a:extLst>
              <a:ext uri="{FF2B5EF4-FFF2-40B4-BE49-F238E27FC236}">
                <a16:creationId xmlns:a16="http://schemas.microsoft.com/office/drawing/2014/main" id="{246CF050-94BE-78F9-1BCF-16D5B3AB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71" name="Text Box 35">
            <a:extLst>
              <a:ext uri="{FF2B5EF4-FFF2-40B4-BE49-F238E27FC236}">
                <a16:creationId xmlns:a16="http://schemas.microsoft.com/office/drawing/2014/main" id="{9151F1B8-8D26-621F-6B16-CCD713C2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65572" name="Rectangle 36">
            <a:extLst>
              <a:ext uri="{FF2B5EF4-FFF2-40B4-BE49-F238E27FC236}">
                <a16:creationId xmlns:a16="http://schemas.microsoft.com/office/drawing/2014/main" id="{91801068-0909-D5BE-81A3-7FED364A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73" name="Rectangle 37">
            <a:extLst>
              <a:ext uri="{FF2B5EF4-FFF2-40B4-BE49-F238E27FC236}">
                <a16:creationId xmlns:a16="http://schemas.microsoft.com/office/drawing/2014/main" id="{8AD3B41A-268C-F1F1-D8D2-5ACF4F6B9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74" name="Rectangle 38">
            <a:extLst>
              <a:ext uri="{FF2B5EF4-FFF2-40B4-BE49-F238E27FC236}">
                <a16:creationId xmlns:a16="http://schemas.microsoft.com/office/drawing/2014/main" id="{4C06836A-416F-BB85-C550-7EE2A4FEC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5575" name="Rectangle 39">
            <a:extLst>
              <a:ext uri="{FF2B5EF4-FFF2-40B4-BE49-F238E27FC236}">
                <a16:creationId xmlns:a16="http://schemas.microsoft.com/office/drawing/2014/main" id="{4D6C7B8A-9D2A-137F-12DA-13EB6A34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76" name="Rectangle 40">
            <a:extLst>
              <a:ext uri="{FF2B5EF4-FFF2-40B4-BE49-F238E27FC236}">
                <a16:creationId xmlns:a16="http://schemas.microsoft.com/office/drawing/2014/main" id="{E08242A3-748A-AAC8-F86A-05708DD9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77" name="Rectangle 41">
            <a:extLst>
              <a:ext uri="{FF2B5EF4-FFF2-40B4-BE49-F238E27FC236}">
                <a16:creationId xmlns:a16="http://schemas.microsoft.com/office/drawing/2014/main" id="{D032BE7B-2837-07F5-1C9F-EC91641DC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78" name="Rectangle 42">
            <a:extLst>
              <a:ext uri="{FF2B5EF4-FFF2-40B4-BE49-F238E27FC236}">
                <a16:creationId xmlns:a16="http://schemas.microsoft.com/office/drawing/2014/main" id="{6C23DBA1-55D1-7817-1573-9C3CA54C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79" name="Rectangle 43">
            <a:extLst>
              <a:ext uri="{FF2B5EF4-FFF2-40B4-BE49-F238E27FC236}">
                <a16:creationId xmlns:a16="http://schemas.microsoft.com/office/drawing/2014/main" id="{D757F67B-511D-2DA2-494E-E903372B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80" name="Rectangle 44">
            <a:extLst>
              <a:ext uri="{FF2B5EF4-FFF2-40B4-BE49-F238E27FC236}">
                <a16:creationId xmlns:a16="http://schemas.microsoft.com/office/drawing/2014/main" id="{EFC3C002-A4F8-A13D-88B9-3AD0B746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81" name="Rectangle 45">
            <a:extLst>
              <a:ext uri="{FF2B5EF4-FFF2-40B4-BE49-F238E27FC236}">
                <a16:creationId xmlns:a16="http://schemas.microsoft.com/office/drawing/2014/main" id="{1191579E-6AE2-8081-ED2C-31632690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5582" name="Rectangle 46">
            <a:extLst>
              <a:ext uri="{FF2B5EF4-FFF2-40B4-BE49-F238E27FC236}">
                <a16:creationId xmlns:a16="http://schemas.microsoft.com/office/drawing/2014/main" id="{2EB84DD1-0D99-4472-9A43-8E850E8E7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83" name="Rectangle 47">
            <a:extLst>
              <a:ext uri="{FF2B5EF4-FFF2-40B4-BE49-F238E27FC236}">
                <a16:creationId xmlns:a16="http://schemas.microsoft.com/office/drawing/2014/main" id="{A5DB3523-0BEC-89D6-DF08-466C8507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84" name="Rectangle 48">
            <a:extLst>
              <a:ext uri="{FF2B5EF4-FFF2-40B4-BE49-F238E27FC236}">
                <a16:creationId xmlns:a16="http://schemas.microsoft.com/office/drawing/2014/main" id="{73EB97FF-228B-9E57-FCB8-97B0F1E3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65585" name="Rectangle 49">
            <a:extLst>
              <a:ext uri="{FF2B5EF4-FFF2-40B4-BE49-F238E27FC236}">
                <a16:creationId xmlns:a16="http://schemas.microsoft.com/office/drawing/2014/main" id="{920B73F1-6093-47C1-E5D0-B060C12A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5586" name="Rectangle 50">
            <a:extLst>
              <a:ext uri="{FF2B5EF4-FFF2-40B4-BE49-F238E27FC236}">
                <a16:creationId xmlns:a16="http://schemas.microsoft.com/office/drawing/2014/main" id="{CCE1134B-7EE0-D17B-2FD5-BDE990FFB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87" name="Rectangle 51">
            <a:extLst>
              <a:ext uri="{FF2B5EF4-FFF2-40B4-BE49-F238E27FC236}">
                <a16:creationId xmlns:a16="http://schemas.microsoft.com/office/drawing/2014/main" id="{EE2275FB-B4BD-1081-9D23-430C9F4B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88" name="Rectangle 52">
            <a:extLst>
              <a:ext uri="{FF2B5EF4-FFF2-40B4-BE49-F238E27FC236}">
                <a16:creationId xmlns:a16="http://schemas.microsoft.com/office/drawing/2014/main" id="{90D51ED2-2F6D-7CEE-FC97-548A25C5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89" name="Rectangle 53">
            <a:extLst>
              <a:ext uri="{FF2B5EF4-FFF2-40B4-BE49-F238E27FC236}">
                <a16:creationId xmlns:a16="http://schemas.microsoft.com/office/drawing/2014/main" id="{826A80DA-3156-C0FA-B7C7-671A5B5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5590" name="Rectangle 54">
            <a:extLst>
              <a:ext uri="{FF2B5EF4-FFF2-40B4-BE49-F238E27FC236}">
                <a16:creationId xmlns:a16="http://schemas.microsoft.com/office/drawing/2014/main" id="{EC093E08-7010-600E-95D8-1287D6E34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91" name="Rectangle 55">
            <a:extLst>
              <a:ext uri="{FF2B5EF4-FFF2-40B4-BE49-F238E27FC236}">
                <a16:creationId xmlns:a16="http://schemas.microsoft.com/office/drawing/2014/main" id="{EB0D3B02-2DF9-53E2-D9FB-724C8CBDC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92" name="Rectangle 56">
            <a:extLst>
              <a:ext uri="{FF2B5EF4-FFF2-40B4-BE49-F238E27FC236}">
                <a16:creationId xmlns:a16="http://schemas.microsoft.com/office/drawing/2014/main" id="{4C0D9D1F-56B1-D448-E201-22D0A709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5593" name="Rectangle 57">
            <a:extLst>
              <a:ext uri="{FF2B5EF4-FFF2-40B4-BE49-F238E27FC236}">
                <a16:creationId xmlns:a16="http://schemas.microsoft.com/office/drawing/2014/main" id="{67E49B7D-A033-DCD1-6E13-752E50AFC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94" name="Rectangle 58">
            <a:extLst>
              <a:ext uri="{FF2B5EF4-FFF2-40B4-BE49-F238E27FC236}">
                <a16:creationId xmlns:a16="http://schemas.microsoft.com/office/drawing/2014/main" id="{C86655C8-A42E-6480-B165-212D7302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95" name="Rectangle 59">
            <a:extLst>
              <a:ext uri="{FF2B5EF4-FFF2-40B4-BE49-F238E27FC236}">
                <a16:creationId xmlns:a16="http://schemas.microsoft.com/office/drawing/2014/main" id="{BA2B25E0-BD0D-A0E8-556A-909AF203E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96" name="Rectangle 60">
            <a:extLst>
              <a:ext uri="{FF2B5EF4-FFF2-40B4-BE49-F238E27FC236}">
                <a16:creationId xmlns:a16="http://schemas.microsoft.com/office/drawing/2014/main" id="{EA88A460-B58D-3DE8-0EA3-F573B34D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97" name="Rectangle 61">
            <a:extLst>
              <a:ext uri="{FF2B5EF4-FFF2-40B4-BE49-F238E27FC236}">
                <a16:creationId xmlns:a16="http://schemas.microsoft.com/office/drawing/2014/main" id="{096F6EB6-AA3F-6068-75E0-8E86BB65F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598" name="Rectangle 62">
            <a:extLst>
              <a:ext uri="{FF2B5EF4-FFF2-40B4-BE49-F238E27FC236}">
                <a16:creationId xmlns:a16="http://schemas.microsoft.com/office/drawing/2014/main" id="{DA0D62B4-5EDF-03B2-231A-401CA5C4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65599" name="Rectangle 63">
            <a:extLst>
              <a:ext uri="{FF2B5EF4-FFF2-40B4-BE49-F238E27FC236}">
                <a16:creationId xmlns:a16="http://schemas.microsoft.com/office/drawing/2014/main" id="{A0D4B942-BA11-3DB3-BFA1-10FA8423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600" name="Rectangle 64">
            <a:extLst>
              <a:ext uri="{FF2B5EF4-FFF2-40B4-BE49-F238E27FC236}">
                <a16:creationId xmlns:a16="http://schemas.microsoft.com/office/drawing/2014/main" id="{3C522914-30F6-FEC2-0E58-5B01A8C4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65601" name="Rectangle 65">
            <a:extLst>
              <a:ext uri="{FF2B5EF4-FFF2-40B4-BE49-F238E27FC236}">
                <a16:creationId xmlns:a16="http://schemas.microsoft.com/office/drawing/2014/main" id="{C1816B75-FF6B-F29C-1AC7-16925B0E0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D0B39FE4-64D6-4171-9EA3-AAD019739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r>
              <a:rPr lang="en-US" altLang="en-US"/>
              <a:t>The KMP Algorithm - Motivation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336A205C-9434-4D25-9E03-CB3750702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038600" cy="2362200"/>
          </a:xfrm>
        </p:spPr>
        <p:txBody>
          <a:bodyPr/>
          <a:lstStyle/>
          <a:p>
            <a:r>
              <a:rPr lang="en-US" altLang="en-US" sz="2400"/>
              <a:t>When a mismatch occurs, what is the </a:t>
            </a:r>
            <a:r>
              <a:rPr lang="en-US" altLang="en-US" sz="2400" b="1">
                <a:solidFill>
                  <a:schemeClr val="tx2"/>
                </a:solidFill>
              </a:rPr>
              <a:t>most</a:t>
            </a:r>
            <a:r>
              <a:rPr lang="en-US" altLang="en-US" sz="2400"/>
              <a:t> we can shift the pattern?</a:t>
            </a:r>
          </a:p>
        </p:txBody>
      </p:sp>
      <p:sp>
        <p:nvSpPr>
          <p:cNvPr id="352260" name="Rectangle 4">
            <a:extLst>
              <a:ext uri="{FF2B5EF4-FFF2-40B4-BE49-F238E27FC236}">
                <a16:creationId xmlns:a16="http://schemas.microsoft.com/office/drawing/2014/main" id="{990E39C0-3F22-4D12-9E01-BE825C0F1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2438400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61" name="Rectangle 5">
            <a:extLst>
              <a:ext uri="{FF2B5EF4-FFF2-40B4-BE49-F238E27FC236}">
                <a16:creationId xmlns:a16="http://schemas.microsoft.com/office/drawing/2014/main" id="{7B215107-88D7-41F5-B257-F45F33DDE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24384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1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62" name="Rectangle 6">
            <a:extLst>
              <a:ext uri="{FF2B5EF4-FFF2-40B4-BE49-F238E27FC236}">
                <a16:creationId xmlns:a16="http://schemas.microsoft.com/office/drawing/2014/main" id="{08F4F010-36A2-48A8-B1BB-A03BBA68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86200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63" name="Line 7">
            <a:extLst>
              <a:ext uri="{FF2B5EF4-FFF2-40B4-BE49-F238E27FC236}">
                <a16:creationId xmlns:a16="http://schemas.microsoft.com/office/drawing/2014/main" id="{C3C52187-AD3A-445E-840A-E56345F36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2779713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64" name="Line 8">
            <a:extLst>
              <a:ext uri="{FF2B5EF4-FFF2-40B4-BE49-F238E27FC236}">
                <a16:creationId xmlns:a16="http://schemas.microsoft.com/office/drawing/2014/main" id="{121DB95B-A2AE-4958-B2A4-7FC264AC8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07340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65" name="Line 9">
            <a:extLst>
              <a:ext uri="{FF2B5EF4-FFF2-40B4-BE49-F238E27FC236}">
                <a16:creationId xmlns:a16="http://schemas.microsoft.com/office/drawing/2014/main" id="{617DDC4F-4D2E-49C9-804B-1F85AFA95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9592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66" name="Rectangle 10">
            <a:extLst>
              <a:ext uri="{FF2B5EF4-FFF2-40B4-BE49-F238E27FC236}">
                <a16:creationId xmlns:a16="http://schemas.microsoft.com/office/drawing/2014/main" id="{385E0569-356B-4DCC-9EA3-2B53CBB0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67" name="Rectangle 11">
            <a:extLst>
              <a:ext uri="{FF2B5EF4-FFF2-40B4-BE49-F238E27FC236}">
                <a16:creationId xmlns:a16="http://schemas.microsoft.com/office/drawing/2014/main" id="{893E4A58-9620-4684-BA99-5AB59117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68" name="Rectangle 12">
            <a:extLst>
              <a:ext uri="{FF2B5EF4-FFF2-40B4-BE49-F238E27FC236}">
                <a16:creationId xmlns:a16="http://schemas.microsoft.com/office/drawing/2014/main" id="{3541775A-C622-4E19-8F5B-DC587DDF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69" name="Rectangle 13">
            <a:extLst>
              <a:ext uri="{FF2B5EF4-FFF2-40B4-BE49-F238E27FC236}">
                <a16:creationId xmlns:a16="http://schemas.microsoft.com/office/drawing/2014/main" id="{46D031C2-E85A-4BAB-8377-A67F5B6FD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70" name="Rectangle 14">
            <a:extLst>
              <a:ext uri="{FF2B5EF4-FFF2-40B4-BE49-F238E27FC236}">
                <a16:creationId xmlns:a16="http://schemas.microsoft.com/office/drawing/2014/main" id="{6306080C-5894-44F3-A7BD-C0F6DB7F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71" name="Rectangle 15">
            <a:extLst>
              <a:ext uri="{FF2B5EF4-FFF2-40B4-BE49-F238E27FC236}">
                <a16:creationId xmlns:a16="http://schemas.microsoft.com/office/drawing/2014/main" id="{AA9FC052-A22A-488A-A806-A45B1F88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72" name="Rectangle 16">
            <a:extLst>
              <a:ext uri="{FF2B5EF4-FFF2-40B4-BE49-F238E27FC236}">
                <a16:creationId xmlns:a16="http://schemas.microsoft.com/office/drawing/2014/main" id="{9993608E-7FF0-4770-9671-D1FC4779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73" name="Rectangle 17">
            <a:extLst>
              <a:ext uri="{FF2B5EF4-FFF2-40B4-BE49-F238E27FC236}">
                <a16:creationId xmlns:a16="http://schemas.microsoft.com/office/drawing/2014/main" id="{A54F636B-5033-465D-85C2-03E6FDB6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74" name="Rectangle 18">
            <a:extLst>
              <a:ext uri="{FF2B5EF4-FFF2-40B4-BE49-F238E27FC236}">
                <a16:creationId xmlns:a16="http://schemas.microsoft.com/office/drawing/2014/main" id="{A551D497-85A8-4FBA-8999-B97CCBA7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2438400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75" name="Rectangle 19">
            <a:extLst>
              <a:ext uri="{FF2B5EF4-FFF2-40B4-BE49-F238E27FC236}">
                <a16:creationId xmlns:a16="http://schemas.microsoft.com/office/drawing/2014/main" id="{AB7FD2E4-4397-4695-BEB4-FA12E97C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76" name="Rectangle 20">
            <a:extLst>
              <a:ext uri="{FF2B5EF4-FFF2-40B4-BE49-F238E27FC236}">
                <a16:creationId xmlns:a16="http://schemas.microsoft.com/office/drawing/2014/main" id="{BC57BAB8-1D42-456E-8D9B-20A0CE61E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8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77" name="Rectangle 21">
            <a:extLst>
              <a:ext uri="{FF2B5EF4-FFF2-40B4-BE49-F238E27FC236}">
                <a16:creationId xmlns:a16="http://schemas.microsoft.com/office/drawing/2014/main" id="{593A815C-9CD3-4537-AFCA-F84A15B1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78" name="Rectangle 22">
            <a:extLst>
              <a:ext uri="{FF2B5EF4-FFF2-40B4-BE49-F238E27FC236}">
                <a16:creationId xmlns:a16="http://schemas.microsoft.com/office/drawing/2014/main" id="{E390DAE9-8B88-4B17-9B8C-7E6E4065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79" name="Rectangle 23">
            <a:extLst>
              <a:ext uri="{FF2B5EF4-FFF2-40B4-BE49-F238E27FC236}">
                <a16:creationId xmlns:a16="http://schemas.microsoft.com/office/drawing/2014/main" id="{1E889A00-67E5-4A85-8570-286635B5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80" name="Rectangle 24">
            <a:extLst>
              <a:ext uri="{FF2B5EF4-FFF2-40B4-BE49-F238E27FC236}">
                <a16:creationId xmlns:a16="http://schemas.microsoft.com/office/drawing/2014/main" id="{E0A745E7-E614-48E4-BDE7-2DFC2FAD2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81" name="Rectangle 25">
            <a:extLst>
              <a:ext uri="{FF2B5EF4-FFF2-40B4-BE49-F238E27FC236}">
                <a16:creationId xmlns:a16="http://schemas.microsoft.com/office/drawing/2014/main" id="{D7E14E64-7F37-4A52-BEC0-D4D0CA95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82" name="Rectangle 26">
            <a:extLst>
              <a:ext uri="{FF2B5EF4-FFF2-40B4-BE49-F238E27FC236}">
                <a16:creationId xmlns:a16="http://schemas.microsoft.com/office/drawing/2014/main" id="{FBF4B979-1995-4D82-A531-CDA229C5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83" name="Rectangle 27">
            <a:extLst>
              <a:ext uri="{FF2B5EF4-FFF2-40B4-BE49-F238E27FC236}">
                <a16:creationId xmlns:a16="http://schemas.microsoft.com/office/drawing/2014/main" id="{69F4E186-EB39-4CF8-AD83-2CA40222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84" name="Rectangle 28">
            <a:extLst>
              <a:ext uri="{FF2B5EF4-FFF2-40B4-BE49-F238E27FC236}">
                <a16:creationId xmlns:a16="http://schemas.microsoft.com/office/drawing/2014/main" id="{D7853F6C-0235-4BEF-8CA8-AA6EE4AE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5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85" name="Rectangle 29">
            <a:extLst>
              <a:ext uri="{FF2B5EF4-FFF2-40B4-BE49-F238E27FC236}">
                <a16:creationId xmlns:a16="http://schemas.microsoft.com/office/drawing/2014/main" id="{D7CA40C8-1345-4D00-B113-32BD64BFE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86" name="Rectangle 30">
            <a:extLst>
              <a:ext uri="{FF2B5EF4-FFF2-40B4-BE49-F238E27FC236}">
                <a16:creationId xmlns:a16="http://schemas.microsoft.com/office/drawing/2014/main" id="{96AEED04-9BD0-4604-A995-8524A4D5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87" name="Rectangle 31">
            <a:extLst>
              <a:ext uri="{FF2B5EF4-FFF2-40B4-BE49-F238E27FC236}">
                <a16:creationId xmlns:a16="http://schemas.microsoft.com/office/drawing/2014/main" id="{0C2A9A39-659D-4F22-B934-1BE370DB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88" name="Rectangle 32">
            <a:extLst>
              <a:ext uri="{FF2B5EF4-FFF2-40B4-BE49-F238E27FC236}">
                <a16:creationId xmlns:a16="http://schemas.microsoft.com/office/drawing/2014/main" id="{3C6C3189-892B-44CF-9664-D6C46A6F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89" name="Rectangle 33">
            <a:extLst>
              <a:ext uri="{FF2B5EF4-FFF2-40B4-BE49-F238E27FC236}">
                <a16:creationId xmlns:a16="http://schemas.microsoft.com/office/drawing/2014/main" id="{393886CE-CA7C-4DB7-AD61-562988F79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2290" name="Line 34">
            <a:extLst>
              <a:ext uri="{FF2B5EF4-FFF2-40B4-BE49-F238E27FC236}">
                <a16:creationId xmlns:a16="http://schemas.microsoft.com/office/drawing/2014/main" id="{DC31AEF7-2E58-4ED9-B164-A86544BB4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368675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91" name="Line 35">
            <a:extLst>
              <a:ext uri="{FF2B5EF4-FFF2-40B4-BE49-F238E27FC236}">
                <a16:creationId xmlns:a16="http://schemas.microsoft.com/office/drawing/2014/main" id="{CA74AE5C-618E-46F9-8B67-BDF4554B5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66395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52292" name="Group 36">
            <a:extLst>
              <a:ext uri="{FF2B5EF4-FFF2-40B4-BE49-F238E27FC236}">
                <a16:creationId xmlns:a16="http://schemas.microsoft.com/office/drawing/2014/main" id="{516A952C-68B2-47D2-9550-819AD6032E63}"/>
              </a:ext>
            </a:extLst>
          </p:cNvPr>
          <p:cNvGrpSpPr>
            <a:grpSpLocks/>
          </p:cNvGrpSpPr>
          <p:nvPr/>
        </p:nvGrpSpPr>
        <p:grpSpPr bwMode="auto">
          <a:xfrm>
            <a:off x="5154613" y="3459163"/>
            <a:ext cx="2051050" cy="341312"/>
            <a:chOff x="3247" y="2179"/>
            <a:chExt cx="1292" cy="215"/>
          </a:xfrm>
        </p:grpSpPr>
        <p:sp>
          <p:nvSpPr>
            <p:cNvPr id="352293" name="Rectangle 37">
              <a:extLst>
                <a:ext uri="{FF2B5EF4-FFF2-40B4-BE49-F238E27FC236}">
                  <a16:creationId xmlns:a16="http://schemas.microsoft.com/office/drawing/2014/main" id="{17DFFF2D-5544-4E3F-8C41-20C303549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94" name="Rectangle 38">
              <a:extLst>
                <a:ext uri="{FF2B5EF4-FFF2-40B4-BE49-F238E27FC236}">
                  <a16:creationId xmlns:a16="http://schemas.microsoft.com/office/drawing/2014/main" id="{980D656D-10D5-4AC8-831F-A8279DB53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295" name="Rectangle 39">
              <a:extLst>
                <a:ext uri="{FF2B5EF4-FFF2-40B4-BE49-F238E27FC236}">
                  <a16:creationId xmlns:a16="http://schemas.microsoft.com/office/drawing/2014/main" id="{721C5A10-0827-4444-8824-6498ACC52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96" name="Rectangle 40">
              <a:extLst>
                <a:ext uri="{FF2B5EF4-FFF2-40B4-BE49-F238E27FC236}">
                  <a16:creationId xmlns:a16="http://schemas.microsoft.com/office/drawing/2014/main" id="{40FF01E4-BE02-48FA-AD90-4C7B95B7C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297" name="Rectangle 41">
              <a:extLst>
                <a:ext uri="{FF2B5EF4-FFF2-40B4-BE49-F238E27FC236}">
                  <a16:creationId xmlns:a16="http://schemas.microsoft.com/office/drawing/2014/main" id="{189E1F66-6B00-458E-B6C7-611119C2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298" name="Rectangle 42">
              <a:extLst>
                <a:ext uri="{FF2B5EF4-FFF2-40B4-BE49-F238E27FC236}">
                  <a16:creationId xmlns:a16="http://schemas.microsoft.com/office/drawing/2014/main" id="{2FB515B5-5FEB-466E-8638-D19C0A21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299" name="Rectangle 43">
              <a:extLst>
                <a:ext uri="{FF2B5EF4-FFF2-40B4-BE49-F238E27FC236}">
                  <a16:creationId xmlns:a16="http://schemas.microsoft.com/office/drawing/2014/main" id="{421C2E6C-6ED1-4478-ADC3-A6BDE3811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0" name="Rectangle 44">
              <a:extLst>
                <a:ext uri="{FF2B5EF4-FFF2-40B4-BE49-F238E27FC236}">
                  <a16:creationId xmlns:a16="http://schemas.microsoft.com/office/drawing/2014/main" id="{AE9CB90C-8C4B-40BC-9CEC-F2F9AF673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01" name="Rectangle 45">
              <a:extLst>
                <a:ext uri="{FF2B5EF4-FFF2-40B4-BE49-F238E27FC236}">
                  <a16:creationId xmlns:a16="http://schemas.microsoft.com/office/drawing/2014/main" id="{19172D85-093A-413D-9B3B-B7D1F7D43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2" name="Rectangle 46">
              <a:extLst>
                <a:ext uri="{FF2B5EF4-FFF2-40B4-BE49-F238E27FC236}">
                  <a16:creationId xmlns:a16="http://schemas.microsoft.com/office/drawing/2014/main" id="{778339CF-A85A-4CF9-9A2B-52E8A6FE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03" name="Rectangle 47">
              <a:extLst>
                <a:ext uri="{FF2B5EF4-FFF2-40B4-BE49-F238E27FC236}">
                  <a16:creationId xmlns:a16="http://schemas.microsoft.com/office/drawing/2014/main" id="{6772E301-EAB6-4170-ABC4-AB4382FA8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179"/>
              <a:ext cx="215" cy="215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4" name="Rectangle 48">
              <a:extLst>
                <a:ext uri="{FF2B5EF4-FFF2-40B4-BE49-F238E27FC236}">
                  <a16:creationId xmlns:a16="http://schemas.microsoft.com/office/drawing/2014/main" id="{4C22F3A5-8D68-41D7-9D2D-AD3852B76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52305" name="Group 49">
            <a:extLst>
              <a:ext uri="{FF2B5EF4-FFF2-40B4-BE49-F238E27FC236}">
                <a16:creationId xmlns:a16="http://schemas.microsoft.com/office/drawing/2014/main" id="{8CF10401-E45F-481D-A96E-3F01A8F5E36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953000"/>
            <a:ext cx="4106863" cy="1492250"/>
            <a:chOff x="3024" y="3120"/>
            <a:chExt cx="2587" cy="940"/>
          </a:xfrm>
        </p:grpSpPr>
        <p:sp>
          <p:nvSpPr>
            <p:cNvPr id="352306" name="Text Box 50">
              <a:extLst>
                <a:ext uri="{FF2B5EF4-FFF2-40B4-BE49-F238E27FC236}">
                  <a16:creationId xmlns:a16="http://schemas.microsoft.com/office/drawing/2014/main" id="{BCAF6974-AD08-4247-BCE6-641A51838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264"/>
              <a:ext cx="117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No need to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repeat these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comparisons</a:t>
              </a:r>
            </a:p>
          </p:txBody>
        </p:sp>
        <p:sp>
          <p:nvSpPr>
            <p:cNvPr id="352307" name="Line 51">
              <a:extLst>
                <a:ext uri="{FF2B5EF4-FFF2-40B4-BE49-F238E27FC236}">
                  <a16:creationId xmlns:a16="http://schemas.microsoft.com/office/drawing/2014/main" id="{FB4703AB-AF1A-4F90-A481-18480D845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168"/>
              <a:ext cx="48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08" name="Text Box 52">
              <a:extLst>
                <a:ext uri="{FF2B5EF4-FFF2-40B4-BE49-F238E27FC236}">
                  <a16:creationId xmlns:a16="http://schemas.microsoft.com/office/drawing/2014/main" id="{34CC05C9-E166-49A2-83D4-9B337353B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312"/>
              <a:ext cx="100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Resume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comparing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here</a:t>
              </a:r>
            </a:p>
          </p:txBody>
        </p:sp>
        <p:sp>
          <p:nvSpPr>
            <p:cNvPr id="352309" name="Line 53">
              <a:extLst>
                <a:ext uri="{FF2B5EF4-FFF2-40B4-BE49-F238E27FC236}">
                  <a16:creationId xmlns:a16="http://schemas.microsoft.com/office/drawing/2014/main" id="{6534B38E-0C09-4EC3-86AE-6C4DEBEB0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3120"/>
              <a:ext cx="19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52310" name="Group 54">
            <a:extLst>
              <a:ext uri="{FF2B5EF4-FFF2-40B4-BE49-F238E27FC236}">
                <a16:creationId xmlns:a16="http://schemas.microsoft.com/office/drawing/2014/main" id="{31974F76-3331-4BD9-989E-6BB7BB80F0C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927350"/>
            <a:ext cx="7926388" cy="2574925"/>
            <a:chOff x="192" y="1844"/>
            <a:chExt cx="4993" cy="1622"/>
          </a:xfrm>
        </p:grpSpPr>
        <p:grpSp>
          <p:nvGrpSpPr>
            <p:cNvPr id="352311" name="Group 55">
              <a:extLst>
                <a:ext uri="{FF2B5EF4-FFF2-40B4-BE49-F238E27FC236}">
                  <a16:creationId xmlns:a16="http://schemas.microsoft.com/office/drawing/2014/main" id="{FDD93844-F33F-4712-AE0A-BC2FE612B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" y="2680"/>
              <a:ext cx="1312" cy="786"/>
              <a:chOff x="3873" y="2680"/>
              <a:chExt cx="1312" cy="786"/>
            </a:xfrm>
          </p:grpSpPr>
          <p:sp>
            <p:nvSpPr>
              <p:cNvPr id="352312" name="Line 56">
                <a:extLst>
                  <a:ext uri="{FF2B5EF4-FFF2-40B4-BE49-F238E27FC236}">
                    <a16:creationId xmlns:a16="http://schemas.microsoft.com/office/drawing/2014/main" id="{CC5F86AF-CCA3-45DE-BB26-748EA3E47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4" y="2680"/>
                <a:ext cx="1" cy="114"/>
              </a:xfrm>
              <a:prstGeom prst="line">
                <a:avLst/>
              </a:prstGeom>
              <a:noFill/>
              <a:ln w="22225">
                <a:solidFill>
                  <a:srgbClr val="BE2D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13" name="Line 57">
                <a:extLst>
                  <a:ext uri="{FF2B5EF4-FFF2-40B4-BE49-F238E27FC236}">
                    <a16:creationId xmlns:a16="http://schemas.microsoft.com/office/drawing/2014/main" id="{2B3BCA76-DEFC-4678-AB8C-0D99EB8B5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4" y="2866"/>
                <a:ext cx="1" cy="114"/>
              </a:xfrm>
              <a:prstGeom prst="line">
                <a:avLst/>
              </a:prstGeom>
              <a:noFill/>
              <a:ln w="22225">
                <a:solidFill>
                  <a:srgbClr val="BE2D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14" name="Line 58">
                <a:extLst>
                  <a:ext uri="{FF2B5EF4-FFF2-40B4-BE49-F238E27FC236}">
                    <a16:creationId xmlns:a16="http://schemas.microsoft.com/office/drawing/2014/main" id="{12D168E1-21EA-477D-A573-05D114F95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4" y="3052"/>
                <a:ext cx="1" cy="114"/>
              </a:xfrm>
              <a:prstGeom prst="line">
                <a:avLst/>
              </a:prstGeom>
              <a:noFill/>
              <a:ln w="22225">
                <a:solidFill>
                  <a:srgbClr val="BE2D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15" name="Line 59">
                <a:extLst>
                  <a:ext uri="{FF2B5EF4-FFF2-40B4-BE49-F238E27FC236}">
                    <a16:creationId xmlns:a16="http://schemas.microsoft.com/office/drawing/2014/main" id="{7BE3E33F-6132-4B2C-B2B8-67D146B22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4" y="3238"/>
                <a:ext cx="1" cy="114"/>
              </a:xfrm>
              <a:prstGeom prst="line">
                <a:avLst/>
              </a:prstGeom>
              <a:noFill/>
              <a:ln w="22225">
                <a:solidFill>
                  <a:srgbClr val="BE2D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16" name="Line 60">
                <a:extLst>
                  <a:ext uri="{FF2B5EF4-FFF2-40B4-BE49-F238E27FC236}">
                    <a16:creationId xmlns:a16="http://schemas.microsoft.com/office/drawing/2014/main" id="{3742F33F-7147-4110-BD08-706FBD83B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4" y="3423"/>
                <a:ext cx="1" cy="43"/>
              </a:xfrm>
              <a:prstGeom prst="line">
                <a:avLst/>
              </a:prstGeom>
              <a:noFill/>
              <a:ln w="22225">
                <a:solidFill>
                  <a:srgbClr val="BE2D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17" name="Line 61">
                <a:extLst>
                  <a:ext uri="{FF2B5EF4-FFF2-40B4-BE49-F238E27FC236}">
                    <a16:creationId xmlns:a16="http://schemas.microsoft.com/office/drawing/2014/main" id="{8DA9E0DC-F487-4993-8A56-AA0403F28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3143"/>
                <a:ext cx="313" cy="1"/>
              </a:xfrm>
              <a:prstGeom prst="line">
                <a:avLst/>
              </a:prstGeom>
              <a:noFill/>
              <a:ln w="22225">
                <a:solidFill>
                  <a:srgbClr val="BE2D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18" name="Freeform 62">
                <a:extLst>
                  <a:ext uri="{FF2B5EF4-FFF2-40B4-BE49-F238E27FC236}">
                    <a16:creationId xmlns:a16="http://schemas.microsoft.com/office/drawing/2014/main" id="{F533D110-CA11-4201-8333-2A0474A8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3" y="3100"/>
                <a:ext cx="89" cy="89"/>
              </a:xfrm>
              <a:custGeom>
                <a:avLst/>
                <a:gdLst>
                  <a:gd name="T0" fmla="*/ 0 w 89"/>
                  <a:gd name="T1" fmla="*/ 43 h 89"/>
                  <a:gd name="T2" fmla="*/ 89 w 89"/>
                  <a:gd name="T3" fmla="*/ 0 h 89"/>
                  <a:gd name="T4" fmla="*/ 86 w 89"/>
                  <a:gd name="T5" fmla="*/ 6 h 89"/>
                  <a:gd name="T6" fmla="*/ 83 w 89"/>
                  <a:gd name="T7" fmla="*/ 12 h 89"/>
                  <a:gd name="T8" fmla="*/ 80 w 89"/>
                  <a:gd name="T9" fmla="*/ 20 h 89"/>
                  <a:gd name="T10" fmla="*/ 80 w 89"/>
                  <a:gd name="T11" fmla="*/ 26 h 89"/>
                  <a:gd name="T12" fmla="*/ 80 w 89"/>
                  <a:gd name="T13" fmla="*/ 32 h 89"/>
                  <a:gd name="T14" fmla="*/ 78 w 89"/>
                  <a:gd name="T15" fmla="*/ 40 h 89"/>
                  <a:gd name="T16" fmla="*/ 78 w 89"/>
                  <a:gd name="T17" fmla="*/ 46 h 89"/>
                  <a:gd name="T18" fmla="*/ 80 w 89"/>
                  <a:gd name="T19" fmla="*/ 55 h 89"/>
                  <a:gd name="T20" fmla="*/ 80 w 89"/>
                  <a:gd name="T21" fmla="*/ 60 h 89"/>
                  <a:gd name="T22" fmla="*/ 80 w 89"/>
                  <a:gd name="T23" fmla="*/ 69 h 89"/>
                  <a:gd name="T24" fmla="*/ 83 w 89"/>
                  <a:gd name="T25" fmla="*/ 75 h 89"/>
                  <a:gd name="T26" fmla="*/ 86 w 89"/>
                  <a:gd name="T27" fmla="*/ 80 h 89"/>
                  <a:gd name="T28" fmla="*/ 89 w 89"/>
                  <a:gd name="T29" fmla="*/ 89 h 89"/>
                  <a:gd name="T30" fmla="*/ 0 w 89"/>
                  <a:gd name="T31" fmla="*/ 4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89">
                    <a:moveTo>
                      <a:pt x="0" y="43"/>
                    </a:moveTo>
                    <a:lnTo>
                      <a:pt x="89" y="0"/>
                    </a:lnTo>
                    <a:lnTo>
                      <a:pt x="86" y="6"/>
                    </a:lnTo>
                    <a:lnTo>
                      <a:pt x="83" y="12"/>
                    </a:lnTo>
                    <a:lnTo>
                      <a:pt x="80" y="20"/>
                    </a:lnTo>
                    <a:lnTo>
                      <a:pt x="80" y="26"/>
                    </a:lnTo>
                    <a:lnTo>
                      <a:pt x="80" y="32"/>
                    </a:lnTo>
                    <a:lnTo>
                      <a:pt x="78" y="40"/>
                    </a:lnTo>
                    <a:lnTo>
                      <a:pt x="78" y="46"/>
                    </a:lnTo>
                    <a:lnTo>
                      <a:pt x="80" y="55"/>
                    </a:lnTo>
                    <a:lnTo>
                      <a:pt x="80" y="60"/>
                    </a:lnTo>
                    <a:lnTo>
                      <a:pt x="80" y="69"/>
                    </a:lnTo>
                    <a:lnTo>
                      <a:pt x="83" y="75"/>
                    </a:lnTo>
                    <a:lnTo>
                      <a:pt x="86" y="80"/>
                    </a:lnTo>
                    <a:lnTo>
                      <a:pt x="89" y="89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BE2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19" name="Freeform 63">
                <a:extLst>
                  <a:ext uri="{FF2B5EF4-FFF2-40B4-BE49-F238E27FC236}">
                    <a16:creationId xmlns:a16="http://schemas.microsoft.com/office/drawing/2014/main" id="{0FFA00B3-B13B-4D6A-B272-2648FC8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5" y="3100"/>
                <a:ext cx="89" cy="89"/>
              </a:xfrm>
              <a:custGeom>
                <a:avLst/>
                <a:gdLst>
                  <a:gd name="T0" fmla="*/ 89 w 89"/>
                  <a:gd name="T1" fmla="*/ 43 h 89"/>
                  <a:gd name="T2" fmla="*/ 0 w 89"/>
                  <a:gd name="T3" fmla="*/ 89 h 89"/>
                  <a:gd name="T4" fmla="*/ 3 w 89"/>
                  <a:gd name="T5" fmla="*/ 80 h 89"/>
                  <a:gd name="T6" fmla="*/ 5 w 89"/>
                  <a:gd name="T7" fmla="*/ 75 h 89"/>
                  <a:gd name="T8" fmla="*/ 5 w 89"/>
                  <a:gd name="T9" fmla="*/ 69 h 89"/>
                  <a:gd name="T10" fmla="*/ 8 w 89"/>
                  <a:gd name="T11" fmla="*/ 60 h 89"/>
                  <a:gd name="T12" fmla="*/ 8 w 89"/>
                  <a:gd name="T13" fmla="*/ 55 h 89"/>
                  <a:gd name="T14" fmla="*/ 8 w 89"/>
                  <a:gd name="T15" fmla="*/ 46 h 89"/>
                  <a:gd name="T16" fmla="*/ 8 w 89"/>
                  <a:gd name="T17" fmla="*/ 40 h 89"/>
                  <a:gd name="T18" fmla="*/ 8 w 89"/>
                  <a:gd name="T19" fmla="*/ 32 h 89"/>
                  <a:gd name="T20" fmla="*/ 8 w 89"/>
                  <a:gd name="T21" fmla="*/ 26 h 89"/>
                  <a:gd name="T22" fmla="*/ 5 w 89"/>
                  <a:gd name="T23" fmla="*/ 20 h 89"/>
                  <a:gd name="T24" fmla="*/ 5 w 89"/>
                  <a:gd name="T25" fmla="*/ 12 h 89"/>
                  <a:gd name="T26" fmla="*/ 3 w 89"/>
                  <a:gd name="T27" fmla="*/ 6 h 89"/>
                  <a:gd name="T28" fmla="*/ 0 w 89"/>
                  <a:gd name="T29" fmla="*/ 0 h 89"/>
                  <a:gd name="T30" fmla="*/ 89 w 89"/>
                  <a:gd name="T31" fmla="*/ 4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89">
                    <a:moveTo>
                      <a:pt x="89" y="43"/>
                    </a:moveTo>
                    <a:lnTo>
                      <a:pt x="0" y="89"/>
                    </a:lnTo>
                    <a:lnTo>
                      <a:pt x="3" y="80"/>
                    </a:lnTo>
                    <a:lnTo>
                      <a:pt x="5" y="75"/>
                    </a:lnTo>
                    <a:lnTo>
                      <a:pt x="5" y="69"/>
                    </a:lnTo>
                    <a:lnTo>
                      <a:pt x="8" y="60"/>
                    </a:lnTo>
                    <a:lnTo>
                      <a:pt x="8" y="55"/>
                    </a:lnTo>
                    <a:lnTo>
                      <a:pt x="8" y="46"/>
                    </a:lnTo>
                    <a:lnTo>
                      <a:pt x="8" y="40"/>
                    </a:lnTo>
                    <a:lnTo>
                      <a:pt x="8" y="32"/>
                    </a:lnTo>
                    <a:lnTo>
                      <a:pt x="8" y="26"/>
                    </a:lnTo>
                    <a:lnTo>
                      <a:pt x="5" y="20"/>
                    </a:lnTo>
                    <a:lnTo>
                      <a:pt x="5" y="12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89" y="43"/>
                    </a:lnTo>
                    <a:close/>
                  </a:path>
                </a:pathLst>
              </a:custGeom>
              <a:solidFill>
                <a:srgbClr val="BE2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20" name="Rectangle 64">
                <a:extLst>
                  <a:ext uri="{FF2B5EF4-FFF2-40B4-BE49-F238E27FC236}">
                    <a16:creationId xmlns:a16="http://schemas.microsoft.com/office/drawing/2014/main" id="{ACE612D9-D82E-402D-AB6A-F95118816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2823"/>
                <a:ext cx="215" cy="214"/>
              </a:xfrm>
              <a:prstGeom prst="rect">
                <a:avLst/>
              </a:prstGeom>
              <a:solidFill>
                <a:srgbClr val="ECD882"/>
              </a:solidFill>
              <a:ln w="14288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21" name="Rectangle 65">
                <a:extLst>
                  <a:ext uri="{FF2B5EF4-FFF2-40B4-BE49-F238E27FC236}">
                    <a16:creationId xmlns:a16="http://schemas.microsoft.com/office/drawing/2014/main" id="{6A2CDC91-BF7F-45F7-962C-24B32A996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4" y="2831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a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2322" name="Rectangle 66">
                <a:extLst>
                  <a:ext uri="{FF2B5EF4-FFF2-40B4-BE49-F238E27FC236}">
                    <a16:creationId xmlns:a16="http://schemas.microsoft.com/office/drawing/2014/main" id="{69FD966B-F7AD-45DC-B058-15C336969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823"/>
                <a:ext cx="216" cy="214"/>
              </a:xfrm>
              <a:prstGeom prst="rect">
                <a:avLst/>
              </a:prstGeom>
              <a:solidFill>
                <a:srgbClr val="ECD882"/>
              </a:solidFill>
              <a:ln w="14288">
                <a:solidFill>
                  <a:srgbClr val="40458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23" name="Rectangle 67">
                <a:extLst>
                  <a:ext uri="{FF2B5EF4-FFF2-40B4-BE49-F238E27FC236}">
                    <a16:creationId xmlns:a16="http://schemas.microsoft.com/office/drawing/2014/main" id="{74AFB983-09DE-4836-B00F-EBD981751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831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b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2324" name="Rectangle 68">
                <a:extLst>
                  <a:ext uri="{FF2B5EF4-FFF2-40B4-BE49-F238E27FC236}">
                    <a16:creationId xmlns:a16="http://schemas.microsoft.com/office/drawing/2014/main" id="{8F2572A7-8D47-4F4B-B350-081D2FDF4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23"/>
                <a:ext cx="215" cy="214"/>
              </a:xfrm>
              <a:prstGeom prst="rect">
                <a:avLst/>
              </a:prstGeom>
              <a:noFill/>
              <a:ln w="14288">
                <a:solidFill>
                  <a:srgbClr val="40458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25" name="Rectangle 69">
                <a:extLst>
                  <a:ext uri="{FF2B5EF4-FFF2-40B4-BE49-F238E27FC236}">
                    <a16:creationId xmlns:a16="http://schemas.microsoft.com/office/drawing/2014/main" id="{52F65278-98E4-4868-9DF0-8553C92FA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2831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a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2326" name="Rectangle 70">
                <a:extLst>
                  <a:ext uri="{FF2B5EF4-FFF2-40B4-BE49-F238E27FC236}">
                    <a16:creationId xmlns:a16="http://schemas.microsoft.com/office/drawing/2014/main" id="{16D333E5-4204-414D-B3BA-8F5A44E2D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9" y="2823"/>
                <a:ext cx="215" cy="214"/>
              </a:xfrm>
              <a:prstGeom prst="rect">
                <a:avLst/>
              </a:prstGeom>
              <a:noFill/>
              <a:ln w="14288">
                <a:solidFill>
                  <a:srgbClr val="40458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27" name="Rectangle 71">
                <a:extLst>
                  <a:ext uri="{FF2B5EF4-FFF2-40B4-BE49-F238E27FC236}">
                    <a16:creationId xmlns:a16="http://schemas.microsoft.com/office/drawing/2014/main" id="{BFB23098-0D49-4828-BC12-FBEFC91BF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831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a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2328" name="Rectangle 72">
                <a:extLst>
                  <a:ext uri="{FF2B5EF4-FFF2-40B4-BE49-F238E27FC236}">
                    <a16:creationId xmlns:a16="http://schemas.microsoft.com/office/drawing/2014/main" id="{537CC392-7C1A-423F-B54B-174B74BF5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823"/>
                <a:ext cx="216" cy="214"/>
              </a:xfrm>
              <a:prstGeom prst="rect">
                <a:avLst/>
              </a:prstGeom>
              <a:noFill/>
              <a:ln w="14288">
                <a:solidFill>
                  <a:srgbClr val="40458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29" name="Rectangle 73">
                <a:extLst>
                  <a:ext uri="{FF2B5EF4-FFF2-40B4-BE49-F238E27FC236}">
                    <a16:creationId xmlns:a16="http://schemas.microsoft.com/office/drawing/2014/main" id="{3EECD6A4-AB11-4050-9E3A-97F246A07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2831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b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2330" name="Rectangle 74">
                <a:extLst>
                  <a:ext uri="{FF2B5EF4-FFF2-40B4-BE49-F238E27FC236}">
                    <a16:creationId xmlns:a16="http://schemas.microsoft.com/office/drawing/2014/main" id="{6E215C85-21EC-4693-B219-3ECF8AC97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2823"/>
                <a:ext cx="215" cy="214"/>
              </a:xfrm>
              <a:prstGeom prst="rect">
                <a:avLst/>
              </a:prstGeom>
              <a:noFill/>
              <a:ln w="14288">
                <a:solidFill>
                  <a:srgbClr val="40458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2331" name="Rectangle 75">
                <a:extLst>
                  <a:ext uri="{FF2B5EF4-FFF2-40B4-BE49-F238E27FC236}">
                    <a16:creationId xmlns:a16="http://schemas.microsoft.com/office/drawing/2014/main" id="{B9F33989-D59C-4F2C-819C-BF95A10E0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" y="2831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1" i="1" u="none" strike="noStrike" kern="1200" cap="none" spc="0" normalizeH="0" baseline="0" noProof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a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52332" name="Rectangle 76">
              <a:extLst>
                <a:ext uri="{FF2B5EF4-FFF2-40B4-BE49-F238E27FC236}">
                  <a16:creationId xmlns:a16="http://schemas.microsoft.com/office/drawing/2014/main" id="{54735714-46A8-4FD3-9823-9C3346C96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44"/>
              <a:ext cx="2544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Answer: the largest prefix of </a:t>
              </a:r>
              <a:r>
                <a:rPr kumimoji="0" lang="en-US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P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[0..</a:t>
              </a:r>
              <a:r>
                <a:rPr kumimoji="0" lang="en-US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j-1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]</a:t>
              </a:r>
              <a:r>
                <a:rPr kumimoji="0" lang="en-US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that is a suffix of </a:t>
              </a:r>
              <a:r>
                <a:rPr kumimoji="0" lang="en-US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P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[1..</a:t>
              </a:r>
              <a:r>
                <a:rPr kumimoji="0" lang="en-US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j-1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]</a:t>
              </a:r>
            </a:p>
          </p:txBody>
        </p:sp>
      </p:grpSp>
      <p:grpSp>
        <p:nvGrpSpPr>
          <p:cNvPr id="352333" name="Group 77">
            <a:extLst>
              <a:ext uri="{FF2B5EF4-FFF2-40B4-BE49-F238E27FC236}">
                <a16:creationId xmlns:a16="http://schemas.microsoft.com/office/drawing/2014/main" id="{D8CB3BBF-55C8-4535-8386-5A04EE0C6913}"/>
              </a:ext>
            </a:extLst>
          </p:cNvPr>
          <p:cNvGrpSpPr>
            <a:grpSpLocks/>
          </p:cNvGrpSpPr>
          <p:nvPr/>
        </p:nvGrpSpPr>
        <p:grpSpPr bwMode="auto">
          <a:xfrm>
            <a:off x="5156200" y="3460750"/>
            <a:ext cx="2051050" cy="341313"/>
            <a:chOff x="3247" y="2179"/>
            <a:chExt cx="1292" cy="215"/>
          </a:xfrm>
        </p:grpSpPr>
        <p:sp>
          <p:nvSpPr>
            <p:cNvPr id="352334" name="Rectangle 78">
              <a:extLst>
                <a:ext uri="{FF2B5EF4-FFF2-40B4-BE49-F238E27FC236}">
                  <a16:creationId xmlns:a16="http://schemas.microsoft.com/office/drawing/2014/main" id="{4D1E438D-23A9-4F4B-A211-8BAC9EDBC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35" name="Rectangle 79">
              <a:extLst>
                <a:ext uri="{FF2B5EF4-FFF2-40B4-BE49-F238E27FC236}">
                  <a16:creationId xmlns:a16="http://schemas.microsoft.com/office/drawing/2014/main" id="{2DD08E26-C4F0-4551-B4F1-50004B09F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36" name="Rectangle 80">
              <a:extLst>
                <a:ext uri="{FF2B5EF4-FFF2-40B4-BE49-F238E27FC236}">
                  <a16:creationId xmlns:a16="http://schemas.microsoft.com/office/drawing/2014/main" id="{849D7B1D-F2AC-4511-96D7-7932D2429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37" name="Rectangle 81">
              <a:extLst>
                <a:ext uri="{FF2B5EF4-FFF2-40B4-BE49-F238E27FC236}">
                  <a16:creationId xmlns:a16="http://schemas.microsoft.com/office/drawing/2014/main" id="{B8902F71-EAAB-494F-AFC4-FEE1187A3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38" name="Rectangle 82">
              <a:extLst>
                <a:ext uri="{FF2B5EF4-FFF2-40B4-BE49-F238E27FC236}">
                  <a16:creationId xmlns:a16="http://schemas.microsoft.com/office/drawing/2014/main" id="{E606E812-D3C7-4301-8C86-1D2C98C89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39" name="Rectangle 83">
              <a:extLst>
                <a:ext uri="{FF2B5EF4-FFF2-40B4-BE49-F238E27FC236}">
                  <a16:creationId xmlns:a16="http://schemas.microsoft.com/office/drawing/2014/main" id="{7C2E28F7-CA84-49F9-9018-A64AAE93A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40" name="Rectangle 84">
              <a:extLst>
                <a:ext uri="{FF2B5EF4-FFF2-40B4-BE49-F238E27FC236}">
                  <a16:creationId xmlns:a16="http://schemas.microsoft.com/office/drawing/2014/main" id="{CB1FE9D9-D7CC-4BF9-8F60-496035886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41" name="Rectangle 85">
              <a:extLst>
                <a:ext uri="{FF2B5EF4-FFF2-40B4-BE49-F238E27FC236}">
                  <a16:creationId xmlns:a16="http://schemas.microsoft.com/office/drawing/2014/main" id="{6048C209-39F3-4A94-BDA8-CF0C3FE58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42" name="Rectangle 86">
              <a:extLst>
                <a:ext uri="{FF2B5EF4-FFF2-40B4-BE49-F238E27FC236}">
                  <a16:creationId xmlns:a16="http://schemas.microsoft.com/office/drawing/2014/main" id="{16F23375-669D-4BAD-8EC0-D989B663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43" name="Rectangle 87">
              <a:extLst>
                <a:ext uri="{FF2B5EF4-FFF2-40B4-BE49-F238E27FC236}">
                  <a16:creationId xmlns:a16="http://schemas.microsoft.com/office/drawing/2014/main" id="{44F567DE-8F3E-4A33-B194-04556BB3B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44" name="Rectangle 88">
              <a:extLst>
                <a:ext uri="{FF2B5EF4-FFF2-40B4-BE49-F238E27FC236}">
                  <a16:creationId xmlns:a16="http://schemas.microsoft.com/office/drawing/2014/main" id="{76F387BF-3048-4BF5-A1B1-9F2535AC3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179"/>
              <a:ext cx="215" cy="215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45" name="Rectangle 89">
              <a:extLst>
                <a:ext uri="{FF2B5EF4-FFF2-40B4-BE49-F238E27FC236}">
                  <a16:creationId xmlns:a16="http://schemas.microsoft.com/office/drawing/2014/main" id="{9CCFB332-4E99-40A6-BD34-5E748B0FA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52346" name="Group 90">
            <a:extLst>
              <a:ext uri="{FF2B5EF4-FFF2-40B4-BE49-F238E27FC236}">
                <a16:creationId xmlns:a16="http://schemas.microsoft.com/office/drawing/2014/main" id="{24C6ACAA-E2B5-4A90-BB3A-2FF2D59B0CEC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3460750"/>
            <a:ext cx="2051050" cy="341313"/>
            <a:chOff x="3247" y="2179"/>
            <a:chExt cx="1292" cy="215"/>
          </a:xfrm>
        </p:grpSpPr>
        <p:sp>
          <p:nvSpPr>
            <p:cNvPr id="352347" name="Rectangle 91">
              <a:extLst>
                <a:ext uri="{FF2B5EF4-FFF2-40B4-BE49-F238E27FC236}">
                  <a16:creationId xmlns:a16="http://schemas.microsoft.com/office/drawing/2014/main" id="{B62A8C7A-93A9-4468-8A1E-B2D06FEDC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48" name="Rectangle 92">
              <a:extLst>
                <a:ext uri="{FF2B5EF4-FFF2-40B4-BE49-F238E27FC236}">
                  <a16:creationId xmlns:a16="http://schemas.microsoft.com/office/drawing/2014/main" id="{62F5936E-6B7A-47E1-8B5B-A7CE579B8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49" name="Rectangle 93">
              <a:extLst>
                <a:ext uri="{FF2B5EF4-FFF2-40B4-BE49-F238E27FC236}">
                  <a16:creationId xmlns:a16="http://schemas.microsoft.com/office/drawing/2014/main" id="{E7FFF980-03FE-4450-8CF0-042FB642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50" name="Rectangle 94">
              <a:extLst>
                <a:ext uri="{FF2B5EF4-FFF2-40B4-BE49-F238E27FC236}">
                  <a16:creationId xmlns:a16="http://schemas.microsoft.com/office/drawing/2014/main" id="{05D363CC-F000-438E-AC87-10DBAA92B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51" name="Rectangle 95">
              <a:extLst>
                <a:ext uri="{FF2B5EF4-FFF2-40B4-BE49-F238E27FC236}">
                  <a16:creationId xmlns:a16="http://schemas.microsoft.com/office/drawing/2014/main" id="{DB9DA80C-68BA-43D6-A648-6060087F5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52" name="Rectangle 96">
              <a:extLst>
                <a:ext uri="{FF2B5EF4-FFF2-40B4-BE49-F238E27FC236}">
                  <a16:creationId xmlns:a16="http://schemas.microsoft.com/office/drawing/2014/main" id="{49769DDF-B237-4F7E-BBF3-50AEA32F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53" name="Rectangle 97">
              <a:extLst>
                <a:ext uri="{FF2B5EF4-FFF2-40B4-BE49-F238E27FC236}">
                  <a16:creationId xmlns:a16="http://schemas.microsoft.com/office/drawing/2014/main" id="{DF7ADA32-26DE-4E71-9C72-F3862FE9B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54" name="Rectangle 98">
              <a:extLst>
                <a:ext uri="{FF2B5EF4-FFF2-40B4-BE49-F238E27FC236}">
                  <a16:creationId xmlns:a16="http://schemas.microsoft.com/office/drawing/2014/main" id="{9F3E5FB8-3F4E-41A8-9255-A7552D17D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55" name="Rectangle 99">
              <a:extLst>
                <a:ext uri="{FF2B5EF4-FFF2-40B4-BE49-F238E27FC236}">
                  <a16:creationId xmlns:a16="http://schemas.microsoft.com/office/drawing/2014/main" id="{5C836A1C-621F-47E8-8074-3B41A537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56" name="Rectangle 100">
              <a:extLst>
                <a:ext uri="{FF2B5EF4-FFF2-40B4-BE49-F238E27FC236}">
                  <a16:creationId xmlns:a16="http://schemas.microsoft.com/office/drawing/2014/main" id="{20792172-81CD-4676-9170-D50D4893A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57" name="Rectangle 101">
              <a:extLst>
                <a:ext uri="{FF2B5EF4-FFF2-40B4-BE49-F238E27FC236}">
                  <a16:creationId xmlns:a16="http://schemas.microsoft.com/office/drawing/2014/main" id="{492227F9-9320-4690-9989-9FB229FB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179"/>
              <a:ext cx="215" cy="215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58" name="Rectangle 102">
              <a:extLst>
                <a:ext uri="{FF2B5EF4-FFF2-40B4-BE49-F238E27FC236}">
                  <a16:creationId xmlns:a16="http://schemas.microsoft.com/office/drawing/2014/main" id="{42B73E3F-9709-457B-9E04-AA47F490A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52359" name="Group 103">
            <a:extLst>
              <a:ext uri="{FF2B5EF4-FFF2-40B4-BE49-F238E27FC236}">
                <a16:creationId xmlns:a16="http://schemas.microsoft.com/office/drawing/2014/main" id="{0B46FDD0-418F-4A74-A3BC-3FC9E4470811}"/>
              </a:ext>
            </a:extLst>
          </p:cNvPr>
          <p:cNvGrpSpPr>
            <a:grpSpLocks/>
          </p:cNvGrpSpPr>
          <p:nvPr/>
        </p:nvGrpSpPr>
        <p:grpSpPr bwMode="auto">
          <a:xfrm>
            <a:off x="5842000" y="3460750"/>
            <a:ext cx="2051050" cy="341313"/>
            <a:chOff x="3247" y="2179"/>
            <a:chExt cx="1292" cy="215"/>
          </a:xfrm>
        </p:grpSpPr>
        <p:sp>
          <p:nvSpPr>
            <p:cNvPr id="352360" name="Rectangle 104">
              <a:extLst>
                <a:ext uri="{FF2B5EF4-FFF2-40B4-BE49-F238E27FC236}">
                  <a16:creationId xmlns:a16="http://schemas.microsoft.com/office/drawing/2014/main" id="{043AFB6D-E9CF-4CEA-A4B5-C050AFAC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61" name="Rectangle 105">
              <a:extLst>
                <a:ext uri="{FF2B5EF4-FFF2-40B4-BE49-F238E27FC236}">
                  <a16:creationId xmlns:a16="http://schemas.microsoft.com/office/drawing/2014/main" id="{1349D9C3-C54A-4F03-AD29-08E0ADD2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62" name="Rectangle 106">
              <a:extLst>
                <a:ext uri="{FF2B5EF4-FFF2-40B4-BE49-F238E27FC236}">
                  <a16:creationId xmlns:a16="http://schemas.microsoft.com/office/drawing/2014/main" id="{6D4BD95C-326D-43B4-9BBB-0B8CA083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63" name="Rectangle 107">
              <a:extLst>
                <a:ext uri="{FF2B5EF4-FFF2-40B4-BE49-F238E27FC236}">
                  <a16:creationId xmlns:a16="http://schemas.microsoft.com/office/drawing/2014/main" id="{72CCFA87-133C-44CC-9388-4F512E74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64" name="Rectangle 108">
              <a:extLst>
                <a:ext uri="{FF2B5EF4-FFF2-40B4-BE49-F238E27FC236}">
                  <a16:creationId xmlns:a16="http://schemas.microsoft.com/office/drawing/2014/main" id="{1C93B850-EFFC-4C7A-BAB0-9D7B45CC9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65" name="Rectangle 109">
              <a:extLst>
                <a:ext uri="{FF2B5EF4-FFF2-40B4-BE49-F238E27FC236}">
                  <a16:creationId xmlns:a16="http://schemas.microsoft.com/office/drawing/2014/main" id="{B7F643B7-D726-4F28-9221-387D0CAEF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66" name="Rectangle 110">
              <a:extLst>
                <a:ext uri="{FF2B5EF4-FFF2-40B4-BE49-F238E27FC236}">
                  <a16:creationId xmlns:a16="http://schemas.microsoft.com/office/drawing/2014/main" id="{727D9C4B-D0D1-42B8-8C8E-5ADC2212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67" name="Rectangle 111">
              <a:extLst>
                <a:ext uri="{FF2B5EF4-FFF2-40B4-BE49-F238E27FC236}">
                  <a16:creationId xmlns:a16="http://schemas.microsoft.com/office/drawing/2014/main" id="{64CBF8FE-338B-4353-87FC-7D884DB9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68" name="Rectangle 112">
              <a:extLst>
                <a:ext uri="{FF2B5EF4-FFF2-40B4-BE49-F238E27FC236}">
                  <a16:creationId xmlns:a16="http://schemas.microsoft.com/office/drawing/2014/main" id="{62294E4E-A92E-425F-ADDB-7CA7A530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69" name="Rectangle 113">
              <a:extLst>
                <a:ext uri="{FF2B5EF4-FFF2-40B4-BE49-F238E27FC236}">
                  <a16:creationId xmlns:a16="http://schemas.microsoft.com/office/drawing/2014/main" id="{753530A0-F579-439C-9905-3C33D32A0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70" name="Rectangle 114">
              <a:extLst>
                <a:ext uri="{FF2B5EF4-FFF2-40B4-BE49-F238E27FC236}">
                  <a16:creationId xmlns:a16="http://schemas.microsoft.com/office/drawing/2014/main" id="{E4A79D12-0198-48F3-AA66-6902CBEF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179"/>
              <a:ext cx="215" cy="215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71" name="Rectangle 115">
              <a:extLst>
                <a:ext uri="{FF2B5EF4-FFF2-40B4-BE49-F238E27FC236}">
                  <a16:creationId xmlns:a16="http://schemas.microsoft.com/office/drawing/2014/main" id="{F10AC528-E7FE-43AA-A000-F10E919E8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52372" name="Group 116">
            <a:extLst>
              <a:ext uri="{FF2B5EF4-FFF2-40B4-BE49-F238E27FC236}">
                <a16:creationId xmlns:a16="http://schemas.microsoft.com/office/drawing/2014/main" id="{BA2EE0A8-2E73-4893-9036-7B6F715FCB59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460750"/>
            <a:ext cx="2051050" cy="341313"/>
            <a:chOff x="3247" y="2179"/>
            <a:chExt cx="1292" cy="215"/>
          </a:xfrm>
        </p:grpSpPr>
        <p:sp>
          <p:nvSpPr>
            <p:cNvPr id="352373" name="Rectangle 117">
              <a:extLst>
                <a:ext uri="{FF2B5EF4-FFF2-40B4-BE49-F238E27FC236}">
                  <a16:creationId xmlns:a16="http://schemas.microsoft.com/office/drawing/2014/main" id="{B5F7DD88-E8F1-4AAC-B5EC-CDDB4EC6E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74" name="Rectangle 118">
              <a:extLst>
                <a:ext uri="{FF2B5EF4-FFF2-40B4-BE49-F238E27FC236}">
                  <a16:creationId xmlns:a16="http://schemas.microsoft.com/office/drawing/2014/main" id="{34A965A1-3D68-4A23-898D-2CF8AF8B5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75" name="Rectangle 119">
              <a:extLst>
                <a:ext uri="{FF2B5EF4-FFF2-40B4-BE49-F238E27FC236}">
                  <a16:creationId xmlns:a16="http://schemas.microsoft.com/office/drawing/2014/main" id="{394F4072-6729-4800-B247-5DFA83C2A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76" name="Rectangle 120">
              <a:extLst>
                <a:ext uri="{FF2B5EF4-FFF2-40B4-BE49-F238E27FC236}">
                  <a16:creationId xmlns:a16="http://schemas.microsoft.com/office/drawing/2014/main" id="{DF4CBD88-E70E-4F82-A5C7-B0DC4937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77" name="Rectangle 121">
              <a:extLst>
                <a:ext uri="{FF2B5EF4-FFF2-40B4-BE49-F238E27FC236}">
                  <a16:creationId xmlns:a16="http://schemas.microsoft.com/office/drawing/2014/main" id="{940D405C-F521-4FC3-A396-A19189B72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78" name="Rectangle 122">
              <a:extLst>
                <a:ext uri="{FF2B5EF4-FFF2-40B4-BE49-F238E27FC236}">
                  <a16:creationId xmlns:a16="http://schemas.microsoft.com/office/drawing/2014/main" id="{666BAE9B-7370-4155-8620-4E34560A2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79" name="Rectangle 123">
              <a:extLst>
                <a:ext uri="{FF2B5EF4-FFF2-40B4-BE49-F238E27FC236}">
                  <a16:creationId xmlns:a16="http://schemas.microsoft.com/office/drawing/2014/main" id="{D686C7BC-0A93-415B-8418-74C02950D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80" name="Rectangle 124">
              <a:extLst>
                <a:ext uri="{FF2B5EF4-FFF2-40B4-BE49-F238E27FC236}">
                  <a16:creationId xmlns:a16="http://schemas.microsoft.com/office/drawing/2014/main" id="{8817495E-7B4F-4139-BEE2-BF1FA6637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81" name="Rectangle 125">
              <a:extLst>
                <a:ext uri="{FF2B5EF4-FFF2-40B4-BE49-F238E27FC236}">
                  <a16:creationId xmlns:a16="http://schemas.microsoft.com/office/drawing/2014/main" id="{D9F12C0D-8BB5-47B4-91B2-E0AAE3AA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82" name="Rectangle 126">
              <a:extLst>
                <a:ext uri="{FF2B5EF4-FFF2-40B4-BE49-F238E27FC236}">
                  <a16:creationId xmlns:a16="http://schemas.microsoft.com/office/drawing/2014/main" id="{B9EDDF39-570C-4BF6-8B69-F495158A0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2383" name="Rectangle 127">
              <a:extLst>
                <a:ext uri="{FF2B5EF4-FFF2-40B4-BE49-F238E27FC236}">
                  <a16:creationId xmlns:a16="http://schemas.microsoft.com/office/drawing/2014/main" id="{CDBEF12F-610C-4974-93EB-98A495E4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179"/>
              <a:ext cx="215" cy="215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2384" name="Rectangle 128">
              <a:extLst>
                <a:ext uri="{FF2B5EF4-FFF2-40B4-BE49-F238E27FC236}">
                  <a16:creationId xmlns:a16="http://schemas.microsoft.com/office/drawing/2014/main" id="{4C9CD356-537C-40EC-BAC1-AFD7C39A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218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1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37103-C984-DF93-E283-03952506111A}"/>
              </a:ext>
            </a:extLst>
          </p:cNvPr>
          <p:cNvSpPr txBox="1"/>
          <p:nvPr/>
        </p:nvSpPr>
        <p:spPr>
          <a:xfrm>
            <a:off x="391538" y="505228"/>
            <a:ext cx="7993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Prefix vs Suffix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34FA3-803A-FD59-0365-C22A40CB04BF}"/>
              </a:ext>
            </a:extLst>
          </p:cNvPr>
          <p:cNvSpPr txBox="1"/>
          <p:nvPr/>
        </p:nvSpPr>
        <p:spPr>
          <a:xfrm>
            <a:off x="3504386" y="1567557"/>
            <a:ext cx="1952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6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ababa</a:t>
            </a:r>
            <a:endParaRPr kumimoji="0" lang="en-US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306FD-B67D-8E6F-D0E0-9B125A0DF3D1}"/>
              </a:ext>
            </a:extLst>
          </p:cNvPr>
          <p:cNvSpPr txBox="1"/>
          <p:nvPr/>
        </p:nvSpPr>
        <p:spPr>
          <a:xfrm>
            <a:off x="535021" y="3796080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86236-1A2D-56E6-4070-656E519A1D0D}"/>
              </a:ext>
            </a:extLst>
          </p:cNvPr>
          <p:cNvSpPr txBox="1"/>
          <p:nvPr/>
        </p:nvSpPr>
        <p:spPr>
          <a:xfrm>
            <a:off x="6898733" y="3786351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F429D-FDD7-5E72-C44E-5F615778F223}"/>
              </a:ext>
            </a:extLst>
          </p:cNvPr>
          <p:cNvSpPr txBox="1"/>
          <p:nvPr/>
        </p:nvSpPr>
        <p:spPr>
          <a:xfrm>
            <a:off x="391539" y="3051584"/>
            <a:ext cx="2174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 sz="3600" b="1">
                <a:solidFill>
                  <a:srgbClr val="000000"/>
                </a:solidFill>
                <a:latin typeface="Arial Narrow" panose="020B0606020202030204" pitchFamily="34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ourier New" panose="02070309020205020404" pitchFamily="49" charset="0"/>
              </a:rPr>
              <a:t>Prefixes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0FB49-6FD4-FA9F-8735-D90822BFDF52}"/>
              </a:ext>
            </a:extLst>
          </p:cNvPr>
          <p:cNvSpPr txBox="1"/>
          <p:nvPr/>
        </p:nvSpPr>
        <p:spPr>
          <a:xfrm>
            <a:off x="6741271" y="3051584"/>
            <a:ext cx="1643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Courier New" panose="02070309020205020404" pitchFamily="49" charset="0"/>
              </a:rPr>
              <a:t>Suffixes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288846-C7FA-7FDA-CE07-F5D970DC90A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478605" y="2213888"/>
            <a:ext cx="3002197" cy="83769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65AC1-977A-9CD3-514A-8685DC4430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480802" y="2213888"/>
            <a:ext cx="3082457" cy="83769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9C90FC-C211-DDDF-0C6F-760E78BB2691}"/>
              </a:ext>
            </a:extLst>
          </p:cNvPr>
          <p:cNvSpPr txBox="1"/>
          <p:nvPr/>
        </p:nvSpPr>
        <p:spPr>
          <a:xfrm>
            <a:off x="535021" y="4319300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4B1A0B-B3FF-51EB-46F9-80D3B222624B}"/>
              </a:ext>
            </a:extLst>
          </p:cNvPr>
          <p:cNvSpPr txBox="1"/>
          <p:nvPr/>
        </p:nvSpPr>
        <p:spPr>
          <a:xfrm>
            <a:off x="6898733" y="4309571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</a:t>
            </a:r>
            <a:endParaRPr kumimoji="0" lang="en-US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47F29-E308-B7CD-12C1-F87FA2127635}"/>
              </a:ext>
            </a:extLst>
          </p:cNvPr>
          <p:cNvSpPr txBox="1"/>
          <p:nvPr/>
        </p:nvSpPr>
        <p:spPr>
          <a:xfrm>
            <a:off x="535021" y="4797640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37A5D-B28F-C362-FD43-D86ABDF031C1}"/>
              </a:ext>
            </a:extLst>
          </p:cNvPr>
          <p:cNvSpPr txBox="1"/>
          <p:nvPr/>
        </p:nvSpPr>
        <p:spPr>
          <a:xfrm>
            <a:off x="6898733" y="4787911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F3BD2-1397-B18B-03A3-231C986B59D7}"/>
              </a:ext>
            </a:extLst>
          </p:cNvPr>
          <p:cNvSpPr txBox="1"/>
          <p:nvPr/>
        </p:nvSpPr>
        <p:spPr>
          <a:xfrm>
            <a:off x="535021" y="5261967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abab</a:t>
            </a:r>
            <a:endParaRPr kumimoji="0" lang="en-US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4E314E-1A8F-FC44-E27E-6D7C8CC0B579}"/>
              </a:ext>
            </a:extLst>
          </p:cNvPr>
          <p:cNvSpPr txBox="1"/>
          <p:nvPr/>
        </p:nvSpPr>
        <p:spPr>
          <a:xfrm>
            <a:off x="6898733" y="5252238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baba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A5A2D3-ACFB-E027-DE40-3B34CD181B39}"/>
              </a:ext>
            </a:extLst>
          </p:cNvPr>
          <p:cNvSpPr txBox="1"/>
          <p:nvPr/>
        </p:nvSpPr>
        <p:spPr>
          <a:xfrm>
            <a:off x="535021" y="5829552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ababa</a:t>
            </a:r>
            <a:endParaRPr kumimoji="0" lang="en-US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B68CD-ACB3-B5F5-1BA8-1B07AD05564B}"/>
              </a:ext>
            </a:extLst>
          </p:cNvPr>
          <p:cNvSpPr txBox="1"/>
          <p:nvPr/>
        </p:nvSpPr>
        <p:spPr>
          <a:xfrm>
            <a:off x="6898733" y="5819823"/>
            <a:ext cx="1643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6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ababa</a:t>
            </a:r>
            <a:endParaRPr kumimoji="0" lang="en-US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6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4394D818-6633-480C-99CC-97A3749ED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738848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FDAF92D4-518B-41BF-9522-1DFD29A9E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36186"/>
            <a:ext cx="8077200" cy="1006813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KMP Failure Function</a:t>
            </a:r>
          </a:p>
        </p:txBody>
      </p:sp>
      <p:sp>
        <p:nvSpPr>
          <p:cNvPr id="353284" name="Rectangle 4">
            <a:extLst>
              <a:ext uri="{FF2B5EF4-FFF2-40B4-BE49-F238E27FC236}">
                <a16:creationId xmlns:a16="http://schemas.microsoft.com/office/drawing/2014/main" id="{B5A221A1-4902-461B-BFEF-E93D85686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2999"/>
            <a:ext cx="4411662" cy="5452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Knuth-Morris-Pratt’s algorithm preprocesses the pattern to find matches of prefixes of the pattern with the pattern itself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chemeClr val="tx2"/>
                </a:solidFill>
              </a:rPr>
              <a:t>failure function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is defined as the size of the largest prefix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[0..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that is also a suffix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[1..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  <a:endParaRPr lang="en-US" altLang="en-US" sz="2400" dirty="0"/>
          </a:p>
        </p:txBody>
      </p:sp>
      <p:sp>
        <p:nvSpPr>
          <p:cNvPr id="353319" name="Rectangle 39">
            <a:extLst>
              <a:ext uri="{FF2B5EF4-FFF2-40B4-BE49-F238E27FC236}">
                <a16:creationId xmlns:a16="http://schemas.microsoft.com/office/drawing/2014/main" id="{1328D884-D2E5-4CC8-9530-9AC0068F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73726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3320" name="Rectangle 40">
            <a:extLst>
              <a:ext uri="{FF2B5EF4-FFF2-40B4-BE49-F238E27FC236}">
                <a16:creationId xmlns:a16="http://schemas.microsoft.com/office/drawing/2014/main" id="{2ED05B19-588F-4478-AAA6-954F0FBF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031" y="375154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3321" name="Rectangle 41">
            <a:extLst>
              <a:ext uri="{FF2B5EF4-FFF2-40B4-BE49-F238E27FC236}">
                <a16:creationId xmlns:a16="http://schemas.microsoft.com/office/drawing/2014/main" id="{975154D4-D7CB-4E2C-A1EA-8ED436E3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373726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3322" name="Rectangle 42">
            <a:extLst>
              <a:ext uri="{FF2B5EF4-FFF2-40B4-BE49-F238E27FC236}">
                <a16:creationId xmlns:a16="http://schemas.microsoft.com/office/drawing/2014/main" id="{249C6F15-7BD0-4F16-9897-BAC62179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931" y="375154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3323" name="Rectangle 43">
            <a:extLst>
              <a:ext uri="{FF2B5EF4-FFF2-40B4-BE49-F238E27FC236}">
                <a16:creationId xmlns:a16="http://schemas.microsoft.com/office/drawing/2014/main" id="{E6BCC9E0-434B-4B32-A9C2-2D0D19A6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3737260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3324" name="Rectangle 44">
            <a:extLst>
              <a:ext uri="{FF2B5EF4-FFF2-40B4-BE49-F238E27FC236}">
                <a16:creationId xmlns:a16="http://schemas.microsoft.com/office/drawing/2014/main" id="{1FD5547E-08E7-418F-88B5-B6C45A74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244" y="375154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3325" name="Rectangle 45">
            <a:extLst>
              <a:ext uri="{FF2B5EF4-FFF2-40B4-BE49-F238E27FC236}">
                <a16:creationId xmlns:a16="http://schemas.microsoft.com/office/drawing/2014/main" id="{4CE4BCDC-6574-4A3C-BB64-4B2E55AA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373726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3326" name="Rectangle 46">
            <a:extLst>
              <a:ext uri="{FF2B5EF4-FFF2-40B4-BE49-F238E27FC236}">
                <a16:creationId xmlns:a16="http://schemas.microsoft.com/office/drawing/2014/main" id="{E70F5393-A2DA-4223-8329-8E8D385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556" y="375154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3327" name="Rectangle 47">
            <a:extLst>
              <a:ext uri="{FF2B5EF4-FFF2-40B4-BE49-F238E27FC236}">
                <a16:creationId xmlns:a16="http://schemas.microsoft.com/office/drawing/2014/main" id="{FCCF1487-F403-4BBB-B095-215BDC754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3726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3328" name="Rectangle 48">
            <a:extLst>
              <a:ext uri="{FF2B5EF4-FFF2-40B4-BE49-F238E27FC236}">
                <a16:creationId xmlns:a16="http://schemas.microsoft.com/office/drawing/2014/main" id="{BB8250FB-4A41-4897-882C-E9EC3C526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869" y="375154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3329" name="Rectangle 49">
            <a:extLst>
              <a:ext uri="{FF2B5EF4-FFF2-40B4-BE49-F238E27FC236}">
                <a16:creationId xmlns:a16="http://schemas.microsoft.com/office/drawing/2014/main" id="{C2829544-9A99-472F-8AAC-EBE0E4AC4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281" y="375154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3330" name="Rectangle 50">
            <a:extLst>
              <a:ext uri="{FF2B5EF4-FFF2-40B4-BE49-F238E27FC236}">
                <a16:creationId xmlns:a16="http://schemas.microsoft.com/office/drawing/2014/main" id="{1F85594E-9FF5-44E8-9A42-4F2AC2F3B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4085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P:</a:t>
            </a:r>
          </a:p>
        </p:txBody>
      </p:sp>
      <p:graphicFrame>
        <p:nvGraphicFramePr>
          <p:cNvPr id="353501" name="Group 221">
            <a:extLst>
              <a:ext uri="{FF2B5EF4-FFF2-40B4-BE49-F238E27FC236}">
                <a16:creationId xmlns:a16="http://schemas.microsoft.com/office/drawing/2014/main" id="{C98FCDEF-011A-4616-80EB-59F444F6F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17583"/>
              </p:ext>
            </p:extLst>
          </p:nvPr>
        </p:nvGraphicFramePr>
        <p:xfrm>
          <a:off x="4953000" y="4269509"/>
          <a:ext cx="3936856" cy="1371600"/>
        </p:xfrm>
        <a:graphic>
          <a:graphicData uri="http://schemas.openxmlformats.org/drawingml/2006/table">
            <a:tbl>
              <a:tblPr/>
              <a:tblGrid>
                <a:gridCol w="709633">
                  <a:extLst>
                    <a:ext uri="{9D8B030D-6E8A-4147-A177-3AD203B41FA5}">
                      <a16:colId xmlns:a16="http://schemas.microsoft.com/office/drawing/2014/main" val="1056820397"/>
                    </a:ext>
                  </a:extLst>
                </a:gridCol>
                <a:gridCol w="536682">
                  <a:extLst>
                    <a:ext uri="{9D8B030D-6E8A-4147-A177-3AD203B41FA5}">
                      <a16:colId xmlns:a16="http://schemas.microsoft.com/office/drawing/2014/main" val="218091421"/>
                    </a:ext>
                  </a:extLst>
                </a:gridCol>
                <a:gridCol w="538465">
                  <a:extLst>
                    <a:ext uri="{9D8B030D-6E8A-4147-A177-3AD203B41FA5}">
                      <a16:colId xmlns:a16="http://schemas.microsoft.com/office/drawing/2014/main" val="2182126985"/>
                    </a:ext>
                  </a:extLst>
                </a:gridCol>
                <a:gridCol w="538465">
                  <a:extLst>
                    <a:ext uri="{9D8B030D-6E8A-4147-A177-3AD203B41FA5}">
                      <a16:colId xmlns:a16="http://schemas.microsoft.com/office/drawing/2014/main" val="806010560"/>
                    </a:ext>
                  </a:extLst>
                </a:gridCol>
                <a:gridCol w="538465">
                  <a:extLst>
                    <a:ext uri="{9D8B030D-6E8A-4147-A177-3AD203B41FA5}">
                      <a16:colId xmlns:a16="http://schemas.microsoft.com/office/drawing/2014/main" val="2330417588"/>
                    </a:ext>
                  </a:extLst>
                </a:gridCol>
                <a:gridCol w="536681">
                  <a:extLst>
                    <a:ext uri="{9D8B030D-6E8A-4147-A177-3AD203B41FA5}">
                      <a16:colId xmlns:a16="http://schemas.microsoft.com/office/drawing/2014/main" val="2535796660"/>
                    </a:ext>
                  </a:extLst>
                </a:gridCol>
                <a:gridCol w="538465">
                  <a:extLst>
                    <a:ext uri="{9D8B030D-6E8A-4147-A177-3AD203B41FA5}">
                      <a16:colId xmlns:a16="http://schemas.microsoft.com/office/drawing/2014/main" val="1016008845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5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21637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80093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7128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1C832DA-ED71-025C-223D-41D4DE4D771D}"/>
              </a:ext>
            </a:extLst>
          </p:cNvPr>
          <p:cNvSpPr/>
          <p:nvPr/>
        </p:nvSpPr>
        <p:spPr>
          <a:xfrm>
            <a:off x="5661818" y="5202671"/>
            <a:ext cx="517310" cy="43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957134-5629-3E2A-DB9E-CF2093F7129D}"/>
              </a:ext>
            </a:extLst>
          </p:cNvPr>
          <p:cNvSpPr/>
          <p:nvPr/>
        </p:nvSpPr>
        <p:spPr>
          <a:xfrm>
            <a:off x="6206402" y="5202671"/>
            <a:ext cx="517310" cy="43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0CDDE4-F2AE-4690-D513-54B279B0375A}"/>
              </a:ext>
            </a:extLst>
          </p:cNvPr>
          <p:cNvSpPr/>
          <p:nvPr/>
        </p:nvSpPr>
        <p:spPr>
          <a:xfrm>
            <a:off x="6751961" y="5202671"/>
            <a:ext cx="517310" cy="43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3BCB3-31D7-5273-ACE7-51E2EDF0F855}"/>
              </a:ext>
            </a:extLst>
          </p:cNvPr>
          <p:cNvSpPr/>
          <p:nvPr/>
        </p:nvSpPr>
        <p:spPr>
          <a:xfrm>
            <a:off x="7288301" y="5202671"/>
            <a:ext cx="517310" cy="43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FCDC0-EBF5-76B2-523B-97A0F73095AA}"/>
              </a:ext>
            </a:extLst>
          </p:cNvPr>
          <p:cNvSpPr/>
          <p:nvPr/>
        </p:nvSpPr>
        <p:spPr>
          <a:xfrm>
            <a:off x="7814413" y="5202671"/>
            <a:ext cx="517310" cy="43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0A850-FD20-10B5-9A0D-0611EBCCF8F8}"/>
              </a:ext>
            </a:extLst>
          </p:cNvPr>
          <p:cNvSpPr/>
          <p:nvPr/>
        </p:nvSpPr>
        <p:spPr>
          <a:xfrm>
            <a:off x="8350753" y="5202671"/>
            <a:ext cx="517310" cy="431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78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0CC651B1-546F-4763-829F-042CC5DAC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1708150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B64FB787-9518-4A3E-89CF-03380462C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68274"/>
            <a:ext cx="8077200" cy="750888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KMP Failure Function</a:t>
            </a:r>
          </a:p>
        </p:txBody>
      </p:sp>
      <p:sp>
        <p:nvSpPr>
          <p:cNvPr id="354308" name="Rectangle 4">
            <a:extLst>
              <a:ext uri="{FF2B5EF4-FFF2-40B4-BE49-F238E27FC236}">
                <a16:creationId xmlns:a16="http://schemas.microsoft.com/office/drawing/2014/main" id="{2479F537-5211-4253-B363-FAC4A48FB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118681"/>
            <a:ext cx="4321175" cy="53113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Knuth-Morris-Pratt’s algorithm preprocesses the pattern to find matches of prefixes of the pattern with the pattern itself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chemeClr val="tx2"/>
                </a:solidFill>
              </a:rPr>
              <a:t>failure function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is defined as the size of the largest prefix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[0..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that is also a suffix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[1..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  <a:endParaRPr lang="en-US" altLang="en-US" sz="2400" dirty="0"/>
          </a:p>
        </p:txBody>
      </p:sp>
      <p:sp>
        <p:nvSpPr>
          <p:cNvPr id="354309" name="Rectangle 5">
            <a:extLst>
              <a:ext uri="{FF2B5EF4-FFF2-40B4-BE49-F238E27FC236}">
                <a16:creationId xmlns:a16="http://schemas.microsoft.com/office/drawing/2014/main" id="{A20B36E3-580C-43FE-B096-CA0368FB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11325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P:</a:t>
            </a:r>
          </a:p>
        </p:txBody>
      </p:sp>
      <p:sp>
        <p:nvSpPr>
          <p:cNvPr id="354310" name="Rectangle 6">
            <a:extLst>
              <a:ext uri="{FF2B5EF4-FFF2-40B4-BE49-F238E27FC236}">
                <a16:creationId xmlns:a16="http://schemas.microsoft.com/office/drawing/2014/main" id="{DC270D9C-31F8-4EC0-99C0-164DECED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1447800"/>
            <a:ext cx="13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0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11" name="Rectangle 7">
            <a:extLst>
              <a:ext uri="{FF2B5EF4-FFF2-40B4-BE49-F238E27FC236}">
                <a16:creationId xmlns:a16="http://schemas.microsoft.com/office/drawing/2014/main" id="{091C9E6A-90B8-4154-8444-D75B6F1BA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1709738"/>
            <a:ext cx="371475" cy="369887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12" name="Rectangle 8">
            <a:extLst>
              <a:ext uri="{FF2B5EF4-FFF2-40B4-BE49-F238E27FC236}">
                <a16:creationId xmlns:a16="http://schemas.microsoft.com/office/drawing/2014/main" id="{D4D9ACC2-B5F1-4C5A-84F4-814C65CE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1724025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13" name="Rectangle 9">
            <a:extLst>
              <a:ext uri="{FF2B5EF4-FFF2-40B4-BE49-F238E27FC236}">
                <a16:creationId xmlns:a16="http://schemas.microsoft.com/office/drawing/2014/main" id="{DD828E89-B051-4C8B-B165-D756CDE2C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1709738"/>
            <a:ext cx="369888" cy="369887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14" name="Rectangle 10">
            <a:extLst>
              <a:ext uri="{FF2B5EF4-FFF2-40B4-BE49-F238E27FC236}">
                <a16:creationId xmlns:a16="http://schemas.microsoft.com/office/drawing/2014/main" id="{B2C458AB-D7FA-48A4-94B1-6CEEB059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1724025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15" name="Rectangle 11">
            <a:extLst>
              <a:ext uri="{FF2B5EF4-FFF2-40B4-BE49-F238E27FC236}">
                <a16:creationId xmlns:a16="http://schemas.microsoft.com/office/drawing/2014/main" id="{2A8D9621-FD89-4DAA-8AA7-5D8FAAB53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1709738"/>
            <a:ext cx="376237" cy="369887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16" name="Rectangle 12">
            <a:extLst>
              <a:ext uri="{FF2B5EF4-FFF2-40B4-BE49-F238E27FC236}">
                <a16:creationId xmlns:a16="http://schemas.microsoft.com/office/drawing/2014/main" id="{ACFB6466-DD36-4817-923E-22D307F1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1724025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17" name="Rectangle 13">
            <a:extLst>
              <a:ext uri="{FF2B5EF4-FFF2-40B4-BE49-F238E27FC236}">
                <a16:creationId xmlns:a16="http://schemas.microsoft.com/office/drawing/2014/main" id="{ACBB1324-B5FA-4147-A804-90484FD5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1709738"/>
            <a:ext cx="369888" cy="369887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18" name="Rectangle 14">
            <a:extLst>
              <a:ext uri="{FF2B5EF4-FFF2-40B4-BE49-F238E27FC236}">
                <a16:creationId xmlns:a16="http://schemas.microsoft.com/office/drawing/2014/main" id="{B9A5534F-5021-432A-9B1E-336779A8F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1724025"/>
            <a:ext cx="1301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19" name="Rectangle 15">
            <a:extLst>
              <a:ext uri="{FF2B5EF4-FFF2-40B4-BE49-F238E27FC236}">
                <a16:creationId xmlns:a16="http://schemas.microsoft.com/office/drawing/2014/main" id="{0F540594-EC80-405C-9577-53F09F97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1709738"/>
            <a:ext cx="371475" cy="369887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20" name="Rectangle 16">
            <a:extLst>
              <a:ext uri="{FF2B5EF4-FFF2-40B4-BE49-F238E27FC236}">
                <a16:creationId xmlns:a16="http://schemas.microsoft.com/office/drawing/2014/main" id="{4D3842FF-712B-44DF-ABC0-402926E4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1724025"/>
            <a:ext cx="1460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21" name="Rectangle 17">
            <a:extLst>
              <a:ext uri="{FF2B5EF4-FFF2-40B4-BE49-F238E27FC236}">
                <a16:creationId xmlns:a16="http://schemas.microsoft.com/office/drawing/2014/main" id="{A50B32F8-4BA7-423D-8487-B3C3B580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1447800"/>
            <a:ext cx="13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22" name="Rectangle 18">
            <a:extLst>
              <a:ext uri="{FF2B5EF4-FFF2-40B4-BE49-F238E27FC236}">
                <a16:creationId xmlns:a16="http://schemas.microsoft.com/office/drawing/2014/main" id="{95CDCC8F-CD8C-411C-B4F2-080289689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38" y="1447800"/>
            <a:ext cx="13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23" name="Rectangle 19">
            <a:extLst>
              <a:ext uri="{FF2B5EF4-FFF2-40B4-BE49-F238E27FC236}">
                <a16:creationId xmlns:a16="http://schemas.microsoft.com/office/drawing/2014/main" id="{47018F06-669E-4DE1-8239-7B4A867F5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1447800"/>
            <a:ext cx="13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3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24" name="Rectangle 20">
            <a:extLst>
              <a:ext uri="{FF2B5EF4-FFF2-40B4-BE49-F238E27FC236}">
                <a16:creationId xmlns:a16="http://schemas.microsoft.com/office/drawing/2014/main" id="{BFD68C52-8916-4F55-8708-76729122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1447800"/>
            <a:ext cx="13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4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25" name="Rectangle 21">
            <a:extLst>
              <a:ext uri="{FF2B5EF4-FFF2-40B4-BE49-F238E27FC236}">
                <a16:creationId xmlns:a16="http://schemas.microsoft.com/office/drawing/2014/main" id="{0E0D55A1-3B2A-4423-BFD4-FE7B14C9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5" y="1447800"/>
            <a:ext cx="13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5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26" name="Rectangle 22">
            <a:extLst>
              <a:ext uri="{FF2B5EF4-FFF2-40B4-BE49-F238E27FC236}">
                <a16:creationId xmlns:a16="http://schemas.microsoft.com/office/drawing/2014/main" id="{C3D51473-9331-445D-AE71-998DE40D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1731963"/>
            <a:ext cx="1460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354327" name="Group 23">
            <a:extLst>
              <a:ext uri="{FF2B5EF4-FFF2-40B4-BE49-F238E27FC236}">
                <a16:creationId xmlns:a16="http://schemas.microsoft.com/office/drawing/2014/main" id="{2F6D86F5-222A-4E2C-BEDA-28D0DBFB69E7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759075"/>
          <a:ext cx="3505200" cy="1128395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566503026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389182997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7460481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12377713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76732977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198366755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899737082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282537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5057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8479"/>
                  </a:ext>
                </a:extLst>
              </a:tr>
            </a:tbl>
          </a:graphicData>
        </a:graphic>
      </p:graphicFrame>
      <p:sp>
        <p:nvSpPr>
          <p:cNvPr id="354361" name="Rectangle 57">
            <a:extLst>
              <a:ext uri="{FF2B5EF4-FFF2-40B4-BE49-F238E27FC236}">
                <a16:creationId xmlns:a16="http://schemas.microsoft.com/office/drawing/2014/main" id="{B8A5FE23-F9CF-4B17-885A-CA62933A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3505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354362" name="Rectangle 58">
            <a:extLst>
              <a:ext uri="{FF2B5EF4-FFF2-40B4-BE49-F238E27FC236}">
                <a16:creationId xmlns:a16="http://schemas.microsoft.com/office/drawing/2014/main" id="{66C61A43-41B8-4806-8541-AE583496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505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354363" name="Rectangle 59">
            <a:extLst>
              <a:ext uri="{FF2B5EF4-FFF2-40B4-BE49-F238E27FC236}">
                <a16:creationId xmlns:a16="http://schemas.microsoft.com/office/drawing/2014/main" id="{110FDD5E-0AC8-4B8B-B7DE-F4616D8D1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354364" name="Rectangle 60">
            <a:extLst>
              <a:ext uri="{FF2B5EF4-FFF2-40B4-BE49-F238E27FC236}">
                <a16:creationId xmlns:a16="http://schemas.microsoft.com/office/drawing/2014/main" id="{B7BA9106-9C89-4B85-9D49-A7DDD4670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3505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</a:p>
        </p:txBody>
      </p:sp>
      <p:sp>
        <p:nvSpPr>
          <p:cNvPr id="354365" name="Rectangle 61">
            <a:extLst>
              <a:ext uri="{FF2B5EF4-FFF2-40B4-BE49-F238E27FC236}">
                <a16:creationId xmlns:a16="http://schemas.microsoft.com/office/drawing/2014/main" id="{0F158005-5EF8-42E8-8F5E-1B934334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3505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354366" name="Rectangle 62">
            <a:extLst>
              <a:ext uri="{FF2B5EF4-FFF2-40B4-BE49-F238E27FC236}">
                <a16:creationId xmlns:a16="http://schemas.microsoft.com/office/drawing/2014/main" id="{84753E49-FA9E-45C8-BC3A-9B5640CA4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505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61" grpId="0" autoUpdateAnimBg="0"/>
      <p:bldP spid="354362" grpId="0" autoUpdateAnimBg="0"/>
      <p:bldP spid="354363" grpId="0" autoUpdateAnimBg="0"/>
      <p:bldP spid="354364" grpId="0" autoUpdateAnimBg="0"/>
      <p:bldP spid="354365" grpId="0" autoUpdateAnimBg="0"/>
      <p:bldP spid="3543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7EC77A2B-C658-4614-A172-2B4BD9290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8392"/>
            <a:ext cx="5904691" cy="700365"/>
          </a:xfrm>
          <a:ln/>
        </p:spPr>
        <p:txBody>
          <a:bodyPr/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MingLiU" panose="02020500000000000000" pitchFamily="18" charset="-120"/>
              </a:rPr>
              <a:t>The KMP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7D8C35-59DB-43FB-8BF3-5E498B07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7" y="862651"/>
            <a:ext cx="5836596" cy="54129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3333FF"/>
                </a:solidFill>
                <a:ea typeface="PMingLiU" panose="02020500000000000000" pitchFamily="18" charset="-120"/>
              </a:rPr>
              <a:t>Knuth-Morris-Pratt Algorithm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F350D2-ABDC-4082-A98C-E4D740858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06889"/>
            <a:ext cx="5943599" cy="2770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CA" sz="3600" b="0" i="0" dirty="0">
                <a:solidFill>
                  <a:srgbClr val="4D5156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 method of finding patterns , developed by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3600" b="0" i="0" dirty="0">
                <a:solidFill>
                  <a:srgbClr val="4D5156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D. E. Knuth,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3600" b="0" i="0" dirty="0">
                <a:solidFill>
                  <a:srgbClr val="4D5156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J. H. Morris and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3600" b="0" i="0" dirty="0">
                <a:solidFill>
                  <a:srgbClr val="4D5156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V. R. Pratt.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ea typeface="PMingLiU" panose="02020500000000000000" pitchFamily="18" charset="-120"/>
              <a:cs typeface="Times" panose="02020603050405020304" pitchFamily="18" charset="0"/>
            </a:endParaRPr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E6EAD225-8E32-4445-8224-D66DA189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12" y="0"/>
            <a:ext cx="2563987" cy="30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55F52-CDC3-4725-B71F-2BE8FB6D9B82}"/>
              </a:ext>
            </a:extLst>
          </p:cNvPr>
          <p:cNvSpPr txBox="1"/>
          <p:nvPr/>
        </p:nvSpPr>
        <p:spPr>
          <a:xfrm>
            <a:off x="6580011" y="3042714"/>
            <a:ext cx="2563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Donald Knuth</a:t>
            </a:r>
            <a:endParaRPr lang="en-US" sz="2400" b="1" dirty="0"/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C769911D-F751-4FC5-8C0C-C69FEDA9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9073"/>
            <a:ext cx="3200401" cy="41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F5177-7ACB-46E3-8648-5455F2B9788C}"/>
              </a:ext>
            </a:extLst>
          </p:cNvPr>
          <p:cNvSpPr txBox="1"/>
          <p:nvPr/>
        </p:nvSpPr>
        <p:spPr>
          <a:xfrm>
            <a:off x="0" y="6334780"/>
            <a:ext cx="320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Vaughan Pratt</a:t>
            </a:r>
            <a:endParaRPr lang="en-US" sz="2800" dirty="0"/>
          </a:p>
        </p:txBody>
      </p:sp>
      <p:pic>
        <p:nvPicPr>
          <p:cNvPr id="1026" name="Picture 2" descr="AppleMark&#10;">
            <a:extLst>
              <a:ext uri="{FF2B5EF4-FFF2-40B4-BE49-F238E27FC236}">
                <a16:creationId xmlns:a16="http://schemas.microsoft.com/office/drawing/2014/main" id="{53249F2B-112C-FE2D-049E-AEAA74A1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715" y="3974091"/>
            <a:ext cx="19335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62B2B-8ECA-9700-74F1-CAD75F16F813}"/>
              </a:ext>
            </a:extLst>
          </p:cNvPr>
          <p:cNvSpPr txBox="1"/>
          <p:nvPr/>
        </p:nvSpPr>
        <p:spPr>
          <a:xfrm>
            <a:off x="7087715" y="6367523"/>
            <a:ext cx="193357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600" b="1" i="0" dirty="0">
                <a:effectLst/>
                <a:latin typeface="Times" panose="02020603050405020304" pitchFamily="18" charset="0"/>
                <a:cs typeface="Times" panose="02020603050405020304" pitchFamily="18" charset="0"/>
              </a:rPr>
              <a:t>J. H. Morris 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9386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CF5537F1-78C0-4B0F-8B59-B537D7A1B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r>
              <a:rPr lang="en-US" altLang="en-US"/>
              <a:t>KMP Failure Function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1C9CC0DE-C461-421E-AD5A-98095F118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668" y="1602105"/>
            <a:ext cx="3886200" cy="4648200"/>
          </a:xfrm>
        </p:spPr>
        <p:txBody>
          <a:bodyPr/>
          <a:lstStyle/>
          <a:p>
            <a:r>
              <a:rPr lang="en-US" altLang="en-US" sz="2400" dirty="0"/>
              <a:t>Knuth-Morris-Pratt’s algorithm modifies the brute-force algorithm so that if a mismatch occurs at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[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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[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] </a:t>
            </a:r>
            <a:r>
              <a:rPr lang="en-US" altLang="en-US" sz="2400" dirty="0"/>
              <a:t>we set 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j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55332" name="Group 4">
            <a:extLst>
              <a:ext uri="{FF2B5EF4-FFF2-40B4-BE49-F238E27FC236}">
                <a16:creationId xmlns:a16="http://schemas.microsoft.com/office/drawing/2014/main" id="{DC7CE0F2-D5C2-42E0-A2AB-50D0860E915B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1752600"/>
          <a:ext cx="3505200" cy="1128395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106211857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1182189987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82289162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82015369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770914451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1146801820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560447148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66524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73333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2907"/>
                  </a:ext>
                </a:extLst>
              </a:tr>
            </a:tbl>
          </a:graphicData>
        </a:graphic>
      </p:graphicFrame>
      <p:graphicFrame>
        <p:nvGraphicFramePr>
          <p:cNvPr id="355366" name="Object 38">
            <a:extLst>
              <a:ext uri="{FF2B5EF4-FFF2-40B4-BE49-F238E27FC236}">
                <a16:creationId xmlns:a16="http://schemas.microsoft.com/office/drawing/2014/main" id="{A601B9F6-832E-4FB4-BDEE-AA0D769BD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14212"/>
              </p:ext>
            </p:extLst>
          </p:nvPr>
        </p:nvGraphicFramePr>
        <p:xfrm>
          <a:off x="4268821" y="30353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06080" imgH="2358000" progId="Visio.Drawing.6">
                  <p:embed/>
                </p:oleObj>
              </mc:Choice>
              <mc:Fallback>
                <p:oleObj name="VISIO" r:id="rId2" imgW="3106080" imgH="2358000" progId="Visio.Drawing.6">
                  <p:embed/>
                  <p:pic>
                    <p:nvPicPr>
                      <p:cNvPr id="355366" name="Object 38">
                        <a:extLst>
                          <a:ext uri="{FF2B5EF4-FFF2-40B4-BE49-F238E27FC236}">
                            <a16:creationId xmlns:a16="http://schemas.microsoft.com/office/drawing/2014/main" id="{A601B9F6-832E-4FB4-BDEE-AA0D769BD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821" y="30353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7" name="Rectangle 39">
            <a:extLst>
              <a:ext uri="{FF2B5EF4-FFF2-40B4-BE49-F238E27FC236}">
                <a16:creationId xmlns:a16="http://schemas.microsoft.com/office/drawing/2014/main" id="{C6BCC4D3-7EF2-4948-BA13-50DC4111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57600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AB72DF86-2D48-4596-B282-8A3AD19B6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Example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21AA4C2E-F94A-4B27-B756-F734EC44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75" y="2265363"/>
            <a:ext cx="252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0" name="Rectangle 4">
            <a:extLst>
              <a:ext uri="{FF2B5EF4-FFF2-40B4-BE49-F238E27FC236}">
                <a16:creationId xmlns:a16="http://schemas.microsoft.com/office/drawing/2014/main" id="{C33D9836-80DA-475C-88A6-D5397800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787525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0E9DE20F-6F68-423B-A09D-1FCCE1C49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2" name="Rectangle 6">
            <a:extLst>
              <a:ext uri="{FF2B5EF4-FFF2-40B4-BE49-F238E27FC236}">
                <a16:creationId xmlns:a16="http://schemas.microsoft.com/office/drawing/2014/main" id="{E33F0DFA-9227-484D-A918-A7E4BD65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1787525"/>
            <a:ext cx="369888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3" name="Rectangle 7">
            <a:extLst>
              <a:ext uri="{FF2B5EF4-FFF2-40B4-BE49-F238E27FC236}">
                <a16:creationId xmlns:a16="http://schemas.microsoft.com/office/drawing/2014/main" id="{146999F1-B1D5-4C76-9B9D-CC7236B4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0BD6FB18-2BE7-424B-8A06-36F6968CE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1787525"/>
            <a:ext cx="376237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5" name="Rectangle 9">
            <a:extLst>
              <a:ext uri="{FF2B5EF4-FFF2-40B4-BE49-F238E27FC236}">
                <a16:creationId xmlns:a16="http://schemas.microsoft.com/office/drawing/2014/main" id="{70867730-6951-4054-BC7A-6B992347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6" name="Rectangle 10">
            <a:extLst>
              <a:ext uri="{FF2B5EF4-FFF2-40B4-BE49-F238E27FC236}">
                <a16:creationId xmlns:a16="http://schemas.microsoft.com/office/drawing/2014/main" id="{AD916AED-5CF7-40F6-ADC8-E8937789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1787525"/>
            <a:ext cx="369888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7" name="Rectangle 11">
            <a:extLst>
              <a:ext uri="{FF2B5EF4-FFF2-40B4-BE49-F238E27FC236}">
                <a16:creationId xmlns:a16="http://schemas.microsoft.com/office/drawing/2014/main" id="{362B64C5-D26E-4D83-AEDE-C566F712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1801813"/>
            <a:ext cx="247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8" name="Rectangle 12">
            <a:extLst>
              <a:ext uri="{FF2B5EF4-FFF2-40B4-BE49-F238E27FC236}">
                <a16:creationId xmlns:a16="http://schemas.microsoft.com/office/drawing/2014/main" id="{D80C4CB4-D786-46CA-B3C7-D0DF461A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1787525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9" name="Rectangle 13">
            <a:extLst>
              <a:ext uri="{FF2B5EF4-FFF2-40B4-BE49-F238E27FC236}">
                <a16:creationId xmlns:a16="http://schemas.microsoft.com/office/drawing/2014/main" id="{F7F816B1-E206-40A9-A619-44B043C8E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0" name="Rectangle 14">
            <a:extLst>
              <a:ext uri="{FF2B5EF4-FFF2-40B4-BE49-F238E27FC236}">
                <a16:creationId xmlns:a16="http://schemas.microsoft.com/office/drawing/2014/main" id="{F7E620E9-77A8-4EA1-A906-38B67B698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1787525"/>
            <a:ext cx="369887" cy="369888"/>
          </a:xfrm>
          <a:prstGeom prst="rect">
            <a:avLst/>
          </a:prstGeom>
          <a:solidFill>
            <a:srgbClr val="E6E6E6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1" name="Rectangle 15">
            <a:extLst>
              <a:ext uri="{FF2B5EF4-FFF2-40B4-BE49-F238E27FC236}">
                <a16:creationId xmlns:a16="http://schemas.microsoft.com/office/drawing/2014/main" id="{3CC2EAD1-EF52-4737-86B1-4EBBDBE5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2" name="Rectangle 16">
            <a:extLst>
              <a:ext uri="{FF2B5EF4-FFF2-40B4-BE49-F238E27FC236}">
                <a16:creationId xmlns:a16="http://schemas.microsoft.com/office/drawing/2014/main" id="{C6B43D4E-707A-474F-A2B0-7F9414D54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1787525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3" name="Rectangle 17">
            <a:extLst>
              <a:ext uri="{FF2B5EF4-FFF2-40B4-BE49-F238E27FC236}">
                <a16:creationId xmlns:a16="http://schemas.microsoft.com/office/drawing/2014/main" id="{D37D7253-2489-4089-8173-343C93C1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4" name="Rectangle 18">
            <a:extLst>
              <a:ext uri="{FF2B5EF4-FFF2-40B4-BE49-F238E27FC236}">
                <a16:creationId xmlns:a16="http://schemas.microsoft.com/office/drawing/2014/main" id="{AAD87267-08FC-471D-9DCA-A25179A93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1787525"/>
            <a:ext cx="369888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5" name="Rectangle 19">
            <a:extLst>
              <a:ext uri="{FF2B5EF4-FFF2-40B4-BE49-F238E27FC236}">
                <a16:creationId xmlns:a16="http://schemas.microsoft.com/office/drawing/2014/main" id="{9AC30D48-B422-4E7F-87FC-818A1FECE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8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6" name="Rectangle 20">
            <a:extLst>
              <a:ext uri="{FF2B5EF4-FFF2-40B4-BE49-F238E27FC236}">
                <a16:creationId xmlns:a16="http://schemas.microsoft.com/office/drawing/2014/main" id="{423112C8-5B77-4ED7-B518-492171E8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1787525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7" name="Rectangle 21">
            <a:extLst>
              <a:ext uri="{FF2B5EF4-FFF2-40B4-BE49-F238E27FC236}">
                <a16:creationId xmlns:a16="http://schemas.microsoft.com/office/drawing/2014/main" id="{AB2C0178-AD75-4B79-93F7-93E151D5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1801813"/>
            <a:ext cx="247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8" name="Rectangle 22">
            <a:extLst>
              <a:ext uri="{FF2B5EF4-FFF2-40B4-BE49-F238E27FC236}">
                <a16:creationId xmlns:a16="http://schemas.microsoft.com/office/drawing/2014/main" id="{570B701C-8861-49FD-93B9-DD07B30D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1787525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99" name="Rectangle 23">
            <a:extLst>
              <a:ext uri="{FF2B5EF4-FFF2-40B4-BE49-F238E27FC236}">
                <a16:creationId xmlns:a16="http://schemas.microsoft.com/office/drawing/2014/main" id="{22292AAE-45F0-4E1C-B964-7798A15B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0" name="Rectangle 24">
            <a:extLst>
              <a:ext uri="{FF2B5EF4-FFF2-40B4-BE49-F238E27FC236}">
                <a16:creationId xmlns:a16="http://schemas.microsoft.com/office/drawing/2014/main" id="{18C5EE93-9425-4987-B090-BB4B8EC17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1787525"/>
            <a:ext cx="369888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1" name="Rectangle 25">
            <a:extLst>
              <a:ext uri="{FF2B5EF4-FFF2-40B4-BE49-F238E27FC236}">
                <a16:creationId xmlns:a16="http://schemas.microsoft.com/office/drawing/2014/main" id="{50CEC690-D444-4CEB-8EFE-D9571BEFB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2" name="Rectangle 26">
            <a:extLst>
              <a:ext uri="{FF2B5EF4-FFF2-40B4-BE49-F238E27FC236}">
                <a16:creationId xmlns:a16="http://schemas.microsoft.com/office/drawing/2014/main" id="{2B868738-B53E-47FF-864A-6E41B6F1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1787525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3" name="Rectangle 27">
            <a:extLst>
              <a:ext uri="{FF2B5EF4-FFF2-40B4-BE49-F238E27FC236}">
                <a16:creationId xmlns:a16="http://schemas.microsoft.com/office/drawing/2014/main" id="{83EE929B-8D1D-4F23-BBE3-2C46ED09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88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4" name="Rectangle 28">
            <a:extLst>
              <a:ext uri="{FF2B5EF4-FFF2-40B4-BE49-F238E27FC236}">
                <a16:creationId xmlns:a16="http://schemas.microsoft.com/office/drawing/2014/main" id="{735FBB01-D9AC-4903-BE70-C2868A4F1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1787525"/>
            <a:ext cx="369887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5" name="Rectangle 29">
            <a:extLst>
              <a:ext uri="{FF2B5EF4-FFF2-40B4-BE49-F238E27FC236}">
                <a16:creationId xmlns:a16="http://schemas.microsoft.com/office/drawing/2014/main" id="{55AAC4B9-BF07-44FF-85B0-45EC1E9F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1801813"/>
            <a:ext cx="247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6" name="Rectangle 30">
            <a:extLst>
              <a:ext uri="{FF2B5EF4-FFF2-40B4-BE49-F238E27FC236}">
                <a16:creationId xmlns:a16="http://schemas.microsoft.com/office/drawing/2014/main" id="{39A825FF-7F63-4F0F-BC35-D3D254D6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1787525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7" name="Rectangle 31">
            <a:extLst>
              <a:ext uri="{FF2B5EF4-FFF2-40B4-BE49-F238E27FC236}">
                <a16:creationId xmlns:a16="http://schemas.microsoft.com/office/drawing/2014/main" id="{2F077213-4C82-4AA7-80F7-9347654E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8" name="Rectangle 32">
            <a:extLst>
              <a:ext uri="{FF2B5EF4-FFF2-40B4-BE49-F238E27FC236}">
                <a16:creationId xmlns:a16="http://schemas.microsoft.com/office/drawing/2014/main" id="{1002ED79-B679-404D-9623-287016B67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1787525"/>
            <a:ext cx="369888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09" name="Rectangle 33">
            <a:extLst>
              <a:ext uri="{FF2B5EF4-FFF2-40B4-BE49-F238E27FC236}">
                <a16:creationId xmlns:a16="http://schemas.microsoft.com/office/drawing/2014/main" id="{784C5C85-E156-4138-87F6-E206C4B9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0" name="Rectangle 34">
            <a:extLst>
              <a:ext uri="{FF2B5EF4-FFF2-40B4-BE49-F238E27FC236}">
                <a16:creationId xmlns:a16="http://schemas.microsoft.com/office/drawing/2014/main" id="{D78862B3-CAF9-4AB2-AF88-977AEC38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3" y="1787525"/>
            <a:ext cx="371475" cy="36988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1" name="Rectangle 35">
            <a:extLst>
              <a:ext uri="{FF2B5EF4-FFF2-40B4-BE49-F238E27FC236}">
                <a16:creationId xmlns:a16="http://schemas.microsoft.com/office/drawing/2014/main" id="{3E340D7A-663B-46E9-960A-FB5CFB24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913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2" name="Rectangle 36">
            <a:extLst>
              <a:ext uri="{FF2B5EF4-FFF2-40B4-BE49-F238E27FC236}">
                <a16:creationId xmlns:a16="http://schemas.microsoft.com/office/drawing/2014/main" id="{DF534EB4-1DFF-4F77-AB11-EB018715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88" y="1787525"/>
            <a:ext cx="369887" cy="36988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3" name="Rectangle 37">
            <a:extLst>
              <a:ext uri="{FF2B5EF4-FFF2-40B4-BE49-F238E27FC236}">
                <a16:creationId xmlns:a16="http://schemas.microsoft.com/office/drawing/2014/main" id="{4CE29B70-D1B2-46BF-89BF-15733978A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388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4" name="Rectangle 38">
            <a:extLst>
              <a:ext uri="{FF2B5EF4-FFF2-40B4-BE49-F238E27FC236}">
                <a16:creationId xmlns:a16="http://schemas.microsoft.com/office/drawing/2014/main" id="{E45595EF-29BE-4229-88F2-5D210904C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975" y="1787525"/>
            <a:ext cx="371475" cy="36988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5" name="Rectangle 39">
            <a:extLst>
              <a:ext uri="{FF2B5EF4-FFF2-40B4-BE49-F238E27FC236}">
                <a16:creationId xmlns:a16="http://schemas.microsoft.com/office/drawing/2014/main" id="{49079FE3-5E03-4662-AE51-DEE40BA01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275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6" name="Rectangle 40">
            <a:extLst>
              <a:ext uri="{FF2B5EF4-FFF2-40B4-BE49-F238E27FC236}">
                <a16:creationId xmlns:a16="http://schemas.microsoft.com/office/drawing/2014/main" id="{6CC4B93C-0EA6-4DBE-9A81-F295B486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1787525"/>
            <a:ext cx="369888" cy="36988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7" name="Rectangle 41">
            <a:extLst>
              <a:ext uri="{FF2B5EF4-FFF2-40B4-BE49-F238E27FC236}">
                <a16:creationId xmlns:a16="http://schemas.microsoft.com/office/drawing/2014/main" id="{D8D1843F-48EC-41A5-A892-A59A5827F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0" y="1801813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8" name="Rectangle 42">
            <a:extLst>
              <a:ext uri="{FF2B5EF4-FFF2-40B4-BE49-F238E27FC236}">
                <a16:creationId xmlns:a16="http://schemas.microsoft.com/office/drawing/2014/main" id="{FA2B1A38-2983-49C9-8B42-AB649B18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527300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19" name="Rectangle 43">
            <a:extLst>
              <a:ext uri="{FF2B5EF4-FFF2-40B4-BE49-F238E27FC236}">
                <a16:creationId xmlns:a16="http://schemas.microsoft.com/office/drawing/2014/main" id="{E282C2F6-A5DC-47E8-8B7A-E5AF7FDC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2541588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0" name="Rectangle 44">
            <a:extLst>
              <a:ext uri="{FF2B5EF4-FFF2-40B4-BE49-F238E27FC236}">
                <a16:creationId xmlns:a16="http://schemas.microsoft.com/office/drawing/2014/main" id="{04C8DC09-2DEC-415E-AC54-D7C450C5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527300"/>
            <a:ext cx="369888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1" name="Rectangle 45">
            <a:extLst>
              <a:ext uri="{FF2B5EF4-FFF2-40B4-BE49-F238E27FC236}">
                <a16:creationId xmlns:a16="http://schemas.microsoft.com/office/drawing/2014/main" id="{5EE05A2B-E696-4637-A5DC-81C13CF16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541588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2" name="Rectangle 46">
            <a:extLst>
              <a:ext uri="{FF2B5EF4-FFF2-40B4-BE49-F238E27FC236}">
                <a16:creationId xmlns:a16="http://schemas.microsoft.com/office/drawing/2014/main" id="{C84B56D7-AD99-4B37-AAD4-ACBF7F0CA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2527300"/>
            <a:ext cx="376237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3" name="Rectangle 47">
            <a:extLst>
              <a:ext uri="{FF2B5EF4-FFF2-40B4-BE49-F238E27FC236}">
                <a16:creationId xmlns:a16="http://schemas.microsoft.com/office/drawing/2014/main" id="{D7F83902-5DA1-4BD6-83CE-E24B2878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2541588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4" name="Rectangle 48">
            <a:extLst>
              <a:ext uri="{FF2B5EF4-FFF2-40B4-BE49-F238E27FC236}">
                <a16:creationId xmlns:a16="http://schemas.microsoft.com/office/drawing/2014/main" id="{687722C0-7C53-4608-829D-59B89A2D3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527300"/>
            <a:ext cx="369888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5" name="Rectangle 49">
            <a:extLst>
              <a:ext uri="{FF2B5EF4-FFF2-40B4-BE49-F238E27FC236}">
                <a16:creationId xmlns:a16="http://schemas.microsoft.com/office/drawing/2014/main" id="{EEE5FCFB-5EA7-4C04-9A0A-7E0F256C6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2541588"/>
            <a:ext cx="247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6" name="Rectangle 50">
            <a:extLst>
              <a:ext uri="{FF2B5EF4-FFF2-40B4-BE49-F238E27FC236}">
                <a16:creationId xmlns:a16="http://schemas.microsoft.com/office/drawing/2014/main" id="{68D6208A-D4AB-4064-A5DD-43BACE4A3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2527300"/>
            <a:ext cx="371475" cy="369888"/>
          </a:xfrm>
          <a:prstGeom prst="rect">
            <a:avLst/>
          </a:prstGeom>
          <a:solidFill>
            <a:srgbClr val="ECD882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7" name="Rectangle 51">
            <a:extLst>
              <a:ext uri="{FF2B5EF4-FFF2-40B4-BE49-F238E27FC236}">
                <a16:creationId xmlns:a16="http://schemas.microsoft.com/office/drawing/2014/main" id="{09C8BD68-690C-480D-9D20-D5784C2D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2541588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8" name="Rectangle 52">
            <a:extLst>
              <a:ext uri="{FF2B5EF4-FFF2-40B4-BE49-F238E27FC236}">
                <a16:creationId xmlns:a16="http://schemas.microsoft.com/office/drawing/2014/main" id="{514082C9-0779-4499-A781-8627BE882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2527300"/>
            <a:ext cx="369887" cy="369888"/>
          </a:xfrm>
          <a:prstGeom prst="rect">
            <a:avLst/>
          </a:prstGeom>
          <a:solidFill>
            <a:srgbClr val="CFD1FD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29" name="Rectangle 53">
            <a:extLst>
              <a:ext uri="{FF2B5EF4-FFF2-40B4-BE49-F238E27FC236}">
                <a16:creationId xmlns:a16="http://schemas.microsoft.com/office/drawing/2014/main" id="{EA379205-583D-44AC-BCE8-383A758E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2541588"/>
            <a:ext cx="2667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30" name="Rectangle 54">
            <a:extLst>
              <a:ext uri="{FF2B5EF4-FFF2-40B4-BE49-F238E27FC236}">
                <a16:creationId xmlns:a16="http://schemas.microsoft.com/office/drawing/2014/main" id="{EBBAB9BC-5138-4454-9AB0-5E7ACFF95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265363"/>
            <a:ext cx="252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31" name="Rectangle 55">
            <a:extLst>
              <a:ext uri="{FF2B5EF4-FFF2-40B4-BE49-F238E27FC236}">
                <a16:creationId xmlns:a16="http://schemas.microsoft.com/office/drawing/2014/main" id="{7F68F678-5AF3-498C-971F-187EBD212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2265363"/>
            <a:ext cx="2524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3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32" name="Rectangle 56">
            <a:extLst>
              <a:ext uri="{FF2B5EF4-FFF2-40B4-BE49-F238E27FC236}">
                <a16:creationId xmlns:a16="http://schemas.microsoft.com/office/drawing/2014/main" id="{14769D5D-B24C-452C-84EA-F9CDA381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2265363"/>
            <a:ext cx="2524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4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33" name="Rectangle 57">
            <a:extLst>
              <a:ext uri="{FF2B5EF4-FFF2-40B4-BE49-F238E27FC236}">
                <a16:creationId xmlns:a16="http://schemas.microsoft.com/office/drawing/2014/main" id="{888B1018-1935-4F15-BB81-FBD9DE9DB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2265363"/>
            <a:ext cx="252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5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434" name="Rectangle 58">
            <a:extLst>
              <a:ext uri="{FF2B5EF4-FFF2-40B4-BE49-F238E27FC236}">
                <a16:creationId xmlns:a16="http://schemas.microsoft.com/office/drawing/2014/main" id="{D9917BAA-0765-4ADA-BBF7-51F3DB82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2265363"/>
            <a:ext cx="252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6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57435" name="Group 59">
            <a:extLst>
              <a:ext uri="{FF2B5EF4-FFF2-40B4-BE49-F238E27FC236}">
                <a16:creationId xmlns:a16="http://schemas.microsoft.com/office/drawing/2014/main" id="{E59915C5-C7AA-40AA-967D-C21232E171BF}"/>
              </a:ext>
            </a:extLst>
          </p:cNvPr>
          <p:cNvGrpSpPr>
            <a:grpSpLocks/>
          </p:cNvGrpSpPr>
          <p:nvPr/>
        </p:nvGrpSpPr>
        <p:grpSpPr bwMode="auto">
          <a:xfrm>
            <a:off x="2846388" y="3005138"/>
            <a:ext cx="2233612" cy="668337"/>
            <a:chOff x="1793" y="1893"/>
            <a:chExt cx="1407" cy="421"/>
          </a:xfrm>
        </p:grpSpPr>
        <p:sp>
          <p:nvSpPr>
            <p:cNvPr id="357436" name="Rectangle 60">
              <a:extLst>
                <a:ext uri="{FF2B5EF4-FFF2-40B4-BE49-F238E27FC236}">
                  <a16:creationId xmlns:a16="http://schemas.microsoft.com/office/drawing/2014/main" id="{7177DA43-97F5-4E93-BD69-F01564279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1893"/>
              <a:ext cx="1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7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37" name="Rectangle 61">
              <a:extLst>
                <a:ext uri="{FF2B5EF4-FFF2-40B4-BE49-F238E27FC236}">
                  <a16:creationId xmlns:a16="http://schemas.microsoft.com/office/drawing/2014/main" id="{A0865194-430F-4153-8392-86BA1DD7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2059"/>
              <a:ext cx="233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38" name="Rectangle 62">
              <a:extLst>
                <a:ext uri="{FF2B5EF4-FFF2-40B4-BE49-F238E27FC236}">
                  <a16:creationId xmlns:a16="http://schemas.microsoft.com/office/drawing/2014/main" id="{92551948-C80E-4DB0-90CD-C8C94613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2068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39" name="Rectangle 63">
              <a:extLst>
                <a:ext uri="{FF2B5EF4-FFF2-40B4-BE49-F238E27FC236}">
                  <a16:creationId xmlns:a16="http://schemas.microsoft.com/office/drawing/2014/main" id="{62F9DB9D-0924-4ABF-8E7F-196000292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059"/>
              <a:ext cx="234" cy="233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40" name="Rectangle 64">
              <a:extLst>
                <a:ext uri="{FF2B5EF4-FFF2-40B4-BE49-F238E27FC236}">
                  <a16:creationId xmlns:a16="http://schemas.microsoft.com/office/drawing/2014/main" id="{CC7A44AD-45E4-490C-87AF-F2411C7AA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068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41" name="Rectangle 65">
              <a:extLst>
                <a:ext uri="{FF2B5EF4-FFF2-40B4-BE49-F238E27FC236}">
                  <a16:creationId xmlns:a16="http://schemas.microsoft.com/office/drawing/2014/main" id="{EDE05ABB-BA83-414F-8F57-550D17848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2059"/>
              <a:ext cx="233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42" name="Rectangle 66">
              <a:extLst>
                <a:ext uri="{FF2B5EF4-FFF2-40B4-BE49-F238E27FC236}">
                  <a16:creationId xmlns:a16="http://schemas.microsoft.com/office/drawing/2014/main" id="{50928A83-086A-45DF-AF09-D5F1893A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068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43" name="Rectangle 67">
              <a:extLst>
                <a:ext uri="{FF2B5EF4-FFF2-40B4-BE49-F238E27FC236}">
                  <a16:creationId xmlns:a16="http://schemas.microsoft.com/office/drawing/2014/main" id="{886DBDCA-C269-4C7B-B611-ACD4DAC1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2059"/>
              <a:ext cx="234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44" name="Rectangle 68">
              <a:extLst>
                <a:ext uri="{FF2B5EF4-FFF2-40B4-BE49-F238E27FC236}">
                  <a16:creationId xmlns:a16="http://schemas.microsoft.com/office/drawing/2014/main" id="{1662A97E-91A1-4670-88FC-4F378F0E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068"/>
              <a:ext cx="1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45" name="Rectangle 69">
              <a:extLst>
                <a:ext uri="{FF2B5EF4-FFF2-40B4-BE49-F238E27FC236}">
                  <a16:creationId xmlns:a16="http://schemas.microsoft.com/office/drawing/2014/main" id="{55DE0664-31B3-4AD4-B10D-2140250F5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059"/>
              <a:ext cx="233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46" name="Rectangle 70">
              <a:extLst>
                <a:ext uri="{FF2B5EF4-FFF2-40B4-BE49-F238E27FC236}">
                  <a16:creationId xmlns:a16="http://schemas.microsoft.com/office/drawing/2014/main" id="{83F3D0E7-BB69-40B2-89DB-4D2A3796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068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47" name="Rectangle 71">
              <a:extLst>
                <a:ext uri="{FF2B5EF4-FFF2-40B4-BE49-F238E27FC236}">
                  <a16:creationId xmlns:a16="http://schemas.microsoft.com/office/drawing/2014/main" id="{6E3C3A66-4497-4F45-B64B-9739D03E0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2059"/>
              <a:ext cx="234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48" name="Rectangle 72">
              <a:extLst>
                <a:ext uri="{FF2B5EF4-FFF2-40B4-BE49-F238E27FC236}">
                  <a16:creationId xmlns:a16="http://schemas.microsoft.com/office/drawing/2014/main" id="{4D7C1FAF-73DE-406A-AEEB-935E8C268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2068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57449" name="Group 73">
            <a:extLst>
              <a:ext uri="{FF2B5EF4-FFF2-40B4-BE49-F238E27FC236}">
                <a16:creationId xmlns:a16="http://schemas.microsoft.com/office/drawing/2014/main" id="{6C577B71-3969-47B6-81A1-F7F3BC19C9F9}"/>
              </a:ext>
            </a:extLst>
          </p:cNvPr>
          <p:cNvGrpSpPr>
            <a:grpSpLocks/>
          </p:cNvGrpSpPr>
          <p:nvPr/>
        </p:nvGrpSpPr>
        <p:grpSpPr bwMode="auto">
          <a:xfrm>
            <a:off x="4699000" y="4481513"/>
            <a:ext cx="2239963" cy="677862"/>
            <a:chOff x="2960" y="2823"/>
            <a:chExt cx="1411" cy="427"/>
          </a:xfrm>
        </p:grpSpPr>
        <p:sp>
          <p:nvSpPr>
            <p:cNvPr id="357450" name="Rectangle 74">
              <a:extLst>
                <a:ext uri="{FF2B5EF4-FFF2-40B4-BE49-F238E27FC236}">
                  <a16:creationId xmlns:a16="http://schemas.microsoft.com/office/drawing/2014/main" id="{0352554A-8DCC-43D4-A8F5-559862356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2823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13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51" name="Rectangle 75">
              <a:extLst>
                <a:ext uri="{FF2B5EF4-FFF2-40B4-BE49-F238E27FC236}">
                  <a16:creationId xmlns:a16="http://schemas.microsoft.com/office/drawing/2014/main" id="{3FE137AA-746A-4052-8F84-8068507A3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2995"/>
              <a:ext cx="234" cy="233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52" name="Rectangle 76">
              <a:extLst>
                <a:ext uri="{FF2B5EF4-FFF2-40B4-BE49-F238E27FC236}">
                  <a16:creationId xmlns:a16="http://schemas.microsoft.com/office/drawing/2014/main" id="{E0A2ACED-5BAA-4976-90B2-31B33E837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3004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53" name="Rectangle 77">
              <a:extLst>
                <a:ext uri="{FF2B5EF4-FFF2-40B4-BE49-F238E27FC236}">
                  <a16:creationId xmlns:a16="http://schemas.microsoft.com/office/drawing/2014/main" id="{638A71F8-B54B-4183-B752-935597FE4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995"/>
              <a:ext cx="233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54" name="Rectangle 78">
              <a:extLst>
                <a:ext uri="{FF2B5EF4-FFF2-40B4-BE49-F238E27FC236}">
                  <a16:creationId xmlns:a16="http://schemas.microsoft.com/office/drawing/2014/main" id="{B51998D4-429C-4D0C-94DE-029A57232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3004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55" name="Rectangle 79">
              <a:extLst>
                <a:ext uri="{FF2B5EF4-FFF2-40B4-BE49-F238E27FC236}">
                  <a16:creationId xmlns:a16="http://schemas.microsoft.com/office/drawing/2014/main" id="{BC872223-A38F-45D8-88DD-428359E5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2995"/>
              <a:ext cx="234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56" name="Rectangle 80">
              <a:extLst>
                <a:ext uri="{FF2B5EF4-FFF2-40B4-BE49-F238E27FC236}">
                  <a16:creationId xmlns:a16="http://schemas.microsoft.com/office/drawing/2014/main" id="{B657551F-B93B-4E09-85E3-120751537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004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57" name="Rectangle 81">
              <a:extLst>
                <a:ext uri="{FF2B5EF4-FFF2-40B4-BE49-F238E27FC236}">
                  <a16:creationId xmlns:a16="http://schemas.microsoft.com/office/drawing/2014/main" id="{0E98EB01-C733-4A17-90AA-F8AB07BE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995"/>
              <a:ext cx="233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58" name="Rectangle 82">
              <a:extLst>
                <a:ext uri="{FF2B5EF4-FFF2-40B4-BE49-F238E27FC236}">
                  <a16:creationId xmlns:a16="http://schemas.microsoft.com/office/drawing/2014/main" id="{1A672B5B-0C88-42E5-AC9C-F90A15D28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004"/>
              <a:ext cx="1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59" name="Rectangle 83">
              <a:extLst>
                <a:ext uri="{FF2B5EF4-FFF2-40B4-BE49-F238E27FC236}">
                  <a16:creationId xmlns:a16="http://schemas.microsoft.com/office/drawing/2014/main" id="{07B9D330-1842-447A-A600-6D544134D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2995"/>
              <a:ext cx="234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60" name="Rectangle 84">
              <a:extLst>
                <a:ext uri="{FF2B5EF4-FFF2-40B4-BE49-F238E27FC236}">
                  <a16:creationId xmlns:a16="http://schemas.microsoft.com/office/drawing/2014/main" id="{17A4B14E-A85A-4DA6-921C-60F0EACE9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004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61" name="Rectangle 85">
              <a:extLst>
                <a:ext uri="{FF2B5EF4-FFF2-40B4-BE49-F238E27FC236}">
                  <a16:creationId xmlns:a16="http://schemas.microsoft.com/office/drawing/2014/main" id="{07D676E0-EEDA-468C-8373-E524DCA4D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95"/>
              <a:ext cx="233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62" name="Rectangle 86">
              <a:extLst>
                <a:ext uri="{FF2B5EF4-FFF2-40B4-BE49-F238E27FC236}">
                  <a16:creationId xmlns:a16="http://schemas.microsoft.com/office/drawing/2014/main" id="{DD4D537C-6C32-48A9-B9D6-50CDE4BD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004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57463" name="Group 87">
            <a:extLst>
              <a:ext uri="{FF2B5EF4-FFF2-40B4-BE49-F238E27FC236}">
                <a16:creationId xmlns:a16="http://schemas.microsoft.com/office/drawing/2014/main" id="{41747F91-98C4-459F-868A-E3A1EEE5B85E}"/>
              </a:ext>
            </a:extLst>
          </p:cNvPr>
          <p:cNvGrpSpPr>
            <a:grpSpLocks/>
          </p:cNvGrpSpPr>
          <p:nvPr/>
        </p:nvGrpSpPr>
        <p:grpSpPr bwMode="auto">
          <a:xfrm>
            <a:off x="5070475" y="5211763"/>
            <a:ext cx="2287588" cy="687387"/>
            <a:chOff x="3194" y="3283"/>
            <a:chExt cx="1441" cy="433"/>
          </a:xfrm>
        </p:grpSpPr>
        <p:sp>
          <p:nvSpPr>
            <p:cNvPr id="357464" name="Rectangle 88">
              <a:extLst>
                <a:ext uri="{FF2B5EF4-FFF2-40B4-BE49-F238E27FC236}">
                  <a16:creationId xmlns:a16="http://schemas.microsoft.com/office/drawing/2014/main" id="{5EAF72BC-9792-447A-85C8-F9DBBB91C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" y="3290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19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65" name="Rectangle 89">
              <a:extLst>
                <a:ext uri="{FF2B5EF4-FFF2-40B4-BE49-F238E27FC236}">
                  <a16:creationId xmlns:a16="http://schemas.microsoft.com/office/drawing/2014/main" id="{60F44CD9-8C50-4B89-B61D-69EFB0FCD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3290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18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66" name="Rectangle 90">
              <a:extLst>
                <a:ext uri="{FF2B5EF4-FFF2-40B4-BE49-F238E27FC236}">
                  <a16:creationId xmlns:a16="http://schemas.microsoft.com/office/drawing/2014/main" id="{33760FEB-123C-4090-8106-D67706B5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3290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17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67" name="Rectangle 91">
              <a:extLst>
                <a:ext uri="{FF2B5EF4-FFF2-40B4-BE49-F238E27FC236}">
                  <a16:creationId xmlns:a16="http://schemas.microsoft.com/office/drawing/2014/main" id="{CA304179-BFF3-4F47-86FD-C4E242C33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283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15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68" name="Rectangle 92">
              <a:extLst>
                <a:ext uri="{FF2B5EF4-FFF2-40B4-BE49-F238E27FC236}">
                  <a16:creationId xmlns:a16="http://schemas.microsoft.com/office/drawing/2014/main" id="{06F59B5E-898E-4DEB-940B-3E92D3A05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3290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16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69" name="Rectangle 93">
              <a:extLst>
                <a:ext uri="{FF2B5EF4-FFF2-40B4-BE49-F238E27FC236}">
                  <a16:creationId xmlns:a16="http://schemas.microsoft.com/office/drawing/2014/main" id="{E401D0B6-5B21-4557-9571-4373F6145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3290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14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0" name="Rectangle 94">
              <a:extLst>
                <a:ext uri="{FF2B5EF4-FFF2-40B4-BE49-F238E27FC236}">
                  <a16:creationId xmlns:a16="http://schemas.microsoft.com/office/drawing/2014/main" id="{67300179-EDC7-4AD3-B6D7-607525D5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3461"/>
              <a:ext cx="233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1" name="Rectangle 95">
              <a:extLst>
                <a:ext uri="{FF2B5EF4-FFF2-40B4-BE49-F238E27FC236}">
                  <a16:creationId xmlns:a16="http://schemas.microsoft.com/office/drawing/2014/main" id="{63FA35D9-B1BE-4099-A05B-39B6E869D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3470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2" name="Rectangle 96">
              <a:extLst>
                <a:ext uri="{FF2B5EF4-FFF2-40B4-BE49-F238E27FC236}">
                  <a16:creationId xmlns:a16="http://schemas.microsoft.com/office/drawing/2014/main" id="{15F49D79-B87A-4FDE-B68B-8463FC67D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3461"/>
              <a:ext cx="234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3" name="Rectangle 97">
              <a:extLst>
                <a:ext uri="{FF2B5EF4-FFF2-40B4-BE49-F238E27FC236}">
                  <a16:creationId xmlns:a16="http://schemas.microsoft.com/office/drawing/2014/main" id="{7473AC57-85E2-425C-918E-AD494004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470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4" name="Rectangle 98">
              <a:extLst>
                <a:ext uri="{FF2B5EF4-FFF2-40B4-BE49-F238E27FC236}">
                  <a16:creationId xmlns:a16="http://schemas.microsoft.com/office/drawing/2014/main" id="{4477B2D7-1333-41F6-8557-B07E3717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3461"/>
              <a:ext cx="233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5" name="Rectangle 99">
              <a:extLst>
                <a:ext uri="{FF2B5EF4-FFF2-40B4-BE49-F238E27FC236}">
                  <a16:creationId xmlns:a16="http://schemas.microsoft.com/office/drawing/2014/main" id="{E608E18E-011A-4B20-A44C-C2D210875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3470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6" name="Rectangle 100">
              <a:extLst>
                <a:ext uri="{FF2B5EF4-FFF2-40B4-BE49-F238E27FC236}">
                  <a16:creationId xmlns:a16="http://schemas.microsoft.com/office/drawing/2014/main" id="{353405F3-ABE0-412E-9919-C9557924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3461"/>
              <a:ext cx="234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7" name="Rectangle 101">
              <a:extLst>
                <a:ext uri="{FF2B5EF4-FFF2-40B4-BE49-F238E27FC236}">
                  <a16:creationId xmlns:a16="http://schemas.microsoft.com/office/drawing/2014/main" id="{20D82B74-E29D-448D-8855-289FF6F4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3470"/>
              <a:ext cx="1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8" name="Rectangle 102">
              <a:extLst>
                <a:ext uri="{FF2B5EF4-FFF2-40B4-BE49-F238E27FC236}">
                  <a16:creationId xmlns:a16="http://schemas.microsoft.com/office/drawing/2014/main" id="{6D73BCD2-037E-46BF-8EDB-0AC29E44D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61"/>
              <a:ext cx="233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79" name="Rectangle 103">
              <a:extLst>
                <a:ext uri="{FF2B5EF4-FFF2-40B4-BE49-F238E27FC236}">
                  <a16:creationId xmlns:a16="http://schemas.microsoft.com/office/drawing/2014/main" id="{50DA7EE8-156C-47B7-974F-0A0928E49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470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80" name="Rectangle 104">
              <a:extLst>
                <a:ext uri="{FF2B5EF4-FFF2-40B4-BE49-F238E27FC236}">
                  <a16:creationId xmlns:a16="http://schemas.microsoft.com/office/drawing/2014/main" id="{EC3F02CD-3C3E-4DC6-BC37-1C8E1921F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3461"/>
              <a:ext cx="234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81" name="Rectangle 105">
              <a:extLst>
                <a:ext uri="{FF2B5EF4-FFF2-40B4-BE49-F238E27FC236}">
                  <a16:creationId xmlns:a16="http://schemas.microsoft.com/office/drawing/2014/main" id="{9D222FAF-41C3-49EE-BCD3-60E363458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3470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57482" name="Group 106">
            <a:extLst>
              <a:ext uri="{FF2B5EF4-FFF2-40B4-BE49-F238E27FC236}">
                <a16:creationId xmlns:a16="http://schemas.microsoft.com/office/drawing/2014/main" id="{30A89EB4-3E4A-4EC3-BBAD-4D2658134F4B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3725863"/>
            <a:ext cx="2235200" cy="692150"/>
            <a:chOff x="2026" y="2347"/>
            <a:chExt cx="1408" cy="436"/>
          </a:xfrm>
        </p:grpSpPr>
        <p:sp>
          <p:nvSpPr>
            <p:cNvPr id="357483" name="Rectangle 107">
              <a:extLst>
                <a:ext uri="{FF2B5EF4-FFF2-40B4-BE49-F238E27FC236}">
                  <a16:creationId xmlns:a16="http://schemas.microsoft.com/office/drawing/2014/main" id="{62153B87-0847-4DE0-B31F-4FCC3B18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347"/>
              <a:ext cx="1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8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84" name="Rectangle 108">
              <a:extLst>
                <a:ext uri="{FF2B5EF4-FFF2-40B4-BE49-F238E27FC236}">
                  <a16:creationId xmlns:a16="http://schemas.microsoft.com/office/drawing/2014/main" id="{AC621C34-8365-4CF2-B9F4-B0B4C9FCE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347"/>
              <a:ext cx="1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9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85" name="Rectangle 109">
              <a:extLst>
                <a:ext uri="{FF2B5EF4-FFF2-40B4-BE49-F238E27FC236}">
                  <a16:creationId xmlns:a16="http://schemas.microsoft.com/office/drawing/2014/main" id="{CDB590D7-62F4-4351-9A18-DEC6427E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2528"/>
              <a:ext cx="234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86" name="Rectangle 110">
              <a:extLst>
                <a:ext uri="{FF2B5EF4-FFF2-40B4-BE49-F238E27FC236}">
                  <a16:creationId xmlns:a16="http://schemas.microsoft.com/office/drawing/2014/main" id="{F61ECDCE-6077-4B96-9927-D4674FBD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537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87" name="Rectangle 111">
              <a:extLst>
                <a:ext uri="{FF2B5EF4-FFF2-40B4-BE49-F238E27FC236}">
                  <a16:creationId xmlns:a16="http://schemas.microsoft.com/office/drawing/2014/main" id="{5E1F3C2C-9D56-403B-BB5B-831297AC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2528"/>
              <a:ext cx="233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88" name="Rectangle 112">
              <a:extLst>
                <a:ext uri="{FF2B5EF4-FFF2-40B4-BE49-F238E27FC236}">
                  <a16:creationId xmlns:a16="http://schemas.microsoft.com/office/drawing/2014/main" id="{E8B338A4-1FAF-478C-BB8E-F1B6ECF4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" y="2537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89" name="Rectangle 113">
              <a:extLst>
                <a:ext uri="{FF2B5EF4-FFF2-40B4-BE49-F238E27FC236}">
                  <a16:creationId xmlns:a16="http://schemas.microsoft.com/office/drawing/2014/main" id="{B8D02F85-6029-48B2-B77A-63A8D952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2528"/>
              <a:ext cx="234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0" name="Rectangle 114">
              <a:extLst>
                <a:ext uri="{FF2B5EF4-FFF2-40B4-BE49-F238E27FC236}">
                  <a16:creationId xmlns:a16="http://schemas.microsoft.com/office/drawing/2014/main" id="{2EC1A56A-187B-4518-956E-14F0B7FF3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" y="2537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1" name="Rectangle 115">
              <a:extLst>
                <a:ext uri="{FF2B5EF4-FFF2-40B4-BE49-F238E27FC236}">
                  <a16:creationId xmlns:a16="http://schemas.microsoft.com/office/drawing/2014/main" id="{621C51BD-E4E4-4B31-B298-D8AE04C25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528"/>
              <a:ext cx="233" cy="233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2" name="Rectangle 116">
              <a:extLst>
                <a:ext uri="{FF2B5EF4-FFF2-40B4-BE49-F238E27FC236}">
                  <a16:creationId xmlns:a16="http://schemas.microsoft.com/office/drawing/2014/main" id="{7FE3B40F-62C6-448A-9E12-D3A8F9DF3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2537"/>
              <a:ext cx="1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3" name="Rectangle 117">
              <a:extLst>
                <a:ext uri="{FF2B5EF4-FFF2-40B4-BE49-F238E27FC236}">
                  <a16:creationId xmlns:a16="http://schemas.microsoft.com/office/drawing/2014/main" id="{E9F4BD86-6DC7-4850-9E7E-1E158C7F7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2528"/>
              <a:ext cx="234" cy="233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4" name="Rectangle 118">
              <a:extLst>
                <a:ext uri="{FF2B5EF4-FFF2-40B4-BE49-F238E27FC236}">
                  <a16:creationId xmlns:a16="http://schemas.microsoft.com/office/drawing/2014/main" id="{AD041A8E-1749-4AB3-8612-944569D5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2537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5" name="Rectangle 119">
              <a:extLst>
                <a:ext uri="{FF2B5EF4-FFF2-40B4-BE49-F238E27FC236}">
                  <a16:creationId xmlns:a16="http://schemas.microsoft.com/office/drawing/2014/main" id="{BDEC40A7-2589-4D4E-B354-136CCBF20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528"/>
              <a:ext cx="233" cy="233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6" name="Rectangle 120">
              <a:extLst>
                <a:ext uri="{FF2B5EF4-FFF2-40B4-BE49-F238E27FC236}">
                  <a16:creationId xmlns:a16="http://schemas.microsoft.com/office/drawing/2014/main" id="{A6A9114D-1472-47C8-ABC4-3C16FED7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537"/>
              <a:ext cx="16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1" i="1" u="none" strike="noStrike" kern="120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7" name="Rectangle 121">
              <a:extLst>
                <a:ext uri="{FF2B5EF4-FFF2-40B4-BE49-F238E27FC236}">
                  <a16:creationId xmlns:a16="http://schemas.microsoft.com/office/drawing/2014/main" id="{AC6B13B0-1E35-46D3-A5A3-E772E69D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2347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10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8" name="Rectangle 122">
              <a:extLst>
                <a:ext uri="{FF2B5EF4-FFF2-40B4-BE49-F238E27FC236}">
                  <a16:creationId xmlns:a16="http://schemas.microsoft.com/office/drawing/2014/main" id="{8D0E1D15-CAB0-4F97-B2B6-C6B18AA6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2347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11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7499" name="Rectangle 123">
              <a:extLst>
                <a:ext uri="{FF2B5EF4-FFF2-40B4-BE49-F238E27FC236}">
                  <a16:creationId xmlns:a16="http://schemas.microsoft.com/office/drawing/2014/main" id="{9B3BAE9B-910A-4F4A-AA84-D27D194A2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347"/>
              <a:ext cx="2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12</a:t>
              </a: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357500" name="Rectangle 124">
            <a:extLst>
              <a:ext uri="{FF2B5EF4-FFF2-40B4-BE49-F238E27FC236}">
                <a16:creationId xmlns:a16="http://schemas.microsoft.com/office/drawing/2014/main" id="{1A99A882-B68C-4ADF-AFD7-309A2A297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787525"/>
            <a:ext cx="369888" cy="369888"/>
          </a:xfrm>
          <a:prstGeom prst="rect">
            <a:avLst/>
          </a:prstGeom>
          <a:solidFill>
            <a:srgbClr val="CFD1FD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501" name="Rectangle 125">
            <a:extLst>
              <a:ext uri="{FF2B5EF4-FFF2-40B4-BE49-F238E27FC236}">
                <a16:creationId xmlns:a16="http://schemas.microsoft.com/office/drawing/2014/main" id="{88C1916D-2A7B-432F-BFD8-79163AD9E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1801813"/>
            <a:ext cx="247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1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357502" name="Group 126">
            <a:extLst>
              <a:ext uri="{FF2B5EF4-FFF2-40B4-BE49-F238E27FC236}">
                <a16:creationId xmlns:a16="http://schemas.microsoft.com/office/drawing/2014/main" id="{82D386D6-91BF-4167-B856-589E43F6B56D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533400"/>
          <a:ext cx="3505200" cy="1128395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111558982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96679456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157353777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385928186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565781131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3788762507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173481782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566396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8044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345967"/>
                  </a:ext>
                </a:extLst>
              </a:tr>
            </a:tbl>
          </a:graphicData>
        </a:graphic>
      </p:graphicFrame>
      <p:sp>
        <p:nvSpPr>
          <p:cNvPr id="357536" name="Text Box 160">
            <a:extLst>
              <a:ext uri="{FF2B5EF4-FFF2-40B4-BE49-F238E27FC236}">
                <a16:creationId xmlns:a16="http://schemas.microsoft.com/office/drawing/2014/main" id="{A2509A4C-609C-403C-94F0-30652296E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48050"/>
            <a:ext cx="38862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KMPMatch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T, P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failureFunction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0</a:t>
            </a:r>
            <a:endParaRPr kumimoji="0" lang="en-US" altLang="en-US" sz="1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0</a:t>
            </a: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while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endParaRPr kumimoji="0" lang="en-US" altLang="en-US" sz="1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1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return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 match }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&gt;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0</a:t>
            </a:r>
            <a:endParaRPr kumimoji="0" lang="en-US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en-US" sz="1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  <a:endParaRPr kumimoji="0" lang="en-US" altLang="en-US" sz="1400" b="1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return</a:t>
            </a: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 no match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1F59AC53-B17F-4496-8840-BA4A3566C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6687"/>
            <a:ext cx="7772400" cy="815807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KMP Algorithm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C609AA03-2A61-4EA1-9EEE-4593C3960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477" y="1274323"/>
            <a:ext cx="4169923" cy="5050277"/>
          </a:xfrm>
        </p:spPr>
        <p:txBody>
          <a:bodyPr/>
          <a:lstStyle/>
          <a:p>
            <a:r>
              <a:rPr lang="en-US" altLang="en-US" sz="2000" dirty="0"/>
              <a:t>The failure function can be represented by an array and can be computed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  <a:p>
            <a:r>
              <a:rPr lang="en-US" altLang="en-US" sz="2000" dirty="0"/>
              <a:t>At each iteration of the while-loop, either</a:t>
            </a:r>
          </a:p>
          <a:p>
            <a:pPr lvl="1"/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increases by one, or</a:t>
            </a:r>
          </a:p>
          <a:p>
            <a:pPr lvl="1"/>
            <a:r>
              <a:rPr lang="en-US" altLang="en-US" sz="1800" dirty="0"/>
              <a:t>the shift amount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j</a:t>
            </a:r>
            <a:r>
              <a:rPr lang="en-US" altLang="en-US" sz="1800" dirty="0"/>
              <a:t> increases by at least one (observe that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1800" dirty="0"/>
              <a:t>)</a:t>
            </a:r>
          </a:p>
          <a:p>
            <a:r>
              <a:rPr lang="en-US" altLang="en-US" sz="2000" dirty="0"/>
              <a:t>Hence, there are no more than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/>
              <a:t>iterations of the while-loop</a:t>
            </a:r>
          </a:p>
          <a:p>
            <a:endParaRPr lang="en-US" altLang="en-US" sz="2000" b="1" dirty="0">
              <a:solidFill>
                <a:srgbClr val="3333FF"/>
              </a:solidFill>
            </a:endParaRPr>
          </a:p>
          <a:p>
            <a:r>
              <a:rPr lang="en-US" altLang="en-US" sz="2000" b="1" dirty="0">
                <a:solidFill>
                  <a:srgbClr val="3333FF"/>
                </a:solidFill>
              </a:rPr>
              <a:t>Thus, KMP’s algorithm runs in optimal time 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m </a:t>
            </a:r>
            <a:r>
              <a:rPr lang="en-US" altLang="en-US" sz="2000" b="1" dirty="0">
                <a:solidFill>
                  <a:srgbClr val="3333FF"/>
                </a:solidFill>
                <a:latin typeface="Symbol" panose="05050102010706020507" pitchFamily="18" charset="2"/>
              </a:rPr>
              <a:t>+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n</a:t>
            </a:r>
            <a:r>
              <a:rPr lang="en-US" altLang="en-US" sz="20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58404" name="Text Box 4">
            <a:extLst>
              <a:ext uri="{FF2B5EF4-FFF2-40B4-BE49-F238E27FC236}">
                <a16:creationId xmlns:a16="http://schemas.microsoft.com/office/drawing/2014/main" id="{5F85A561-F7C2-46BF-A113-0CFAD0DEB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752600"/>
            <a:ext cx="3886200" cy="4367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KMPMatch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T, P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failureFunction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0</a:t>
            </a:r>
            <a:endParaRPr kumimoji="0" lang="en-US" altLang="en-US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0</a:t>
            </a: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while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n</a:t>
            </a:r>
            <a:endParaRPr kumimoji="0" lang="en-US" altLang="en-US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return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 match }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&gt;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0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  <a:endParaRPr kumimoji="0" lang="en-US" altLang="en-US" sz="1800" b="1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return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 no match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62D57396-8365-4E06-AADA-A1B92B610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altLang="en-US" dirty="0"/>
              <a:t>Computing the Failure Function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8EBA9F7F-6B6B-43FE-8B3C-D621390B2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9651" y="1517515"/>
            <a:ext cx="4354749" cy="4807085"/>
          </a:xfrm>
        </p:spPr>
        <p:txBody>
          <a:bodyPr/>
          <a:lstStyle/>
          <a:p>
            <a:r>
              <a:rPr lang="en-US" altLang="en-US" sz="2000" dirty="0"/>
              <a:t>The failure function can be represented by an array and can be computed in 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  <a:p>
            <a:r>
              <a:rPr lang="en-US" altLang="en-US" sz="2000" dirty="0"/>
              <a:t>The construction is similar to the KMP algorithm itself</a:t>
            </a:r>
          </a:p>
          <a:p>
            <a:r>
              <a:rPr lang="en-US" altLang="en-US" sz="2000" dirty="0"/>
              <a:t>At each iteration of the while-loop, either</a:t>
            </a:r>
          </a:p>
          <a:p>
            <a:pPr lvl="1"/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increases by one, or</a:t>
            </a:r>
          </a:p>
          <a:p>
            <a:pPr lvl="1"/>
            <a:r>
              <a:rPr lang="en-US" altLang="en-US" sz="1800" dirty="0"/>
              <a:t>the shift amount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j</a:t>
            </a:r>
            <a:r>
              <a:rPr lang="en-US" altLang="en-US" sz="1800" dirty="0"/>
              <a:t> increases by at least one (observe that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F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</a:t>
            </a:r>
            <a:r>
              <a:rPr lang="en-US" altLang="en-US" sz="1800" dirty="0"/>
              <a:t>)</a:t>
            </a:r>
          </a:p>
          <a:p>
            <a:r>
              <a:rPr lang="en-US" altLang="en-US" sz="2000" dirty="0"/>
              <a:t>Hence, there are no more than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 </a:t>
            </a:r>
            <a:r>
              <a:rPr lang="en-US" altLang="en-US" sz="2000" dirty="0"/>
              <a:t>iterations of the while-loop</a:t>
            </a:r>
          </a:p>
        </p:txBody>
      </p:sp>
      <p:sp>
        <p:nvSpPr>
          <p:cNvPr id="359428" name="Text Box 4">
            <a:extLst>
              <a:ext uri="{FF2B5EF4-FFF2-40B4-BE49-F238E27FC236}">
                <a16:creationId xmlns:a16="http://schemas.microsoft.com/office/drawing/2014/main" id="{2D07AF71-1709-47BA-807E-4E8F4E1A1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052638"/>
            <a:ext cx="4114800" cy="411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28650"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failureFunction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0</a:t>
            </a: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1</a:t>
            </a:r>
            <a:endParaRPr kumimoji="0" lang="en-US" altLang="en-US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0</a:t>
            </a:r>
          </a:p>
          <a:p>
            <a:pPr marL="0" marR="0" lvl="0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while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m</a:t>
            </a:r>
            <a:endParaRPr kumimoji="0" lang="en-US" altLang="en-US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=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{we have matched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+ 1 chars}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&gt;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0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then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{use failure function to shift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  <a:endParaRPr kumimoji="0" lang="en-US" altLang="en-US" sz="1800" b="1" i="1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]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0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 no match }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1" indent="0" algn="l" defTabSz="342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CCFF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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31A3409-3843-9814-F695-9BF707CC3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KMP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4F08FFD-C0B6-F375-F3A7-2632DBFAF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 the fastest</a:t>
            </a:r>
          </a:p>
          <a:p>
            <a:r>
              <a:rPr lang="en-US" altLang="en-US"/>
              <a:t>Best known</a:t>
            </a:r>
          </a:p>
          <a:p>
            <a:r>
              <a:rPr lang="en-US" altLang="en-US"/>
              <a:t>Good for multiple pattern matching and real-time matching</a:t>
            </a:r>
          </a:p>
          <a:p>
            <a:r>
              <a:rPr lang="en-US" altLang="en-US"/>
              <a:t>Idea</a:t>
            </a:r>
          </a:p>
          <a:p>
            <a:pPr lvl="1"/>
            <a:r>
              <a:rPr lang="en-US" altLang="en-US"/>
              <a:t>Left-to-right comparison</a:t>
            </a:r>
          </a:p>
          <a:p>
            <a:pPr lvl="1"/>
            <a:r>
              <a:rPr lang="en-US" altLang="en-US"/>
              <a:t>Shift P more chars when possible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46CD1B9-56B7-14C9-3541-5E863FE5D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Difference between Failure Link and FSA?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0DEAF2F-9E7C-1E05-D873-D07C692B7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Failure link</a:t>
            </a:r>
          </a:p>
          <a:p>
            <a:pPr lvl="1"/>
            <a:r>
              <a:rPr lang="en-US" altLang="en-US"/>
              <a:t>Preprocessing time and space are O(n), regardless of alphabet size</a:t>
            </a:r>
          </a:p>
          <a:p>
            <a:pPr lvl="1"/>
            <a:r>
              <a:rPr lang="en-US" altLang="en-US"/>
              <a:t>Comparison time is at most 2m</a:t>
            </a:r>
          </a:p>
          <a:p>
            <a:r>
              <a:rPr lang="en-US" altLang="en-US"/>
              <a:t>FSA</a:t>
            </a:r>
          </a:p>
          <a:p>
            <a:pPr lvl="1"/>
            <a:r>
              <a:rPr lang="en-US" altLang="en-US"/>
              <a:t>Preprocessing time and space are O(n |</a:t>
            </a:r>
            <a:r>
              <a:rPr lang="en-US" altLang="en-US">
                <a:sym typeface="Symbol" panose="05050102010706020507" pitchFamily="18" charset="2"/>
              </a:rPr>
              <a:t>|)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May be a problem for very large alphabet size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Comparison time is always m.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6EEA2FA-F63C-E860-2D04-BB8EF095A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42DBE7-BBC9-4E5E-ACB9-24873F34AA99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8242" name="Rectangle 2">
            <a:extLst>
              <a:ext uri="{FF2B5EF4-FFF2-40B4-BE49-F238E27FC236}">
                <a16:creationId xmlns:a16="http://schemas.microsoft.com/office/drawing/2014/main" id="{D346C0AE-8059-CD74-F958-923759371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331B5ED2-B2CC-D95C-0B46-6965CEE25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778275" name="Rectangle 35">
            <a:extLst>
              <a:ext uri="{FF2B5EF4-FFF2-40B4-BE49-F238E27FC236}">
                <a16:creationId xmlns:a16="http://schemas.microsoft.com/office/drawing/2014/main" id="{2F6A66C4-92A2-8177-B61A-8047C917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8276" name="Rectangle 36">
            <a:extLst>
              <a:ext uri="{FF2B5EF4-FFF2-40B4-BE49-F238E27FC236}">
                <a16:creationId xmlns:a16="http://schemas.microsoft.com/office/drawing/2014/main" id="{8383F317-8180-756E-A50D-E27A2E72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8277" name="Rectangle 37">
            <a:extLst>
              <a:ext uri="{FF2B5EF4-FFF2-40B4-BE49-F238E27FC236}">
                <a16:creationId xmlns:a16="http://schemas.microsoft.com/office/drawing/2014/main" id="{CD39AA94-5206-4AAA-AFAC-7E48A5694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8278" name="Rectangle 38">
            <a:extLst>
              <a:ext uri="{FF2B5EF4-FFF2-40B4-BE49-F238E27FC236}">
                <a16:creationId xmlns:a16="http://schemas.microsoft.com/office/drawing/2014/main" id="{F9D4E0B9-AA4B-9BC8-7DF4-36695170A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8279" name="Rectangle 39">
            <a:extLst>
              <a:ext uri="{FF2B5EF4-FFF2-40B4-BE49-F238E27FC236}">
                <a16:creationId xmlns:a16="http://schemas.microsoft.com/office/drawing/2014/main" id="{77F41ED5-75DD-F67A-0E7A-2B7E8CEE0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8280" name="Rectangle 40">
            <a:extLst>
              <a:ext uri="{FF2B5EF4-FFF2-40B4-BE49-F238E27FC236}">
                <a16:creationId xmlns:a16="http://schemas.microsoft.com/office/drawing/2014/main" id="{CA8A5382-C130-E7FB-9945-E1F31CC9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8281" name="Rectangle 41">
            <a:extLst>
              <a:ext uri="{FF2B5EF4-FFF2-40B4-BE49-F238E27FC236}">
                <a16:creationId xmlns:a16="http://schemas.microsoft.com/office/drawing/2014/main" id="{B9E862AA-C556-C6D6-2729-FF36813E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78293" name="AutoShape 53">
            <a:extLst>
              <a:ext uri="{FF2B5EF4-FFF2-40B4-BE49-F238E27FC236}">
                <a16:creationId xmlns:a16="http://schemas.microsoft.com/office/drawing/2014/main" id="{1285CA5E-1F89-5CD3-92DA-AF6B07DA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8294" name="Oval 54">
            <a:extLst>
              <a:ext uri="{FF2B5EF4-FFF2-40B4-BE49-F238E27FC236}">
                <a16:creationId xmlns:a16="http://schemas.microsoft.com/office/drawing/2014/main" id="{7BC9B94A-2630-673E-8971-0B01AA05B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78295" name="Oval 55">
            <a:extLst>
              <a:ext uri="{FF2B5EF4-FFF2-40B4-BE49-F238E27FC236}">
                <a16:creationId xmlns:a16="http://schemas.microsoft.com/office/drawing/2014/main" id="{BFAF52B9-A1AA-0956-095E-21F6637169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778296" name="AutoShape 56">
            <a:extLst>
              <a:ext uri="{FF2B5EF4-FFF2-40B4-BE49-F238E27FC236}">
                <a16:creationId xmlns:a16="http://schemas.microsoft.com/office/drawing/2014/main" id="{B2AED9E9-C3B6-28AB-A9EB-621B800821B9}"/>
              </a:ext>
            </a:extLst>
          </p:cNvPr>
          <p:cNvCxnSpPr>
            <a:cxnSpLocks noChangeShapeType="1"/>
            <a:stCxn id="778294" idx="6"/>
            <a:endCxn id="778295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297" name="Text Box 57">
            <a:extLst>
              <a:ext uri="{FF2B5EF4-FFF2-40B4-BE49-F238E27FC236}">
                <a16:creationId xmlns:a16="http://schemas.microsoft.com/office/drawing/2014/main" id="{39778617-A4FA-5F8E-48C1-FA46B5155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8298" name="Text Box 58">
            <a:extLst>
              <a:ext uri="{FF2B5EF4-FFF2-40B4-BE49-F238E27FC236}">
                <a16:creationId xmlns:a16="http://schemas.microsoft.com/office/drawing/2014/main" id="{F499EFBE-D9DA-4FAB-D68A-F79331448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8299" name="Oval 59">
            <a:extLst>
              <a:ext uri="{FF2B5EF4-FFF2-40B4-BE49-F238E27FC236}">
                <a16:creationId xmlns:a16="http://schemas.microsoft.com/office/drawing/2014/main" id="{9FF5F8A7-B4C6-C770-02CC-54235F6E15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78300" name="Oval 60">
            <a:extLst>
              <a:ext uri="{FF2B5EF4-FFF2-40B4-BE49-F238E27FC236}">
                <a16:creationId xmlns:a16="http://schemas.microsoft.com/office/drawing/2014/main" id="{9A779827-AD51-BEA7-E666-906F1B40A8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778301" name="AutoShape 61">
            <a:extLst>
              <a:ext uri="{FF2B5EF4-FFF2-40B4-BE49-F238E27FC236}">
                <a16:creationId xmlns:a16="http://schemas.microsoft.com/office/drawing/2014/main" id="{95C42AC0-7C99-3EB1-AB0A-1DEDC2020392}"/>
              </a:ext>
            </a:extLst>
          </p:cNvPr>
          <p:cNvCxnSpPr>
            <a:cxnSpLocks noChangeShapeType="1"/>
            <a:stCxn id="778299" idx="6"/>
            <a:endCxn id="778300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02" name="Text Box 62">
            <a:extLst>
              <a:ext uri="{FF2B5EF4-FFF2-40B4-BE49-F238E27FC236}">
                <a16:creationId xmlns:a16="http://schemas.microsoft.com/office/drawing/2014/main" id="{60410A6A-8D51-7023-3676-B2A326128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778303" name="AutoShape 63">
            <a:extLst>
              <a:ext uri="{FF2B5EF4-FFF2-40B4-BE49-F238E27FC236}">
                <a16:creationId xmlns:a16="http://schemas.microsoft.com/office/drawing/2014/main" id="{56C02EC8-88B6-64EB-4343-D99BB68315E1}"/>
              </a:ext>
            </a:extLst>
          </p:cNvPr>
          <p:cNvCxnSpPr>
            <a:cxnSpLocks noChangeShapeType="1"/>
            <a:stCxn id="778295" idx="6"/>
            <a:endCxn id="778299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04" name="Oval 64">
            <a:extLst>
              <a:ext uri="{FF2B5EF4-FFF2-40B4-BE49-F238E27FC236}">
                <a16:creationId xmlns:a16="http://schemas.microsoft.com/office/drawing/2014/main" id="{2816AF72-FD0C-3B8B-3F0F-BB89A6C191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78305" name="Oval 65">
            <a:extLst>
              <a:ext uri="{FF2B5EF4-FFF2-40B4-BE49-F238E27FC236}">
                <a16:creationId xmlns:a16="http://schemas.microsoft.com/office/drawing/2014/main" id="{3994AF3B-94E3-E254-AC49-4E0E2CABDD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78306" name="AutoShape 66">
            <a:extLst>
              <a:ext uri="{FF2B5EF4-FFF2-40B4-BE49-F238E27FC236}">
                <a16:creationId xmlns:a16="http://schemas.microsoft.com/office/drawing/2014/main" id="{DC31316D-44BF-24E6-250F-655354002B20}"/>
              </a:ext>
            </a:extLst>
          </p:cNvPr>
          <p:cNvCxnSpPr>
            <a:cxnSpLocks noChangeShapeType="1"/>
            <a:stCxn id="778304" idx="6"/>
            <a:endCxn id="778305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07" name="Text Box 67">
            <a:extLst>
              <a:ext uri="{FF2B5EF4-FFF2-40B4-BE49-F238E27FC236}">
                <a16:creationId xmlns:a16="http://schemas.microsoft.com/office/drawing/2014/main" id="{F1BC10EE-2D37-CBB9-8CFD-D316C2D2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8308" name="Text Box 68">
            <a:extLst>
              <a:ext uri="{FF2B5EF4-FFF2-40B4-BE49-F238E27FC236}">
                <a16:creationId xmlns:a16="http://schemas.microsoft.com/office/drawing/2014/main" id="{FE2EF5F5-1607-149D-019E-679710E9F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8309" name="Oval 69">
            <a:extLst>
              <a:ext uri="{FF2B5EF4-FFF2-40B4-BE49-F238E27FC236}">
                <a16:creationId xmlns:a16="http://schemas.microsoft.com/office/drawing/2014/main" id="{27276CA0-CBB8-5A37-A347-9F0F472EE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78310" name="AutoShape 70">
            <a:extLst>
              <a:ext uri="{FF2B5EF4-FFF2-40B4-BE49-F238E27FC236}">
                <a16:creationId xmlns:a16="http://schemas.microsoft.com/office/drawing/2014/main" id="{21C37F1B-0DF9-90A1-025A-96E68E3DC08D}"/>
              </a:ext>
            </a:extLst>
          </p:cNvPr>
          <p:cNvCxnSpPr>
            <a:cxnSpLocks noChangeShapeType="1"/>
            <a:stCxn id="778309" idx="6"/>
            <a:endCxn id="778294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11" name="Text Box 71">
            <a:extLst>
              <a:ext uri="{FF2B5EF4-FFF2-40B4-BE49-F238E27FC236}">
                <a16:creationId xmlns:a16="http://schemas.microsoft.com/office/drawing/2014/main" id="{AB5104D3-8819-4AAB-48C3-3ADB4FE4F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78312" name="AutoShape 72">
            <a:extLst>
              <a:ext uri="{FF2B5EF4-FFF2-40B4-BE49-F238E27FC236}">
                <a16:creationId xmlns:a16="http://schemas.microsoft.com/office/drawing/2014/main" id="{B500B3E1-D1C8-C151-0A34-058AB581A90D}"/>
              </a:ext>
            </a:extLst>
          </p:cNvPr>
          <p:cNvCxnSpPr>
            <a:cxnSpLocks noChangeShapeType="1"/>
            <a:stCxn id="778305" idx="6"/>
            <a:endCxn id="778309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25" name="Text Box 85">
            <a:extLst>
              <a:ext uri="{FF2B5EF4-FFF2-40B4-BE49-F238E27FC236}">
                <a16:creationId xmlns:a16="http://schemas.microsoft.com/office/drawing/2014/main" id="{6BAD8B7C-0C10-17B7-DDA9-8045C1ACB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172261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5EC50D0-00F8-2958-AB68-B95775AE3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EDFA62-5D48-40A7-ACE4-8DDD5CF72539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70402" name="Rectangle 2">
            <a:extLst>
              <a:ext uri="{FF2B5EF4-FFF2-40B4-BE49-F238E27FC236}">
                <a16:creationId xmlns:a16="http://schemas.microsoft.com/office/drawing/2014/main" id="{5AF0ED1F-F5BD-0535-B5F4-4E965FAD4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70403" name="Rectangle 3">
            <a:extLst>
              <a:ext uri="{FF2B5EF4-FFF2-40B4-BE49-F238E27FC236}">
                <a16:creationId xmlns:a16="http://schemas.microsoft.com/office/drawing/2014/main" id="{1B44AC23-DDA2-75E0-0ABA-916CD75F3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70404" name="Rectangle 4">
            <a:extLst>
              <a:ext uri="{FF2B5EF4-FFF2-40B4-BE49-F238E27FC236}">
                <a16:creationId xmlns:a16="http://schemas.microsoft.com/office/drawing/2014/main" id="{D69EBA9B-A52E-3330-A973-F4627516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70405" name="Rectangle 5">
            <a:extLst>
              <a:ext uri="{FF2B5EF4-FFF2-40B4-BE49-F238E27FC236}">
                <a16:creationId xmlns:a16="http://schemas.microsoft.com/office/drawing/2014/main" id="{FD7601F9-B77D-C7C6-0D77-D8A310CC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70406" name="Rectangle 6">
            <a:extLst>
              <a:ext uri="{FF2B5EF4-FFF2-40B4-BE49-F238E27FC236}">
                <a16:creationId xmlns:a16="http://schemas.microsoft.com/office/drawing/2014/main" id="{FF0ED937-1750-FD31-8936-4A004B519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70407" name="Rectangle 7">
            <a:extLst>
              <a:ext uri="{FF2B5EF4-FFF2-40B4-BE49-F238E27FC236}">
                <a16:creationId xmlns:a16="http://schemas.microsoft.com/office/drawing/2014/main" id="{C2221DEE-848B-DF98-C851-103D5831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70408" name="Rectangle 8">
            <a:extLst>
              <a:ext uri="{FF2B5EF4-FFF2-40B4-BE49-F238E27FC236}">
                <a16:creationId xmlns:a16="http://schemas.microsoft.com/office/drawing/2014/main" id="{EAC0A858-C5CE-EA73-03A1-A1DCEB0C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70409" name="Rectangle 9">
            <a:extLst>
              <a:ext uri="{FF2B5EF4-FFF2-40B4-BE49-F238E27FC236}">
                <a16:creationId xmlns:a16="http://schemas.microsoft.com/office/drawing/2014/main" id="{4D5D1D6C-5345-7DD3-A82A-9FD8382E7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70410" name="Rectangle 10">
            <a:extLst>
              <a:ext uri="{FF2B5EF4-FFF2-40B4-BE49-F238E27FC236}">
                <a16:creationId xmlns:a16="http://schemas.microsoft.com/office/drawing/2014/main" id="{BB205149-AA31-B962-7795-7C5677C3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70411" name="AutoShape 11">
            <a:extLst>
              <a:ext uri="{FF2B5EF4-FFF2-40B4-BE49-F238E27FC236}">
                <a16:creationId xmlns:a16="http://schemas.microsoft.com/office/drawing/2014/main" id="{FD70DF49-B820-B024-4AD7-E967CB4A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70412" name="Oval 12">
            <a:extLst>
              <a:ext uri="{FF2B5EF4-FFF2-40B4-BE49-F238E27FC236}">
                <a16:creationId xmlns:a16="http://schemas.microsoft.com/office/drawing/2014/main" id="{762651D4-A35C-614B-542A-2FF72D3A07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70413" name="Oval 13">
            <a:extLst>
              <a:ext uri="{FF2B5EF4-FFF2-40B4-BE49-F238E27FC236}">
                <a16:creationId xmlns:a16="http://schemas.microsoft.com/office/drawing/2014/main" id="{55AD5EF0-99C0-3665-487B-6CAD5F305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70414" name="AutoShape 14">
            <a:extLst>
              <a:ext uri="{FF2B5EF4-FFF2-40B4-BE49-F238E27FC236}">
                <a16:creationId xmlns:a16="http://schemas.microsoft.com/office/drawing/2014/main" id="{4CA536F0-3BEC-D8A0-9725-004D02823CDE}"/>
              </a:ext>
            </a:extLst>
          </p:cNvPr>
          <p:cNvCxnSpPr>
            <a:cxnSpLocks noChangeShapeType="1"/>
            <a:stCxn id="870412" idx="6"/>
            <a:endCxn id="870413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0415" name="Text Box 15">
            <a:extLst>
              <a:ext uri="{FF2B5EF4-FFF2-40B4-BE49-F238E27FC236}">
                <a16:creationId xmlns:a16="http://schemas.microsoft.com/office/drawing/2014/main" id="{620BADC4-9C61-B73D-E87B-73A9D5FB5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70416" name="Text Box 16">
            <a:extLst>
              <a:ext uri="{FF2B5EF4-FFF2-40B4-BE49-F238E27FC236}">
                <a16:creationId xmlns:a16="http://schemas.microsoft.com/office/drawing/2014/main" id="{1E2F6CF0-0C9D-E911-C45C-B1C48D40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70417" name="Oval 17">
            <a:extLst>
              <a:ext uri="{FF2B5EF4-FFF2-40B4-BE49-F238E27FC236}">
                <a16:creationId xmlns:a16="http://schemas.microsoft.com/office/drawing/2014/main" id="{859392DF-975E-379C-BD23-B22D96C801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70418" name="Oval 18">
            <a:extLst>
              <a:ext uri="{FF2B5EF4-FFF2-40B4-BE49-F238E27FC236}">
                <a16:creationId xmlns:a16="http://schemas.microsoft.com/office/drawing/2014/main" id="{35F60C3F-4B98-EB3C-E7A9-5A731699F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70419" name="AutoShape 19">
            <a:extLst>
              <a:ext uri="{FF2B5EF4-FFF2-40B4-BE49-F238E27FC236}">
                <a16:creationId xmlns:a16="http://schemas.microsoft.com/office/drawing/2014/main" id="{F2595334-ED8E-7240-0262-16F9EAE8857C}"/>
              </a:ext>
            </a:extLst>
          </p:cNvPr>
          <p:cNvCxnSpPr>
            <a:cxnSpLocks noChangeShapeType="1"/>
            <a:stCxn id="870417" idx="6"/>
            <a:endCxn id="870418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0420" name="Text Box 20">
            <a:extLst>
              <a:ext uri="{FF2B5EF4-FFF2-40B4-BE49-F238E27FC236}">
                <a16:creationId xmlns:a16="http://schemas.microsoft.com/office/drawing/2014/main" id="{2982E032-CCBC-6019-44CC-27599DCC2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70421" name="AutoShape 21">
            <a:extLst>
              <a:ext uri="{FF2B5EF4-FFF2-40B4-BE49-F238E27FC236}">
                <a16:creationId xmlns:a16="http://schemas.microsoft.com/office/drawing/2014/main" id="{FC0E1909-12DB-C8A9-22B6-126727C5C92A}"/>
              </a:ext>
            </a:extLst>
          </p:cNvPr>
          <p:cNvCxnSpPr>
            <a:cxnSpLocks noChangeShapeType="1"/>
            <a:stCxn id="870413" idx="6"/>
            <a:endCxn id="870417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0422" name="Oval 22">
            <a:extLst>
              <a:ext uri="{FF2B5EF4-FFF2-40B4-BE49-F238E27FC236}">
                <a16:creationId xmlns:a16="http://schemas.microsoft.com/office/drawing/2014/main" id="{77F17422-9070-9974-B133-29E7595BA0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70423" name="Oval 23">
            <a:extLst>
              <a:ext uri="{FF2B5EF4-FFF2-40B4-BE49-F238E27FC236}">
                <a16:creationId xmlns:a16="http://schemas.microsoft.com/office/drawing/2014/main" id="{2906C755-5502-4030-0E4B-15B705B989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70424" name="AutoShape 24">
            <a:extLst>
              <a:ext uri="{FF2B5EF4-FFF2-40B4-BE49-F238E27FC236}">
                <a16:creationId xmlns:a16="http://schemas.microsoft.com/office/drawing/2014/main" id="{B8CC6B17-063C-B77A-66D1-651ED12B3017}"/>
              </a:ext>
            </a:extLst>
          </p:cNvPr>
          <p:cNvCxnSpPr>
            <a:cxnSpLocks noChangeShapeType="1"/>
            <a:stCxn id="870422" idx="6"/>
            <a:endCxn id="870423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0425" name="Text Box 25">
            <a:extLst>
              <a:ext uri="{FF2B5EF4-FFF2-40B4-BE49-F238E27FC236}">
                <a16:creationId xmlns:a16="http://schemas.microsoft.com/office/drawing/2014/main" id="{DBEFFCDA-DE9A-AD4C-391F-B7247A242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70426" name="Text Box 26">
            <a:extLst>
              <a:ext uri="{FF2B5EF4-FFF2-40B4-BE49-F238E27FC236}">
                <a16:creationId xmlns:a16="http://schemas.microsoft.com/office/drawing/2014/main" id="{DD7EB14A-8C3D-B476-5023-1E20FF550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70427" name="Oval 27">
            <a:extLst>
              <a:ext uri="{FF2B5EF4-FFF2-40B4-BE49-F238E27FC236}">
                <a16:creationId xmlns:a16="http://schemas.microsoft.com/office/drawing/2014/main" id="{1144921B-02AC-E630-2812-B6E284F8F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70428" name="AutoShape 28">
            <a:extLst>
              <a:ext uri="{FF2B5EF4-FFF2-40B4-BE49-F238E27FC236}">
                <a16:creationId xmlns:a16="http://schemas.microsoft.com/office/drawing/2014/main" id="{7747A698-EB08-F7B2-487C-67B7653064CE}"/>
              </a:ext>
            </a:extLst>
          </p:cNvPr>
          <p:cNvCxnSpPr>
            <a:cxnSpLocks noChangeShapeType="1"/>
            <a:stCxn id="870427" idx="6"/>
            <a:endCxn id="870412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0429" name="Text Box 29">
            <a:extLst>
              <a:ext uri="{FF2B5EF4-FFF2-40B4-BE49-F238E27FC236}">
                <a16:creationId xmlns:a16="http://schemas.microsoft.com/office/drawing/2014/main" id="{F3FD28EF-16CE-BE17-DF53-41502DAE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70430" name="AutoShape 30">
            <a:extLst>
              <a:ext uri="{FF2B5EF4-FFF2-40B4-BE49-F238E27FC236}">
                <a16:creationId xmlns:a16="http://schemas.microsoft.com/office/drawing/2014/main" id="{3A5D6B03-D94B-E885-925B-6A02A0984B00}"/>
              </a:ext>
            </a:extLst>
          </p:cNvPr>
          <p:cNvCxnSpPr>
            <a:cxnSpLocks noChangeShapeType="1"/>
            <a:stCxn id="870423" idx="6"/>
            <a:endCxn id="870427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0431" name="AutoShape 31">
            <a:extLst>
              <a:ext uri="{FF2B5EF4-FFF2-40B4-BE49-F238E27FC236}">
                <a16:creationId xmlns:a16="http://schemas.microsoft.com/office/drawing/2014/main" id="{8AAAEE7D-EDB7-40D9-8C58-97F50AE425B6}"/>
              </a:ext>
            </a:extLst>
          </p:cNvPr>
          <p:cNvCxnSpPr>
            <a:cxnSpLocks noChangeShapeType="1"/>
            <a:stCxn id="870423" idx="3"/>
            <a:endCxn id="870422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0432" name="Text Box 32">
            <a:extLst>
              <a:ext uri="{FF2B5EF4-FFF2-40B4-BE49-F238E27FC236}">
                <a16:creationId xmlns:a16="http://schemas.microsoft.com/office/drawing/2014/main" id="{51F3BD8C-B45B-F0ED-DE4A-0980E3B29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70433" name="AutoShape 33">
            <a:extLst>
              <a:ext uri="{FF2B5EF4-FFF2-40B4-BE49-F238E27FC236}">
                <a16:creationId xmlns:a16="http://schemas.microsoft.com/office/drawing/2014/main" id="{CFB721CA-AA26-182F-B357-007949DF22FD}"/>
              </a:ext>
            </a:extLst>
          </p:cNvPr>
          <p:cNvCxnSpPr>
            <a:cxnSpLocks noChangeShapeType="1"/>
            <a:stCxn id="870417" idx="3"/>
            <a:endCxn id="870412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0434" name="Text Box 34">
            <a:extLst>
              <a:ext uri="{FF2B5EF4-FFF2-40B4-BE49-F238E27FC236}">
                <a16:creationId xmlns:a16="http://schemas.microsoft.com/office/drawing/2014/main" id="{12D88746-9AAE-8EAC-9880-641F11753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70435" name="AutoShape 35">
            <a:extLst>
              <a:ext uri="{FF2B5EF4-FFF2-40B4-BE49-F238E27FC236}">
                <a16:creationId xmlns:a16="http://schemas.microsoft.com/office/drawing/2014/main" id="{7EC6FE33-6113-17E4-1D40-FCD41458A0A7}"/>
              </a:ext>
            </a:extLst>
          </p:cNvPr>
          <p:cNvCxnSpPr>
            <a:cxnSpLocks noChangeShapeType="1"/>
            <a:stCxn id="870413" idx="1"/>
            <a:endCxn id="870422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0436" name="Text Box 36">
            <a:extLst>
              <a:ext uri="{FF2B5EF4-FFF2-40B4-BE49-F238E27FC236}">
                <a16:creationId xmlns:a16="http://schemas.microsoft.com/office/drawing/2014/main" id="{760DB72A-6A90-B258-6C90-01BA61F9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70437" name="AutoShape 37">
            <a:extLst>
              <a:ext uri="{FF2B5EF4-FFF2-40B4-BE49-F238E27FC236}">
                <a16:creationId xmlns:a16="http://schemas.microsoft.com/office/drawing/2014/main" id="{B270CD71-183A-0DD5-AE7A-72354F07A80C}"/>
              </a:ext>
            </a:extLst>
          </p:cNvPr>
          <p:cNvCxnSpPr>
            <a:cxnSpLocks noChangeShapeType="1"/>
            <a:stCxn id="870412" idx="4"/>
            <a:endCxn id="870422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0438" name="Text Box 38">
            <a:extLst>
              <a:ext uri="{FF2B5EF4-FFF2-40B4-BE49-F238E27FC236}">
                <a16:creationId xmlns:a16="http://schemas.microsoft.com/office/drawing/2014/main" id="{D04E4E30-FBFD-5C6E-41A9-F88B49371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70439" name="Freeform 39">
            <a:extLst>
              <a:ext uri="{FF2B5EF4-FFF2-40B4-BE49-F238E27FC236}">
                <a16:creationId xmlns:a16="http://schemas.microsoft.com/office/drawing/2014/main" id="{75E41B32-10A7-3568-1F18-0ABB338EADA3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70440" name="Text Box 40">
            <a:extLst>
              <a:ext uri="{FF2B5EF4-FFF2-40B4-BE49-F238E27FC236}">
                <a16:creationId xmlns:a16="http://schemas.microsoft.com/office/drawing/2014/main" id="{3F1AADA8-D5F6-FC76-0979-D73998D0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70441" name="Freeform 41">
            <a:extLst>
              <a:ext uri="{FF2B5EF4-FFF2-40B4-BE49-F238E27FC236}">
                <a16:creationId xmlns:a16="http://schemas.microsoft.com/office/drawing/2014/main" id="{1EA68B7A-D33B-DAC0-70B9-B2C3DDF664F0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70442" name="Text Box 42">
            <a:extLst>
              <a:ext uri="{FF2B5EF4-FFF2-40B4-BE49-F238E27FC236}">
                <a16:creationId xmlns:a16="http://schemas.microsoft.com/office/drawing/2014/main" id="{6CEA8751-E2F1-EF85-553A-252467715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70443" name="Text Box 43">
            <a:extLst>
              <a:ext uri="{FF2B5EF4-FFF2-40B4-BE49-F238E27FC236}">
                <a16:creationId xmlns:a16="http://schemas.microsoft.com/office/drawing/2014/main" id="{DE799269-BD3C-77D7-23C0-4120D4A5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3640330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200D596-ACC6-1FD5-FD5A-CB3E70A3B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305022-48B7-44CF-9261-363AA3C988F7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4322" name="Rectangle 2">
            <a:extLst>
              <a:ext uri="{FF2B5EF4-FFF2-40B4-BE49-F238E27FC236}">
                <a16:creationId xmlns:a16="http://schemas.microsoft.com/office/drawing/2014/main" id="{DB20CE2E-FD81-36EC-4747-336FEC50B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05E79CF0-8BF9-D1D3-4868-A4E7D84EE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24324" name="Oval 4">
            <a:extLst>
              <a:ext uri="{FF2B5EF4-FFF2-40B4-BE49-F238E27FC236}">
                <a16:creationId xmlns:a16="http://schemas.microsoft.com/office/drawing/2014/main" id="{34A7F9B9-10F1-85CB-0FBF-7678912207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24325" name="Oval 5">
            <a:extLst>
              <a:ext uri="{FF2B5EF4-FFF2-40B4-BE49-F238E27FC236}">
                <a16:creationId xmlns:a16="http://schemas.microsoft.com/office/drawing/2014/main" id="{0985E19A-F6A4-50B9-340B-FF3F6FC03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24326" name="AutoShape 6">
            <a:extLst>
              <a:ext uri="{FF2B5EF4-FFF2-40B4-BE49-F238E27FC236}">
                <a16:creationId xmlns:a16="http://schemas.microsoft.com/office/drawing/2014/main" id="{A1ECCDA5-72B6-8858-0F93-A5DB76AA9E8C}"/>
              </a:ext>
            </a:extLst>
          </p:cNvPr>
          <p:cNvCxnSpPr>
            <a:cxnSpLocks noChangeShapeType="1"/>
            <a:stCxn id="824324" idx="6"/>
            <a:endCxn id="824325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4327" name="Text Box 7">
            <a:extLst>
              <a:ext uri="{FF2B5EF4-FFF2-40B4-BE49-F238E27FC236}">
                <a16:creationId xmlns:a16="http://schemas.microsoft.com/office/drawing/2014/main" id="{9081078A-024B-9AB5-737C-4C04DC1E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4328" name="Text Box 8">
            <a:extLst>
              <a:ext uri="{FF2B5EF4-FFF2-40B4-BE49-F238E27FC236}">
                <a16:creationId xmlns:a16="http://schemas.microsoft.com/office/drawing/2014/main" id="{E2C36DEA-DB6D-DA12-0AEF-C4F4ABDA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4329" name="Oval 9">
            <a:extLst>
              <a:ext uri="{FF2B5EF4-FFF2-40B4-BE49-F238E27FC236}">
                <a16:creationId xmlns:a16="http://schemas.microsoft.com/office/drawing/2014/main" id="{24969A6D-08B7-3560-6A91-0E396537F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24330" name="Oval 10">
            <a:extLst>
              <a:ext uri="{FF2B5EF4-FFF2-40B4-BE49-F238E27FC236}">
                <a16:creationId xmlns:a16="http://schemas.microsoft.com/office/drawing/2014/main" id="{70249638-3FF0-1AD2-DA29-482400356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24331" name="AutoShape 11">
            <a:extLst>
              <a:ext uri="{FF2B5EF4-FFF2-40B4-BE49-F238E27FC236}">
                <a16:creationId xmlns:a16="http://schemas.microsoft.com/office/drawing/2014/main" id="{4C2557D6-1977-4317-361B-CABB004DBF35}"/>
              </a:ext>
            </a:extLst>
          </p:cNvPr>
          <p:cNvCxnSpPr>
            <a:cxnSpLocks noChangeShapeType="1"/>
            <a:stCxn id="824329" idx="6"/>
            <a:endCxn id="824330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4332" name="Text Box 12">
            <a:extLst>
              <a:ext uri="{FF2B5EF4-FFF2-40B4-BE49-F238E27FC236}">
                <a16:creationId xmlns:a16="http://schemas.microsoft.com/office/drawing/2014/main" id="{FDE4CA40-9C9C-6D9E-B798-C4D7289E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24333" name="AutoShape 13">
            <a:extLst>
              <a:ext uri="{FF2B5EF4-FFF2-40B4-BE49-F238E27FC236}">
                <a16:creationId xmlns:a16="http://schemas.microsoft.com/office/drawing/2014/main" id="{B59B1015-382A-926B-9417-04EB567C60B4}"/>
              </a:ext>
            </a:extLst>
          </p:cNvPr>
          <p:cNvCxnSpPr>
            <a:cxnSpLocks noChangeShapeType="1"/>
            <a:stCxn id="824325" idx="6"/>
            <a:endCxn id="824329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4334" name="Oval 14">
            <a:extLst>
              <a:ext uri="{FF2B5EF4-FFF2-40B4-BE49-F238E27FC236}">
                <a16:creationId xmlns:a16="http://schemas.microsoft.com/office/drawing/2014/main" id="{63322100-A158-E086-DA44-C338860102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24335" name="Oval 15">
            <a:extLst>
              <a:ext uri="{FF2B5EF4-FFF2-40B4-BE49-F238E27FC236}">
                <a16:creationId xmlns:a16="http://schemas.microsoft.com/office/drawing/2014/main" id="{F0C16AE2-B67C-C7FD-307F-1352C527DF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24336" name="AutoShape 16">
            <a:extLst>
              <a:ext uri="{FF2B5EF4-FFF2-40B4-BE49-F238E27FC236}">
                <a16:creationId xmlns:a16="http://schemas.microsoft.com/office/drawing/2014/main" id="{151AA826-2893-F176-2274-3C59F17B7B0D}"/>
              </a:ext>
            </a:extLst>
          </p:cNvPr>
          <p:cNvCxnSpPr>
            <a:cxnSpLocks noChangeShapeType="1"/>
            <a:stCxn id="824334" idx="6"/>
            <a:endCxn id="824335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4337" name="Text Box 17">
            <a:extLst>
              <a:ext uri="{FF2B5EF4-FFF2-40B4-BE49-F238E27FC236}">
                <a16:creationId xmlns:a16="http://schemas.microsoft.com/office/drawing/2014/main" id="{6261A762-A6BD-2AFC-0B97-BBC451AF6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4338" name="Text Box 18">
            <a:extLst>
              <a:ext uri="{FF2B5EF4-FFF2-40B4-BE49-F238E27FC236}">
                <a16:creationId xmlns:a16="http://schemas.microsoft.com/office/drawing/2014/main" id="{4515463F-A695-3F03-DD0B-BBF31A97F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4339" name="Oval 19">
            <a:extLst>
              <a:ext uri="{FF2B5EF4-FFF2-40B4-BE49-F238E27FC236}">
                <a16:creationId xmlns:a16="http://schemas.microsoft.com/office/drawing/2014/main" id="{BBF6B30E-015D-1885-928E-6A7FEA4A51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24340" name="AutoShape 20">
            <a:extLst>
              <a:ext uri="{FF2B5EF4-FFF2-40B4-BE49-F238E27FC236}">
                <a16:creationId xmlns:a16="http://schemas.microsoft.com/office/drawing/2014/main" id="{6AA71084-209F-94BD-9376-A1DBD3129A02}"/>
              </a:ext>
            </a:extLst>
          </p:cNvPr>
          <p:cNvCxnSpPr>
            <a:cxnSpLocks noChangeShapeType="1"/>
            <a:stCxn id="824339" idx="6"/>
            <a:endCxn id="824324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4341" name="Text Box 21">
            <a:extLst>
              <a:ext uri="{FF2B5EF4-FFF2-40B4-BE49-F238E27FC236}">
                <a16:creationId xmlns:a16="http://schemas.microsoft.com/office/drawing/2014/main" id="{2F8C1F03-4496-6B64-DFBF-ADDB5B4E9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4342" name="AutoShape 22">
            <a:extLst>
              <a:ext uri="{FF2B5EF4-FFF2-40B4-BE49-F238E27FC236}">
                <a16:creationId xmlns:a16="http://schemas.microsoft.com/office/drawing/2014/main" id="{2592CECA-00B4-2E6C-0784-654D5368DDFC}"/>
              </a:ext>
            </a:extLst>
          </p:cNvPr>
          <p:cNvCxnSpPr>
            <a:cxnSpLocks noChangeShapeType="1"/>
            <a:stCxn id="824335" idx="6"/>
            <a:endCxn id="824339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4343" name="AutoShape 23">
            <a:extLst>
              <a:ext uri="{FF2B5EF4-FFF2-40B4-BE49-F238E27FC236}">
                <a16:creationId xmlns:a16="http://schemas.microsoft.com/office/drawing/2014/main" id="{A92930E2-77D9-4FFA-EA31-5D1FDC823420}"/>
              </a:ext>
            </a:extLst>
          </p:cNvPr>
          <p:cNvCxnSpPr>
            <a:cxnSpLocks noChangeShapeType="1"/>
            <a:stCxn id="824335" idx="3"/>
            <a:endCxn id="824334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4344" name="Text Box 24">
            <a:extLst>
              <a:ext uri="{FF2B5EF4-FFF2-40B4-BE49-F238E27FC236}">
                <a16:creationId xmlns:a16="http://schemas.microsoft.com/office/drawing/2014/main" id="{DE46E28B-373E-5855-4587-770504BAA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4345" name="AutoShape 25">
            <a:extLst>
              <a:ext uri="{FF2B5EF4-FFF2-40B4-BE49-F238E27FC236}">
                <a16:creationId xmlns:a16="http://schemas.microsoft.com/office/drawing/2014/main" id="{19E4B039-02B0-CE32-5448-AD2BBB32B014}"/>
              </a:ext>
            </a:extLst>
          </p:cNvPr>
          <p:cNvCxnSpPr>
            <a:cxnSpLocks noChangeShapeType="1"/>
            <a:stCxn id="824329" idx="3"/>
            <a:endCxn id="824324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4346" name="Text Box 26">
            <a:extLst>
              <a:ext uri="{FF2B5EF4-FFF2-40B4-BE49-F238E27FC236}">
                <a16:creationId xmlns:a16="http://schemas.microsoft.com/office/drawing/2014/main" id="{D6E95D85-6AF5-4412-82F2-4CC599A77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4347" name="AutoShape 27">
            <a:extLst>
              <a:ext uri="{FF2B5EF4-FFF2-40B4-BE49-F238E27FC236}">
                <a16:creationId xmlns:a16="http://schemas.microsoft.com/office/drawing/2014/main" id="{1952FED1-ED75-25A3-E240-6337EEF132C0}"/>
              </a:ext>
            </a:extLst>
          </p:cNvPr>
          <p:cNvCxnSpPr>
            <a:cxnSpLocks noChangeShapeType="1"/>
            <a:stCxn id="824325" idx="1"/>
            <a:endCxn id="824334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4348" name="Text Box 28">
            <a:extLst>
              <a:ext uri="{FF2B5EF4-FFF2-40B4-BE49-F238E27FC236}">
                <a16:creationId xmlns:a16="http://schemas.microsoft.com/office/drawing/2014/main" id="{6E71006B-F990-7B49-2524-63E7C1E36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4349" name="AutoShape 29">
            <a:extLst>
              <a:ext uri="{FF2B5EF4-FFF2-40B4-BE49-F238E27FC236}">
                <a16:creationId xmlns:a16="http://schemas.microsoft.com/office/drawing/2014/main" id="{B97941C9-2D98-52E4-C472-8449F9BEAD76}"/>
              </a:ext>
            </a:extLst>
          </p:cNvPr>
          <p:cNvCxnSpPr>
            <a:cxnSpLocks noChangeShapeType="1"/>
            <a:stCxn id="824324" idx="4"/>
            <a:endCxn id="824334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4350" name="Text Box 30">
            <a:extLst>
              <a:ext uri="{FF2B5EF4-FFF2-40B4-BE49-F238E27FC236}">
                <a16:creationId xmlns:a16="http://schemas.microsoft.com/office/drawing/2014/main" id="{37EBBF32-595B-0740-9008-86439CC3B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4351" name="Freeform 31">
            <a:extLst>
              <a:ext uri="{FF2B5EF4-FFF2-40B4-BE49-F238E27FC236}">
                <a16:creationId xmlns:a16="http://schemas.microsoft.com/office/drawing/2014/main" id="{96D88247-7B21-BE64-054C-33C84991D168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4352" name="Text Box 32">
            <a:extLst>
              <a:ext uri="{FF2B5EF4-FFF2-40B4-BE49-F238E27FC236}">
                <a16:creationId xmlns:a16="http://schemas.microsoft.com/office/drawing/2014/main" id="{4F81DD14-4AC0-2A20-1D16-62895A4A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4353" name="Freeform 33">
            <a:extLst>
              <a:ext uri="{FF2B5EF4-FFF2-40B4-BE49-F238E27FC236}">
                <a16:creationId xmlns:a16="http://schemas.microsoft.com/office/drawing/2014/main" id="{41B3526C-6FFA-FAE4-CCA2-8329FEB1DCA8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4354" name="Text Box 34">
            <a:extLst>
              <a:ext uri="{FF2B5EF4-FFF2-40B4-BE49-F238E27FC236}">
                <a16:creationId xmlns:a16="http://schemas.microsoft.com/office/drawing/2014/main" id="{9923BE7C-CA01-2CA6-09EC-60F16822D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4355" name="Rectangle 35">
            <a:extLst>
              <a:ext uri="{FF2B5EF4-FFF2-40B4-BE49-F238E27FC236}">
                <a16:creationId xmlns:a16="http://schemas.microsoft.com/office/drawing/2014/main" id="{1CE3845F-42A9-CF16-7BD4-03659F2F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56" name="Rectangle 36">
            <a:extLst>
              <a:ext uri="{FF2B5EF4-FFF2-40B4-BE49-F238E27FC236}">
                <a16:creationId xmlns:a16="http://schemas.microsoft.com/office/drawing/2014/main" id="{C66E8CD8-564D-D8DE-C172-B88A2F17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57" name="Rectangle 37">
            <a:extLst>
              <a:ext uri="{FF2B5EF4-FFF2-40B4-BE49-F238E27FC236}">
                <a16:creationId xmlns:a16="http://schemas.microsoft.com/office/drawing/2014/main" id="{DF502A33-8B26-0E9F-321F-006C27F6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4358" name="Rectangle 38">
            <a:extLst>
              <a:ext uri="{FF2B5EF4-FFF2-40B4-BE49-F238E27FC236}">
                <a16:creationId xmlns:a16="http://schemas.microsoft.com/office/drawing/2014/main" id="{E153A39A-D6E7-9EFF-E0A0-964A442E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59" name="Rectangle 39">
            <a:extLst>
              <a:ext uri="{FF2B5EF4-FFF2-40B4-BE49-F238E27FC236}">
                <a16:creationId xmlns:a16="http://schemas.microsoft.com/office/drawing/2014/main" id="{F2D7BE27-1B18-E63D-BD07-E27823C97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60" name="Rectangle 40">
            <a:extLst>
              <a:ext uri="{FF2B5EF4-FFF2-40B4-BE49-F238E27FC236}">
                <a16:creationId xmlns:a16="http://schemas.microsoft.com/office/drawing/2014/main" id="{9BD93BEF-4D0F-7FBA-E609-CD1E2B757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61" name="Rectangle 41">
            <a:extLst>
              <a:ext uri="{FF2B5EF4-FFF2-40B4-BE49-F238E27FC236}">
                <a16:creationId xmlns:a16="http://schemas.microsoft.com/office/drawing/2014/main" id="{8D62D43D-0359-3359-C70A-513BFC9B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24373" name="AutoShape 53">
            <a:extLst>
              <a:ext uri="{FF2B5EF4-FFF2-40B4-BE49-F238E27FC236}">
                <a16:creationId xmlns:a16="http://schemas.microsoft.com/office/drawing/2014/main" id="{64612CCC-7FB2-8FD0-D001-6D886FE8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4375" name="Rectangle 55">
            <a:extLst>
              <a:ext uri="{FF2B5EF4-FFF2-40B4-BE49-F238E27FC236}">
                <a16:creationId xmlns:a16="http://schemas.microsoft.com/office/drawing/2014/main" id="{6373EBC0-0C56-AD36-089E-482B8315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76" name="Rectangle 56">
            <a:extLst>
              <a:ext uri="{FF2B5EF4-FFF2-40B4-BE49-F238E27FC236}">
                <a16:creationId xmlns:a16="http://schemas.microsoft.com/office/drawing/2014/main" id="{65538450-6B04-3769-B4B4-4784B2A3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77" name="Rectangle 57">
            <a:extLst>
              <a:ext uri="{FF2B5EF4-FFF2-40B4-BE49-F238E27FC236}">
                <a16:creationId xmlns:a16="http://schemas.microsoft.com/office/drawing/2014/main" id="{4332D9AF-56F0-B2C0-100A-93B646354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78" name="Rectangle 58">
            <a:extLst>
              <a:ext uri="{FF2B5EF4-FFF2-40B4-BE49-F238E27FC236}">
                <a16:creationId xmlns:a16="http://schemas.microsoft.com/office/drawing/2014/main" id="{E5D85F42-AFD9-D437-DCFC-9F0CECB3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4379" name="Rectangle 59">
            <a:extLst>
              <a:ext uri="{FF2B5EF4-FFF2-40B4-BE49-F238E27FC236}">
                <a16:creationId xmlns:a16="http://schemas.microsoft.com/office/drawing/2014/main" id="{9B77BEBC-384C-6E44-3855-2A2922FD8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80" name="Rectangle 60">
            <a:extLst>
              <a:ext uri="{FF2B5EF4-FFF2-40B4-BE49-F238E27FC236}">
                <a16:creationId xmlns:a16="http://schemas.microsoft.com/office/drawing/2014/main" id="{9F82969C-443F-7885-5CAA-74AC1DF34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81" name="Rectangle 61">
            <a:extLst>
              <a:ext uri="{FF2B5EF4-FFF2-40B4-BE49-F238E27FC236}">
                <a16:creationId xmlns:a16="http://schemas.microsoft.com/office/drawing/2014/main" id="{3EC55065-9B2D-448B-3098-A805805B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24382" name="Rectangle 62">
            <a:extLst>
              <a:ext uri="{FF2B5EF4-FFF2-40B4-BE49-F238E27FC236}">
                <a16:creationId xmlns:a16="http://schemas.microsoft.com/office/drawing/2014/main" id="{106DF169-ED8C-4D00-4648-1CFC3F277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4383" name="Rectangle 63">
            <a:extLst>
              <a:ext uri="{FF2B5EF4-FFF2-40B4-BE49-F238E27FC236}">
                <a16:creationId xmlns:a16="http://schemas.microsoft.com/office/drawing/2014/main" id="{6C1499B5-555A-597A-2C87-013410CE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84" name="Rectangle 64">
            <a:extLst>
              <a:ext uri="{FF2B5EF4-FFF2-40B4-BE49-F238E27FC236}">
                <a16:creationId xmlns:a16="http://schemas.microsoft.com/office/drawing/2014/main" id="{5B3DC386-2D6E-A822-B82D-30871C82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85" name="Rectangle 65">
            <a:extLst>
              <a:ext uri="{FF2B5EF4-FFF2-40B4-BE49-F238E27FC236}">
                <a16:creationId xmlns:a16="http://schemas.microsoft.com/office/drawing/2014/main" id="{BF715290-E607-8C00-B481-0C9A5D76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4386" name="Rectangle 66">
            <a:extLst>
              <a:ext uri="{FF2B5EF4-FFF2-40B4-BE49-F238E27FC236}">
                <a16:creationId xmlns:a16="http://schemas.microsoft.com/office/drawing/2014/main" id="{B1C1ED62-69ED-FD97-53BB-CC1E6BE9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4387" name="Text Box 67">
            <a:extLst>
              <a:ext uri="{FF2B5EF4-FFF2-40B4-BE49-F238E27FC236}">
                <a16:creationId xmlns:a16="http://schemas.microsoft.com/office/drawing/2014/main" id="{0C698DD7-8884-30C0-3CC6-8AEA3FA4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755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271217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BB1F8BC-1F0D-7A02-6639-A8C7158CF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A5300E-128D-478A-9FFD-02276C38EE0D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5346" name="Rectangle 2">
            <a:extLst>
              <a:ext uri="{FF2B5EF4-FFF2-40B4-BE49-F238E27FC236}">
                <a16:creationId xmlns:a16="http://schemas.microsoft.com/office/drawing/2014/main" id="{CF48B36A-9CD9-9B1F-942A-5A120AC04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5396D2E7-CC4F-3410-8287-3FC10EEC4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25348" name="Oval 4">
            <a:extLst>
              <a:ext uri="{FF2B5EF4-FFF2-40B4-BE49-F238E27FC236}">
                <a16:creationId xmlns:a16="http://schemas.microsoft.com/office/drawing/2014/main" id="{9FE101DD-7AD3-3E89-E053-A02ECD16CD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25349" name="Oval 5">
            <a:extLst>
              <a:ext uri="{FF2B5EF4-FFF2-40B4-BE49-F238E27FC236}">
                <a16:creationId xmlns:a16="http://schemas.microsoft.com/office/drawing/2014/main" id="{943DAECE-C73F-02BB-1E9E-736C58EAD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25350" name="AutoShape 6">
            <a:extLst>
              <a:ext uri="{FF2B5EF4-FFF2-40B4-BE49-F238E27FC236}">
                <a16:creationId xmlns:a16="http://schemas.microsoft.com/office/drawing/2014/main" id="{9DF12B44-F18F-2FCB-F96D-0D871EC5EF91}"/>
              </a:ext>
            </a:extLst>
          </p:cNvPr>
          <p:cNvCxnSpPr>
            <a:cxnSpLocks noChangeShapeType="1"/>
            <a:stCxn id="825348" idx="6"/>
            <a:endCxn id="825349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51" name="Text Box 7">
            <a:extLst>
              <a:ext uri="{FF2B5EF4-FFF2-40B4-BE49-F238E27FC236}">
                <a16:creationId xmlns:a16="http://schemas.microsoft.com/office/drawing/2014/main" id="{D481FEEA-D63D-A9C7-9A9A-1D98B022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5352" name="Text Box 8">
            <a:extLst>
              <a:ext uri="{FF2B5EF4-FFF2-40B4-BE49-F238E27FC236}">
                <a16:creationId xmlns:a16="http://schemas.microsoft.com/office/drawing/2014/main" id="{5927728D-749F-B1C5-8159-5C6D34F97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5353" name="Oval 9">
            <a:extLst>
              <a:ext uri="{FF2B5EF4-FFF2-40B4-BE49-F238E27FC236}">
                <a16:creationId xmlns:a16="http://schemas.microsoft.com/office/drawing/2014/main" id="{F2EC0AB2-F321-DD14-D399-462941D4C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25354" name="Oval 10">
            <a:extLst>
              <a:ext uri="{FF2B5EF4-FFF2-40B4-BE49-F238E27FC236}">
                <a16:creationId xmlns:a16="http://schemas.microsoft.com/office/drawing/2014/main" id="{C68A9BC1-98CA-4679-4A20-5BD1A63214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25355" name="AutoShape 11">
            <a:extLst>
              <a:ext uri="{FF2B5EF4-FFF2-40B4-BE49-F238E27FC236}">
                <a16:creationId xmlns:a16="http://schemas.microsoft.com/office/drawing/2014/main" id="{A248EEA0-D0C6-03B7-DA17-667867F73FA8}"/>
              </a:ext>
            </a:extLst>
          </p:cNvPr>
          <p:cNvCxnSpPr>
            <a:cxnSpLocks noChangeShapeType="1"/>
            <a:stCxn id="825353" idx="6"/>
            <a:endCxn id="825354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56" name="Text Box 12">
            <a:extLst>
              <a:ext uri="{FF2B5EF4-FFF2-40B4-BE49-F238E27FC236}">
                <a16:creationId xmlns:a16="http://schemas.microsoft.com/office/drawing/2014/main" id="{51022EE2-0601-5D83-F282-226EE3A8B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25357" name="AutoShape 13">
            <a:extLst>
              <a:ext uri="{FF2B5EF4-FFF2-40B4-BE49-F238E27FC236}">
                <a16:creationId xmlns:a16="http://schemas.microsoft.com/office/drawing/2014/main" id="{5B752BA5-7F92-286B-630C-D489964A52D0}"/>
              </a:ext>
            </a:extLst>
          </p:cNvPr>
          <p:cNvCxnSpPr>
            <a:cxnSpLocks noChangeShapeType="1"/>
            <a:stCxn id="825349" idx="6"/>
            <a:endCxn id="825353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58" name="Oval 14">
            <a:extLst>
              <a:ext uri="{FF2B5EF4-FFF2-40B4-BE49-F238E27FC236}">
                <a16:creationId xmlns:a16="http://schemas.microsoft.com/office/drawing/2014/main" id="{761892C8-4994-9020-8F30-5F321A3097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25359" name="Oval 15">
            <a:extLst>
              <a:ext uri="{FF2B5EF4-FFF2-40B4-BE49-F238E27FC236}">
                <a16:creationId xmlns:a16="http://schemas.microsoft.com/office/drawing/2014/main" id="{E5DB0F31-31F8-9901-D7C5-D25E3373C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25360" name="AutoShape 16">
            <a:extLst>
              <a:ext uri="{FF2B5EF4-FFF2-40B4-BE49-F238E27FC236}">
                <a16:creationId xmlns:a16="http://schemas.microsoft.com/office/drawing/2014/main" id="{9C7663D2-F741-017A-E46D-C6D008B0AF08}"/>
              </a:ext>
            </a:extLst>
          </p:cNvPr>
          <p:cNvCxnSpPr>
            <a:cxnSpLocks noChangeShapeType="1"/>
            <a:stCxn id="825358" idx="6"/>
            <a:endCxn id="825359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61" name="Text Box 17">
            <a:extLst>
              <a:ext uri="{FF2B5EF4-FFF2-40B4-BE49-F238E27FC236}">
                <a16:creationId xmlns:a16="http://schemas.microsoft.com/office/drawing/2014/main" id="{E6E73F7C-107C-2CF7-374E-99041AD88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5362" name="Text Box 18">
            <a:extLst>
              <a:ext uri="{FF2B5EF4-FFF2-40B4-BE49-F238E27FC236}">
                <a16:creationId xmlns:a16="http://schemas.microsoft.com/office/drawing/2014/main" id="{DCDC8F1A-CC7E-83A9-4A88-BF460789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5363" name="Oval 19">
            <a:extLst>
              <a:ext uri="{FF2B5EF4-FFF2-40B4-BE49-F238E27FC236}">
                <a16:creationId xmlns:a16="http://schemas.microsoft.com/office/drawing/2014/main" id="{3DEC8848-9E63-869E-A9C4-9E4D0A7CAE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25364" name="AutoShape 20">
            <a:extLst>
              <a:ext uri="{FF2B5EF4-FFF2-40B4-BE49-F238E27FC236}">
                <a16:creationId xmlns:a16="http://schemas.microsoft.com/office/drawing/2014/main" id="{63E3F546-1CF8-4DBD-3716-71453CC55B84}"/>
              </a:ext>
            </a:extLst>
          </p:cNvPr>
          <p:cNvCxnSpPr>
            <a:cxnSpLocks noChangeShapeType="1"/>
            <a:stCxn id="825363" idx="6"/>
            <a:endCxn id="825348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65" name="Text Box 21">
            <a:extLst>
              <a:ext uri="{FF2B5EF4-FFF2-40B4-BE49-F238E27FC236}">
                <a16:creationId xmlns:a16="http://schemas.microsoft.com/office/drawing/2014/main" id="{90D44380-8E80-6258-193E-66DC1D86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5366" name="AutoShape 22">
            <a:extLst>
              <a:ext uri="{FF2B5EF4-FFF2-40B4-BE49-F238E27FC236}">
                <a16:creationId xmlns:a16="http://schemas.microsoft.com/office/drawing/2014/main" id="{9674D4C5-50E7-7076-51ED-B33CAFA28FFB}"/>
              </a:ext>
            </a:extLst>
          </p:cNvPr>
          <p:cNvCxnSpPr>
            <a:cxnSpLocks noChangeShapeType="1"/>
            <a:stCxn id="825359" idx="6"/>
            <a:endCxn id="825363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5367" name="AutoShape 23">
            <a:extLst>
              <a:ext uri="{FF2B5EF4-FFF2-40B4-BE49-F238E27FC236}">
                <a16:creationId xmlns:a16="http://schemas.microsoft.com/office/drawing/2014/main" id="{68C6C757-CB7C-9462-1E4F-8E6E1D11947D}"/>
              </a:ext>
            </a:extLst>
          </p:cNvPr>
          <p:cNvCxnSpPr>
            <a:cxnSpLocks noChangeShapeType="1"/>
            <a:stCxn id="825359" idx="3"/>
            <a:endCxn id="825358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68" name="Text Box 24">
            <a:extLst>
              <a:ext uri="{FF2B5EF4-FFF2-40B4-BE49-F238E27FC236}">
                <a16:creationId xmlns:a16="http://schemas.microsoft.com/office/drawing/2014/main" id="{ABC291CC-AB09-2B2B-2EA8-046B76B10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5369" name="AutoShape 25">
            <a:extLst>
              <a:ext uri="{FF2B5EF4-FFF2-40B4-BE49-F238E27FC236}">
                <a16:creationId xmlns:a16="http://schemas.microsoft.com/office/drawing/2014/main" id="{3F68ED15-F23A-DCD3-CFC8-4F2B9E2DAB2B}"/>
              </a:ext>
            </a:extLst>
          </p:cNvPr>
          <p:cNvCxnSpPr>
            <a:cxnSpLocks noChangeShapeType="1"/>
            <a:stCxn id="825353" idx="3"/>
            <a:endCxn id="825348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70" name="Text Box 26">
            <a:extLst>
              <a:ext uri="{FF2B5EF4-FFF2-40B4-BE49-F238E27FC236}">
                <a16:creationId xmlns:a16="http://schemas.microsoft.com/office/drawing/2014/main" id="{832BE57D-E786-472E-46A2-6BF49EFB4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5371" name="AutoShape 27">
            <a:extLst>
              <a:ext uri="{FF2B5EF4-FFF2-40B4-BE49-F238E27FC236}">
                <a16:creationId xmlns:a16="http://schemas.microsoft.com/office/drawing/2014/main" id="{5C7F0807-316B-DA68-C214-40147949AC53}"/>
              </a:ext>
            </a:extLst>
          </p:cNvPr>
          <p:cNvCxnSpPr>
            <a:cxnSpLocks noChangeShapeType="1"/>
            <a:stCxn id="825349" idx="1"/>
            <a:endCxn id="825358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72" name="Text Box 28">
            <a:extLst>
              <a:ext uri="{FF2B5EF4-FFF2-40B4-BE49-F238E27FC236}">
                <a16:creationId xmlns:a16="http://schemas.microsoft.com/office/drawing/2014/main" id="{AEFD79D3-B751-AF68-4F62-5E164AF7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5373" name="AutoShape 29">
            <a:extLst>
              <a:ext uri="{FF2B5EF4-FFF2-40B4-BE49-F238E27FC236}">
                <a16:creationId xmlns:a16="http://schemas.microsoft.com/office/drawing/2014/main" id="{403AEB86-2C4C-D070-B07A-AADA2CBB5CC8}"/>
              </a:ext>
            </a:extLst>
          </p:cNvPr>
          <p:cNvCxnSpPr>
            <a:cxnSpLocks noChangeShapeType="1"/>
            <a:stCxn id="825348" idx="4"/>
            <a:endCxn id="825358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5374" name="Text Box 30">
            <a:extLst>
              <a:ext uri="{FF2B5EF4-FFF2-40B4-BE49-F238E27FC236}">
                <a16:creationId xmlns:a16="http://schemas.microsoft.com/office/drawing/2014/main" id="{364CAA46-7811-E304-90D3-CDB15B82E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5375" name="Freeform 31">
            <a:extLst>
              <a:ext uri="{FF2B5EF4-FFF2-40B4-BE49-F238E27FC236}">
                <a16:creationId xmlns:a16="http://schemas.microsoft.com/office/drawing/2014/main" id="{C7F6FB00-8C1D-76E9-736D-DE821AD02782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5376" name="Text Box 32">
            <a:extLst>
              <a:ext uri="{FF2B5EF4-FFF2-40B4-BE49-F238E27FC236}">
                <a16:creationId xmlns:a16="http://schemas.microsoft.com/office/drawing/2014/main" id="{D4079FDA-5FBD-5040-31CB-13F72D883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5377" name="Freeform 33">
            <a:extLst>
              <a:ext uri="{FF2B5EF4-FFF2-40B4-BE49-F238E27FC236}">
                <a16:creationId xmlns:a16="http://schemas.microsoft.com/office/drawing/2014/main" id="{729CBB93-AAD5-F1C7-E42C-58BBE03032E5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5378" name="Text Box 34">
            <a:extLst>
              <a:ext uri="{FF2B5EF4-FFF2-40B4-BE49-F238E27FC236}">
                <a16:creationId xmlns:a16="http://schemas.microsoft.com/office/drawing/2014/main" id="{76D553E7-AAFD-CA30-ACC5-4E8C710E5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5379" name="Rectangle 35">
            <a:extLst>
              <a:ext uri="{FF2B5EF4-FFF2-40B4-BE49-F238E27FC236}">
                <a16:creationId xmlns:a16="http://schemas.microsoft.com/office/drawing/2014/main" id="{A780FB81-EE73-0E64-BCCB-1E0397A5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380" name="Rectangle 36">
            <a:extLst>
              <a:ext uri="{FF2B5EF4-FFF2-40B4-BE49-F238E27FC236}">
                <a16:creationId xmlns:a16="http://schemas.microsoft.com/office/drawing/2014/main" id="{36CBDF75-83A9-F770-3F36-2F6682CF3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381" name="Rectangle 37">
            <a:extLst>
              <a:ext uri="{FF2B5EF4-FFF2-40B4-BE49-F238E27FC236}">
                <a16:creationId xmlns:a16="http://schemas.microsoft.com/office/drawing/2014/main" id="{BF5FAA34-E3F9-2C76-B563-703F2511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5382" name="Rectangle 38">
            <a:extLst>
              <a:ext uri="{FF2B5EF4-FFF2-40B4-BE49-F238E27FC236}">
                <a16:creationId xmlns:a16="http://schemas.microsoft.com/office/drawing/2014/main" id="{CF521821-5DAC-C743-4384-24993C81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383" name="Rectangle 39">
            <a:extLst>
              <a:ext uri="{FF2B5EF4-FFF2-40B4-BE49-F238E27FC236}">
                <a16:creationId xmlns:a16="http://schemas.microsoft.com/office/drawing/2014/main" id="{3E624467-B4D5-F7FF-5A22-C5EACB5BA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384" name="Rectangle 40">
            <a:extLst>
              <a:ext uri="{FF2B5EF4-FFF2-40B4-BE49-F238E27FC236}">
                <a16:creationId xmlns:a16="http://schemas.microsoft.com/office/drawing/2014/main" id="{DB35CD1D-FC3C-3AC5-7CAF-3888B4049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385" name="Rectangle 41">
            <a:extLst>
              <a:ext uri="{FF2B5EF4-FFF2-40B4-BE49-F238E27FC236}">
                <a16:creationId xmlns:a16="http://schemas.microsoft.com/office/drawing/2014/main" id="{6FDE6F78-6ED5-9FE2-B44A-9B6C1129D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25397" name="AutoShape 53">
            <a:extLst>
              <a:ext uri="{FF2B5EF4-FFF2-40B4-BE49-F238E27FC236}">
                <a16:creationId xmlns:a16="http://schemas.microsoft.com/office/drawing/2014/main" id="{FAA6933F-FC87-CD54-7508-B3C437D67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5399" name="Rectangle 55">
            <a:extLst>
              <a:ext uri="{FF2B5EF4-FFF2-40B4-BE49-F238E27FC236}">
                <a16:creationId xmlns:a16="http://schemas.microsoft.com/office/drawing/2014/main" id="{90BEB19D-8A25-FBFD-F7F2-DDAE46F05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400" name="Rectangle 56">
            <a:extLst>
              <a:ext uri="{FF2B5EF4-FFF2-40B4-BE49-F238E27FC236}">
                <a16:creationId xmlns:a16="http://schemas.microsoft.com/office/drawing/2014/main" id="{1C17245F-7FA4-79BA-8FEF-BBD10FFD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401" name="Rectangle 57">
            <a:extLst>
              <a:ext uri="{FF2B5EF4-FFF2-40B4-BE49-F238E27FC236}">
                <a16:creationId xmlns:a16="http://schemas.microsoft.com/office/drawing/2014/main" id="{677FA194-25A7-B44C-1163-BE256F63E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402" name="Rectangle 58">
            <a:extLst>
              <a:ext uri="{FF2B5EF4-FFF2-40B4-BE49-F238E27FC236}">
                <a16:creationId xmlns:a16="http://schemas.microsoft.com/office/drawing/2014/main" id="{90DA0124-BCCB-D7E2-62C0-C7ABE9858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5403" name="Rectangle 59">
            <a:extLst>
              <a:ext uri="{FF2B5EF4-FFF2-40B4-BE49-F238E27FC236}">
                <a16:creationId xmlns:a16="http://schemas.microsoft.com/office/drawing/2014/main" id="{D0DA3FF9-8703-44A2-CB73-A99D7F44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404" name="Rectangle 60">
            <a:extLst>
              <a:ext uri="{FF2B5EF4-FFF2-40B4-BE49-F238E27FC236}">
                <a16:creationId xmlns:a16="http://schemas.microsoft.com/office/drawing/2014/main" id="{66C82974-85F2-A647-9681-AD6DCACA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405" name="Rectangle 61">
            <a:extLst>
              <a:ext uri="{FF2B5EF4-FFF2-40B4-BE49-F238E27FC236}">
                <a16:creationId xmlns:a16="http://schemas.microsoft.com/office/drawing/2014/main" id="{521CC442-28FA-C035-0D94-29C7CE09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25406" name="Rectangle 62">
            <a:extLst>
              <a:ext uri="{FF2B5EF4-FFF2-40B4-BE49-F238E27FC236}">
                <a16:creationId xmlns:a16="http://schemas.microsoft.com/office/drawing/2014/main" id="{B54A165A-CF98-404C-4B76-F4347F27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5407" name="Rectangle 63">
            <a:extLst>
              <a:ext uri="{FF2B5EF4-FFF2-40B4-BE49-F238E27FC236}">
                <a16:creationId xmlns:a16="http://schemas.microsoft.com/office/drawing/2014/main" id="{D5D0C6FF-EF95-96E9-AB7A-5D6435AB0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408" name="Rectangle 64">
            <a:extLst>
              <a:ext uri="{FF2B5EF4-FFF2-40B4-BE49-F238E27FC236}">
                <a16:creationId xmlns:a16="http://schemas.microsoft.com/office/drawing/2014/main" id="{0EE92422-D578-DD99-6322-AC6E3C34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409" name="Rectangle 65">
            <a:extLst>
              <a:ext uri="{FF2B5EF4-FFF2-40B4-BE49-F238E27FC236}">
                <a16:creationId xmlns:a16="http://schemas.microsoft.com/office/drawing/2014/main" id="{CE00C8D5-F3FE-8703-5EDF-999595642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5410" name="Rectangle 66">
            <a:extLst>
              <a:ext uri="{FF2B5EF4-FFF2-40B4-BE49-F238E27FC236}">
                <a16:creationId xmlns:a16="http://schemas.microsoft.com/office/drawing/2014/main" id="{E119A395-9920-6EBF-12E9-74C74CF2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5411" name="Text Box 67">
            <a:extLst>
              <a:ext uri="{FF2B5EF4-FFF2-40B4-BE49-F238E27FC236}">
                <a16:creationId xmlns:a16="http://schemas.microsoft.com/office/drawing/2014/main" id="{6AB1A90C-83ED-AAD7-17CF-BF99288DC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262958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7EC77A2B-C658-4614-A172-2B4BD9290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12" y="707806"/>
            <a:ext cx="8379151" cy="615553"/>
          </a:xfrm>
          <a:ln/>
        </p:spPr>
        <p:txBody>
          <a:bodyPr/>
          <a:lstStyle/>
          <a:p>
            <a:r>
              <a:rPr lang="en-US" altLang="zh-TW" sz="4000" b="1" dirty="0">
                <a:ea typeface="PMingLiU" panose="02020500000000000000" pitchFamily="18" charset="-120"/>
              </a:rPr>
              <a:t>The </a:t>
            </a:r>
            <a:r>
              <a:rPr lang="en-US" altLang="zh-TW" sz="4000" b="1" dirty="0">
                <a:solidFill>
                  <a:srgbClr val="FF3300"/>
                </a:solidFill>
                <a:ea typeface="PMingLiU" panose="02020500000000000000" pitchFamily="18" charset="-120"/>
              </a:rPr>
              <a:t>K</a:t>
            </a:r>
            <a:r>
              <a:rPr lang="en-US" altLang="zh-TW" sz="4000" b="1" dirty="0">
                <a:ea typeface="PMingLiU" panose="02020500000000000000" pitchFamily="18" charset="-120"/>
              </a:rPr>
              <a:t>nuth-</a:t>
            </a:r>
            <a:r>
              <a:rPr lang="en-US" altLang="zh-TW" sz="4000" b="1" dirty="0">
                <a:solidFill>
                  <a:srgbClr val="FF3300"/>
                </a:solidFill>
                <a:ea typeface="PMingLiU" panose="02020500000000000000" pitchFamily="18" charset="-120"/>
              </a:rPr>
              <a:t>M</a:t>
            </a:r>
            <a:r>
              <a:rPr lang="en-US" altLang="zh-TW" sz="4000" b="1" dirty="0">
                <a:ea typeface="PMingLiU" panose="02020500000000000000" pitchFamily="18" charset="-120"/>
              </a:rPr>
              <a:t>orris-</a:t>
            </a:r>
            <a:r>
              <a:rPr lang="en-US" altLang="zh-TW" sz="4000" b="1" dirty="0">
                <a:solidFill>
                  <a:srgbClr val="FF3300"/>
                </a:solidFill>
                <a:ea typeface="PMingLiU" panose="02020500000000000000" pitchFamily="18" charset="-120"/>
              </a:rPr>
              <a:t>P</a:t>
            </a:r>
            <a:r>
              <a:rPr lang="en-US" altLang="zh-TW" sz="4000" b="1" dirty="0">
                <a:ea typeface="PMingLiU" panose="02020500000000000000" pitchFamily="18" charset="-120"/>
              </a:rPr>
              <a:t>ratt algorithm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EC19453B-946F-439B-9EE1-47087CF56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12" y="1963260"/>
            <a:ext cx="7965281" cy="662361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ea typeface="PMingLiU" panose="02020500000000000000" pitchFamily="18" charset="-120"/>
              </a:rPr>
              <a:t>Best known for linear time for exact matching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52613F2-7F4D-96D2-B786-CBCB388FDB11}"/>
              </a:ext>
            </a:extLst>
          </p:cNvPr>
          <p:cNvSpPr txBox="1">
            <a:spLocks noChangeArrowheads="1"/>
          </p:cNvSpPr>
          <p:nvPr/>
        </p:nvSpPr>
        <p:spPr>
          <a:xfrm>
            <a:off x="589359" y="3265522"/>
            <a:ext cx="7965281" cy="2407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1457">
              <a:defRPr>
                <a:latin typeface="+mn-lt"/>
                <a:ea typeface="+mn-ea"/>
                <a:cs typeface="+mn-cs"/>
              </a:defRPr>
            </a:lvl2pPr>
            <a:lvl3pPr marL="642915">
              <a:defRPr>
                <a:latin typeface="+mn-lt"/>
                <a:ea typeface="+mn-ea"/>
                <a:cs typeface="+mn-cs"/>
              </a:defRPr>
            </a:lvl3pPr>
            <a:lvl4pPr marL="964372">
              <a:defRPr>
                <a:latin typeface="+mn-lt"/>
                <a:ea typeface="+mn-ea"/>
                <a:cs typeface="+mn-cs"/>
              </a:defRPr>
            </a:lvl4pPr>
            <a:lvl5pPr marL="1285829">
              <a:defRPr>
                <a:latin typeface="+mn-lt"/>
                <a:ea typeface="+mn-ea"/>
                <a:cs typeface="+mn-cs"/>
              </a:defRPr>
            </a:lvl5pPr>
            <a:lvl6pPr marL="1607287">
              <a:defRPr>
                <a:latin typeface="+mn-lt"/>
                <a:ea typeface="+mn-ea"/>
                <a:cs typeface="+mn-cs"/>
              </a:defRPr>
            </a:lvl6pPr>
            <a:lvl7pPr marL="1928744">
              <a:defRPr>
                <a:latin typeface="+mn-lt"/>
                <a:ea typeface="+mn-ea"/>
                <a:cs typeface="+mn-cs"/>
              </a:defRPr>
            </a:lvl7pPr>
            <a:lvl8pPr marL="2250201">
              <a:defRPr>
                <a:latin typeface="+mn-lt"/>
                <a:ea typeface="+mn-ea"/>
                <a:cs typeface="+mn-cs"/>
              </a:defRPr>
            </a:lvl8pPr>
            <a:lvl9pPr marL="2571659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ea typeface="PMingLiU" panose="02020500000000000000" pitchFamily="18" charset="-120"/>
              </a:rPr>
              <a:t>Preprocessing pattern </a:t>
            </a:r>
            <a:r>
              <a:rPr lang="en-US" altLang="zh-TW" sz="3600" dirty="0">
                <a:solidFill>
                  <a:srgbClr val="3333FF"/>
                </a:solidFill>
                <a:ea typeface="PMingLiU" panose="02020500000000000000" pitchFamily="18" charset="-120"/>
              </a:rPr>
              <a:t>P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ea typeface="PMingLiU" panose="02020500000000000000" pitchFamily="18" charset="-120"/>
              </a:rPr>
              <a:t>Compares from Left to Right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kern="0" dirty="0">
                <a:ea typeface="PMingLiU" panose="02020500000000000000" pitchFamily="18" charset="-120"/>
              </a:rPr>
              <a:t>Shift more than one space</a:t>
            </a:r>
          </a:p>
        </p:txBody>
      </p:sp>
    </p:spTree>
    <p:extLst>
      <p:ext uri="{BB962C8B-B14F-4D97-AF65-F5344CB8AC3E}">
        <p14:creationId xmlns:p14="http://schemas.microsoft.com/office/powerpoint/2010/main" val="1980285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F6A7608-887F-8298-DEC8-551FE3BFE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EB82AA-4BD2-4E10-AEC4-9B5F5ED99786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6370" name="Rectangle 2">
            <a:extLst>
              <a:ext uri="{FF2B5EF4-FFF2-40B4-BE49-F238E27FC236}">
                <a16:creationId xmlns:a16="http://schemas.microsoft.com/office/drawing/2014/main" id="{7248F2A0-8684-CC01-72AE-A804C7C90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8BBE3A57-0CED-1E65-E921-F77D46550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26372" name="Oval 4">
            <a:extLst>
              <a:ext uri="{FF2B5EF4-FFF2-40B4-BE49-F238E27FC236}">
                <a16:creationId xmlns:a16="http://schemas.microsoft.com/office/drawing/2014/main" id="{6C034387-540F-2637-173B-41358812D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26373" name="Oval 5">
            <a:extLst>
              <a:ext uri="{FF2B5EF4-FFF2-40B4-BE49-F238E27FC236}">
                <a16:creationId xmlns:a16="http://schemas.microsoft.com/office/drawing/2014/main" id="{F8D96D47-A14A-CFCC-A3CC-A8C65A7C01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26374" name="AutoShape 6">
            <a:extLst>
              <a:ext uri="{FF2B5EF4-FFF2-40B4-BE49-F238E27FC236}">
                <a16:creationId xmlns:a16="http://schemas.microsoft.com/office/drawing/2014/main" id="{59781E72-83A2-0619-899C-6B80F3AEB620}"/>
              </a:ext>
            </a:extLst>
          </p:cNvPr>
          <p:cNvCxnSpPr>
            <a:cxnSpLocks noChangeShapeType="1"/>
            <a:stCxn id="826372" idx="6"/>
            <a:endCxn id="826373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6375" name="Text Box 7">
            <a:extLst>
              <a:ext uri="{FF2B5EF4-FFF2-40B4-BE49-F238E27FC236}">
                <a16:creationId xmlns:a16="http://schemas.microsoft.com/office/drawing/2014/main" id="{45B6E29D-BA3B-89B5-BB44-1FC289EC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6376" name="Text Box 8">
            <a:extLst>
              <a:ext uri="{FF2B5EF4-FFF2-40B4-BE49-F238E27FC236}">
                <a16:creationId xmlns:a16="http://schemas.microsoft.com/office/drawing/2014/main" id="{A0F8C52C-AC17-A0D8-1857-513FDC335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6377" name="Oval 9">
            <a:extLst>
              <a:ext uri="{FF2B5EF4-FFF2-40B4-BE49-F238E27FC236}">
                <a16:creationId xmlns:a16="http://schemas.microsoft.com/office/drawing/2014/main" id="{1BB7D50F-4CB8-DA7F-9F06-045B05DF7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26378" name="Oval 10">
            <a:extLst>
              <a:ext uri="{FF2B5EF4-FFF2-40B4-BE49-F238E27FC236}">
                <a16:creationId xmlns:a16="http://schemas.microsoft.com/office/drawing/2014/main" id="{2D27B640-EF7E-3256-CDFA-4ED42CE76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26379" name="AutoShape 11">
            <a:extLst>
              <a:ext uri="{FF2B5EF4-FFF2-40B4-BE49-F238E27FC236}">
                <a16:creationId xmlns:a16="http://schemas.microsoft.com/office/drawing/2014/main" id="{8F22D68D-E5A3-B0D8-D5B3-4D78F2B4A7DD}"/>
              </a:ext>
            </a:extLst>
          </p:cNvPr>
          <p:cNvCxnSpPr>
            <a:cxnSpLocks noChangeShapeType="1"/>
            <a:stCxn id="826377" idx="6"/>
            <a:endCxn id="826378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6380" name="Text Box 12">
            <a:extLst>
              <a:ext uri="{FF2B5EF4-FFF2-40B4-BE49-F238E27FC236}">
                <a16:creationId xmlns:a16="http://schemas.microsoft.com/office/drawing/2014/main" id="{3F98F4E6-70FB-0C02-E6CC-431B993FF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26381" name="AutoShape 13">
            <a:extLst>
              <a:ext uri="{FF2B5EF4-FFF2-40B4-BE49-F238E27FC236}">
                <a16:creationId xmlns:a16="http://schemas.microsoft.com/office/drawing/2014/main" id="{9BE92DAF-7FCB-2074-96C8-799E4282E2F2}"/>
              </a:ext>
            </a:extLst>
          </p:cNvPr>
          <p:cNvCxnSpPr>
            <a:cxnSpLocks noChangeShapeType="1"/>
            <a:stCxn id="826373" idx="6"/>
            <a:endCxn id="826377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6382" name="Oval 14">
            <a:extLst>
              <a:ext uri="{FF2B5EF4-FFF2-40B4-BE49-F238E27FC236}">
                <a16:creationId xmlns:a16="http://schemas.microsoft.com/office/drawing/2014/main" id="{F7454923-FCFC-B06B-19C4-D384702DD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26383" name="Oval 15">
            <a:extLst>
              <a:ext uri="{FF2B5EF4-FFF2-40B4-BE49-F238E27FC236}">
                <a16:creationId xmlns:a16="http://schemas.microsoft.com/office/drawing/2014/main" id="{7E1DD7B4-909E-0C40-4078-0614F18908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26384" name="AutoShape 16">
            <a:extLst>
              <a:ext uri="{FF2B5EF4-FFF2-40B4-BE49-F238E27FC236}">
                <a16:creationId xmlns:a16="http://schemas.microsoft.com/office/drawing/2014/main" id="{EEF72E3C-A0EB-A77A-0A80-F76E1E3811B3}"/>
              </a:ext>
            </a:extLst>
          </p:cNvPr>
          <p:cNvCxnSpPr>
            <a:cxnSpLocks noChangeShapeType="1"/>
            <a:stCxn id="826382" idx="6"/>
            <a:endCxn id="826383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6385" name="Text Box 17">
            <a:extLst>
              <a:ext uri="{FF2B5EF4-FFF2-40B4-BE49-F238E27FC236}">
                <a16:creationId xmlns:a16="http://schemas.microsoft.com/office/drawing/2014/main" id="{CD19AFFD-4B65-DBA9-A0AB-86481466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6386" name="Text Box 18">
            <a:extLst>
              <a:ext uri="{FF2B5EF4-FFF2-40B4-BE49-F238E27FC236}">
                <a16:creationId xmlns:a16="http://schemas.microsoft.com/office/drawing/2014/main" id="{66CB2A85-D51E-AC9F-13BC-E06850C66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6387" name="Oval 19">
            <a:extLst>
              <a:ext uri="{FF2B5EF4-FFF2-40B4-BE49-F238E27FC236}">
                <a16:creationId xmlns:a16="http://schemas.microsoft.com/office/drawing/2014/main" id="{61082F55-A738-0E4F-750C-BC139F9BC3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26388" name="AutoShape 20">
            <a:extLst>
              <a:ext uri="{FF2B5EF4-FFF2-40B4-BE49-F238E27FC236}">
                <a16:creationId xmlns:a16="http://schemas.microsoft.com/office/drawing/2014/main" id="{08C34B46-4D39-5D78-3044-611BFFFB7DB8}"/>
              </a:ext>
            </a:extLst>
          </p:cNvPr>
          <p:cNvCxnSpPr>
            <a:cxnSpLocks noChangeShapeType="1"/>
            <a:stCxn id="826387" idx="6"/>
            <a:endCxn id="826372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6389" name="Text Box 21">
            <a:extLst>
              <a:ext uri="{FF2B5EF4-FFF2-40B4-BE49-F238E27FC236}">
                <a16:creationId xmlns:a16="http://schemas.microsoft.com/office/drawing/2014/main" id="{5A233F4C-510E-9883-E707-E86D8D2F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6390" name="AutoShape 22">
            <a:extLst>
              <a:ext uri="{FF2B5EF4-FFF2-40B4-BE49-F238E27FC236}">
                <a16:creationId xmlns:a16="http://schemas.microsoft.com/office/drawing/2014/main" id="{C23714A7-FF0B-5AA4-C212-2A74B57F01CE}"/>
              </a:ext>
            </a:extLst>
          </p:cNvPr>
          <p:cNvCxnSpPr>
            <a:cxnSpLocks noChangeShapeType="1"/>
            <a:stCxn id="826383" idx="6"/>
            <a:endCxn id="826387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6391" name="AutoShape 23">
            <a:extLst>
              <a:ext uri="{FF2B5EF4-FFF2-40B4-BE49-F238E27FC236}">
                <a16:creationId xmlns:a16="http://schemas.microsoft.com/office/drawing/2014/main" id="{2CF4E55D-8259-6863-F2C5-02755F6DA935}"/>
              </a:ext>
            </a:extLst>
          </p:cNvPr>
          <p:cNvCxnSpPr>
            <a:cxnSpLocks noChangeShapeType="1"/>
            <a:stCxn id="826383" idx="3"/>
            <a:endCxn id="826382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6392" name="Text Box 24">
            <a:extLst>
              <a:ext uri="{FF2B5EF4-FFF2-40B4-BE49-F238E27FC236}">
                <a16:creationId xmlns:a16="http://schemas.microsoft.com/office/drawing/2014/main" id="{BDE30814-81DE-FB3D-E835-6F1873753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6393" name="AutoShape 25">
            <a:extLst>
              <a:ext uri="{FF2B5EF4-FFF2-40B4-BE49-F238E27FC236}">
                <a16:creationId xmlns:a16="http://schemas.microsoft.com/office/drawing/2014/main" id="{85AEFB15-2CC9-1B7A-1779-22DFF172CAC8}"/>
              </a:ext>
            </a:extLst>
          </p:cNvPr>
          <p:cNvCxnSpPr>
            <a:cxnSpLocks noChangeShapeType="1"/>
            <a:stCxn id="826377" idx="3"/>
            <a:endCxn id="826372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6394" name="Text Box 26">
            <a:extLst>
              <a:ext uri="{FF2B5EF4-FFF2-40B4-BE49-F238E27FC236}">
                <a16:creationId xmlns:a16="http://schemas.microsoft.com/office/drawing/2014/main" id="{4A310422-F547-70DF-845B-3EFEC2D5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6395" name="AutoShape 27">
            <a:extLst>
              <a:ext uri="{FF2B5EF4-FFF2-40B4-BE49-F238E27FC236}">
                <a16:creationId xmlns:a16="http://schemas.microsoft.com/office/drawing/2014/main" id="{BBD4DFE5-9764-75D3-726A-6FD0575B62E8}"/>
              </a:ext>
            </a:extLst>
          </p:cNvPr>
          <p:cNvCxnSpPr>
            <a:cxnSpLocks noChangeShapeType="1"/>
            <a:stCxn id="826373" idx="1"/>
            <a:endCxn id="826382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6396" name="Text Box 28">
            <a:extLst>
              <a:ext uri="{FF2B5EF4-FFF2-40B4-BE49-F238E27FC236}">
                <a16:creationId xmlns:a16="http://schemas.microsoft.com/office/drawing/2014/main" id="{B1FF193D-C6E3-9740-3F82-41EF39B6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6397" name="AutoShape 29">
            <a:extLst>
              <a:ext uri="{FF2B5EF4-FFF2-40B4-BE49-F238E27FC236}">
                <a16:creationId xmlns:a16="http://schemas.microsoft.com/office/drawing/2014/main" id="{8EA7E43E-B184-CC22-1EC8-46ACDB200A64}"/>
              </a:ext>
            </a:extLst>
          </p:cNvPr>
          <p:cNvCxnSpPr>
            <a:cxnSpLocks noChangeShapeType="1"/>
            <a:stCxn id="826372" idx="4"/>
            <a:endCxn id="826382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6398" name="Text Box 30">
            <a:extLst>
              <a:ext uri="{FF2B5EF4-FFF2-40B4-BE49-F238E27FC236}">
                <a16:creationId xmlns:a16="http://schemas.microsoft.com/office/drawing/2014/main" id="{C1A616E7-F0D2-A367-DBAD-44C96319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6399" name="Freeform 31">
            <a:extLst>
              <a:ext uri="{FF2B5EF4-FFF2-40B4-BE49-F238E27FC236}">
                <a16:creationId xmlns:a16="http://schemas.microsoft.com/office/drawing/2014/main" id="{B6658AF1-92E5-EAAD-1AF9-1CE62D216331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6400" name="Text Box 32">
            <a:extLst>
              <a:ext uri="{FF2B5EF4-FFF2-40B4-BE49-F238E27FC236}">
                <a16:creationId xmlns:a16="http://schemas.microsoft.com/office/drawing/2014/main" id="{B7DFC9DE-8915-5089-7FA1-470A5562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6401" name="Freeform 33">
            <a:extLst>
              <a:ext uri="{FF2B5EF4-FFF2-40B4-BE49-F238E27FC236}">
                <a16:creationId xmlns:a16="http://schemas.microsoft.com/office/drawing/2014/main" id="{C7A52E02-A1BC-F1B9-1FF9-0870478468EA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6402" name="Text Box 34">
            <a:extLst>
              <a:ext uri="{FF2B5EF4-FFF2-40B4-BE49-F238E27FC236}">
                <a16:creationId xmlns:a16="http://schemas.microsoft.com/office/drawing/2014/main" id="{39F9790B-9D29-AAF2-2CC7-E0CF43B5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6403" name="Rectangle 35">
            <a:extLst>
              <a:ext uri="{FF2B5EF4-FFF2-40B4-BE49-F238E27FC236}">
                <a16:creationId xmlns:a16="http://schemas.microsoft.com/office/drawing/2014/main" id="{9D31660E-382A-128D-3787-73FDA490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04" name="Rectangle 36">
            <a:extLst>
              <a:ext uri="{FF2B5EF4-FFF2-40B4-BE49-F238E27FC236}">
                <a16:creationId xmlns:a16="http://schemas.microsoft.com/office/drawing/2014/main" id="{63CCEE48-66EA-A80B-9EAF-FF7917AB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05" name="Rectangle 37">
            <a:extLst>
              <a:ext uri="{FF2B5EF4-FFF2-40B4-BE49-F238E27FC236}">
                <a16:creationId xmlns:a16="http://schemas.microsoft.com/office/drawing/2014/main" id="{B4E6DDD7-0E48-D071-6C6D-4135351E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6406" name="Rectangle 38">
            <a:extLst>
              <a:ext uri="{FF2B5EF4-FFF2-40B4-BE49-F238E27FC236}">
                <a16:creationId xmlns:a16="http://schemas.microsoft.com/office/drawing/2014/main" id="{6A2C2F2D-AF86-3C32-B187-3E7CB320C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07" name="Rectangle 39">
            <a:extLst>
              <a:ext uri="{FF2B5EF4-FFF2-40B4-BE49-F238E27FC236}">
                <a16:creationId xmlns:a16="http://schemas.microsoft.com/office/drawing/2014/main" id="{1A5BF633-FB9C-BD04-A346-16B29D52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08" name="Rectangle 40">
            <a:extLst>
              <a:ext uri="{FF2B5EF4-FFF2-40B4-BE49-F238E27FC236}">
                <a16:creationId xmlns:a16="http://schemas.microsoft.com/office/drawing/2014/main" id="{33B34105-AF09-B938-5DE9-71BFF231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09" name="Rectangle 41">
            <a:extLst>
              <a:ext uri="{FF2B5EF4-FFF2-40B4-BE49-F238E27FC236}">
                <a16:creationId xmlns:a16="http://schemas.microsoft.com/office/drawing/2014/main" id="{B16F545B-561C-E485-1525-748C3246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26410" name="Rectangle 42">
            <a:extLst>
              <a:ext uri="{FF2B5EF4-FFF2-40B4-BE49-F238E27FC236}">
                <a16:creationId xmlns:a16="http://schemas.microsoft.com/office/drawing/2014/main" id="{B396F2BE-99AC-480C-DF96-675DF620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11" name="Rectangle 43">
            <a:extLst>
              <a:ext uri="{FF2B5EF4-FFF2-40B4-BE49-F238E27FC236}">
                <a16:creationId xmlns:a16="http://schemas.microsoft.com/office/drawing/2014/main" id="{1CE79E4D-5949-8809-B555-4621EE63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12" name="Rectangle 44">
            <a:extLst>
              <a:ext uri="{FF2B5EF4-FFF2-40B4-BE49-F238E27FC236}">
                <a16:creationId xmlns:a16="http://schemas.microsoft.com/office/drawing/2014/main" id="{E1F55679-2322-74E0-F490-ABE0A7A02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13" name="Rectangle 45">
            <a:extLst>
              <a:ext uri="{FF2B5EF4-FFF2-40B4-BE49-F238E27FC236}">
                <a16:creationId xmlns:a16="http://schemas.microsoft.com/office/drawing/2014/main" id="{812DAEE0-966A-397C-F369-0FC958FBA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6414" name="Rectangle 46">
            <a:extLst>
              <a:ext uri="{FF2B5EF4-FFF2-40B4-BE49-F238E27FC236}">
                <a16:creationId xmlns:a16="http://schemas.microsoft.com/office/drawing/2014/main" id="{C0247E4C-4CDD-7AB9-1859-BBC30636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15" name="Rectangle 47">
            <a:extLst>
              <a:ext uri="{FF2B5EF4-FFF2-40B4-BE49-F238E27FC236}">
                <a16:creationId xmlns:a16="http://schemas.microsoft.com/office/drawing/2014/main" id="{8BA023F1-C427-E143-9339-59080B1D0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16" name="Rectangle 48">
            <a:extLst>
              <a:ext uri="{FF2B5EF4-FFF2-40B4-BE49-F238E27FC236}">
                <a16:creationId xmlns:a16="http://schemas.microsoft.com/office/drawing/2014/main" id="{99ECB5FC-BF08-83ED-E37A-D443DE57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26417" name="Rectangle 49">
            <a:extLst>
              <a:ext uri="{FF2B5EF4-FFF2-40B4-BE49-F238E27FC236}">
                <a16:creationId xmlns:a16="http://schemas.microsoft.com/office/drawing/2014/main" id="{B2A24266-83B2-5FEB-D3A6-9AA62282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6418" name="Rectangle 50">
            <a:extLst>
              <a:ext uri="{FF2B5EF4-FFF2-40B4-BE49-F238E27FC236}">
                <a16:creationId xmlns:a16="http://schemas.microsoft.com/office/drawing/2014/main" id="{9B206066-C575-CD87-1CFB-4C3B4B72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19" name="Rectangle 51">
            <a:extLst>
              <a:ext uri="{FF2B5EF4-FFF2-40B4-BE49-F238E27FC236}">
                <a16:creationId xmlns:a16="http://schemas.microsoft.com/office/drawing/2014/main" id="{35B3024B-A861-C155-C642-84A85318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20" name="Rectangle 52">
            <a:extLst>
              <a:ext uri="{FF2B5EF4-FFF2-40B4-BE49-F238E27FC236}">
                <a16:creationId xmlns:a16="http://schemas.microsoft.com/office/drawing/2014/main" id="{4C4BA15B-2EA3-A6C1-75AF-650EC43D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6421" name="AutoShape 53">
            <a:extLst>
              <a:ext uri="{FF2B5EF4-FFF2-40B4-BE49-F238E27FC236}">
                <a16:creationId xmlns:a16="http://schemas.microsoft.com/office/drawing/2014/main" id="{59A75F00-C8B7-2093-C254-F78C2182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6423" name="Rectangle 55">
            <a:extLst>
              <a:ext uri="{FF2B5EF4-FFF2-40B4-BE49-F238E27FC236}">
                <a16:creationId xmlns:a16="http://schemas.microsoft.com/office/drawing/2014/main" id="{2DFF27AC-53A7-674F-681F-02DF0ED8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6424" name="Text Box 56">
            <a:extLst>
              <a:ext uri="{FF2B5EF4-FFF2-40B4-BE49-F238E27FC236}">
                <a16:creationId xmlns:a16="http://schemas.microsoft.com/office/drawing/2014/main" id="{AB378312-872A-C903-084D-C8BFCD12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566954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B9CB640-E17D-FF92-F0DD-DE3FAE6C5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FA4D18-2C13-412B-920E-51BFBA19D0F4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7394" name="Rectangle 2">
            <a:extLst>
              <a:ext uri="{FF2B5EF4-FFF2-40B4-BE49-F238E27FC236}">
                <a16:creationId xmlns:a16="http://schemas.microsoft.com/office/drawing/2014/main" id="{98CB9C4A-A87A-9555-45E9-9E5F685DE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A0A65224-F27A-87A9-FD51-523432623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27396" name="Oval 4">
            <a:extLst>
              <a:ext uri="{FF2B5EF4-FFF2-40B4-BE49-F238E27FC236}">
                <a16:creationId xmlns:a16="http://schemas.microsoft.com/office/drawing/2014/main" id="{338C8079-B24D-7A59-47EC-615B20FBB9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27397" name="Oval 5">
            <a:extLst>
              <a:ext uri="{FF2B5EF4-FFF2-40B4-BE49-F238E27FC236}">
                <a16:creationId xmlns:a16="http://schemas.microsoft.com/office/drawing/2014/main" id="{5D4F6F27-2A6F-2391-2BAC-2BE98EDE06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27398" name="AutoShape 6">
            <a:extLst>
              <a:ext uri="{FF2B5EF4-FFF2-40B4-BE49-F238E27FC236}">
                <a16:creationId xmlns:a16="http://schemas.microsoft.com/office/drawing/2014/main" id="{CBB0C3D1-8E41-73B9-BC64-4988DD6F74CA}"/>
              </a:ext>
            </a:extLst>
          </p:cNvPr>
          <p:cNvCxnSpPr>
            <a:cxnSpLocks noChangeShapeType="1"/>
            <a:stCxn id="827396" idx="6"/>
            <a:endCxn id="827397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7399" name="Text Box 7">
            <a:extLst>
              <a:ext uri="{FF2B5EF4-FFF2-40B4-BE49-F238E27FC236}">
                <a16:creationId xmlns:a16="http://schemas.microsoft.com/office/drawing/2014/main" id="{6943E88C-BB16-0D88-AF6E-086638CF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7400" name="Text Box 8">
            <a:extLst>
              <a:ext uri="{FF2B5EF4-FFF2-40B4-BE49-F238E27FC236}">
                <a16:creationId xmlns:a16="http://schemas.microsoft.com/office/drawing/2014/main" id="{2A379417-6D4C-26F2-B98C-07CA37AC4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7401" name="Oval 9">
            <a:extLst>
              <a:ext uri="{FF2B5EF4-FFF2-40B4-BE49-F238E27FC236}">
                <a16:creationId xmlns:a16="http://schemas.microsoft.com/office/drawing/2014/main" id="{BF406D8E-25D4-07BF-F382-BC1394443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27402" name="Oval 10">
            <a:extLst>
              <a:ext uri="{FF2B5EF4-FFF2-40B4-BE49-F238E27FC236}">
                <a16:creationId xmlns:a16="http://schemas.microsoft.com/office/drawing/2014/main" id="{4CE3E3C0-FBF0-11A6-CEBB-0791E86BE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27403" name="AutoShape 11">
            <a:extLst>
              <a:ext uri="{FF2B5EF4-FFF2-40B4-BE49-F238E27FC236}">
                <a16:creationId xmlns:a16="http://schemas.microsoft.com/office/drawing/2014/main" id="{45BF5187-9D80-47D0-2BB6-AC6534D9B190}"/>
              </a:ext>
            </a:extLst>
          </p:cNvPr>
          <p:cNvCxnSpPr>
            <a:cxnSpLocks noChangeShapeType="1"/>
            <a:stCxn id="827401" idx="6"/>
            <a:endCxn id="827402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7404" name="Text Box 12">
            <a:extLst>
              <a:ext uri="{FF2B5EF4-FFF2-40B4-BE49-F238E27FC236}">
                <a16:creationId xmlns:a16="http://schemas.microsoft.com/office/drawing/2014/main" id="{A59B4777-9184-8899-C578-117F459C7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27405" name="AutoShape 13">
            <a:extLst>
              <a:ext uri="{FF2B5EF4-FFF2-40B4-BE49-F238E27FC236}">
                <a16:creationId xmlns:a16="http://schemas.microsoft.com/office/drawing/2014/main" id="{56864484-7011-C33E-0212-9DE854309F9D}"/>
              </a:ext>
            </a:extLst>
          </p:cNvPr>
          <p:cNvCxnSpPr>
            <a:cxnSpLocks noChangeShapeType="1"/>
            <a:stCxn id="827397" idx="6"/>
            <a:endCxn id="827401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7406" name="Oval 14">
            <a:extLst>
              <a:ext uri="{FF2B5EF4-FFF2-40B4-BE49-F238E27FC236}">
                <a16:creationId xmlns:a16="http://schemas.microsoft.com/office/drawing/2014/main" id="{B3BC92FC-851C-5DE9-0E3F-B00FCCBD6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27407" name="Oval 15">
            <a:extLst>
              <a:ext uri="{FF2B5EF4-FFF2-40B4-BE49-F238E27FC236}">
                <a16:creationId xmlns:a16="http://schemas.microsoft.com/office/drawing/2014/main" id="{607C45DC-F4A3-730D-DF1A-B9E78CEF3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27408" name="AutoShape 16">
            <a:extLst>
              <a:ext uri="{FF2B5EF4-FFF2-40B4-BE49-F238E27FC236}">
                <a16:creationId xmlns:a16="http://schemas.microsoft.com/office/drawing/2014/main" id="{F9D98BE0-C3C1-2B06-7516-898595E53C9F}"/>
              </a:ext>
            </a:extLst>
          </p:cNvPr>
          <p:cNvCxnSpPr>
            <a:cxnSpLocks noChangeShapeType="1"/>
            <a:stCxn id="827406" idx="6"/>
            <a:endCxn id="827407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7409" name="Text Box 17">
            <a:extLst>
              <a:ext uri="{FF2B5EF4-FFF2-40B4-BE49-F238E27FC236}">
                <a16:creationId xmlns:a16="http://schemas.microsoft.com/office/drawing/2014/main" id="{B7D95879-79EA-002E-CE69-47443B02F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7410" name="Text Box 18">
            <a:extLst>
              <a:ext uri="{FF2B5EF4-FFF2-40B4-BE49-F238E27FC236}">
                <a16:creationId xmlns:a16="http://schemas.microsoft.com/office/drawing/2014/main" id="{EEF19753-056D-B7A0-50B9-31981858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7411" name="Oval 19">
            <a:extLst>
              <a:ext uri="{FF2B5EF4-FFF2-40B4-BE49-F238E27FC236}">
                <a16:creationId xmlns:a16="http://schemas.microsoft.com/office/drawing/2014/main" id="{FC37DEE4-C942-20AA-EA50-45DF9D1FEB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27412" name="AutoShape 20">
            <a:extLst>
              <a:ext uri="{FF2B5EF4-FFF2-40B4-BE49-F238E27FC236}">
                <a16:creationId xmlns:a16="http://schemas.microsoft.com/office/drawing/2014/main" id="{14095F26-30B2-5E6C-1C9E-A542C295C4C7}"/>
              </a:ext>
            </a:extLst>
          </p:cNvPr>
          <p:cNvCxnSpPr>
            <a:cxnSpLocks noChangeShapeType="1"/>
            <a:stCxn id="827411" idx="6"/>
            <a:endCxn id="827396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7413" name="Text Box 21">
            <a:extLst>
              <a:ext uri="{FF2B5EF4-FFF2-40B4-BE49-F238E27FC236}">
                <a16:creationId xmlns:a16="http://schemas.microsoft.com/office/drawing/2014/main" id="{2D6E888C-78CF-86CD-AE2D-6E19F627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7414" name="AutoShape 22">
            <a:extLst>
              <a:ext uri="{FF2B5EF4-FFF2-40B4-BE49-F238E27FC236}">
                <a16:creationId xmlns:a16="http://schemas.microsoft.com/office/drawing/2014/main" id="{58ED1390-6672-8808-6DA1-78EB1CC105F9}"/>
              </a:ext>
            </a:extLst>
          </p:cNvPr>
          <p:cNvCxnSpPr>
            <a:cxnSpLocks noChangeShapeType="1"/>
            <a:stCxn id="827407" idx="6"/>
            <a:endCxn id="827411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7415" name="AutoShape 23">
            <a:extLst>
              <a:ext uri="{FF2B5EF4-FFF2-40B4-BE49-F238E27FC236}">
                <a16:creationId xmlns:a16="http://schemas.microsoft.com/office/drawing/2014/main" id="{DF8F5088-6B4F-65A1-0D20-195B9B12D40D}"/>
              </a:ext>
            </a:extLst>
          </p:cNvPr>
          <p:cNvCxnSpPr>
            <a:cxnSpLocks noChangeShapeType="1"/>
            <a:stCxn id="827407" idx="3"/>
            <a:endCxn id="827406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7416" name="Text Box 24">
            <a:extLst>
              <a:ext uri="{FF2B5EF4-FFF2-40B4-BE49-F238E27FC236}">
                <a16:creationId xmlns:a16="http://schemas.microsoft.com/office/drawing/2014/main" id="{7340D7EC-2ABB-CAFC-F9F9-FA3B7796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7417" name="AutoShape 25">
            <a:extLst>
              <a:ext uri="{FF2B5EF4-FFF2-40B4-BE49-F238E27FC236}">
                <a16:creationId xmlns:a16="http://schemas.microsoft.com/office/drawing/2014/main" id="{A7A84C4B-64F0-60E6-98B5-89A5FC90EE63}"/>
              </a:ext>
            </a:extLst>
          </p:cNvPr>
          <p:cNvCxnSpPr>
            <a:cxnSpLocks noChangeShapeType="1"/>
            <a:stCxn id="827401" idx="3"/>
            <a:endCxn id="827396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7418" name="Text Box 26">
            <a:extLst>
              <a:ext uri="{FF2B5EF4-FFF2-40B4-BE49-F238E27FC236}">
                <a16:creationId xmlns:a16="http://schemas.microsoft.com/office/drawing/2014/main" id="{0889AEAA-58FE-A851-5B9E-62473CB39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7419" name="AutoShape 27">
            <a:extLst>
              <a:ext uri="{FF2B5EF4-FFF2-40B4-BE49-F238E27FC236}">
                <a16:creationId xmlns:a16="http://schemas.microsoft.com/office/drawing/2014/main" id="{6DF60AC0-1C0A-076D-8ECD-F371316FBC3B}"/>
              </a:ext>
            </a:extLst>
          </p:cNvPr>
          <p:cNvCxnSpPr>
            <a:cxnSpLocks noChangeShapeType="1"/>
            <a:stCxn id="827397" idx="1"/>
            <a:endCxn id="827406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7420" name="Text Box 28">
            <a:extLst>
              <a:ext uri="{FF2B5EF4-FFF2-40B4-BE49-F238E27FC236}">
                <a16:creationId xmlns:a16="http://schemas.microsoft.com/office/drawing/2014/main" id="{D6D039BF-D65F-8703-ED04-8826B385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7421" name="AutoShape 29">
            <a:extLst>
              <a:ext uri="{FF2B5EF4-FFF2-40B4-BE49-F238E27FC236}">
                <a16:creationId xmlns:a16="http://schemas.microsoft.com/office/drawing/2014/main" id="{1C661C74-2AD0-557E-D4C4-0959D0ACF6FD}"/>
              </a:ext>
            </a:extLst>
          </p:cNvPr>
          <p:cNvCxnSpPr>
            <a:cxnSpLocks noChangeShapeType="1"/>
            <a:stCxn id="827396" idx="4"/>
            <a:endCxn id="827406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7422" name="Text Box 30">
            <a:extLst>
              <a:ext uri="{FF2B5EF4-FFF2-40B4-BE49-F238E27FC236}">
                <a16:creationId xmlns:a16="http://schemas.microsoft.com/office/drawing/2014/main" id="{FB6C2307-8C57-B4D7-3D73-B5A1E0C0C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7423" name="Freeform 31">
            <a:extLst>
              <a:ext uri="{FF2B5EF4-FFF2-40B4-BE49-F238E27FC236}">
                <a16:creationId xmlns:a16="http://schemas.microsoft.com/office/drawing/2014/main" id="{BF48DADD-11C8-2C4A-FCE7-4BCE3009677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7424" name="Text Box 32">
            <a:extLst>
              <a:ext uri="{FF2B5EF4-FFF2-40B4-BE49-F238E27FC236}">
                <a16:creationId xmlns:a16="http://schemas.microsoft.com/office/drawing/2014/main" id="{B11D8056-8B43-3D8C-508F-E23281A6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7425" name="Freeform 33">
            <a:extLst>
              <a:ext uri="{FF2B5EF4-FFF2-40B4-BE49-F238E27FC236}">
                <a16:creationId xmlns:a16="http://schemas.microsoft.com/office/drawing/2014/main" id="{A4030F1F-66A8-1900-8646-F073DB228182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7426" name="Text Box 34">
            <a:extLst>
              <a:ext uri="{FF2B5EF4-FFF2-40B4-BE49-F238E27FC236}">
                <a16:creationId xmlns:a16="http://schemas.microsoft.com/office/drawing/2014/main" id="{B83718BB-47B2-65DB-1058-BFFA42B6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7427" name="Rectangle 35">
            <a:extLst>
              <a:ext uri="{FF2B5EF4-FFF2-40B4-BE49-F238E27FC236}">
                <a16:creationId xmlns:a16="http://schemas.microsoft.com/office/drawing/2014/main" id="{4AFDFF16-3A0B-0EE5-BCF1-1C3EC04A3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28" name="Rectangle 36">
            <a:extLst>
              <a:ext uri="{FF2B5EF4-FFF2-40B4-BE49-F238E27FC236}">
                <a16:creationId xmlns:a16="http://schemas.microsoft.com/office/drawing/2014/main" id="{6FE050E7-3C19-65A6-EB82-E23392D7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29" name="Rectangle 37">
            <a:extLst>
              <a:ext uri="{FF2B5EF4-FFF2-40B4-BE49-F238E27FC236}">
                <a16:creationId xmlns:a16="http://schemas.microsoft.com/office/drawing/2014/main" id="{3F9C8B2B-3057-F3E5-5A6B-B249A6DC5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7430" name="Rectangle 38">
            <a:extLst>
              <a:ext uri="{FF2B5EF4-FFF2-40B4-BE49-F238E27FC236}">
                <a16:creationId xmlns:a16="http://schemas.microsoft.com/office/drawing/2014/main" id="{445A09EB-F3ED-2D33-B7D5-99DDB0CB4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31" name="Rectangle 39">
            <a:extLst>
              <a:ext uri="{FF2B5EF4-FFF2-40B4-BE49-F238E27FC236}">
                <a16:creationId xmlns:a16="http://schemas.microsoft.com/office/drawing/2014/main" id="{0665F26C-B3A9-90C9-5F37-C2ADEAE9B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32" name="Rectangle 40">
            <a:extLst>
              <a:ext uri="{FF2B5EF4-FFF2-40B4-BE49-F238E27FC236}">
                <a16:creationId xmlns:a16="http://schemas.microsoft.com/office/drawing/2014/main" id="{3E035B9C-130D-3778-3D9D-DA38C169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33" name="Rectangle 41">
            <a:extLst>
              <a:ext uri="{FF2B5EF4-FFF2-40B4-BE49-F238E27FC236}">
                <a16:creationId xmlns:a16="http://schemas.microsoft.com/office/drawing/2014/main" id="{F50DAB86-4FA1-72A7-1B79-CB02A87B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27434" name="Rectangle 42">
            <a:extLst>
              <a:ext uri="{FF2B5EF4-FFF2-40B4-BE49-F238E27FC236}">
                <a16:creationId xmlns:a16="http://schemas.microsoft.com/office/drawing/2014/main" id="{18FE7B59-D004-5660-88F6-1F7BC4E6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35" name="Rectangle 43">
            <a:extLst>
              <a:ext uri="{FF2B5EF4-FFF2-40B4-BE49-F238E27FC236}">
                <a16:creationId xmlns:a16="http://schemas.microsoft.com/office/drawing/2014/main" id="{717FE599-8F02-38C4-EFCD-7A3AC02D4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36" name="Rectangle 44">
            <a:extLst>
              <a:ext uri="{FF2B5EF4-FFF2-40B4-BE49-F238E27FC236}">
                <a16:creationId xmlns:a16="http://schemas.microsoft.com/office/drawing/2014/main" id="{B5B1420B-EDFB-81FA-4CE9-E97BDC002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37" name="Rectangle 45">
            <a:extLst>
              <a:ext uri="{FF2B5EF4-FFF2-40B4-BE49-F238E27FC236}">
                <a16:creationId xmlns:a16="http://schemas.microsoft.com/office/drawing/2014/main" id="{966362E9-EDB1-54D8-32DD-5A9EF09C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7438" name="Rectangle 46">
            <a:extLst>
              <a:ext uri="{FF2B5EF4-FFF2-40B4-BE49-F238E27FC236}">
                <a16:creationId xmlns:a16="http://schemas.microsoft.com/office/drawing/2014/main" id="{578A1946-C986-A97B-FF30-4A4E48F5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39" name="Rectangle 47">
            <a:extLst>
              <a:ext uri="{FF2B5EF4-FFF2-40B4-BE49-F238E27FC236}">
                <a16:creationId xmlns:a16="http://schemas.microsoft.com/office/drawing/2014/main" id="{520F6E63-DE2F-2D14-7C34-BDC5B015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40" name="Rectangle 48">
            <a:extLst>
              <a:ext uri="{FF2B5EF4-FFF2-40B4-BE49-F238E27FC236}">
                <a16:creationId xmlns:a16="http://schemas.microsoft.com/office/drawing/2014/main" id="{5EEA6627-2175-6F67-4D6F-D0DC8333E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27441" name="Rectangle 49">
            <a:extLst>
              <a:ext uri="{FF2B5EF4-FFF2-40B4-BE49-F238E27FC236}">
                <a16:creationId xmlns:a16="http://schemas.microsoft.com/office/drawing/2014/main" id="{1D12C3B4-031B-FD96-0A5E-39F0C2F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7442" name="Rectangle 50">
            <a:extLst>
              <a:ext uri="{FF2B5EF4-FFF2-40B4-BE49-F238E27FC236}">
                <a16:creationId xmlns:a16="http://schemas.microsoft.com/office/drawing/2014/main" id="{CCA28159-5399-153F-76E4-68E638E9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43" name="Rectangle 51">
            <a:extLst>
              <a:ext uri="{FF2B5EF4-FFF2-40B4-BE49-F238E27FC236}">
                <a16:creationId xmlns:a16="http://schemas.microsoft.com/office/drawing/2014/main" id="{3B6365A3-E1EF-3562-720E-A9E347E5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44" name="Rectangle 52">
            <a:extLst>
              <a:ext uri="{FF2B5EF4-FFF2-40B4-BE49-F238E27FC236}">
                <a16:creationId xmlns:a16="http://schemas.microsoft.com/office/drawing/2014/main" id="{FF32AB53-9B2E-A043-2692-2751A9B15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7445" name="AutoShape 53">
            <a:extLst>
              <a:ext uri="{FF2B5EF4-FFF2-40B4-BE49-F238E27FC236}">
                <a16:creationId xmlns:a16="http://schemas.microsoft.com/office/drawing/2014/main" id="{F5FC5BE8-F89E-BB31-2927-C14A5F55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7447" name="Rectangle 55">
            <a:extLst>
              <a:ext uri="{FF2B5EF4-FFF2-40B4-BE49-F238E27FC236}">
                <a16:creationId xmlns:a16="http://schemas.microsoft.com/office/drawing/2014/main" id="{D286E039-0A0D-7A10-F0AA-4CB956E6F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7448" name="Text Box 56">
            <a:extLst>
              <a:ext uri="{FF2B5EF4-FFF2-40B4-BE49-F238E27FC236}">
                <a16:creationId xmlns:a16="http://schemas.microsoft.com/office/drawing/2014/main" id="{C956B71D-7160-0BC6-1BA7-878CBE710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1549423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4C92871-160E-83DF-C29C-477A8E332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AB02AA-69E2-4AC6-AB77-85099E4B5657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4562" name="Rectangle 2">
            <a:extLst>
              <a:ext uri="{FF2B5EF4-FFF2-40B4-BE49-F238E27FC236}">
                <a16:creationId xmlns:a16="http://schemas.microsoft.com/office/drawing/2014/main" id="{9873B091-2742-706B-3716-6063AFC75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34563" name="Rectangle 3">
            <a:extLst>
              <a:ext uri="{FF2B5EF4-FFF2-40B4-BE49-F238E27FC236}">
                <a16:creationId xmlns:a16="http://schemas.microsoft.com/office/drawing/2014/main" id="{63718B42-AFED-BAF6-7B83-97A430B5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34564" name="Oval 4">
            <a:extLst>
              <a:ext uri="{FF2B5EF4-FFF2-40B4-BE49-F238E27FC236}">
                <a16:creationId xmlns:a16="http://schemas.microsoft.com/office/drawing/2014/main" id="{81CF3FB4-05EE-FD12-375D-A26B47401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34565" name="Oval 5">
            <a:extLst>
              <a:ext uri="{FF2B5EF4-FFF2-40B4-BE49-F238E27FC236}">
                <a16:creationId xmlns:a16="http://schemas.microsoft.com/office/drawing/2014/main" id="{E917C331-66F8-1EE9-3B7C-FBD7B0478E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34566" name="AutoShape 6">
            <a:extLst>
              <a:ext uri="{FF2B5EF4-FFF2-40B4-BE49-F238E27FC236}">
                <a16:creationId xmlns:a16="http://schemas.microsoft.com/office/drawing/2014/main" id="{D8369A0C-817A-838D-8C16-DECB91FAADFA}"/>
              </a:ext>
            </a:extLst>
          </p:cNvPr>
          <p:cNvCxnSpPr>
            <a:cxnSpLocks noChangeShapeType="1"/>
            <a:stCxn id="834564" idx="6"/>
            <a:endCxn id="834565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67" name="Text Box 7">
            <a:extLst>
              <a:ext uri="{FF2B5EF4-FFF2-40B4-BE49-F238E27FC236}">
                <a16:creationId xmlns:a16="http://schemas.microsoft.com/office/drawing/2014/main" id="{C5F7ECA7-976D-0ACD-C6BE-DD7CD502F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4568" name="Text Box 8">
            <a:extLst>
              <a:ext uri="{FF2B5EF4-FFF2-40B4-BE49-F238E27FC236}">
                <a16:creationId xmlns:a16="http://schemas.microsoft.com/office/drawing/2014/main" id="{B9621B9E-5256-5A91-5A7D-B1F777C86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4569" name="Oval 9">
            <a:extLst>
              <a:ext uri="{FF2B5EF4-FFF2-40B4-BE49-F238E27FC236}">
                <a16:creationId xmlns:a16="http://schemas.microsoft.com/office/drawing/2014/main" id="{8A0442F9-35E6-F147-BFF1-BC1E2C67C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34570" name="Oval 10">
            <a:extLst>
              <a:ext uri="{FF2B5EF4-FFF2-40B4-BE49-F238E27FC236}">
                <a16:creationId xmlns:a16="http://schemas.microsoft.com/office/drawing/2014/main" id="{D15C1140-70AF-6929-78FF-CE15FE815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34571" name="AutoShape 11">
            <a:extLst>
              <a:ext uri="{FF2B5EF4-FFF2-40B4-BE49-F238E27FC236}">
                <a16:creationId xmlns:a16="http://schemas.microsoft.com/office/drawing/2014/main" id="{D6E521EA-061D-50D0-3CC3-25C259F1028A}"/>
              </a:ext>
            </a:extLst>
          </p:cNvPr>
          <p:cNvCxnSpPr>
            <a:cxnSpLocks noChangeShapeType="1"/>
            <a:stCxn id="834569" idx="6"/>
            <a:endCxn id="834570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72" name="Text Box 12">
            <a:extLst>
              <a:ext uri="{FF2B5EF4-FFF2-40B4-BE49-F238E27FC236}">
                <a16:creationId xmlns:a16="http://schemas.microsoft.com/office/drawing/2014/main" id="{B3D95CB7-FCCC-1450-52D9-19F2840B2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34573" name="AutoShape 13">
            <a:extLst>
              <a:ext uri="{FF2B5EF4-FFF2-40B4-BE49-F238E27FC236}">
                <a16:creationId xmlns:a16="http://schemas.microsoft.com/office/drawing/2014/main" id="{B8417BC0-AD60-9062-C228-4FB9CB52EA5A}"/>
              </a:ext>
            </a:extLst>
          </p:cNvPr>
          <p:cNvCxnSpPr>
            <a:cxnSpLocks noChangeShapeType="1"/>
            <a:stCxn id="834565" idx="6"/>
            <a:endCxn id="834569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74" name="Oval 14">
            <a:extLst>
              <a:ext uri="{FF2B5EF4-FFF2-40B4-BE49-F238E27FC236}">
                <a16:creationId xmlns:a16="http://schemas.microsoft.com/office/drawing/2014/main" id="{1DB6397F-7951-890C-F99E-6C89FD86D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34575" name="Oval 15">
            <a:extLst>
              <a:ext uri="{FF2B5EF4-FFF2-40B4-BE49-F238E27FC236}">
                <a16:creationId xmlns:a16="http://schemas.microsoft.com/office/drawing/2014/main" id="{FD7A484A-8A0E-EDA9-CA1F-CFC219242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34576" name="AutoShape 16">
            <a:extLst>
              <a:ext uri="{FF2B5EF4-FFF2-40B4-BE49-F238E27FC236}">
                <a16:creationId xmlns:a16="http://schemas.microsoft.com/office/drawing/2014/main" id="{BD5F8005-A295-BD82-7099-289FB529B392}"/>
              </a:ext>
            </a:extLst>
          </p:cNvPr>
          <p:cNvCxnSpPr>
            <a:cxnSpLocks noChangeShapeType="1"/>
            <a:stCxn id="834574" idx="6"/>
            <a:endCxn id="834575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77" name="Text Box 17">
            <a:extLst>
              <a:ext uri="{FF2B5EF4-FFF2-40B4-BE49-F238E27FC236}">
                <a16:creationId xmlns:a16="http://schemas.microsoft.com/office/drawing/2014/main" id="{3FF3C4FB-5B62-217E-6FA2-5A8D2CCF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4578" name="Text Box 18">
            <a:extLst>
              <a:ext uri="{FF2B5EF4-FFF2-40B4-BE49-F238E27FC236}">
                <a16:creationId xmlns:a16="http://schemas.microsoft.com/office/drawing/2014/main" id="{490FF5DC-12CE-A5EB-CA4C-1825211F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4579" name="Oval 19">
            <a:extLst>
              <a:ext uri="{FF2B5EF4-FFF2-40B4-BE49-F238E27FC236}">
                <a16:creationId xmlns:a16="http://schemas.microsoft.com/office/drawing/2014/main" id="{34AECD74-DD3D-A120-902D-52715B65B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34580" name="AutoShape 20">
            <a:extLst>
              <a:ext uri="{FF2B5EF4-FFF2-40B4-BE49-F238E27FC236}">
                <a16:creationId xmlns:a16="http://schemas.microsoft.com/office/drawing/2014/main" id="{6B336589-6B4E-D890-BFB6-8DD16D2E81B7}"/>
              </a:ext>
            </a:extLst>
          </p:cNvPr>
          <p:cNvCxnSpPr>
            <a:cxnSpLocks noChangeShapeType="1"/>
            <a:stCxn id="834579" idx="6"/>
            <a:endCxn id="834564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81" name="Text Box 21">
            <a:extLst>
              <a:ext uri="{FF2B5EF4-FFF2-40B4-BE49-F238E27FC236}">
                <a16:creationId xmlns:a16="http://schemas.microsoft.com/office/drawing/2014/main" id="{C43F9746-7B36-00B3-324D-C3283694A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4582" name="AutoShape 22">
            <a:extLst>
              <a:ext uri="{FF2B5EF4-FFF2-40B4-BE49-F238E27FC236}">
                <a16:creationId xmlns:a16="http://schemas.microsoft.com/office/drawing/2014/main" id="{9489B5BD-DFAB-7B3B-7E9E-7D2C873595AE}"/>
              </a:ext>
            </a:extLst>
          </p:cNvPr>
          <p:cNvCxnSpPr>
            <a:cxnSpLocks noChangeShapeType="1"/>
            <a:stCxn id="834575" idx="6"/>
            <a:endCxn id="834579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4583" name="AutoShape 23">
            <a:extLst>
              <a:ext uri="{FF2B5EF4-FFF2-40B4-BE49-F238E27FC236}">
                <a16:creationId xmlns:a16="http://schemas.microsoft.com/office/drawing/2014/main" id="{98C2B495-7C74-D5FB-798B-A46D87237727}"/>
              </a:ext>
            </a:extLst>
          </p:cNvPr>
          <p:cNvCxnSpPr>
            <a:cxnSpLocks noChangeShapeType="1"/>
            <a:stCxn id="834575" idx="3"/>
            <a:endCxn id="834574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84" name="Text Box 24">
            <a:extLst>
              <a:ext uri="{FF2B5EF4-FFF2-40B4-BE49-F238E27FC236}">
                <a16:creationId xmlns:a16="http://schemas.microsoft.com/office/drawing/2014/main" id="{921AA54A-EE57-E86C-581D-B26BACB2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4585" name="AutoShape 25">
            <a:extLst>
              <a:ext uri="{FF2B5EF4-FFF2-40B4-BE49-F238E27FC236}">
                <a16:creationId xmlns:a16="http://schemas.microsoft.com/office/drawing/2014/main" id="{A5647537-E9C9-E2CA-48FD-C560BA6A56D4}"/>
              </a:ext>
            </a:extLst>
          </p:cNvPr>
          <p:cNvCxnSpPr>
            <a:cxnSpLocks noChangeShapeType="1"/>
            <a:stCxn id="834569" idx="3"/>
            <a:endCxn id="834564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86" name="Text Box 26">
            <a:extLst>
              <a:ext uri="{FF2B5EF4-FFF2-40B4-BE49-F238E27FC236}">
                <a16:creationId xmlns:a16="http://schemas.microsoft.com/office/drawing/2014/main" id="{12D2A7D5-C8D9-A61C-99BA-C54A27AD5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4587" name="AutoShape 27">
            <a:extLst>
              <a:ext uri="{FF2B5EF4-FFF2-40B4-BE49-F238E27FC236}">
                <a16:creationId xmlns:a16="http://schemas.microsoft.com/office/drawing/2014/main" id="{C5EC884C-72E6-1FB6-B7B6-93D0D47F2BEE}"/>
              </a:ext>
            </a:extLst>
          </p:cNvPr>
          <p:cNvCxnSpPr>
            <a:cxnSpLocks noChangeShapeType="1"/>
            <a:stCxn id="834565" idx="1"/>
            <a:endCxn id="834574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88" name="Text Box 28">
            <a:extLst>
              <a:ext uri="{FF2B5EF4-FFF2-40B4-BE49-F238E27FC236}">
                <a16:creationId xmlns:a16="http://schemas.microsoft.com/office/drawing/2014/main" id="{BFA48239-5F78-2945-49C6-873CF2E5A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4589" name="AutoShape 29">
            <a:extLst>
              <a:ext uri="{FF2B5EF4-FFF2-40B4-BE49-F238E27FC236}">
                <a16:creationId xmlns:a16="http://schemas.microsoft.com/office/drawing/2014/main" id="{8F3CEF80-D280-4A46-C9BC-3F0F1BABD374}"/>
              </a:ext>
            </a:extLst>
          </p:cNvPr>
          <p:cNvCxnSpPr>
            <a:cxnSpLocks noChangeShapeType="1"/>
            <a:stCxn id="834564" idx="4"/>
            <a:endCxn id="834574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4590" name="Text Box 30">
            <a:extLst>
              <a:ext uri="{FF2B5EF4-FFF2-40B4-BE49-F238E27FC236}">
                <a16:creationId xmlns:a16="http://schemas.microsoft.com/office/drawing/2014/main" id="{4EFF44F1-5D04-A59A-7523-EDCF47AFF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4591" name="Freeform 31">
            <a:extLst>
              <a:ext uri="{FF2B5EF4-FFF2-40B4-BE49-F238E27FC236}">
                <a16:creationId xmlns:a16="http://schemas.microsoft.com/office/drawing/2014/main" id="{CFC4A2D7-1DE8-8FD9-3153-BB64D02982E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4592" name="Text Box 32">
            <a:extLst>
              <a:ext uri="{FF2B5EF4-FFF2-40B4-BE49-F238E27FC236}">
                <a16:creationId xmlns:a16="http://schemas.microsoft.com/office/drawing/2014/main" id="{05365D29-C58D-55BE-AE59-C7817DAC2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4593" name="Freeform 33">
            <a:extLst>
              <a:ext uri="{FF2B5EF4-FFF2-40B4-BE49-F238E27FC236}">
                <a16:creationId xmlns:a16="http://schemas.microsoft.com/office/drawing/2014/main" id="{73C53B16-8C19-50F4-6E6F-F30C9B658C6F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4594" name="Text Box 34">
            <a:extLst>
              <a:ext uri="{FF2B5EF4-FFF2-40B4-BE49-F238E27FC236}">
                <a16:creationId xmlns:a16="http://schemas.microsoft.com/office/drawing/2014/main" id="{4647B6AE-3193-C695-6566-E1BD21A83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4595" name="Rectangle 35">
            <a:extLst>
              <a:ext uri="{FF2B5EF4-FFF2-40B4-BE49-F238E27FC236}">
                <a16:creationId xmlns:a16="http://schemas.microsoft.com/office/drawing/2014/main" id="{620F2059-ED51-3413-2E45-D4D13B58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596" name="Rectangle 36">
            <a:extLst>
              <a:ext uri="{FF2B5EF4-FFF2-40B4-BE49-F238E27FC236}">
                <a16:creationId xmlns:a16="http://schemas.microsoft.com/office/drawing/2014/main" id="{3DBB99FD-767F-9EF3-F1C1-B916C6F10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597" name="Rectangle 37">
            <a:extLst>
              <a:ext uri="{FF2B5EF4-FFF2-40B4-BE49-F238E27FC236}">
                <a16:creationId xmlns:a16="http://schemas.microsoft.com/office/drawing/2014/main" id="{8955792B-1EA5-5342-B8DB-CDA7B9712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4598" name="Rectangle 38">
            <a:extLst>
              <a:ext uri="{FF2B5EF4-FFF2-40B4-BE49-F238E27FC236}">
                <a16:creationId xmlns:a16="http://schemas.microsoft.com/office/drawing/2014/main" id="{6F752F24-4C88-2785-F7E6-8F4CE118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599" name="Rectangle 39">
            <a:extLst>
              <a:ext uri="{FF2B5EF4-FFF2-40B4-BE49-F238E27FC236}">
                <a16:creationId xmlns:a16="http://schemas.microsoft.com/office/drawing/2014/main" id="{4963599B-8067-D405-AB13-7207ECB1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00" name="Rectangle 40">
            <a:extLst>
              <a:ext uri="{FF2B5EF4-FFF2-40B4-BE49-F238E27FC236}">
                <a16:creationId xmlns:a16="http://schemas.microsoft.com/office/drawing/2014/main" id="{0FBE5712-0FD2-55FC-E79C-DF5A1408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01" name="Rectangle 41">
            <a:extLst>
              <a:ext uri="{FF2B5EF4-FFF2-40B4-BE49-F238E27FC236}">
                <a16:creationId xmlns:a16="http://schemas.microsoft.com/office/drawing/2014/main" id="{DACC0D9D-D0BE-6580-F180-313598C1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34602" name="Rectangle 42">
            <a:extLst>
              <a:ext uri="{FF2B5EF4-FFF2-40B4-BE49-F238E27FC236}">
                <a16:creationId xmlns:a16="http://schemas.microsoft.com/office/drawing/2014/main" id="{373782A3-C01A-AB24-10AA-1CD646A2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03" name="Rectangle 43">
            <a:extLst>
              <a:ext uri="{FF2B5EF4-FFF2-40B4-BE49-F238E27FC236}">
                <a16:creationId xmlns:a16="http://schemas.microsoft.com/office/drawing/2014/main" id="{F86C8317-34A1-972D-3C5A-6D76417D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04" name="Rectangle 44">
            <a:extLst>
              <a:ext uri="{FF2B5EF4-FFF2-40B4-BE49-F238E27FC236}">
                <a16:creationId xmlns:a16="http://schemas.microsoft.com/office/drawing/2014/main" id="{AA2D5C11-C8DC-61EF-D295-6438E8F1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05" name="Rectangle 45">
            <a:extLst>
              <a:ext uri="{FF2B5EF4-FFF2-40B4-BE49-F238E27FC236}">
                <a16:creationId xmlns:a16="http://schemas.microsoft.com/office/drawing/2014/main" id="{263CDA54-3849-B174-43FD-FCDF2AE7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4606" name="Rectangle 46">
            <a:extLst>
              <a:ext uri="{FF2B5EF4-FFF2-40B4-BE49-F238E27FC236}">
                <a16:creationId xmlns:a16="http://schemas.microsoft.com/office/drawing/2014/main" id="{4055576F-67CA-B564-EC33-84C841933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07" name="Rectangle 47">
            <a:extLst>
              <a:ext uri="{FF2B5EF4-FFF2-40B4-BE49-F238E27FC236}">
                <a16:creationId xmlns:a16="http://schemas.microsoft.com/office/drawing/2014/main" id="{0399A214-2912-F220-8EAB-D70C88B1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08" name="Rectangle 48">
            <a:extLst>
              <a:ext uri="{FF2B5EF4-FFF2-40B4-BE49-F238E27FC236}">
                <a16:creationId xmlns:a16="http://schemas.microsoft.com/office/drawing/2014/main" id="{D3EE3EFC-6956-D397-D2CD-6AE161F1F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34609" name="Rectangle 49">
            <a:extLst>
              <a:ext uri="{FF2B5EF4-FFF2-40B4-BE49-F238E27FC236}">
                <a16:creationId xmlns:a16="http://schemas.microsoft.com/office/drawing/2014/main" id="{1CB58D6A-2A5D-7BA0-3784-5D9E767AF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4610" name="Rectangle 50">
            <a:extLst>
              <a:ext uri="{FF2B5EF4-FFF2-40B4-BE49-F238E27FC236}">
                <a16:creationId xmlns:a16="http://schemas.microsoft.com/office/drawing/2014/main" id="{F87F8E12-8C82-4DE7-185E-868A8299B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11" name="Rectangle 51">
            <a:extLst>
              <a:ext uri="{FF2B5EF4-FFF2-40B4-BE49-F238E27FC236}">
                <a16:creationId xmlns:a16="http://schemas.microsoft.com/office/drawing/2014/main" id="{9263C2AB-8D3D-BEE9-64C6-1436F632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12" name="Rectangle 52">
            <a:extLst>
              <a:ext uri="{FF2B5EF4-FFF2-40B4-BE49-F238E27FC236}">
                <a16:creationId xmlns:a16="http://schemas.microsoft.com/office/drawing/2014/main" id="{E59E9D67-9CBF-8EAF-F120-63EBF89E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4613" name="AutoShape 53">
            <a:extLst>
              <a:ext uri="{FF2B5EF4-FFF2-40B4-BE49-F238E27FC236}">
                <a16:creationId xmlns:a16="http://schemas.microsoft.com/office/drawing/2014/main" id="{FCCC17DA-1B41-7B77-853B-22B1D075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4615" name="Rectangle 55">
            <a:extLst>
              <a:ext uri="{FF2B5EF4-FFF2-40B4-BE49-F238E27FC236}">
                <a16:creationId xmlns:a16="http://schemas.microsoft.com/office/drawing/2014/main" id="{721635BE-3A6B-1ECE-DD8A-A890DDC0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4616" name="Text Box 56">
            <a:extLst>
              <a:ext uri="{FF2B5EF4-FFF2-40B4-BE49-F238E27FC236}">
                <a16:creationId xmlns:a16="http://schemas.microsoft.com/office/drawing/2014/main" id="{D48237C1-3F3D-BD43-A09A-3FFCF8FF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1304548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0298E11-FD87-18B9-5C18-0848EFC21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BAA1A4-0597-4E88-97A2-51534E78CABA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3538" name="Rectangle 2">
            <a:extLst>
              <a:ext uri="{FF2B5EF4-FFF2-40B4-BE49-F238E27FC236}">
                <a16:creationId xmlns:a16="http://schemas.microsoft.com/office/drawing/2014/main" id="{380DB220-16F1-73B4-5BF6-884770CC7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33539" name="Rectangle 3">
            <a:extLst>
              <a:ext uri="{FF2B5EF4-FFF2-40B4-BE49-F238E27FC236}">
                <a16:creationId xmlns:a16="http://schemas.microsoft.com/office/drawing/2014/main" id="{866ACA54-8B5B-9108-534E-52B658C32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33540" name="Oval 4">
            <a:extLst>
              <a:ext uri="{FF2B5EF4-FFF2-40B4-BE49-F238E27FC236}">
                <a16:creationId xmlns:a16="http://schemas.microsoft.com/office/drawing/2014/main" id="{D543782E-9088-FC52-502F-EE901E61A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33541" name="Oval 5">
            <a:extLst>
              <a:ext uri="{FF2B5EF4-FFF2-40B4-BE49-F238E27FC236}">
                <a16:creationId xmlns:a16="http://schemas.microsoft.com/office/drawing/2014/main" id="{65E35BA8-0EBE-7076-4099-536B141D2A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33542" name="AutoShape 6">
            <a:extLst>
              <a:ext uri="{FF2B5EF4-FFF2-40B4-BE49-F238E27FC236}">
                <a16:creationId xmlns:a16="http://schemas.microsoft.com/office/drawing/2014/main" id="{9B1880A5-CA93-FBF6-319E-3DFE12AE5307}"/>
              </a:ext>
            </a:extLst>
          </p:cNvPr>
          <p:cNvCxnSpPr>
            <a:cxnSpLocks noChangeShapeType="1"/>
            <a:stCxn id="833540" idx="6"/>
            <a:endCxn id="833541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3543" name="Text Box 7">
            <a:extLst>
              <a:ext uri="{FF2B5EF4-FFF2-40B4-BE49-F238E27FC236}">
                <a16:creationId xmlns:a16="http://schemas.microsoft.com/office/drawing/2014/main" id="{BB571FF3-85FE-69B4-2BDB-8B0AD85EF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3544" name="Text Box 8">
            <a:extLst>
              <a:ext uri="{FF2B5EF4-FFF2-40B4-BE49-F238E27FC236}">
                <a16:creationId xmlns:a16="http://schemas.microsoft.com/office/drawing/2014/main" id="{7205C578-6036-9C9D-DB88-0B06B2CA9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3545" name="Oval 9">
            <a:extLst>
              <a:ext uri="{FF2B5EF4-FFF2-40B4-BE49-F238E27FC236}">
                <a16:creationId xmlns:a16="http://schemas.microsoft.com/office/drawing/2014/main" id="{1459CA53-6DC9-FA79-5A8F-1ADF919299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33546" name="Oval 10">
            <a:extLst>
              <a:ext uri="{FF2B5EF4-FFF2-40B4-BE49-F238E27FC236}">
                <a16:creationId xmlns:a16="http://schemas.microsoft.com/office/drawing/2014/main" id="{758C56F6-996A-B5AD-793F-BA54AC32D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33547" name="AutoShape 11">
            <a:extLst>
              <a:ext uri="{FF2B5EF4-FFF2-40B4-BE49-F238E27FC236}">
                <a16:creationId xmlns:a16="http://schemas.microsoft.com/office/drawing/2014/main" id="{91C0E0EF-581D-E3DB-A167-C8E8AF98CE26}"/>
              </a:ext>
            </a:extLst>
          </p:cNvPr>
          <p:cNvCxnSpPr>
            <a:cxnSpLocks noChangeShapeType="1"/>
            <a:stCxn id="833545" idx="6"/>
            <a:endCxn id="833546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3548" name="Text Box 12">
            <a:extLst>
              <a:ext uri="{FF2B5EF4-FFF2-40B4-BE49-F238E27FC236}">
                <a16:creationId xmlns:a16="http://schemas.microsoft.com/office/drawing/2014/main" id="{8B611879-F447-3957-CC56-4088486E2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33549" name="AutoShape 13">
            <a:extLst>
              <a:ext uri="{FF2B5EF4-FFF2-40B4-BE49-F238E27FC236}">
                <a16:creationId xmlns:a16="http://schemas.microsoft.com/office/drawing/2014/main" id="{5E41BD9A-45C1-2551-9198-A483FD69A6D2}"/>
              </a:ext>
            </a:extLst>
          </p:cNvPr>
          <p:cNvCxnSpPr>
            <a:cxnSpLocks noChangeShapeType="1"/>
            <a:stCxn id="833541" idx="6"/>
            <a:endCxn id="833545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3550" name="Oval 14">
            <a:extLst>
              <a:ext uri="{FF2B5EF4-FFF2-40B4-BE49-F238E27FC236}">
                <a16:creationId xmlns:a16="http://schemas.microsoft.com/office/drawing/2014/main" id="{31E77C68-4E5C-7F22-D1FB-ECC3222DA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33551" name="Oval 15">
            <a:extLst>
              <a:ext uri="{FF2B5EF4-FFF2-40B4-BE49-F238E27FC236}">
                <a16:creationId xmlns:a16="http://schemas.microsoft.com/office/drawing/2014/main" id="{0F4FF772-9B74-0B64-5DED-2877410E3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33552" name="AutoShape 16">
            <a:extLst>
              <a:ext uri="{FF2B5EF4-FFF2-40B4-BE49-F238E27FC236}">
                <a16:creationId xmlns:a16="http://schemas.microsoft.com/office/drawing/2014/main" id="{C68592D9-BDB1-83E3-ED79-48D9791DFD70}"/>
              </a:ext>
            </a:extLst>
          </p:cNvPr>
          <p:cNvCxnSpPr>
            <a:cxnSpLocks noChangeShapeType="1"/>
            <a:stCxn id="833550" idx="6"/>
            <a:endCxn id="833551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3553" name="Text Box 17">
            <a:extLst>
              <a:ext uri="{FF2B5EF4-FFF2-40B4-BE49-F238E27FC236}">
                <a16:creationId xmlns:a16="http://schemas.microsoft.com/office/drawing/2014/main" id="{388C47E0-4252-885C-64E5-59BCF85AD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3554" name="Text Box 18">
            <a:extLst>
              <a:ext uri="{FF2B5EF4-FFF2-40B4-BE49-F238E27FC236}">
                <a16:creationId xmlns:a16="http://schemas.microsoft.com/office/drawing/2014/main" id="{1E7C5889-15DD-D63C-2D43-9649154B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3555" name="Oval 19">
            <a:extLst>
              <a:ext uri="{FF2B5EF4-FFF2-40B4-BE49-F238E27FC236}">
                <a16:creationId xmlns:a16="http://schemas.microsoft.com/office/drawing/2014/main" id="{B075DFB0-CD6A-6FCB-BD60-69D479E76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33556" name="AutoShape 20">
            <a:extLst>
              <a:ext uri="{FF2B5EF4-FFF2-40B4-BE49-F238E27FC236}">
                <a16:creationId xmlns:a16="http://schemas.microsoft.com/office/drawing/2014/main" id="{B8333101-5A59-0BBA-8ECF-DEE1F75BB9F7}"/>
              </a:ext>
            </a:extLst>
          </p:cNvPr>
          <p:cNvCxnSpPr>
            <a:cxnSpLocks noChangeShapeType="1"/>
            <a:stCxn id="833555" idx="6"/>
            <a:endCxn id="833540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3557" name="Text Box 21">
            <a:extLst>
              <a:ext uri="{FF2B5EF4-FFF2-40B4-BE49-F238E27FC236}">
                <a16:creationId xmlns:a16="http://schemas.microsoft.com/office/drawing/2014/main" id="{DA0DF79C-82B1-1696-74FF-CF420EB1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3558" name="AutoShape 22">
            <a:extLst>
              <a:ext uri="{FF2B5EF4-FFF2-40B4-BE49-F238E27FC236}">
                <a16:creationId xmlns:a16="http://schemas.microsoft.com/office/drawing/2014/main" id="{5CE16D57-6BA1-F53A-1F01-67698E03097B}"/>
              </a:ext>
            </a:extLst>
          </p:cNvPr>
          <p:cNvCxnSpPr>
            <a:cxnSpLocks noChangeShapeType="1"/>
            <a:stCxn id="833551" idx="6"/>
            <a:endCxn id="833555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3559" name="AutoShape 23">
            <a:extLst>
              <a:ext uri="{FF2B5EF4-FFF2-40B4-BE49-F238E27FC236}">
                <a16:creationId xmlns:a16="http://schemas.microsoft.com/office/drawing/2014/main" id="{CDA4998E-4E5C-638D-74FE-A42CBF004FDE}"/>
              </a:ext>
            </a:extLst>
          </p:cNvPr>
          <p:cNvCxnSpPr>
            <a:cxnSpLocks noChangeShapeType="1"/>
            <a:stCxn id="833551" idx="3"/>
            <a:endCxn id="833550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3560" name="Text Box 24">
            <a:extLst>
              <a:ext uri="{FF2B5EF4-FFF2-40B4-BE49-F238E27FC236}">
                <a16:creationId xmlns:a16="http://schemas.microsoft.com/office/drawing/2014/main" id="{641E9523-77F6-971F-4C46-5F4588461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3561" name="AutoShape 25">
            <a:extLst>
              <a:ext uri="{FF2B5EF4-FFF2-40B4-BE49-F238E27FC236}">
                <a16:creationId xmlns:a16="http://schemas.microsoft.com/office/drawing/2014/main" id="{8A1B8980-10B2-D705-8D73-D13C77DFCD5E}"/>
              </a:ext>
            </a:extLst>
          </p:cNvPr>
          <p:cNvCxnSpPr>
            <a:cxnSpLocks noChangeShapeType="1"/>
            <a:stCxn id="833545" idx="3"/>
            <a:endCxn id="833540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3562" name="Text Box 26">
            <a:extLst>
              <a:ext uri="{FF2B5EF4-FFF2-40B4-BE49-F238E27FC236}">
                <a16:creationId xmlns:a16="http://schemas.microsoft.com/office/drawing/2014/main" id="{26460113-4502-73A7-DD57-F98F1CD4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3563" name="AutoShape 27">
            <a:extLst>
              <a:ext uri="{FF2B5EF4-FFF2-40B4-BE49-F238E27FC236}">
                <a16:creationId xmlns:a16="http://schemas.microsoft.com/office/drawing/2014/main" id="{B271EC30-1508-8627-38A3-351AA089A5FE}"/>
              </a:ext>
            </a:extLst>
          </p:cNvPr>
          <p:cNvCxnSpPr>
            <a:cxnSpLocks noChangeShapeType="1"/>
            <a:stCxn id="833541" idx="1"/>
            <a:endCxn id="833550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3564" name="Text Box 28">
            <a:extLst>
              <a:ext uri="{FF2B5EF4-FFF2-40B4-BE49-F238E27FC236}">
                <a16:creationId xmlns:a16="http://schemas.microsoft.com/office/drawing/2014/main" id="{92D68A18-CE9E-8AF7-6A04-DC48DE940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3565" name="AutoShape 29">
            <a:extLst>
              <a:ext uri="{FF2B5EF4-FFF2-40B4-BE49-F238E27FC236}">
                <a16:creationId xmlns:a16="http://schemas.microsoft.com/office/drawing/2014/main" id="{C7ABF510-0580-2326-F1CB-8F0866C02A1B}"/>
              </a:ext>
            </a:extLst>
          </p:cNvPr>
          <p:cNvCxnSpPr>
            <a:cxnSpLocks noChangeShapeType="1"/>
            <a:stCxn id="833540" idx="4"/>
            <a:endCxn id="833550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3566" name="Text Box 30">
            <a:extLst>
              <a:ext uri="{FF2B5EF4-FFF2-40B4-BE49-F238E27FC236}">
                <a16:creationId xmlns:a16="http://schemas.microsoft.com/office/drawing/2014/main" id="{E5A971C2-0ECB-F207-0225-F021B6982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3567" name="Freeform 31">
            <a:extLst>
              <a:ext uri="{FF2B5EF4-FFF2-40B4-BE49-F238E27FC236}">
                <a16:creationId xmlns:a16="http://schemas.microsoft.com/office/drawing/2014/main" id="{72B867E3-43FD-E81C-7BAC-4B314BCB32DF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3568" name="Text Box 32">
            <a:extLst>
              <a:ext uri="{FF2B5EF4-FFF2-40B4-BE49-F238E27FC236}">
                <a16:creationId xmlns:a16="http://schemas.microsoft.com/office/drawing/2014/main" id="{A1B3D14E-205E-0273-6F1F-013860E9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3569" name="Freeform 33">
            <a:extLst>
              <a:ext uri="{FF2B5EF4-FFF2-40B4-BE49-F238E27FC236}">
                <a16:creationId xmlns:a16="http://schemas.microsoft.com/office/drawing/2014/main" id="{AC993F17-427F-2247-33D1-2EBFC0CCD32C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3570" name="Text Box 34">
            <a:extLst>
              <a:ext uri="{FF2B5EF4-FFF2-40B4-BE49-F238E27FC236}">
                <a16:creationId xmlns:a16="http://schemas.microsoft.com/office/drawing/2014/main" id="{2B985DDF-C966-DCEC-6982-9C5EAB27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3571" name="Rectangle 35">
            <a:extLst>
              <a:ext uri="{FF2B5EF4-FFF2-40B4-BE49-F238E27FC236}">
                <a16:creationId xmlns:a16="http://schemas.microsoft.com/office/drawing/2014/main" id="{4E03A101-D5D7-95E6-CD49-A1D0E111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72" name="Rectangle 36">
            <a:extLst>
              <a:ext uri="{FF2B5EF4-FFF2-40B4-BE49-F238E27FC236}">
                <a16:creationId xmlns:a16="http://schemas.microsoft.com/office/drawing/2014/main" id="{5C8D0D4A-6442-7140-D654-C8645F08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73" name="Rectangle 37">
            <a:extLst>
              <a:ext uri="{FF2B5EF4-FFF2-40B4-BE49-F238E27FC236}">
                <a16:creationId xmlns:a16="http://schemas.microsoft.com/office/drawing/2014/main" id="{D80841F4-4024-869C-8558-A44C3387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3574" name="Rectangle 38">
            <a:extLst>
              <a:ext uri="{FF2B5EF4-FFF2-40B4-BE49-F238E27FC236}">
                <a16:creationId xmlns:a16="http://schemas.microsoft.com/office/drawing/2014/main" id="{39B7E2F2-26AC-2736-860C-83C3B17F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75" name="Rectangle 39">
            <a:extLst>
              <a:ext uri="{FF2B5EF4-FFF2-40B4-BE49-F238E27FC236}">
                <a16:creationId xmlns:a16="http://schemas.microsoft.com/office/drawing/2014/main" id="{06E4A0B2-0734-3F2E-04C5-21E92DB7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76" name="Rectangle 40">
            <a:extLst>
              <a:ext uri="{FF2B5EF4-FFF2-40B4-BE49-F238E27FC236}">
                <a16:creationId xmlns:a16="http://schemas.microsoft.com/office/drawing/2014/main" id="{EA084928-A39F-90E6-EF92-B5D91318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77" name="Rectangle 41">
            <a:extLst>
              <a:ext uri="{FF2B5EF4-FFF2-40B4-BE49-F238E27FC236}">
                <a16:creationId xmlns:a16="http://schemas.microsoft.com/office/drawing/2014/main" id="{6193CEC1-74A5-5179-2500-FA88731C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33578" name="Rectangle 42">
            <a:extLst>
              <a:ext uri="{FF2B5EF4-FFF2-40B4-BE49-F238E27FC236}">
                <a16:creationId xmlns:a16="http://schemas.microsoft.com/office/drawing/2014/main" id="{C176AFD4-AEC3-EABD-6909-6D5B1F56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79" name="Rectangle 43">
            <a:extLst>
              <a:ext uri="{FF2B5EF4-FFF2-40B4-BE49-F238E27FC236}">
                <a16:creationId xmlns:a16="http://schemas.microsoft.com/office/drawing/2014/main" id="{1B972ADB-4C1A-4E93-F96D-F97AD7BC9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80" name="Rectangle 44">
            <a:extLst>
              <a:ext uri="{FF2B5EF4-FFF2-40B4-BE49-F238E27FC236}">
                <a16:creationId xmlns:a16="http://schemas.microsoft.com/office/drawing/2014/main" id="{D192D85B-970D-C1AF-C660-9FEB1C31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81" name="Rectangle 45">
            <a:extLst>
              <a:ext uri="{FF2B5EF4-FFF2-40B4-BE49-F238E27FC236}">
                <a16:creationId xmlns:a16="http://schemas.microsoft.com/office/drawing/2014/main" id="{9EFC83C9-DDBA-BCFE-4153-AC7D7AE78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3582" name="Rectangle 46">
            <a:extLst>
              <a:ext uri="{FF2B5EF4-FFF2-40B4-BE49-F238E27FC236}">
                <a16:creationId xmlns:a16="http://schemas.microsoft.com/office/drawing/2014/main" id="{CB41160D-A4F6-D8D4-8656-89D2F9A8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83" name="Rectangle 47">
            <a:extLst>
              <a:ext uri="{FF2B5EF4-FFF2-40B4-BE49-F238E27FC236}">
                <a16:creationId xmlns:a16="http://schemas.microsoft.com/office/drawing/2014/main" id="{3D81DA71-EC67-4413-72D7-6702FD9B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84" name="Rectangle 48">
            <a:extLst>
              <a:ext uri="{FF2B5EF4-FFF2-40B4-BE49-F238E27FC236}">
                <a16:creationId xmlns:a16="http://schemas.microsoft.com/office/drawing/2014/main" id="{94B7881E-0C99-FEB1-C79D-E9DCBA13B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33585" name="Rectangle 49">
            <a:extLst>
              <a:ext uri="{FF2B5EF4-FFF2-40B4-BE49-F238E27FC236}">
                <a16:creationId xmlns:a16="http://schemas.microsoft.com/office/drawing/2014/main" id="{89480986-D3F0-80B2-4663-F2E7F46E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3586" name="Rectangle 50">
            <a:extLst>
              <a:ext uri="{FF2B5EF4-FFF2-40B4-BE49-F238E27FC236}">
                <a16:creationId xmlns:a16="http://schemas.microsoft.com/office/drawing/2014/main" id="{BF1AF929-8B85-6A94-CB2C-FD105341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87" name="Rectangle 51">
            <a:extLst>
              <a:ext uri="{FF2B5EF4-FFF2-40B4-BE49-F238E27FC236}">
                <a16:creationId xmlns:a16="http://schemas.microsoft.com/office/drawing/2014/main" id="{B774A55E-6E96-91AF-578B-0DB375E5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88" name="Rectangle 52">
            <a:extLst>
              <a:ext uri="{FF2B5EF4-FFF2-40B4-BE49-F238E27FC236}">
                <a16:creationId xmlns:a16="http://schemas.microsoft.com/office/drawing/2014/main" id="{C26CE43E-C5E5-953A-593A-B4D567FC7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3589" name="AutoShape 53">
            <a:extLst>
              <a:ext uri="{FF2B5EF4-FFF2-40B4-BE49-F238E27FC236}">
                <a16:creationId xmlns:a16="http://schemas.microsoft.com/office/drawing/2014/main" id="{02AC1D87-B795-6BB5-374F-B98D1532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3591" name="Rectangle 55">
            <a:extLst>
              <a:ext uri="{FF2B5EF4-FFF2-40B4-BE49-F238E27FC236}">
                <a16:creationId xmlns:a16="http://schemas.microsoft.com/office/drawing/2014/main" id="{F6DA0DC5-E9B1-9BCD-F635-B55FB3E73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3592" name="Text Box 56">
            <a:extLst>
              <a:ext uri="{FF2B5EF4-FFF2-40B4-BE49-F238E27FC236}">
                <a16:creationId xmlns:a16="http://schemas.microsoft.com/office/drawing/2014/main" id="{2288FB1D-5DEB-541D-1324-916734B5E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2266106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7636B8-6C02-4BC6-DC2C-07E48E29F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BE704A-D583-437D-A8BA-E766BEB1F7C0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2514" name="Rectangle 2">
            <a:extLst>
              <a:ext uri="{FF2B5EF4-FFF2-40B4-BE49-F238E27FC236}">
                <a16:creationId xmlns:a16="http://schemas.microsoft.com/office/drawing/2014/main" id="{5A06BDCB-46D2-C0CD-13AC-B89387C2D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EBF4B97F-BABE-856E-63BB-DDBE9FA34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32516" name="Oval 4">
            <a:extLst>
              <a:ext uri="{FF2B5EF4-FFF2-40B4-BE49-F238E27FC236}">
                <a16:creationId xmlns:a16="http://schemas.microsoft.com/office/drawing/2014/main" id="{EA24B06C-EFD6-FBD2-D427-4310E41D5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32517" name="Oval 5">
            <a:extLst>
              <a:ext uri="{FF2B5EF4-FFF2-40B4-BE49-F238E27FC236}">
                <a16:creationId xmlns:a16="http://schemas.microsoft.com/office/drawing/2014/main" id="{631446DB-4EC0-8DA6-B114-B72F832305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32518" name="AutoShape 6">
            <a:extLst>
              <a:ext uri="{FF2B5EF4-FFF2-40B4-BE49-F238E27FC236}">
                <a16:creationId xmlns:a16="http://schemas.microsoft.com/office/drawing/2014/main" id="{2D903926-53CB-BE52-2A3C-94556DC97763}"/>
              </a:ext>
            </a:extLst>
          </p:cNvPr>
          <p:cNvCxnSpPr>
            <a:cxnSpLocks noChangeShapeType="1"/>
            <a:stCxn id="832516" idx="6"/>
            <a:endCxn id="832517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2519" name="Text Box 7">
            <a:extLst>
              <a:ext uri="{FF2B5EF4-FFF2-40B4-BE49-F238E27FC236}">
                <a16:creationId xmlns:a16="http://schemas.microsoft.com/office/drawing/2014/main" id="{FA37E858-D024-2C28-14A5-8C8699455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2520" name="Text Box 8">
            <a:extLst>
              <a:ext uri="{FF2B5EF4-FFF2-40B4-BE49-F238E27FC236}">
                <a16:creationId xmlns:a16="http://schemas.microsoft.com/office/drawing/2014/main" id="{B3F2AC5E-004A-B500-E783-8574052E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2521" name="Oval 9">
            <a:extLst>
              <a:ext uri="{FF2B5EF4-FFF2-40B4-BE49-F238E27FC236}">
                <a16:creationId xmlns:a16="http://schemas.microsoft.com/office/drawing/2014/main" id="{AD83029E-6411-98E2-5CE7-20CC2C677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32522" name="Oval 10">
            <a:extLst>
              <a:ext uri="{FF2B5EF4-FFF2-40B4-BE49-F238E27FC236}">
                <a16:creationId xmlns:a16="http://schemas.microsoft.com/office/drawing/2014/main" id="{9F0805B6-61EA-CA26-F007-4C29D4137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32523" name="AutoShape 11">
            <a:extLst>
              <a:ext uri="{FF2B5EF4-FFF2-40B4-BE49-F238E27FC236}">
                <a16:creationId xmlns:a16="http://schemas.microsoft.com/office/drawing/2014/main" id="{C54BC039-354A-3BD5-6AEB-FA776D0F81EC}"/>
              </a:ext>
            </a:extLst>
          </p:cNvPr>
          <p:cNvCxnSpPr>
            <a:cxnSpLocks noChangeShapeType="1"/>
            <a:stCxn id="832521" idx="6"/>
            <a:endCxn id="832522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2524" name="Text Box 12">
            <a:extLst>
              <a:ext uri="{FF2B5EF4-FFF2-40B4-BE49-F238E27FC236}">
                <a16:creationId xmlns:a16="http://schemas.microsoft.com/office/drawing/2014/main" id="{671869E5-792E-36BD-EBF9-A96E78159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32525" name="AutoShape 13">
            <a:extLst>
              <a:ext uri="{FF2B5EF4-FFF2-40B4-BE49-F238E27FC236}">
                <a16:creationId xmlns:a16="http://schemas.microsoft.com/office/drawing/2014/main" id="{AB60FA96-01D8-3887-F436-E62993BBF511}"/>
              </a:ext>
            </a:extLst>
          </p:cNvPr>
          <p:cNvCxnSpPr>
            <a:cxnSpLocks noChangeShapeType="1"/>
            <a:stCxn id="832517" idx="6"/>
            <a:endCxn id="832521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2526" name="Oval 14">
            <a:extLst>
              <a:ext uri="{FF2B5EF4-FFF2-40B4-BE49-F238E27FC236}">
                <a16:creationId xmlns:a16="http://schemas.microsoft.com/office/drawing/2014/main" id="{9245F0D9-78DA-7CDF-6F93-497D29B339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32527" name="Oval 15">
            <a:extLst>
              <a:ext uri="{FF2B5EF4-FFF2-40B4-BE49-F238E27FC236}">
                <a16:creationId xmlns:a16="http://schemas.microsoft.com/office/drawing/2014/main" id="{0E94E0FF-F0A3-57B6-70DC-14D93D2412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32528" name="AutoShape 16">
            <a:extLst>
              <a:ext uri="{FF2B5EF4-FFF2-40B4-BE49-F238E27FC236}">
                <a16:creationId xmlns:a16="http://schemas.microsoft.com/office/drawing/2014/main" id="{3E7527B5-C274-8517-E200-2F597B66E7B9}"/>
              </a:ext>
            </a:extLst>
          </p:cNvPr>
          <p:cNvCxnSpPr>
            <a:cxnSpLocks noChangeShapeType="1"/>
            <a:stCxn id="832526" idx="6"/>
            <a:endCxn id="832527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2529" name="Text Box 17">
            <a:extLst>
              <a:ext uri="{FF2B5EF4-FFF2-40B4-BE49-F238E27FC236}">
                <a16:creationId xmlns:a16="http://schemas.microsoft.com/office/drawing/2014/main" id="{F2001118-DE29-FE1F-947B-A5BB8FD2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2530" name="Text Box 18">
            <a:extLst>
              <a:ext uri="{FF2B5EF4-FFF2-40B4-BE49-F238E27FC236}">
                <a16:creationId xmlns:a16="http://schemas.microsoft.com/office/drawing/2014/main" id="{75DA1A99-20BA-0003-92DD-0DCA0CE05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2531" name="Oval 19">
            <a:extLst>
              <a:ext uri="{FF2B5EF4-FFF2-40B4-BE49-F238E27FC236}">
                <a16:creationId xmlns:a16="http://schemas.microsoft.com/office/drawing/2014/main" id="{5A079921-5F20-86D7-B070-64C2C9788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32532" name="AutoShape 20">
            <a:extLst>
              <a:ext uri="{FF2B5EF4-FFF2-40B4-BE49-F238E27FC236}">
                <a16:creationId xmlns:a16="http://schemas.microsoft.com/office/drawing/2014/main" id="{62F711F7-CA0D-C769-75D5-6C688478C6B5}"/>
              </a:ext>
            </a:extLst>
          </p:cNvPr>
          <p:cNvCxnSpPr>
            <a:cxnSpLocks noChangeShapeType="1"/>
            <a:stCxn id="832531" idx="6"/>
            <a:endCxn id="832516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2533" name="Text Box 21">
            <a:extLst>
              <a:ext uri="{FF2B5EF4-FFF2-40B4-BE49-F238E27FC236}">
                <a16:creationId xmlns:a16="http://schemas.microsoft.com/office/drawing/2014/main" id="{62367598-A2C3-6FC8-5A50-A6DB461B2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2534" name="AutoShape 22">
            <a:extLst>
              <a:ext uri="{FF2B5EF4-FFF2-40B4-BE49-F238E27FC236}">
                <a16:creationId xmlns:a16="http://schemas.microsoft.com/office/drawing/2014/main" id="{8B4993AC-123D-08C0-9A8F-C663C9A522BF}"/>
              </a:ext>
            </a:extLst>
          </p:cNvPr>
          <p:cNvCxnSpPr>
            <a:cxnSpLocks noChangeShapeType="1"/>
            <a:stCxn id="832527" idx="6"/>
            <a:endCxn id="832531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2535" name="AutoShape 23">
            <a:extLst>
              <a:ext uri="{FF2B5EF4-FFF2-40B4-BE49-F238E27FC236}">
                <a16:creationId xmlns:a16="http://schemas.microsoft.com/office/drawing/2014/main" id="{24C4D765-CB20-C0B8-3FCB-0F85EFCCFB79}"/>
              </a:ext>
            </a:extLst>
          </p:cNvPr>
          <p:cNvCxnSpPr>
            <a:cxnSpLocks noChangeShapeType="1"/>
            <a:stCxn id="832527" idx="3"/>
            <a:endCxn id="832526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2536" name="Text Box 24">
            <a:extLst>
              <a:ext uri="{FF2B5EF4-FFF2-40B4-BE49-F238E27FC236}">
                <a16:creationId xmlns:a16="http://schemas.microsoft.com/office/drawing/2014/main" id="{BE1C5062-D13F-DF5A-B8F7-EBD4A3BB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2537" name="AutoShape 25">
            <a:extLst>
              <a:ext uri="{FF2B5EF4-FFF2-40B4-BE49-F238E27FC236}">
                <a16:creationId xmlns:a16="http://schemas.microsoft.com/office/drawing/2014/main" id="{65559F02-82CB-CE5B-F403-B467B84BD644}"/>
              </a:ext>
            </a:extLst>
          </p:cNvPr>
          <p:cNvCxnSpPr>
            <a:cxnSpLocks noChangeShapeType="1"/>
            <a:stCxn id="832521" idx="3"/>
            <a:endCxn id="832516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2538" name="Text Box 26">
            <a:extLst>
              <a:ext uri="{FF2B5EF4-FFF2-40B4-BE49-F238E27FC236}">
                <a16:creationId xmlns:a16="http://schemas.microsoft.com/office/drawing/2014/main" id="{547ACF6B-3F24-C6D1-B961-CE63E7596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2539" name="AutoShape 27">
            <a:extLst>
              <a:ext uri="{FF2B5EF4-FFF2-40B4-BE49-F238E27FC236}">
                <a16:creationId xmlns:a16="http://schemas.microsoft.com/office/drawing/2014/main" id="{1766F948-F08E-F386-B1F4-A7FD76CB3982}"/>
              </a:ext>
            </a:extLst>
          </p:cNvPr>
          <p:cNvCxnSpPr>
            <a:cxnSpLocks noChangeShapeType="1"/>
            <a:stCxn id="832517" idx="1"/>
            <a:endCxn id="832526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2540" name="Text Box 28">
            <a:extLst>
              <a:ext uri="{FF2B5EF4-FFF2-40B4-BE49-F238E27FC236}">
                <a16:creationId xmlns:a16="http://schemas.microsoft.com/office/drawing/2014/main" id="{A0EFAF78-103E-F0AD-778D-C33640FE5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2541" name="AutoShape 29">
            <a:extLst>
              <a:ext uri="{FF2B5EF4-FFF2-40B4-BE49-F238E27FC236}">
                <a16:creationId xmlns:a16="http://schemas.microsoft.com/office/drawing/2014/main" id="{F32D3D98-1594-A6E8-C66A-576A5C7DEB80}"/>
              </a:ext>
            </a:extLst>
          </p:cNvPr>
          <p:cNvCxnSpPr>
            <a:cxnSpLocks noChangeShapeType="1"/>
            <a:stCxn id="832516" idx="4"/>
            <a:endCxn id="832526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2542" name="Text Box 30">
            <a:extLst>
              <a:ext uri="{FF2B5EF4-FFF2-40B4-BE49-F238E27FC236}">
                <a16:creationId xmlns:a16="http://schemas.microsoft.com/office/drawing/2014/main" id="{830959A8-D389-BDB9-DD0C-9472D5DC7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2543" name="Freeform 31">
            <a:extLst>
              <a:ext uri="{FF2B5EF4-FFF2-40B4-BE49-F238E27FC236}">
                <a16:creationId xmlns:a16="http://schemas.microsoft.com/office/drawing/2014/main" id="{209476E5-8A25-9B91-9375-861D0B0B8D3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2544" name="Text Box 32">
            <a:extLst>
              <a:ext uri="{FF2B5EF4-FFF2-40B4-BE49-F238E27FC236}">
                <a16:creationId xmlns:a16="http://schemas.microsoft.com/office/drawing/2014/main" id="{787908F1-A0CE-20DA-34A0-EC5DA09A2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2545" name="Freeform 33">
            <a:extLst>
              <a:ext uri="{FF2B5EF4-FFF2-40B4-BE49-F238E27FC236}">
                <a16:creationId xmlns:a16="http://schemas.microsoft.com/office/drawing/2014/main" id="{CCAB6960-85AE-E540-F06D-39A6DE2CA745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2546" name="Text Box 34">
            <a:extLst>
              <a:ext uri="{FF2B5EF4-FFF2-40B4-BE49-F238E27FC236}">
                <a16:creationId xmlns:a16="http://schemas.microsoft.com/office/drawing/2014/main" id="{F0A3F3AB-0E68-F74A-DA2D-F4E6DC9E7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2547" name="Rectangle 35">
            <a:extLst>
              <a:ext uri="{FF2B5EF4-FFF2-40B4-BE49-F238E27FC236}">
                <a16:creationId xmlns:a16="http://schemas.microsoft.com/office/drawing/2014/main" id="{4E3C64A1-7ECC-2F85-25F5-1692BA4C4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48" name="Rectangle 36">
            <a:extLst>
              <a:ext uri="{FF2B5EF4-FFF2-40B4-BE49-F238E27FC236}">
                <a16:creationId xmlns:a16="http://schemas.microsoft.com/office/drawing/2014/main" id="{8E5995D6-0410-AD66-2328-CC540595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49" name="Rectangle 37">
            <a:extLst>
              <a:ext uri="{FF2B5EF4-FFF2-40B4-BE49-F238E27FC236}">
                <a16:creationId xmlns:a16="http://schemas.microsoft.com/office/drawing/2014/main" id="{9941086C-563D-2968-AE9D-5BE2266C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2550" name="Rectangle 38">
            <a:extLst>
              <a:ext uri="{FF2B5EF4-FFF2-40B4-BE49-F238E27FC236}">
                <a16:creationId xmlns:a16="http://schemas.microsoft.com/office/drawing/2014/main" id="{47451520-A3E8-76BE-C641-5B8F9C927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51" name="Rectangle 39">
            <a:extLst>
              <a:ext uri="{FF2B5EF4-FFF2-40B4-BE49-F238E27FC236}">
                <a16:creationId xmlns:a16="http://schemas.microsoft.com/office/drawing/2014/main" id="{11BB94CB-A40C-B0C0-0A05-392FB84D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52" name="Rectangle 40">
            <a:extLst>
              <a:ext uri="{FF2B5EF4-FFF2-40B4-BE49-F238E27FC236}">
                <a16:creationId xmlns:a16="http://schemas.microsoft.com/office/drawing/2014/main" id="{3ED90AC8-71EC-0488-FC44-99CCBD01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53" name="Rectangle 41">
            <a:extLst>
              <a:ext uri="{FF2B5EF4-FFF2-40B4-BE49-F238E27FC236}">
                <a16:creationId xmlns:a16="http://schemas.microsoft.com/office/drawing/2014/main" id="{8C4C903E-18CE-FC40-0DCE-3961FC16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32554" name="Rectangle 42">
            <a:extLst>
              <a:ext uri="{FF2B5EF4-FFF2-40B4-BE49-F238E27FC236}">
                <a16:creationId xmlns:a16="http://schemas.microsoft.com/office/drawing/2014/main" id="{031B705F-6BB3-CB40-D26B-F94C05B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55" name="Rectangle 43">
            <a:extLst>
              <a:ext uri="{FF2B5EF4-FFF2-40B4-BE49-F238E27FC236}">
                <a16:creationId xmlns:a16="http://schemas.microsoft.com/office/drawing/2014/main" id="{1DBE299C-F674-172E-A8C2-BA15787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56" name="Rectangle 44">
            <a:extLst>
              <a:ext uri="{FF2B5EF4-FFF2-40B4-BE49-F238E27FC236}">
                <a16:creationId xmlns:a16="http://schemas.microsoft.com/office/drawing/2014/main" id="{C11870D0-E6B6-FB5D-4F05-C8E363CB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57" name="Rectangle 45">
            <a:extLst>
              <a:ext uri="{FF2B5EF4-FFF2-40B4-BE49-F238E27FC236}">
                <a16:creationId xmlns:a16="http://schemas.microsoft.com/office/drawing/2014/main" id="{D1E5AC3F-B835-93B2-88D8-11F15743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2558" name="Rectangle 46">
            <a:extLst>
              <a:ext uri="{FF2B5EF4-FFF2-40B4-BE49-F238E27FC236}">
                <a16:creationId xmlns:a16="http://schemas.microsoft.com/office/drawing/2014/main" id="{9444B636-31F2-5F48-FA35-39C806AD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59" name="Rectangle 47">
            <a:extLst>
              <a:ext uri="{FF2B5EF4-FFF2-40B4-BE49-F238E27FC236}">
                <a16:creationId xmlns:a16="http://schemas.microsoft.com/office/drawing/2014/main" id="{993596D5-55B5-9F66-FF9B-AA67B276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60" name="Rectangle 48">
            <a:extLst>
              <a:ext uri="{FF2B5EF4-FFF2-40B4-BE49-F238E27FC236}">
                <a16:creationId xmlns:a16="http://schemas.microsoft.com/office/drawing/2014/main" id="{C6226903-3337-AF84-9754-F282FFA0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32561" name="Rectangle 49">
            <a:extLst>
              <a:ext uri="{FF2B5EF4-FFF2-40B4-BE49-F238E27FC236}">
                <a16:creationId xmlns:a16="http://schemas.microsoft.com/office/drawing/2014/main" id="{5823CD6D-196B-7D79-F5B9-690607BB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2562" name="Rectangle 50">
            <a:extLst>
              <a:ext uri="{FF2B5EF4-FFF2-40B4-BE49-F238E27FC236}">
                <a16:creationId xmlns:a16="http://schemas.microsoft.com/office/drawing/2014/main" id="{7BBB40A1-C949-AA77-39F6-5C308D58E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63" name="Rectangle 51">
            <a:extLst>
              <a:ext uri="{FF2B5EF4-FFF2-40B4-BE49-F238E27FC236}">
                <a16:creationId xmlns:a16="http://schemas.microsoft.com/office/drawing/2014/main" id="{0DBC3319-041D-225A-4879-E39BF3579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64" name="Rectangle 52">
            <a:extLst>
              <a:ext uri="{FF2B5EF4-FFF2-40B4-BE49-F238E27FC236}">
                <a16:creationId xmlns:a16="http://schemas.microsoft.com/office/drawing/2014/main" id="{7576DB1D-66EA-8F6E-AC09-49049C866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2565" name="AutoShape 53">
            <a:extLst>
              <a:ext uri="{FF2B5EF4-FFF2-40B4-BE49-F238E27FC236}">
                <a16:creationId xmlns:a16="http://schemas.microsoft.com/office/drawing/2014/main" id="{ED40E9BD-8A11-9CEA-585A-D6BA6F44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2567" name="Rectangle 55">
            <a:extLst>
              <a:ext uri="{FF2B5EF4-FFF2-40B4-BE49-F238E27FC236}">
                <a16:creationId xmlns:a16="http://schemas.microsoft.com/office/drawing/2014/main" id="{175A4A24-6AB2-D7ED-7CEF-CEB3F943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2568" name="Text Box 56">
            <a:extLst>
              <a:ext uri="{FF2B5EF4-FFF2-40B4-BE49-F238E27FC236}">
                <a16:creationId xmlns:a16="http://schemas.microsoft.com/office/drawing/2014/main" id="{91F15C85-940C-6EE7-C6E6-BBFACB200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1031259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0BD6328-B040-2AD8-C20C-CF3324D8B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510CD1-022D-4682-8BFB-32FDD1878D1B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1490" name="Rectangle 2">
            <a:extLst>
              <a:ext uri="{FF2B5EF4-FFF2-40B4-BE49-F238E27FC236}">
                <a16:creationId xmlns:a16="http://schemas.microsoft.com/office/drawing/2014/main" id="{594B04C4-CAE2-7DAF-13C8-F80B0C179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31491" name="Rectangle 3">
            <a:extLst>
              <a:ext uri="{FF2B5EF4-FFF2-40B4-BE49-F238E27FC236}">
                <a16:creationId xmlns:a16="http://schemas.microsoft.com/office/drawing/2014/main" id="{0BA66D08-D3A2-894D-F930-F146982C2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31492" name="Oval 4">
            <a:extLst>
              <a:ext uri="{FF2B5EF4-FFF2-40B4-BE49-F238E27FC236}">
                <a16:creationId xmlns:a16="http://schemas.microsoft.com/office/drawing/2014/main" id="{C4E8FDF5-823A-3EA2-65BE-D7E23EDA23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31493" name="Oval 5">
            <a:extLst>
              <a:ext uri="{FF2B5EF4-FFF2-40B4-BE49-F238E27FC236}">
                <a16:creationId xmlns:a16="http://schemas.microsoft.com/office/drawing/2014/main" id="{0059E8DA-669B-87B8-2DCF-34CF71B7E3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31494" name="AutoShape 6">
            <a:extLst>
              <a:ext uri="{FF2B5EF4-FFF2-40B4-BE49-F238E27FC236}">
                <a16:creationId xmlns:a16="http://schemas.microsoft.com/office/drawing/2014/main" id="{CF7D51A3-72BA-F94C-C5EC-EE2590D1A868}"/>
              </a:ext>
            </a:extLst>
          </p:cNvPr>
          <p:cNvCxnSpPr>
            <a:cxnSpLocks noChangeShapeType="1"/>
            <a:stCxn id="831492" idx="6"/>
            <a:endCxn id="831493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1495" name="Text Box 7">
            <a:extLst>
              <a:ext uri="{FF2B5EF4-FFF2-40B4-BE49-F238E27FC236}">
                <a16:creationId xmlns:a16="http://schemas.microsoft.com/office/drawing/2014/main" id="{1075B7A1-3D87-B96B-8FD5-5140CB20D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1496" name="Text Box 8">
            <a:extLst>
              <a:ext uri="{FF2B5EF4-FFF2-40B4-BE49-F238E27FC236}">
                <a16:creationId xmlns:a16="http://schemas.microsoft.com/office/drawing/2014/main" id="{BEE8527F-158D-F409-AB4E-D0F7173A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1497" name="Oval 9">
            <a:extLst>
              <a:ext uri="{FF2B5EF4-FFF2-40B4-BE49-F238E27FC236}">
                <a16:creationId xmlns:a16="http://schemas.microsoft.com/office/drawing/2014/main" id="{337A4F23-1844-697C-9C74-31B2BEBF19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31498" name="Oval 10">
            <a:extLst>
              <a:ext uri="{FF2B5EF4-FFF2-40B4-BE49-F238E27FC236}">
                <a16:creationId xmlns:a16="http://schemas.microsoft.com/office/drawing/2014/main" id="{C591A8BB-CF9A-BA4F-ACED-827690A67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31499" name="AutoShape 11">
            <a:extLst>
              <a:ext uri="{FF2B5EF4-FFF2-40B4-BE49-F238E27FC236}">
                <a16:creationId xmlns:a16="http://schemas.microsoft.com/office/drawing/2014/main" id="{3BB9808B-6567-A10A-D9E1-E57F15213F82}"/>
              </a:ext>
            </a:extLst>
          </p:cNvPr>
          <p:cNvCxnSpPr>
            <a:cxnSpLocks noChangeShapeType="1"/>
            <a:stCxn id="831497" idx="6"/>
            <a:endCxn id="831498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1500" name="Text Box 12">
            <a:extLst>
              <a:ext uri="{FF2B5EF4-FFF2-40B4-BE49-F238E27FC236}">
                <a16:creationId xmlns:a16="http://schemas.microsoft.com/office/drawing/2014/main" id="{BCACA4A9-71B8-4D0B-DADE-77D2C1EC7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31501" name="AutoShape 13">
            <a:extLst>
              <a:ext uri="{FF2B5EF4-FFF2-40B4-BE49-F238E27FC236}">
                <a16:creationId xmlns:a16="http://schemas.microsoft.com/office/drawing/2014/main" id="{6844B38E-2866-20D7-EB69-04298446FD6F}"/>
              </a:ext>
            </a:extLst>
          </p:cNvPr>
          <p:cNvCxnSpPr>
            <a:cxnSpLocks noChangeShapeType="1"/>
            <a:stCxn id="831493" idx="6"/>
            <a:endCxn id="831497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1502" name="Oval 14">
            <a:extLst>
              <a:ext uri="{FF2B5EF4-FFF2-40B4-BE49-F238E27FC236}">
                <a16:creationId xmlns:a16="http://schemas.microsoft.com/office/drawing/2014/main" id="{4A14E024-4BF3-94F4-0642-A7F6D284A1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31503" name="Oval 15">
            <a:extLst>
              <a:ext uri="{FF2B5EF4-FFF2-40B4-BE49-F238E27FC236}">
                <a16:creationId xmlns:a16="http://schemas.microsoft.com/office/drawing/2014/main" id="{A4A59DD2-136D-719A-4752-7D1C10BDE1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31504" name="AutoShape 16">
            <a:extLst>
              <a:ext uri="{FF2B5EF4-FFF2-40B4-BE49-F238E27FC236}">
                <a16:creationId xmlns:a16="http://schemas.microsoft.com/office/drawing/2014/main" id="{168251AF-CE22-0688-5498-50154F8D1F38}"/>
              </a:ext>
            </a:extLst>
          </p:cNvPr>
          <p:cNvCxnSpPr>
            <a:cxnSpLocks noChangeShapeType="1"/>
            <a:stCxn id="831502" idx="6"/>
            <a:endCxn id="831503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1505" name="Text Box 17">
            <a:extLst>
              <a:ext uri="{FF2B5EF4-FFF2-40B4-BE49-F238E27FC236}">
                <a16:creationId xmlns:a16="http://schemas.microsoft.com/office/drawing/2014/main" id="{EDBE5B79-AE8C-DA24-274B-A1C26053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1506" name="Text Box 18">
            <a:extLst>
              <a:ext uri="{FF2B5EF4-FFF2-40B4-BE49-F238E27FC236}">
                <a16:creationId xmlns:a16="http://schemas.microsoft.com/office/drawing/2014/main" id="{D76A9797-1E2A-EB37-BDC0-7953C2FC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1507" name="Oval 19">
            <a:extLst>
              <a:ext uri="{FF2B5EF4-FFF2-40B4-BE49-F238E27FC236}">
                <a16:creationId xmlns:a16="http://schemas.microsoft.com/office/drawing/2014/main" id="{E83D8A04-943B-BB74-CC8D-239112569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31508" name="AutoShape 20">
            <a:extLst>
              <a:ext uri="{FF2B5EF4-FFF2-40B4-BE49-F238E27FC236}">
                <a16:creationId xmlns:a16="http://schemas.microsoft.com/office/drawing/2014/main" id="{F4A6C139-49D3-BE18-5778-C09855B3E6EE}"/>
              </a:ext>
            </a:extLst>
          </p:cNvPr>
          <p:cNvCxnSpPr>
            <a:cxnSpLocks noChangeShapeType="1"/>
            <a:stCxn id="831507" idx="6"/>
            <a:endCxn id="831492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1509" name="Text Box 21">
            <a:extLst>
              <a:ext uri="{FF2B5EF4-FFF2-40B4-BE49-F238E27FC236}">
                <a16:creationId xmlns:a16="http://schemas.microsoft.com/office/drawing/2014/main" id="{02A29763-08CE-1D7D-4674-F4AB7DA72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1510" name="AutoShape 22">
            <a:extLst>
              <a:ext uri="{FF2B5EF4-FFF2-40B4-BE49-F238E27FC236}">
                <a16:creationId xmlns:a16="http://schemas.microsoft.com/office/drawing/2014/main" id="{44706225-5494-B6B8-8338-FAD245BA1939}"/>
              </a:ext>
            </a:extLst>
          </p:cNvPr>
          <p:cNvCxnSpPr>
            <a:cxnSpLocks noChangeShapeType="1"/>
            <a:stCxn id="831503" idx="6"/>
            <a:endCxn id="831507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1511" name="AutoShape 23">
            <a:extLst>
              <a:ext uri="{FF2B5EF4-FFF2-40B4-BE49-F238E27FC236}">
                <a16:creationId xmlns:a16="http://schemas.microsoft.com/office/drawing/2014/main" id="{61A1A4C7-B21B-835D-CFE9-5E2FA7863340}"/>
              </a:ext>
            </a:extLst>
          </p:cNvPr>
          <p:cNvCxnSpPr>
            <a:cxnSpLocks noChangeShapeType="1"/>
            <a:stCxn id="831503" idx="3"/>
            <a:endCxn id="831502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1512" name="Text Box 24">
            <a:extLst>
              <a:ext uri="{FF2B5EF4-FFF2-40B4-BE49-F238E27FC236}">
                <a16:creationId xmlns:a16="http://schemas.microsoft.com/office/drawing/2014/main" id="{81CC7C2B-6F30-C9AE-9804-CC010831E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1513" name="AutoShape 25">
            <a:extLst>
              <a:ext uri="{FF2B5EF4-FFF2-40B4-BE49-F238E27FC236}">
                <a16:creationId xmlns:a16="http://schemas.microsoft.com/office/drawing/2014/main" id="{113EDDDE-DDF0-1440-2B6A-B8E370FA3C59}"/>
              </a:ext>
            </a:extLst>
          </p:cNvPr>
          <p:cNvCxnSpPr>
            <a:cxnSpLocks noChangeShapeType="1"/>
            <a:stCxn id="831497" idx="3"/>
            <a:endCxn id="831492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1514" name="Text Box 26">
            <a:extLst>
              <a:ext uri="{FF2B5EF4-FFF2-40B4-BE49-F238E27FC236}">
                <a16:creationId xmlns:a16="http://schemas.microsoft.com/office/drawing/2014/main" id="{65C50196-4A8F-5455-986E-38D6CC7D4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1515" name="AutoShape 27">
            <a:extLst>
              <a:ext uri="{FF2B5EF4-FFF2-40B4-BE49-F238E27FC236}">
                <a16:creationId xmlns:a16="http://schemas.microsoft.com/office/drawing/2014/main" id="{CFA8F1A5-DC17-BE4B-666A-D7917BA6B304}"/>
              </a:ext>
            </a:extLst>
          </p:cNvPr>
          <p:cNvCxnSpPr>
            <a:cxnSpLocks noChangeShapeType="1"/>
            <a:stCxn id="831493" idx="1"/>
            <a:endCxn id="831502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1516" name="Text Box 28">
            <a:extLst>
              <a:ext uri="{FF2B5EF4-FFF2-40B4-BE49-F238E27FC236}">
                <a16:creationId xmlns:a16="http://schemas.microsoft.com/office/drawing/2014/main" id="{22FE47F2-C950-2A6F-1DF5-ECDB1C72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1517" name="AutoShape 29">
            <a:extLst>
              <a:ext uri="{FF2B5EF4-FFF2-40B4-BE49-F238E27FC236}">
                <a16:creationId xmlns:a16="http://schemas.microsoft.com/office/drawing/2014/main" id="{F9932242-3E6C-45F5-36C3-0D7D238A8FBE}"/>
              </a:ext>
            </a:extLst>
          </p:cNvPr>
          <p:cNvCxnSpPr>
            <a:cxnSpLocks noChangeShapeType="1"/>
            <a:stCxn id="831492" idx="4"/>
            <a:endCxn id="831502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1518" name="Text Box 30">
            <a:extLst>
              <a:ext uri="{FF2B5EF4-FFF2-40B4-BE49-F238E27FC236}">
                <a16:creationId xmlns:a16="http://schemas.microsoft.com/office/drawing/2014/main" id="{C8A403E9-FE17-A934-C907-D1A98D2B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1519" name="Freeform 31">
            <a:extLst>
              <a:ext uri="{FF2B5EF4-FFF2-40B4-BE49-F238E27FC236}">
                <a16:creationId xmlns:a16="http://schemas.microsoft.com/office/drawing/2014/main" id="{A21EECE1-7C59-9E34-CE8A-C2D7FF461F42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1520" name="Text Box 32">
            <a:extLst>
              <a:ext uri="{FF2B5EF4-FFF2-40B4-BE49-F238E27FC236}">
                <a16:creationId xmlns:a16="http://schemas.microsoft.com/office/drawing/2014/main" id="{1B8A009E-84D5-B8CC-5C27-3EB5BE89F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1521" name="Freeform 33">
            <a:extLst>
              <a:ext uri="{FF2B5EF4-FFF2-40B4-BE49-F238E27FC236}">
                <a16:creationId xmlns:a16="http://schemas.microsoft.com/office/drawing/2014/main" id="{E2EDE381-75D9-4F7D-5977-1CC51E7D074E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1522" name="Text Box 34">
            <a:extLst>
              <a:ext uri="{FF2B5EF4-FFF2-40B4-BE49-F238E27FC236}">
                <a16:creationId xmlns:a16="http://schemas.microsoft.com/office/drawing/2014/main" id="{459622F8-A989-8567-9F40-E63692914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1523" name="Rectangle 35">
            <a:extLst>
              <a:ext uri="{FF2B5EF4-FFF2-40B4-BE49-F238E27FC236}">
                <a16:creationId xmlns:a16="http://schemas.microsoft.com/office/drawing/2014/main" id="{926F5D28-B841-3030-12D9-6EABEA78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24" name="Rectangle 36">
            <a:extLst>
              <a:ext uri="{FF2B5EF4-FFF2-40B4-BE49-F238E27FC236}">
                <a16:creationId xmlns:a16="http://schemas.microsoft.com/office/drawing/2014/main" id="{FF181788-80E0-182D-8090-DC525211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25" name="Rectangle 37">
            <a:extLst>
              <a:ext uri="{FF2B5EF4-FFF2-40B4-BE49-F238E27FC236}">
                <a16:creationId xmlns:a16="http://schemas.microsoft.com/office/drawing/2014/main" id="{6937EF9B-F51E-B69C-874D-32C91D30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1526" name="Rectangle 38">
            <a:extLst>
              <a:ext uri="{FF2B5EF4-FFF2-40B4-BE49-F238E27FC236}">
                <a16:creationId xmlns:a16="http://schemas.microsoft.com/office/drawing/2014/main" id="{30373C6B-CD89-8424-F70A-54FAB048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27" name="Rectangle 39">
            <a:extLst>
              <a:ext uri="{FF2B5EF4-FFF2-40B4-BE49-F238E27FC236}">
                <a16:creationId xmlns:a16="http://schemas.microsoft.com/office/drawing/2014/main" id="{308A30E8-3667-1B45-A8AF-71B46B6C2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28" name="Rectangle 40">
            <a:extLst>
              <a:ext uri="{FF2B5EF4-FFF2-40B4-BE49-F238E27FC236}">
                <a16:creationId xmlns:a16="http://schemas.microsoft.com/office/drawing/2014/main" id="{1ACDBF7F-3C33-A4B8-031A-F144CDC0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29" name="Rectangle 41">
            <a:extLst>
              <a:ext uri="{FF2B5EF4-FFF2-40B4-BE49-F238E27FC236}">
                <a16:creationId xmlns:a16="http://schemas.microsoft.com/office/drawing/2014/main" id="{F384FE6B-33B8-29DE-77E5-692D1FB9B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31530" name="Rectangle 42">
            <a:extLst>
              <a:ext uri="{FF2B5EF4-FFF2-40B4-BE49-F238E27FC236}">
                <a16:creationId xmlns:a16="http://schemas.microsoft.com/office/drawing/2014/main" id="{707774B3-78E5-D317-0A8E-A98093318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31" name="Rectangle 43">
            <a:extLst>
              <a:ext uri="{FF2B5EF4-FFF2-40B4-BE49-F238E27FC236}">
                <a16:creationId xmlns:a16="http://schemas.microsoft.com/office/drawing/2014/main" id="{85A722FD-E093-A0AF-D205-1ECE71DB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32" name="Rectangle 44">
            <a:extLst>
              <a:ext uri="{FF2B5EF4-FFF2-40B4-BE49-F238E27FC236}">
                <a16:creationId xmlns:a16="http://schemas.microsoft.com/office/drawing/2014/main" id="{A7867C38-1EB7-68D1-ABEA-9A7549B6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33" name="Rectangle 45">
            <a:extLst>
              <a:ext uri="{FF2B5EF4-FFF2-40B4-BE49-F238E27FC236}">
                <a16:creationId xmlns:a16="http://schemas.microsoft.com/office/drawing/2014/main" id="{FB79E703-599C-527F-0624-01877177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1534" name="Rectangle 46">
            <a:extLst>
              <a:ext uri="{FF2B5EF4-FFF2-40B4-BE49-F238E27FC236}">
                <a16:creationId xmlns:a16="http://schemas.microsoft.com/office/drawing/2014/main" id="{66A494F0-560E-6C5A-DCE8-C89C1B26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35" name="Rectangle 47">
            <a:extLst>
              <a:ext uri="{FF2B5EF4-FFF2-40B4-BE49-F238E27FC236}">
                <a16:creationId xmlns:a16="http://schemas.microsoft.com/office/drawing/2014/main" id="{0E598C2E-4E42-E28B-31C7-BE5B0F1A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36" name="Rectangle 48">
            <a:extLst>
              <a:ext uri="{FF2B5EF4-FFF2-40B4-BE49-F238E27FC236}">
                <a16:creationId xmlns:a16="http://schemas.microsoft.com/office/drawing/2014/main" id="{24E7579A-0C98-6584-6957-09C40768F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31537" name="Rectangle 49">
            <a:extLst>
              <a:ext uri="{FF2B5EF4-FFF2-40B4-BE49-F238E27FC236}">
                <a16:creationId xmlns:a16="http://schemas.microsoft.com/office/drawing/2014/main" id="{BD042561-7624-A9A0-9B07-A45E2BFA0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1538" name="Rectangle 50">
            <a:extLst>
              <a:ext uri="{FF2B5EF4-FFF2-40B4-BE49-F238E27FC236}">
                <a16:creationId xmlns:a16="http://schemas.microsoft.com/office/drawing/2014/main" id="{AFE82BA4-9B02-AB0C-36DF-928734F0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39" name="Rectangle 51">
            <a:extLst>
              <a:ext uri="{FF2B5EF4-FFF2-40B4-BE49-F238E27FC236}">
                <a16:creationId xmlns:a16="http://schemas.microsoft.com/office/drawing/2014/main" id="{350BD735-2888-79EB-AF51-CB48B82EC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40" name="Rectangle 52">
            <a:extLst>
              <a:ext uri="{FF2B5EF4-FFF2-40B4-BE49-F238E27FC236}">
                <a16:creationId xmlns:a16="http://schemas.microsoft.com/office/drawing/2014/main" id="{6A474B4A-C4B4-4398-E705-E91EB5A5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1541" name="AutoShape 53">
            <a:extLst>
              <a:ext uri="{FF2B5EF4-FFF2-40B4-BE49-F238E27FC236}">
                <a16:creationId xmlns:a16="http://schemas.microsoft.com/office/drawing/2014/main" id="{1C21C47C-8025-C794-1F5A-4FB1A3267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1543" name="Rectangle 55">
            <a:extLst>
              <a:ext uri="{FF2B5EF4-FFF2-40B4-BE49-F238E27FC236}">
                <a16:creationId xmlns:a16="http://schemas.microsoft.com/office/drawing/2014/main" id="{E3BBA4B4-B42F-8A46-ACA8-E49E3A61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1544" name="Text Box 56">
            <a:extLst>
              <a:ext uri="{FF2B5EF4-FFF2-40B4-BE49-F238E27FC236}">
                <a16:creationId xmlns:a16="http://schemas.microsoft.com/office/drawing/2014/main" id="{22791389-35F9-D008-EB19-B071D2F9A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247571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96E934-FD26-9E9F-A251-5C1443BAC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DB076E-3B04-46CB-8481-333842D47DAD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0466" name="Rectangle 2">
            <a:extLst>
              <a:ext uri="{FF2B5EF4-FFF2-40B4-BE49-F238E27FC236}">
                <a16:creationId xmlns:a16="http://schemas.microsoft.com/office/drawing/2014/main" id="{7DB41FAB-9C1B-B0BB-A1DC-D2FFDE753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E339FD7B-F407-18C4-9C9B-F40552D2C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30468" name="Oval 4">
            <a:extLst>
              <a:ext uri="{FF2B5EF4-FFF2-40B4-BE49-F238E27FC236}">
                <a16:creationId xmlns:a16="http://schemas.microsoft.com/office/drawing/2014/main" id="{241F4720-348F-D71D-F001-04FD2ADB8B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30469" name="Oval 5">
            <a:extLst>
              <a:ext uri="{FF2B5EF4-FFF2-40B4-BE49-F238E27FC236}">
                <a16:creationId xmlns:a16="http://schemas.microsoft.com/office/drawing/2014/main" id="{74CED56A-5B40-E433-3D8E-EFC9C4C64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30470" name="AutoShape 6">
            <a:extLst>
              <a:ext uri="{FF2B5EF4-FFF2-40B4-BE49-F238E27FC236}">
                <a16:creationId xmlns:a16="http://schemas.microsoft.com/office/drawing/2014/main" id="{2C7DB4BC-340B-473E-C134-8ED362CB649B}"/>
              </a:ext>
            </a:extLst>
          </p:cNvPr>
          <p:cNvCxnSpPr>
            <a:cxnSpLocks noChangeShapeType="1"/>
            <a:stCxn id="830468" idx="6"/>
            <a:endCxn id="830469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0471" name="Text Box 7">
            <a:extLst>
              <a:ext uri="{FF2B5EF4-FFF2-40B4-BE49-F238E27FC236}">
                <a16:creationId xmlns:a16="http://schemas.microsoft.com/office/drawing/2014/main" id="{6E599B26-7DF0-9630-C597-86E33882D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0472" name="Text Box 8">
            <a:extLst>
              <a:ext uri="{FF2B5EF4-FFF2-40B4-BE49-F238E27FC236}">
                <a16:creationId xmlns:a16="http://schemas.microsoft.com/office/drawing/2014/main" id="{04087C2C-E9D1-AB86-F426-A0D51FBBA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0473" name="Oval 9">
            <a:extLst>
              <a:ext uri="{FF2B5EF4-FFF2-40B4-BE49-F238E27FC236}">
                <a16:creationId xmlns:a16="http://schemas.microsoft.com/office/drawing/2014/main" id="{881F5004-C241-C3AE-858E-720E68B341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30474" name="Oval 10">
            <a:extLst>
              <a:ext uri="{FF2B5EF4-FFF2-40B4-BE49-F238E27FC236}">
                <a16:creationId xmlns:a16="http://schemas.microsoft.com/office/drawing/2014/main" id="{143CF881-B2AF-83DA-BEAB-98A3A3BCDF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30475" name="AutoShape 11">
            <a:extLst>
              <a:ext uri="{FF2B5EF4-FFF2-40B4-BE49-F238E27FC236}">
                <a16:creationId xmlns:a16="http://schemas.microsoft.com/office/drawing/2014/main" id="{2FFAB357-8A05-DDB3-8BBE-C66A151FC5FC}"/>
              </a:ext>
            </a:extLst>
          </p:cNvPr>
          <p:cNvCxnSpPr>
            <a:cxnSpLocks noChangeShapeType="1"/>
            <a:stCxn id="830473" idx="6"/>
            <a:endCxn id="830474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0476" name="Text Box 12">
            <a:extLst>
              <a:ext uri="{FF2B5EF4-FFF2-40B4-BE49-F238E27FC236}">
                <a16:creationId xmlns:a16="http://schemas.microsoft.com/office/drawing/2014/main" id="{73344F3A-91E9-27A3-A55F-9A0865B60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30477" name="AutoShape 13">
            <a:extLst>
              <a:ext uri="{FF2B5EF4-FFF2-40B4-BE49-F238E27FC236}">
                <a16:creationId xmlns:a16="http://schemas.microsoft.com/office/drawing/2014/main" id="{B6FFF33F-AB66-DFD0-CE00-B72AE5D52F78}"/>
              </a:ext>
            </a:extLst>
          </p:cNvPr>
          <p:cNvCxnSpPr>
            <a:cxnSpLocks noChangeShapeType="1"/>
            <a:stCxn id="830469" idx="6"/>
            <a:endCxn id="830473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0478" name="Oval 14">
            <a:extLst>
              <a:ext uri="{FF2B5EF4-FFF2-40B4-BE49-F238E27FC236}">
                <a16:creationId xmlns:a16="http://schemas.microsoft.com/office/drawing/2014/main" id="{10883E2C-292D-AA53-9A13-37A2F57C1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30479" name="Oval 15">
            <a:extLst>
              <a:ext uri="{FF2B5EF4-FFF2-40B4-BE49-F238E27FC236}">
                <a16:creationId xmlns:a16="http://schemas.microsoft.com/office/drawing/2014/main" id="{6270FDF9-A196-5E06-4370-6E5F2560D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30480" name="AutoShape 16">
            <a:extLst>
              <a:ext uri="{FF2B5EF4-FFF2-40B4-BE49-F238E27FC236}">
                <a16:creationId xmlns:a16="http://schemas.microsoft.com/office/drawing/2014/main" id="{69524984-FE0E-F409-26E1-98843B6961B6}"/>
              </a:ext>
            </a:extLst>
          </p:cNvPr>
          <p:cNvCxnSpPr>
            <a:cxnSpLocks noChangeShapeType="1"/>
            <a:stCxn id="830478" idx="6"/>
            <a:endCxn id="830479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0481" name="Text Box 17">
            <a:extLst>
              <a:ext uri="{FF2B5EF4-FFF2-40B4-BE49-F238E27FC236}">
                <a16:creationId xmlns:a16="http://schemas.microsoft.com/office/drawing/2014/main" id="{3F3A77AA-F90C-1BFF-D754-3C2D418A5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0482" name="Text Box 18">
            <a:extLst>
              <a:ext uri="{FF2B5EF4-FFF2-40B4-BE49-F238E27FC236}">
                <a16:creationId xmlns:a16="http://schemas.microsoft.com/office/drawing/2014/main" id="{AA799A45-98E1-1310-0519-4B0E1DAF8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0483" name="Oval 19">
            <a:extLst>
              <a:ext uri="{FF2B5EF4-FFF2-40B4-BE49-F238E27FC236}">
                <a16:creationId xmlns:a16="http://schemas.microsoft.com/office/drawing/2014/main" id="{AA74F108-7DDE-30E8-9939-659C5D1FD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30484" name="AutoShape 20">
            <a:extLst>
              <a:ext uri="{FF2B5EF4-FFF2-40B4-BE49-F238E27FC236}">
                <a16:creationId xmlns:a16="http://schemas.microsoft.com/office/drawing/2014/main" id="{F48F3AD7-0F55-3374-1DA4-7067A695FD8B}"/>
              </a:ext>
            </a:extLst>
          </p:cNvPr>
          <p:cNvCxnSpPr>
            <a:cxnSpLocks noChangeShapeType="1"/>
            <a:stCxn id="830483" idx="6"/>
            <a:endCxn id="830468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0485" name="Text Box 21">
            <a:extLst>
              <a:ext uri="{FF2B5EF4-FFF2-40B4-BE49-F238E27FC236}">
                <a16:creationId xmlns:a16="http://schemas.microsoft.com/office/drawing/2014/main" id="{25544661-873F-A7DA-1A98-34AB3DBF6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0486" name="AutoShape 22">
            <a:extLst>
              <a:ext uri="{FF2B5EF4-FFF2-40B4-BE49-F238E27FC236}">
                <a16:creationId xmlns:a16="http://schemas.microsoft.com/office/drawing/2014/main" id="{B4194B6F-FE46-4FF3-FD0F-99BBAD976828}"/>
              </a:ext>
            </a:extLst>
          </p:cNvPr>
          <p:cNvCxnSpPr>
            <a:cxnSpLocks noChangeShapeType="1"/>
            <a:stCxn id="830479" idx="6"/>
            <a:endCxn id="830483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0487" name="AutoShape 23">
            <a:extLst>
              <a:ext uri="{FF2B5EF4-FFF2-40B4-BE49-F238E27FC236}">
                <a16:creationId xmlns:a16="http://schemas.microsoft.com/office/drawing/2014/main" id="{24903542-8B05-0479-0AC0-DF9CC708C26C}"/>
              </a:ext>
            </a:extLst>
          </p:cNvPr>
          <p:cNvCxnSpPr>
            <a:cxnSpLocks noChangeShapeType="1"/>
            <a:stCxn id="830479" idx="3"/>
            <a:endCxn id="830478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0488" name="Text Box 24">
            <a:extLst>
              <a:ext uri="{FF2B5EF4-FFF2-40B4-BE49-F238E27FC236}">
                <a16:creationId xmlns:a16="http://schemas.microsoft.com/office/drawing/2014/main" id="{CAEC5CC9-E9CC-5ED3-B5FF-6E2C32D9E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0489" name="AutoShape 25">
            <a:extLst>
              <a:ext uri="{FF2B5EF4-FFF2-40B4-BE49-F238E27FC236}">
                <a16:creationId xmlns:a16="http://schemas.microsoft.com/office/drawing/2014/main" id="{D3A6048E-790C-C82B-0CE3-1DC4816E3E38}"/>
              </a:ext>
            </a:extLst>
          </p:cNvPr>
          <p:cNvCxnSpPr>
            <a:cxnSpLocks noChangeShapeType="1"/>
            <a:stCxn id="830473" idx="3"/>
            <a:endCxn id="830468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0490" name="Text Box 26">
            <a:extLst>
              <a:ext uri="{FF2B5EF4-FFF2-40B4-BE49-F238E27FC236}">
                <a16:creationId xmlns:a16="http://schemas.microsoft.com/office/drawing/2014/main" id="{E4F5079D-7536-10AD-538C-192661B34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0491" name="AutoShape 27">
            <a:extLst>
              <a:ext uri="{FF2B5EF4-FFF2-40B4-BE49-F238E27FC236}">
                <a16:creationId xmlns:a16="http://schemas.microsoft.com/office/drawing/2014/main" id="{4733F755-88F5-FCA1-0B06-4D15B77B5989}"/>
              </a:ext>
            </a:extLst>
          </p:cNvPr>
          <p:cNvCxnSpPr>
            <a:cxnSpLocks noChangeShapeType="1"/>
            <a:stCxn id="830469" idx="1"/>
            <a:endCxn id="830478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0492" name="Text Box 28">
            <a:extLst>
              <a:ext uri="{FF2B5EF4-FFF2-40B4-BE49-F238E27FC236}">
                <a16:creationId xmlns:a16="http://schemas.microsoft.com/office/drawing/2014/main" id="{EA02FD00-68FC-2A01-BBB8-8EDFDC013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30493" name="AutoShape 29">
            <a:extLst>
              <a:ext uri="{FF2B5EF4-FFF2-40B4-BE49-F238E27FC236}">
                <a16:creationId xmlns:a16="http://schemas.microsoft.com/office/drawing/2014/main" id="{4E003124-DB36-1353-88BF-CBA280BB37DE}"/>
              </a:ext>
            </a:extLst>
          </p:cNvPr>
          <p:cNvCxnSpPr>
            <a:cxnSpLocks noChangeShapeType="1"/>
            <a:stCxn id="830468" idx="4"/>
            <a:endCxn id="830478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0494" name="Text Box 30">
            <a:extLst>
              <a:ext uri="{FF2B5EF4-FFF2-40B4-BE49-F238E27FC236}">
                <a16:creationId xmlns:a16="http://schemas.microsoft.com/office/drawing/2014/main" id="{F01E22BC-3E80-355C-278A-E1866C9D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0495" name="Freeform 31">
            <a:extLst>
              <a:ext uri="{FF2B5EF4-FFF2-40B4-BE49-F238E27FC236}">
                <a16:creationId xmlns:a16="http://schemas.microsoft.com/office/drawing/2014/main" id="{A08EA48D-64CA-28F1-FFA0-3B4B3A678888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0496" name="Text Box 32">
            <a:extLst>
              <a:ext uri="{FF2B5EF4-FFF2-40B4-BE49-F238E27FC236}">
                <a16:creationId xmlns:a16="http://schemas.microsoft.com/office/drawing/2014/main" id="{F820AF30-E5FF-4F55-3D5B-D7C158C5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30497" name="Freeform 33">
            <a:extLst>
              <a:ext uri="{FF2B5EF4-FFF2-40B4-BE49-F238E27FC236}">
                <a16:creationId xmlns:a16="http://schemas.microsoft.com/office/drawing/2014/main" id="{77D80E10-C875-F32C-BD69-816E78842AC2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0498" name="Text Box 34">
            <a:extLst>
              <a:ext uri="{FF2B5EF4-FFF2-40B4-BE49-F238E27FC236}">
                <a16:creationId xmlns:a16="http://schemas.microsoft.com/office/drawing/2014/main" id="{0AFF0428-FEDA-350D-830C-3676C56D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30499" name="Rectangle 35">
            <a:extLst>
              <a:ext uri="{FF2B5EF4-FFF2-40B4-BE49-F238E27FC236}">
                <a16:creationId xmlns:a16="http://schemas.microsoft.com/office/drawing/2014/main" id="{5C350D84-2962-0936-7044-8AAA53197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00" name="Rectangle 36">
            <a:extLst>
              <a:ext uri="{FF2B5EF4-FFF2-40B4-BE49-F238E27FC236}">
                <a16:creationId xmlns:a16="http://schemas.microsoft.com/office/drawing/2014/main" id="{DD748AE3-EC0F-DB4F-E66E-C6DF7C05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01" name="Rectangle 37">
            <a:extLst>
              <a:ext uri="{FF2B5EF4-FFF2-40B4-BE49-F238E27FC236}">
                <a16:creationId xmlns:a16="http://schemas.microsoft.com/office/drawing/2014/main" id="{A3D662F3-FE41-C5BF-BD84-820016181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0502" name="Rectangle 38">
            <a:extLst>
              <a:ext uri="{FF2B5EF4-FFF2-40B4-BE49-F238E27FC236}">
                <a16:creationId xmlns:a16="http://schemas.microsoft.com/office/drawing/2014/main" id="{5931583E-8A9A-233C-D64B-382DB4B48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03" name="Rectangle 39">
            <a:extLst>
              <a:ext uri="{FF2B5EF4-FFF2-40B4-BE49-F238E27FC236}">
                <a16:creationId xmlns:a16="http://schemas.microsoft.com/office/drawing/2014/main" id="{A629ABBC-DE1D-6511-4A71-05731A68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04" name="Rectangle 40">
            <a:extLst>
              <a:ext uri="{FF2B5EF4-FFF2-40B4-BE49-F238E27FC236}">
                <a16:creationId xmlns:a16="http://schemas.microsoft.com/office/drawing/2014/main" id="{0AE8A4C9-5C94-07FB-3A60-B3DEE157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05" name="Rectangle 41">
            <a:extLst>
              <a:ext uri="{FF2B5EF4-FFF2-40B4-BE49-F238E27FC236}">
                <a16:creationId xmlns:a16="http://schemas.microsoft.com/office/drawing/2014/main" id="{25782DB8-A85C-0800-0411-A6B7B4E7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30506" name="Rectangle 42">
            <a:extLst>
              <a:ext uri="{FF2B5EF4-FFF2-40B4-BE49-F238E27FC236}">
                <a16:creationId xmlns:a16="http://schemas.microsoft.com/office/drawing/2014/main" id="{EE087E1B-DC0B-2D4F-3351-E4E30370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07" name="Rectangle 43">
            <a:extLst>
              <a:ext uri="{FF2B5EF4-FFF2-40B4-BE49-F238E27FC236}">
                <a16:creationId xmlns:a16="http://schemas.microsoft.com/office/drawing/2014/main" id="{CCFF4DA9-2FC1-421A-A006-A08E8B75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08" name="Rectangle 44">
            <a:extLst>
              <a:ext uri="{FF2B5EF4-FFF2-40B4-BE49-F238E27FC236}">
                <a16:creationId xmlns:a16="http://schemas.microsoft.com/office/drawing/2014/main" id="{19D1937E-7E5F-4C60-10F0-98EC1A3B0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09" name="Rectangle 45">
            <a:extLst>
              <a:ext uri="{FF2B5EF4-FFF2-40B4-BE49-F238E27FC236}">
                <a16:creationId xmlns:a16="http://schemas.microsoft.com/office/drawing/2014/main" id="{DE32F076-8CE2-DF9A-0D9A-47ABD2F3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0510" name="Rectangle 46">
            <a:extLst>
              <a:ext uri="{FF2B5EF4-FFF2-40B4-BE49-F238E27FC236}">
                <a16:creationId xmlns:a16="http://schemas.microsoft.com/office/drawing/2014/main" id="{BBE0E4B1-58DC-C41F-C9D4-C0C77A3A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11" name="Rectangle 47">
            <a:extLst>
              <a:ext uri="{FF2B5EF4-FFF2-40B4-BE49-F238E27FC236}">
                <a16:creationId xmlns:a16="http://schemas.microsoft.com/office/drawing/2014/main" id="{16C8F58B-3C82-ADD1-6619-1413DD53D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12" name="Rectangle 48">
            <a:extLst>
              <a:ext uri="{FF2B5EF4-FFF2-40B4-BE49-F238E27FC236}">
                <a16:creationId xmlns:a16="http://schemas.microsoft.com/office/drawing/2014/main" id="{2AA121CF-93CB-A70B-A3EE-B53C5D20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30513" name="Rectangle 49">
            <a:extLst>
              <a:ext uri="{FF2B5EF4-FFF2-40B4-BE49-F238E27FC236}">
                <a16:creationId xmlns:a16="http://schemas.microsoft.com/office/drawing/2014/main" id="{DA143765-F1E6-275E-68B1-060A982E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0514" name="Rectangle 50">
            <a:extLst>
              <a:ext uri="{FF2B5EF4-FFF2-40B4-BE49-F238E27FC236}">
                <a16:creationId xmlns:a16="http://schemas.microsoft.com/office/drawing/2014/main" id="{64D7C32A-D00E-62FF-195E-9E1411A4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15" name="Rectangle 51">
            <a:extLst>
              <a:ext uri="{FF2B5EF4-FFF2-40B4-BE49-F238E27FC236}">
                <a16:creationId xmlns:a16="http://schemas.microsoft.com/office/drawing/2014/main" id="{3D762504-041F-18AF-5971-3EE04D8EB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16" name="Rectangle 52">
            <a:extLst>
              <a:ext uri="{FF2B5EF4-FFF2-40B4-BE49-F238E27FC236}">
                <a16:creationId xmlns:a16="http://schemas.microsoft.com/office/drawing/2014/main" id="{B958320C-0808-3971-0EFC-09B26DED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30517" name="AutoShape 53">
            <a:extLst>
              <a:ext uri="{FF2B5EF4-FFF2-40B4-BE49-F238E27FC236}">
                <a16:creationId xmlns:a16="http://schemas.microsoft.com/office/drawing/2014/main" id="{9A94ACA6-6D9D-9573-9576-4CFADF1C0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30519" name="Rectangle 55">
            <a:extLst>
              <a:ext uri="{FF2B5EF4-FFF2-40B4-BE49-F238E27FC236}">
                <a16:creationId xmlns:a16="http://schemas.microsoft.com/office/drawing/2014/main" id="{A1F57D17-CCAA-DF3F-1DAC-E026E954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30520" name="Text Box 56">
            <a:extLst>
              <a:ext uri="{FF2B5EF4-FFF2-40B4-BE49-F238E27FC236}">
                <a16:creationId xmlns:a16="http://schemas.microsoft.com/office/drawing/2014/main" id="{B449A01A-55B7-60BD-CFDE-A5C27FE7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346555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0DE5AD3-C81B-9C6E-162F-433103762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3BD299-3BA8-4E33-B382-DE9E55470D50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9442" name="Rectangle 2">
            <a:extLst>
              <a:ext uri="{FF2B5EF4-FFF2-40B4-BE49-F238E27FC236}">
                <a16:creationId xmlns:a16="http://schemas.microsoft.com/office/drawing/2014/main" id="{982E5CD8-3D34-E1C7-863B-B64F6BC23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8B293CAC-BB0F-4970-305C-46D3A430C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29444" name="Oval 4">
            <a:extLst>
              <a:ext uri="{FF2B5EF4-FFF2-40B4-BE49-F238E27FC236}">
                <a16:creationId xmlns:a16="http://schemas.microsoft.com/office/drawing/2014/main" id="{11C0AD87-F489-145F-9B74-EBA225B87D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29445" name="Oval 5">
            <a:extLst>
              <a:ext uri="{FF2B5EF4-FFF2-40B4-BE49-F238E27FC236}">
                <a16:creationId xmlns:a16="http://schemas.microsoft.com/office/drawing/2014/main" id="{0DDB3855-3874-CCF4-C4BE-A879C1EE4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29446" name="AutoShape 6">
            <a:extLst>
              <a:ext uri="{FF2B5EF4-FFF2-40B4-BE49-F238E27FC236}">
                <a16:creationId xmlns:a16="http://schemas.microsoft.com/office/drawing/2014/main" id="{FBADE4A7-8329-5B6E-65E2-79052C27E5B0}"/>
              </a:ext>
            </a:extLst>
          </p:cNvPr>
          <p:cNvCxnSpPr>
            <a:cxnSpLocks noChangeShapeType="1"/>
            <a:stCxn id="829444" idx="6"/>
            <a:endCxn id="829445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447" name="Text Box 7">
            <a:extLst>
              <a:ext uri="{FF2B5EF4-FFF2-40B4-BE49-F238E27FC236}">
                <a16:creationId xmlns:a16="http://schemas.microsoft.com/office/drawing/2014/main" id="{106799B8-A239-9C68-4CB3-FFA1AE0D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9448" name="Text Box 8">
            <a:extLst>
              <a:ext uri="{FF2B5EF4-FFF2-40B4-BE49-F238E27FC236}">
                <a16:creationId xmlns:a16="http://schemas.microsoft.com/office/drawing/2014/main" id="{BC2F95DF-8F93-323F-436C-FA2F3CE00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9449" name="Oval 9">
            <a:extLst>
              <a:ext uri="{FF2B5EF4-FFF2-40B4-BE49-F238E27FC236}">
                <a16:creationId xmlns:a16="http://schemas.microsoft.com/office/drawing/2014/main" id="{F3AF92E9-9C8F-FEB4-483A-D1B27376F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29450" name="Oval 10">
            <a:extLst>
              <a:ext uri="{FF2B5EF4-FFF2-40B4-BE49-F238E27FC236}">
                <a16:creationId xmlns:a16="http://schemas.microsoft.com/office/drawing/2014/main" id="{BF15A816-F9F0-B3D2-DDA1-BEC0B1B0B7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29451" name="AutoShape 11">
            <a:extLst>
              <a:ext uri="{FF2B5EF4-FFF2-40B4-BE49-F238E27FC236}">
                <a16:creationId xmlns:a16="http://schemas.microsoft.com/office/drawing/2014/main" id="{DB70F891-7B2A-5E3F-5969-A2E6EA9621FC}"/>
              </a:ext>
            </a:extLst>
          </p:cNvPr>
          <p:cNvCxnSpPr>
            <a:cxnSpLocks noChangeShapeType="1"/>
            <a:stCxn id="829449" idx="6"/>
            <a:endCxn id="829450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452" name="Text Box 12">
            <a:extLst>
              <a:ext uri="{FF2B5EF4-FFF2-40B4-BE49-F238E27FC236}">
                <a16:creationId xmlns:a16="http://schemas.microsoft.com/office/drawing/2014/main" id="{C11DE74C-31D6-9461-96D5-D8B70EC6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29453" name="AutoShape 13">
            <a:extLst>
              <a:ext uri="{FF2B5EF4-FFF2-40B4-BE49-F238E27FC236}">
                <a16:creationId xmlns:a16="http://schemas.microsoft.com/office/drawing/2014/main" id="{BB95BB44-8C2C-A3CC-E1A2-3E3F2861E1C5}"/>
              </a:ext>
            </a:extLst>
          </p:cNvPr>
          <p:cNvCxnSpPr>
            <a:cxnSpLocks noChangeShapeType="1"/>
            <a:stCxn id="829445" idx="6"/>
            <a:endCxn id="829449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454" name="Oval 14">
            <a:extLst>
              <a:ext uri="{FF2B5EF4-FFF2-40B4-BE49-F238E27FC236}">
                <a16:creationId xmlns:a16="http://schemas.microsoft.com/office/drawing/2014/main" id="{B9C37247-5C1B-9780-6074-98D1DAB8A4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29455" name="Oval 15">
            <a:extLst>
              <a:ext uri="{FF2B5EF4-FFF2-40B4-BE49-F238E27FC236}">
                <a16:creationId xmlns:a16="http://schemas.microsoft.com/office/drawing/2014/main" id="{60B16B67-6A42-49B2-F11D-FD4F54A19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29456" name="AutoShape 16">
            <a:extLst>
              <a:ext uri="{FF2B5EF4-FFF2-40B4-BE49-F238E27FC236}">
                <a16:creationId xmlns:a16="http://schemas.microsoft.com/office/drawing/2014/main" id="{32E201B3-E06B-C607-2EA6-79492F047A6D}"/>
              </a:ext>
            </a:extLst>
          </p:cNvPr>
          <p:cNvCxnSpPr>
            <a:cxnSpLocks noChangeShapeType="1"/>
            <a:stCxn id="829454" idx="6"/>
            <a:endCxn id="829455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457" name="Text Box 17">
            <a:extLst>
              <a:ext uri="{FF2B5EF4-FFF2-40B4-BE49-F238E27FC236}">
                <a16:creationId xmlns:a16="http://schemas.microsoft.com/office/drawing/2014/main" id="{D6494BCA-9913-A820-80F5-9E33CD7E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9458" name="Text Box 18">
            <a:extLst>
              <a:ext uri="{FF2B5EF4-FFF2-40B4-BE49-F238E27FC236}">
                <a16:creationId xmlns:a16="http://schemas.microsoft.com/office/drawing/2014/main" id="{DF4FCDA6-32AA-4D2C-2437-D99997F2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9459" name="Oval 19">
            <a:extLst>
              <a:ext uri="{FF2B5EF4-FFF2-40B4-BE49-F238E27FC236}">
                <a16:creationId xmlns:a16="http://schemas.microsoft.com/office/drawing/2014/main" id="{8DF53958-5055-9BE3-3E2D-5445F8311A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29460" name="AutoShape 20">
            <a:extLst>
              <a:ext uri="{FF2B5EF4-FFF2-40B4-BE49-F238E27FC236}">
                <a16:creationId xmlns:a16="http://schemas.microsoft.com/office/drawing/2014/main" id="{F48D2DB7-34BF-5E65-D38E-69C597EDF1FF}"/>
              </a:ext>
            </a:extLst>
          </p:cNvPr>
          <p:cNvCxnSpPr>
            <a:cxnSpLocks noChangeShapeType="1"/>
            <a:stCxn id="829459" idx="6"/>
            <a:endCxn id="829444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461" name="Text Box 21">
            <a:extLst>
              <a:ext uri="{FF2B5EF4-FFF2-40B4-BE49-F238E27FC236}">
                <a16:creationId xmlns:a16="http://schemas.microsoft.com/office/drawing/2014/main" id="{714E61A2-5518-592F-78B6-E863F481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9462" name="AutoShape 22">
            <a:extLst>
              <a:ext uri="{FF2B5EF4-FFF2-40B4-BE49-F238E27FC236}">
                <a16:creationId xmlns:a16="http://schemas.microsoft.com/office/drawing/2014/main" id="{A175CDC5-B14C-B1D0-FD92-5DDEB6E59951}"/>
              </a:ext>
            </a:extLst>
          </p:cNvPr>
          <p:cNvCxnSpPr>
            <a:cxnSpLocks noChangeShapeType="1"/>
            <a:stCxn id="829455" idx="6"/>
            <a:endCxn id="829459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9463" name="AutoShape 23">
            <a:extLst>
              <a:ext uri="{FF2B5EF4-FFF2-40B4-BE49-F238E27FC236}">
                <a16:creationId xmlns:a16="http://schemas.microsoft.com/office/drawing/2014/main" id="{DFDA966A-1DE1-E70E-3FE0-2AE5FD34477D}"/>
              </a:ext>
            </a:extLst>
          </p:cNvPr>
          <p:cNvCxnSpPr>
            <a:cxnSpLocks noChangeShapeType="1"/>
            <a:stCxn id="829455" idx="3"/>
            <a:endCxn id="829454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464" name="Text Box 24">
            <a:extLst>
              <a:ext uri="{FF2B5EF4-FFF2-40B4-BE49-F238E27FC236}">
                <a16:creationId xmlns:a16="http://schemas.microsoft.com/office/drawing/2014/main" id="{D9FE1D32-8CE3-5E90-765B-152B04A9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9465" name="AutoShape 25">
            <a:extLst>
              <a:ext uri="{FF2B5EF4-FFF2-40B4-BE49-F238E27FC236}">
                <a16:creationId xmlns:a16="http://schemas.microsoft.com/office/drawing/2014/main" id="{58FBEFEC-1731-1C65-A48D-9B6ECD7E9D6F}"/>
              </a:ext>
            </a:extLst>
          </p:cNvPr>
          <p:cNvCxnSpPr>
            <a:cxnSpLocks noChangeShapeType="1"/>
            <a:stCxn id="829449" idx="3"/>
            <a:endCxn id="829444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466" name="Text Box 26">
            <a:extLst>
              <a:ext uri="{FF2B5EF4-FFF2-40B4-BE49-F238E27FC236}">
                <a16:creationId xmlns:a16="http://schemas.microsoft.com/office/drawing/2014/main" id="{F1F2B687-38BA-A296-1D31-AB5B69D78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9467" name="AutoShape 27">
            <a:extLst>
              <a:ext uri="{FF2B5EF4-FFF2-40B4-BE49-F238E27FC236}">
                <a16:creationId xmlns:a16="http://schemas.microsoft.com/office/drawing/2014/main" id="{9D1B63BD-D3A0-AC9A-F893-845F1C0AA2B9}"/>
              </a:ext>
            </a:extLst>
          </p:cNvPr>
          <p:cNvCxnSpPr>
            <a:cxnSpLocks noChangeShapeType="1"/>
            <a:stCxn id="829445" idx="1"/>
            <a:endCxn id="829454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468" name="Text Box 28">
            <a:extLst>
              <a:ext uri="{FF2B5EF4-FFF2-40B4-BE49-F238E27FC236}">
                <a16:creationId xmlns:a16="http://schemas.microsoft.com/office/drawing/2014/main" id="{47931F05-98AD-4014-E9DA-FD1828CF5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9469" name="AutoShape 29">
            <a:extLst>
              <a:ext uri="{FF2B5EF4-FFF2-40B4-BE49-F238E27FC236}">
                <a16:creationId xmlns:a16="http://schemas.microsoft.com/office/drawing/2014/main" id="{09264A19-E2A5-9A36-73CE-6F79FA52DED1}"/>
              </a:ext>
            </a:extLst>
          </p:cNvPr>
          <p:cNvCxnSpPr>
            <a:cxnSpLocks noChangeShapeType="1"/>
            <a:stCxn id="829444" idx="4"/>
            <a:endCxn id="829454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9470" name="Text Box 30">
            <a:extLst>
              <a:ext uri="{FF2B5EF4-FFF2-40B4-BE49-F238E27FC236}">
                <a16:creationId xmlns:a16="http://schemas.microsoft.com/office/drawing/2014/main" id="{71A72F14-6774-3EE3-B15F-EDDF782B1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9471" name="Freeform 31">
            <a:extLst>
              <a:ext uri="{FF2B5EF4-FFF2-40B4-BE49-F238E27FC236}">
                <a16:creationId xmlns:a16="http://schemas.microsoft.com/office/drawing/2014/main" id="{767F92FF-6C0C-1065-92A4-36BA471461BF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9472" name="Text Box 32">
            <a:extLst>
              <a:ext uri="{FF2B5EF4-FFF2-40B4-BE49-F238E27FC236}">
                <a16:creationId xmlns:a16="http://schemas.microsoft.com/office/drawing/2014/main" id="{DDBA2D5D-B74E-E6E8-7ABA-9233594ED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9473" name="Freeform 33">
            <a:extLst>
              <a:ext uri="{FF2B5EF4-FFF2-40B4-BE49-F238E27FC236}">
                <a16:creationId xmlns:a16="http://schemas.microsoft.com/office/drawing/2014/main" id="{1EFE86AC-0177-00EA-49A5-907A429DC426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9474" name="Text Box 34">
            <a:extLst>
              <a:ext uri="{FF2B5EF4-FFF2-40B4-BE49-F238E27FC236}">
                <a16:creationId xmlns:a16="http://schemas.microsoft.com/office/drawing/2014/main" id="{B5DB60D9-76E5-883C-B197-B24F6A4FA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9475" name="Rectangle 35">
            <a:extLst>
              <a:ext uri="{FF2B5EF4-FFF2-40B4-BE49-F238E27FC236}">
                <a16:creationId xmlns:a16="http://schemas.microsoft.com/office/drawing/2014/main" id="{8B90DB08-D9E0-6A2A-3727-EB71853F2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76" name="Rectangle 36">
            <a:extLst>
              <a:ext uri="{FF2B5EF4-FFF2-40B4-BE49-F238E27FC236}">
                <a16:creationId xmlns:a16="http://schemas.microsoft.com/office/drawing/2014/main" id="{651D4BDA-1592-3BA2-3E9C-400734D64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77" name="Rectangle 37">
            <a:extLst>
              <a:ext uri="{FF2B5EF4-FFF2-40B4-BE49-F238E27FC236}">
                <a16:creationId xmlns:a16="http://schemas.microsoft.com/office/drawing/2014/main" id="{BCAE17A8-9755-B55D-0512-167A71CF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9478" name="Rectangle 38">
            <a:extLst>
              <a:ext uri="{FF2B5EF4-FFF2-40B4-BE49-F238E27FC236}">
                <a16:creationId xmlns:a16="http://schemas.microsoft.com/office/drawing/2014/main" id="{CE5FD1A7-371D-0770-B512-D7EC399C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79" name="Rectangle 39">
            <a:extLst>
              <a:ext uri="{FF2B5EF4-FFF2-40B4-BE49-F238E27FC236}">
                <a16:creationId xmlns:a16="http://schemas.microsoft.com/office/drawing/2014/main" id="{F6B8A9A0-2D9D-3169-65A8-0328C35F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80" name="Rectangle 40">
            <a:extLst>
              <a:ext uri="{FF2B5EF4-FFF2-40B4-BE49-F238E27FC236}">
                <a16:creationId xmlns:a16="http://schemas.microsoft.com/office/drawing/2014/main" id="{AFA0091C-8995-2CCA-C2BC-89472F02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81" name="Rectangle 41">
            <a:extLst>
              <a:ext uri="{FF2B5EF4-FFF2-40B4-BE49-F238E27FC236}">
                <a16:creationId xmlns:a16="http://schemas.microsoft.com/office/drawing/2014/main" id="{CEC76F77-6B75-E72A-79CA-08DBC230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29482" name="Rectangle 42">
            <a:extLst>
              <a:ext uri="{FF2B5EF4-FFF2-40B4-BE49-F238E27FC236}">
                <a16:creationId xmlns:a16="http://schemas.microsoft.com/office/drawing/2014/main" id="{1E4E53C4-8CC5-ADBA-B30C-6FFE4453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83" name="Rectangle 43">
            <a:extLst>
              <a:ext uri="{FF2B5EF4-FFF2-40B4-BE49-F238E27FC236}">
                <a16:creationId xmlns:a16="http://schemas.microsoft.com/office/drawing/2014/main" id="{98C9E60B-EF48-5A83-B119-BFCA5FDF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84" name="Rectangle 44">
            <a:extLst>
              <a:ext uri="{FF2B5EF4-FFF2-40B4-BE49-F238E27FC236}">
                <a16:creationId xmlns:a16="http://schemas.microsoft.com/office/drawing/2014/main" id="{3A5F0907-7B46-86EA-3286-EE21FD0B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85" name="Rectangle 45">
            <a:extLst>
              <a:ext uri="{FF2B5EF4-FFF2-40B4-BE49-F238E27FC236}">
                <a16:creationId xmlns:a16="http://schemas.microsoft.com/office/drawing/2014/main" id="{2D98D271-BCFC-A9FE-C3D4-14AB02E50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9486" name="Rectangle 46">
            <a:extLst>
              <a:ext uri="{FF2B5EF4-FFF2-40B4-BE49-F238E27FC236}">
                <a16:creationId xmlns:a16="http://schemas.microsoft.com/office/drawing/2014/main" id="{DB911569-4590-479F-EE5E-6D7A67AC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87" name="Rectangle 47">
            <a:extLst>
              <a:ext uri="{FF2B5EF4-FFF2-40B4-BE49-F238E27FC236}">
                <a16:creationId xmlns:a16="http://schemas.microsoft.com/office/drawing/2014/main" id="{6852C0D6-5388-D3D5-EA4B-DEDE2AAA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88" name="Rectangle 48">
            <a:extLst>
              <a:ext uri="{FF2B5EF4-FFF2-40B4-BE49-F238E27FC236}">
                <a16:creationId xmlns:a16="http://schemas.microsoft.com/office/drawing/2014/main" id="{A117267B-5194-DFCA-57A1-8CF00CF2F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29489" name="Rectangle 49">
            <a:extLst>
              <a:ext uri="{FF2B5EF4-FFF2-40B4-BE49-F238E27FC236}">
                <a16:creationId xmlns:a16="http://schemas.microsoft.com/office/drawing/2014/main" id="{115E827E-DBAC-5BF3-C414-D4AD73D7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9490" name="Rectangle 50">
            <a:extLst>
              <a:ext uri="{FF2B5EF4-FFF2-40B4-BE49-F238E27FC236}">
                <a16:creationId xmlns:a16="http://schemas.microsoft.com/office/drawing/2014/main" id="{936A59A7-4D52-A0A9-C2BB-1C469C998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91" name="Rectangle 51">
            <a:extLst>
              <a:ext uri="{FF2B5EF4-FFF2-40B4-BE49-F238E27FC236}">
                <a16:creationId xmlns:a16="http://schemas.microsoft.com/office/drawing/2014/main" id="{63448122-C71A-8A15-475F-F3CB62373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92" name="Rectangle 52">
            <a:extLst>
              <a:ext uri="{FF2B5EF4-FFF2-40B4-BE49-F238E27FC236}">
                <a16:creationId xmlns:a16="http://schemas.microsoft.com/office/drawing/2014/main" id="{13B43C50-49E1-9C22-FD4D-00E551CE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9493" name="AutoShape 53">
            <a:extLst>
              <a:ext uri="{FF2B5EF4-FFF2-40B4-BE49-F238E27FC236}">
                <a16:creationId xmlns:a16="http://schemas.microsoft.com/office/drawing/2014/main" id="{0C1CBE0C-F967-80B2-A2FB-170B7B8E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9495" name="Rectangle 55">
            <a:extLst>
              <a:ext uri="{FF2B5EF4-FFF2-40B4-BE49-F238E27FC236}">
                <a16:creationId xmlns:a16="http://schemas.microsoft.com/office/drawing/2014/main" id="{BED8A4F0-5EE9-1607-218B-762743DD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9496" name="Text Box 56">
            <a:extLst>
              <a:ext uri="{FF2B5EF4-FFF2-40B4-BE49-F238E27FC236}">
                <a16:creationId xmlns:a16="http://schemas.microsoft.com/office/drawing/2014/main" id="{ACE0033C-C77B-82E3-1361-0F3703AB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2555134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E826B73-4CC1-57B3-A60B-D28AF9195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841C05-BE81-4C3C-A5E0-F9E78F14DC9A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8418" name="Rectangle 2">
            <a:extLst>
              <a:ext uri="{FF2B5EF4-FFF2-40B4-BE49-F238E27FC236}">
                <a16:creationId xmlns:a16="http://schemas.microsoft.com/office/drawing/2014/main" id="{D812C050-D606-BD13-6B69-40525B88E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Knuth-Morris-Pratt</a:t>
            </a:r>
          </a:p>
        </p:txBody>
      </p:sp>
      <p:sp>
        <p:nvSpPr>
          <p:cNvPr id="828419" name="Rectangle 3">
            <a:extLst>
              <a:ext uri="{FF2B5EF4-FFF2-40B4-BE49-F238E27FC236}">
                <a16:creationId xmlns:a16="http://schemas.microsoft.com/office/drawing/2014/main" id="{8B134530-8D8D-FD09-DEDC-81B6A26B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KMP algorithm.</a:t>
            </a:r>
          </a:p>
          <a:p>
            <a:pPr lvl="1"/>
            <a:r>
              <a:rPr lang="en-US" altLang="en-US"/>
              <a:t>Use knowledge of how search pattern repeats itself.</a:t>
            </a:r>
          </a:p>
          <a:p>
            <a:pPr lvl="1"/>
            <a:r>
              <a:rPr lang="en-US" altLang="en-US"/>
              <a:t>Build FSA from pattern.</a:t>
            </a:r>
          </a:p>
          <a:p>
            <a:pPr lvl="1"/>
            <a:r>
              <a:rPr lang="en-US" altLang="en-US"/>
              <a:t>Run FSA on text.</a:t>
            </a:r>
          </a:p>
        </p:txBody>
      </p:sp>
      <p:sp>
        <p:nvSpPr>
          <p:cNvPr id="828420" name="Oval 4">
            <a:extLst>
              <a:ext uri="{FF2B5EF4-FFF2-40B4-BE49-F238E27FC236}">
                <a16:creationId xmlns:a16="http://schemas.microsoft.com/office/drawing/2014/main" id="{BCC5ED4B-F6E7-7542-2B22-81FE04CAFB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28421" name="Oval 5">
            <a:extLst>
              <a:ext uri="{FF2B5EF4-FFF2-40B4-BE49-F238E27FC236}">
                <a16:creationId xmlns:a16="http://schemas.microsoft.com/office/drawing/2014/main" id="{ADF2EAA8-2B7B-3C8E-234F-4A38CAEE12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28422" name="AutoShape 6">
            <a:extLst>
              <a:ext uri="{FF2B5EF4-FFF2-40B4-BE49-F238E27FC236}">
                <a16:creationId xmlns:a16="http://schemas.microsoft.com/office/drawing/2014/main" id="{9B3F33BA-6DBE-3D16-0F02-5306A9024D1B}"/>
              </a:ext>
            </a:extLst>
          </p:cNvPr>
          <p:cNvCxnSpPr>
            <a:cxnSpLocks noChangeShapeType="1"/>
            <a:stCxn id="828420" idx="6"/>
            <a:endCxn id="828421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8423" name="Text Box 7">
            <a:extLst>
              <a:ext uri="{FF2B5EF4-FFF2-40B4-BE49-F238E27FC236}">
                <a16:creationId xmlns:a16="http://schemas.microsoft.com/office/drawing/2014/main" id="{A9E567BE-7D9E-ECD8-249A-C0B01E61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8424" name="Text Box 8">
            <a:extLst>
              <a:ext uri="{FF2B5EF4-FFF2-40B4-BE49-F238E27FC236}">
                <a16:creationId xmlns:a16="http://schemas.microsoft.com/office/drawing/2014/main" id="{465018DE-FB26-DAC5-8028-CC0CCC2AF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8425" name="Oval 9">
            <a:extLst>
              <a:ext uri="{FF2B5EF4-FFF2-40B4-BE49-F238E27FC236}">
                <a16:creationId xmlns:a16="http://schemas.microsoft.com/office/drawing/2014/main" id="{D7D4CB30-2AC3-485D-58CC-B90A5F3A9A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28426" name="Oval 10">
            <a:extLst>
              <a:ext uri="{FF2B5EF4-FFF2-40B4-BE49-F238E27FC236}">
                <a16:creationId xmlns:a16="http://schemas.microsoft.com/office/drawing/2014/main" id="{DD0F3AC0-5691-5460-50B2-FE1B05B027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28427" name="AutoShape 11">
            <a:extLst>
              <a:ext uri="{FF2B5EF4-FFF2-40B4-BE49-F238E27FC236}">
                <a16:creationId xmlns:a16="http://schemas.microsoft.com/office/drawing/2014/main" id="{4FF72CB8-8984-8A58-C032-29EB6908BB92}"/>
              </a:ext>
            </a:extLst>
          </p:cNvPr>
          <p:cNvCxnSpPr>
            <a:cxnSpLocks noChangeShapeType="1"/>
            <a:stCxn id="828425" idx="6"/>
            <a:endCxn id="828426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8428" name="Text Box 12">
            <a:extLst>
              <a:ext uri="{FF2B5EF4-FFF2-40B4-BE49-F238E27FC236}">
                <a16:creationId xmlns:a16="http://schemas.microsoft.com/office/drawing/2014/main" id="{773DC45B-72FF-15A7-09D3-EC1F83E9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28429" name="AutoShape 13">
            <a:extLst>
              <a:ext uri="{FF2B5EF4-FFF2-40B4-BE49-F238E27FC236}">
                <a16:creationId xmlns:a16="http://schemas.microsoft.com/office/drawing/2014/main" id="{150D5329-DB27-5AFD-7A76-1864EA54E6CA}"/>
              </a:ext>
            </a:extLst>
          </p:cNvPr>
          <p:cNvCxnSpPr>
            <a:cxnSpLocks noChangeShapeType="1"/>
            <a:stCxn id="828421" idx="6"/>
            <a:endCxn id="828425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8430" name="Oval 14">
            <a:extLst>
              <a:ext uri="{FF2B5EF4-FFF2-40B4-BE49-F238E27FC236}">
                <a16:creationId xmlns:a16="http://schemas.microsoft.com/office/drawing/2014/main" id="{18917274-A9B1-2B1A-A6DF-E51C9D087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28431" name="Oval 15">
            <a:extLst>
              <a:ext uri="{FF2B5EF4-FFF2-40B4-BE49-F238E27FC236}">
                <a16:creationId xmlns:a16="http://schemas.microsoft.com/office/drawing/2014/main" id="{480C4A90-C7F7-9730-405E-EDA54FF865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28432" name="AutoShape 16">
            <a:extLst>
              <a:ext uri="{FF2B5EF4-FFF2-40B4-BE49-F238E27FC236}">
                <a16:creationId xmlns:a16="http://schemas.microsoft.com/office/drawing/2014/main" id="{508FA3D0-0F9A-5A17-42A3-45FEDDC02BE2}"/>
              </a:ext>
            </a:extLst>
          </p:cNvPr>
          <p:cNvCxnSpPr>
            <a:cxnSpLocks noChangeShapeType="1"/>
            <a:stCxn id="828430" idx="6"/>
            <a:endCxn id="828431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8433" name="Text Box 17">
            <a:extLst>
              <a:ext uri="{FF2B5EF4-FFF2-40B4-BE49-F238E27FC236}">
                <a16:creationId xmlns:a16="http://schemas.microsoft.com/office/drawing/2014/main" id="{92736763-310F-69FD-F273-B3E73F0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8434" name="Text Box 18">
            <a:extLst>
              <a:ext uri="{FF2B5EF4-FFF2-40B4-BE49-F238E27FC236}">
                <a16:creationId xmlns:a16="http://schemas.microsoft.com/office/drawing/2014/main" id="{BBEF7BB0-66F6-A05F-53F3-B65BA3F6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8435" name="Oval 19">
            <a:extLst>
              <a:ext uri="{FF2B5EF4-FFF2-40B4-BE49-F238E27FC236}">
                <a16:creationId xmlns:a16="http://schemas.microsoft.com/office/drawing/2014/main" id="{1CEBD828-7FD9-F078-206B-8FEA544CD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28436" name="AutoShape 20">
            <a:extLst>
              <a:ext uri="{FF2B5EF4-FFF2-40B4-BE49-F238E27FC236}">
                <a16:creationId xmlns:a16="http://schemas.microsoft.com/office/drawing/2014/main" id="{AEF7FD2D-5700-8FBE-6136-B1A3999DC034}"/>
              </a:ext>
            </a:extLst>
          </p:cNvPr>
          <p:cNvCxnSpPr>
            <a:cxnSpLocks noChangeShapeType="1"/>
            <a:stCxn id="828435" idx="6"/>
            <a:endCxn id="828420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8437" name="Text Box 21">
            <a:extLst>
              <a:ext uri="{FF2B5EF4-FFF2-40B4-BE49-F238E27FC236}">
                <a16:creationId xmlns:a16="http://schemas.microsoft.com/office/drawing/2014/main" id="{D8FAB842-0F98-8111-C6A6-901D66D2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8438" name="AutoShape 22">
            <a:extLst>
              <a:ext uri="{FF2B5EF4-FFF2-40B4-BE49-F238E27FC236}">
                <a16:creationId xmlns:a16="http://schemas.microsoft.com/office/drawing/2014/main" id="{15575BC3-8586-C8F7-583E-E528C17873F2}"/>
              </a:ext>
            </a:extLst>
          </p:cNvPr>
          <p:cNvCxnSpPr>
            <a:cxnSpLocks noChangeShapeType="1"/>
            <a:stCxn id="828431" idx="6"/>
            <a:endCxn id="828435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8439" name="AutoShape 23">
            <a:extLst>
              <a:ext uri="{FF2B5EF4-FFF2-40B4-BE49-F238E27FC236}">
                <a16:creationId xmlns:a16="http://schemas.microsoft.com/office/drawing/2014/main" id="{F9ACCABB-D33A-CF81-C078-BD0CF2DC703E}"/>
              </a:ext>
            </a:extLst>
          </p:cNvPr>
          <p:cNvCxnSpPr>
            <a:cxnSpLocks noChangeShapeType="1"/>
            <a:stCxn id="828431" idx="3"/>
            <a:endCxn id="828430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8440" name="Text Box 24">
            <a:extLst>
              <a:ext uri="{FF2B5EF4-FFF2-40B4-BE49-F238E27FC236}">
                <a16:creationId xmlns:a16="http://schemas.microsoft.com/office/drawing/2014/main" id="{74E70801-9E81-9DF2-5E10-50121C947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8441" name="AutoShape 25">
            <a:extLst>
              <a:ext uri="{FF2B5EF4-FFF2-40B4-BE49-F238E27FC236}">
                <a16:creationId xmlns:a16="http://schemas.microsoft.com/office/drawing/2014/main" id="{146682F9-0CEA-DCF4-13B1-F95F1EF27BBE}"/>
              </a:ext>
            </a:extLst>
          </p:cNvPr>
          <p:cNvCxnSpPr>
            <a:cxnSpLocks noChangeShapeType="1"/>
            <a:stCxn id="828425" idx="3"/>
            <a:endCxn id="828420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8442" name="Text Box 26">
            <a:extLst>
              <a:ext uri="{FF2B5EF4-FFF2-40B4-BE49-F238E27FC236}">
                <a16:creationId xmlns:a16="http://schemas.microsoft.com/office/drawing/2014/main" id="{6061F62A-7785-BBC9-9D26-CF2181B1D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8443" name="AutoShape 27">
            <a:extLst>
              <a:ext uri="{FF2B5EF4-FFF2-40B4-BE49-F238E27FC236}">
                <a16:creationId xmlns:a16="http://schemas.microsoft.com/office/drawing/2014/main" id="{730011E6-43C9-4D35-C5CB-00629BA8B717}"/>
              </a:ext>
            </a:extLst>
          </p:cNvPr>
          <p:cNvCxnSpPr>
            <a:cxnSpLocks noChangeShapeType="1"/>
            <a:stCxn id="828421" idx="1"/>
            <a:endCxn id="828430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8444" name="Text Box 28">
            <a:extLst>
              <a:ext uri="{FF2B5EF4-FFF2-40B4-BE49-F238E27FC236}">
                <a16:creationId xmlns:a16="http://schemas.microsoft.com/office/drawing/2014/main" id="{3F04E557-143A-F636-AE47-BF8C82117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28445" name="AutoShape 29">
            <a:extLst>
              <a:ext uri="{FF2B5EF4-FFF2-40B4-BE49-F238E27FC236}">
                <a16:creationId xmlns:a16="http://schemas.microsoft.com/office/drawing/2014/main" id="{DB10FB2C-1B57-53B5-3ABB-3B89E4AD685D}"/>
              </a:ext>
            </a:extLst>
          </p:cNvPr>
          <p:cNvCxnSpPr>
            <a:cxnSpLocks noChangeShapeType="1"/>
            <a:stCxn id="828420" idx="4"/>
            <a:endCxn id="828430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8446" name="Text Box 30">
            <a:extLst>
              <a:ext uri="{FF2B5EF4-FFF2-40B4-BE49-F238E27FC236}">
                <a16:creationId xmlns:a16="http://schemas.microsoft.com/office/drawing/2014/main" id="{95146ED3-76F2-7D90-C8AB-F14D5694B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8447" name="Freeform 31">
            <a:extLst>
              <a:ext uri="{FF2B5EF4-FFF2-40B4-BE49-F238E27FC236}">
                <a16:creationId xmlns:a16="http://schemas.microsoft.com/office/drawing/2014/main" id="{558FFCB1-AFE9-90E2-C4F1-9C1F3818C2F9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8448" name="Text Box 32">
            <a:extLst>
              <a:ext uri="{FF2B5EF4-FFF2-40B4-BE49-F238E27FC236}">
                <a16:creationId xmlns:a16="http://schemas.microsoft.com/office/drawing/2014/main" id="{550BAABD-2C02-570D-F4C8-C7F4A1C0E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28449" name="Freeform 33">
            <a:extLst>
              <a:ext uri="{FF2B5EF4-FFF2-40B4-BE49-F238E27FC236}">
                <a16:creationId xmlns:a16="http://schemas.microsoft.com/office/drawing/2014/main" id="{94E285A3-712C-89C2-B656-4D58FBCA2B65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8450" name="Text Box 34">
            <a:extLst>
              <a:ext uri="{FF2B5EF4-FFF2-40B4-BE49-F238E27FC236}">
                <a16:creationId xmlns:a16="http://schemas.microsoft.com/office/drawing/2014/main" id="{F06406F4-8E1C-4A13-4143-29F5A05A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28451" name="Rectangle 35">
            <a:extLst>
              <a:ext uri="{FF2B5EF4-FFF2-40B4-BE49-F238E27FC236}">
                <a16:creationId xmlns:a16="http://schemas.microsoft.com/office/drawing/2014/main" id="{1074B957-60A9-ED16-F8A4-764B8DE5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52" name="Rectangle 36">
            <a:extLst>
              <a:ext uri="{FF2B5EF4-FFF2-40B4-BE49-F238E27FC236}">
                <a16:creationId xmlns:a16="http://schemas.microsoft.com/office/drawing/2014/main" id="{A3C3DEA0-9DA3-6F03-B6B2-DC02A8ABA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53" name="Rectangle 37">
            <a:extLst>
              <a:ext uri="{FF2B5EF4-FFF2-40B4-BE49-F238E27FC236}">
                <a16:creationId xmlns:a16="http://schemas.microsoft.com/office/drawing/2014/main" id="{894B3EBE-C3CB-0933-312D-3192922D6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8454" name="Rectangle 38">
            <a:extLst>
              <a:ext uri="{FF2B5EF4-FFF2-40B4-BE49-F238E27FC236}">
                <a16:creationId xmlns:a16="http://schemas.microsoft.com/office/drawing/2014/main" id="{D356C8A5-1D0D-766D-3674-B39C0FC93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55" name="Rectangle 39">
            <a:extLst>
              <a:ext uri="{FF2B5EF4-FFF2-40B4-BE49-F238E27FC236}">
                <a16:creationId xmlns:a16="http://schemas.microsoft.com/office/drawing/2014/main" id="{7FF22DEC-3FCF-E1DC-EE35-93BD033CD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56" name="Rectangle 40">
            <a:extLst>
              <a:ext uri="{FF2B5EF4-FFF2-40B4-BE49-F238E27FC236}">
                <a16:creationId xmlns:a16="http://schemas.microsoft.com/office/drawing/2014/main" id="{3B8D71D7-BEE2-912F-B68A-DF0A990B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57" name="Rectangle 41">
            <a:extLst>
              <a:ext uri="{FF2B5EF4-FFF2-40B4-BE49-F238E27FC236}">
                <a16:creationId xmlns:a16="http://schemas.microsoft.com/office/drawing/2014/main" id="{17656D90-8C4D-0D2F-6789-8BF87C86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828458" name="Rectangle 42">
            <a:extLst>
              <a:ext uri="{FF2B5EF4-FFF2-40B4-BE49-F238E27FC236}">
                <a16:creationId xmlns:a16="http://schemas.microsoft.com/office/drawing/2014/main" id="{B2AD1E0D-F355-D952-82D7-00191E87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59" name="Rectangle 43">
            <a:extLst>
              <a:ext uri="{FF2B5EF4-FFF2-40B4-BE49-F238E27FC236}">
                <a16:creationId xmlns:a16="http://schemas.microsoft.com/office/drawing/2014/main" id="{A8FF42A5-479D-41DA-74B8-8F514A3C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60" name="Rectangle 44">
            <a:extLst>
              <a:ext uri="{FF2B5EF4-FFF2-40B4-BE49-F238E27FC236}">
                <a16:creationId xmlns:a16="http://schemas.microsoft.com/office/drawing/2014/main" id="{A52CAA3A-5296-3C09-DEDE-0E33AE50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8461" name="Rectangle 45">
            <a:extLst>
              <a:ext uri="{FF2B5EF4-FFF2-40B4-BE49-F238E27FC236}">
                <a16:creationId xmlns:a16="http://schemas.microsoft.com/office/drawing/2014/main" id="{D2DC0DED-D8D9-407B-237B-8045E2FC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62" name="Rectangle 46">
            <a:extLst>
              <a:ext uri="{FF2B5EF4-FFF2-40B4-BE49-F238E27FC236}">
                <a16:creationId xmlns:a16="http://schemas.microsoft.com/office/drawing/2014/main" id="{70465020-1ED2-9760-B8A9-F6AF86802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63" name="Rectangle 47">
            <a:extLst>
              <a:ext uri="{FF2B5EF4-FFF2-40B4-BE49-F238E27FC236}">
                <a16:creationId xmlns:a16="http://schemas.microsoft.com/office/drawing/2014/main" id="{66E7FCF2-2828-860F-DB60-83EDBF35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64" name="Rectangle 48">
            <a:extLst>
              <a:ext uri="{FF2B5EF4-FFF2-40B4-BE49-F238E27FC236}">
                <a16:creationId xmlns:a16="http://schemas.microsoft.com/office/drawing/2014/main" id="{F3C326DE-F892-CB20-47A1-2277376A2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19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Text</a:t>
            </a:r>
          </a:p>
        </p:txBody>
      </p:sp>
      <p:sp>
        <p:nvSpPr>
          <p:cNvPr id="828465" name="Rectangle 49">
            <a:extLst>
              <a:ext uri="{FF2B5EF4-FFF2-40B4-BE49-F238E27FC236}">
                <a16:creationId xmlns:a16="http://schemas.microsoft.com/office/drawing/2014/main" id="{2C7C311D-5749-CD52-3BE3-401299AD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8466" name="Rectangle 50">
            <a:extLst>
              <a:ext uri="{FF2B5EF4-FFF2-40B4-BE49-F238E27FC236}">
                <a16:creationId xmlns:a16="http://schemas.microsoft.com/office/drawing/2014/main" id="{3C826F59-4DBA-09D4-1729-7D924B313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67" name="Rectangle 51">
            <a:extLst>
              <a:ext uri="{FF2B5EF4-FFF2-40B4-BE49-F238E27FC236}">
                <a16:creationId xmlns:a16="http://schemas.microsoft.com/office/drawing/2014/main" id="{85BD46BA-049E-65AA-39F5-3FD90AEF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68" name="Rectangle 52">
            <a:extLst>
              <a:ext uri="{FF2B5EF4-FFF2-40B4-BE49-F238E27FC236}">
                <a16:creationId xmlns:a16="http://schemas.microsoft.com/office/drawing/2014/main" id="{8BCB17EB-6A57-17F2-83D5-B12A97CB1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381000" cy="3048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828469" name="AutoShape 53">
            <a:extLst>
              <a:ext uri="{FF2B5EF4-FFF2-40B4-BE49-F238E27FC236}">
                <a16:creationId xmlns:a16="http://schemas.microsoft.com/office/drawing/2014/main" id="{A12A40A9-3D2A-2AFA-BC53-0CA8485F0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28471" name="Rectangle 55">
            <a:extLst>
              <a:ext uri="{FF2B5EF4-FFF2-40B4-BE49-F238E27FC236}">
                <a16:creationId xmlns:a16="http://schemas.microsoft.com/office/drawing/2014/main" id="{268C9067-8607-733A-6D5C-FFD13557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828472" name="Text Box 56">
            <a:extLst>
              <a:ext uri="{FF2B5EF4-FFF2-40B4-BE49-F238E27FC236}">
                <a16:creationId xmlns:a16="http://schemas.microsoft.com/office/drawing/2014/main" id="{651A0DA8-40D2-FF47-B74F-BA165582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391084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5CD2446-1169-96F0-A474-736AA8A20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B6330A-401C-4F01-944D-75E5B68F2F4A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9428" name="Rectangle 164">
            <a:extLst>
              <a:ext uri="{FF2B5EF4-FFF2-40B4-BE49-F238E27FC236}">
                <a16:creationId xmlns:a16="http://schemas.microsoft.com/office/drawing/2014/main" id="{31B2A987-018A-002B-B774-5215EED73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Representation</a:t>
            </a:r>
          </a:p>
        </p:txBody>
      </p:sp>
      <p:sp>
        <p:nvSpPr>
          <p:cNvPr id="779429" name="Rectangle 165">
            <a:extLst>
              <a:ext uri="{FF2B5EF4-FFF2-40B4-BE49-F238E27FC236}">
                <a16:creationId xmlns:a16="http://schemas.microsoft.com/office/drawing/2014/main" id="{52BF574C-C14F-0B17-3A33-FD16551FC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FSA used in KMP has special property.</a:t>
            </a:r>
          </a:p>
          <a:p>
            <a:pPr lvl="1"/>
            <a:r>
              <a:rPr lang="en-US" altLang="en-US"/>
              <a:t>Upon character match, go forward one state.</a:t>
            </a:r>
          </a:p>
          <a:p>
            <a:pPr lvl="1"/>
            <a:r>
              <a:rPr lang="en-US" altLang="en-US"/>
              <a:t>Only need to keep track of where to go upon character mismatch.</a:t>
            </a:r>
          </a:p>
          <a:p>
            <a:pPr lvl="2"/>
            <a:r>
              <a:rPr lang="en-US" altLang="en-US"/>
              <a:t>go to state </a:t>
            </a:r>
            <a:r>
              <a:rPr lang="en-US" altLang="en-US">
                <a:latin typeface="Courier New" panose="02070309020205020404" pitchFamily="49" charset="0"/>
              </a:rPr>
              <a:t>next[j]</a:t>
            </a:r>
            <a:r>
              <a:rPr lang="en-US" altLang="en-US"/>
              <a:t> if character mismatches in state </a:t>
            </a:r>
            <a:r>
              <a:rPr lang="en-US" altLang="en-US">
                <a:latin typeface="Courier New" panose="02070309020205020404" pitchFamily="49" charset="0"/>
              </a:rPr>
              <a:t>j</a:t>
            </a:r>
          </a:p>
          <a:p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779309" name="Rectangle 45">
            <a:extLst>
              <a:ext uri="{FF2B5EF4-FFF2-40B4-BE49-F238E27FC236}">
                <a16:creationId xmlns:a16="http://schemas.microsoft.com/office/drawing/2014/main" id="{4CF36880-2DDC-8EB1-5118-C2D001FA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05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9310" name="Rectangle 46">
            <a:extLst>
              <a:ext uri="{FF2B5EF4-FFF2-40B4-BE49-F238E27FC236}">
                <a16:creationId xmlns:a16="http://schemas.microsoft.com/office/drawing/2014/main" id="{8D67D4C0-B022-820F-9437-9DED24F7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05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9311" name="Rectangle 47">
            <a:extLst>
              <a:ext uri="{FF2B5EF4-FFF2-40B4-BE49-F238E27FC236}">
                <a16:creationId xmlns:a16="http://schemas.microsoft.com/office/drawing/2014/main" id="{EA591E60-D9CB-3ED1-9C58-754DE96B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9312" name="Rectangle 48">
            <a:extLst>
              <a:ext uri="{FF2B5EF4-FFF2-40B4-BE49-F238E27FC236}">
                <a16:creationId xmlns:a16="http://schemas.microsoft.com/office/drawing/2014/main" id="{6C3287C7-117E-8DF1-2069-BAC644160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79313" name="Rectangle 49">
            <a:extLst>
              <a:ext uri="{FF2B5EF4-FFF2-40B4-BE49-F238E27FC236}">
                <a16:creationId xmlns:a16="http://schemas.microsoft.com/office/drawing/2014/main" id="{6A36B716-6D14-1575-4597-CFC83B15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95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79314" name="Rectangle 50">
            <a:extLst>
              <a:ext uri="{FF2B5EF4-FFF2-40B4-BE49-F238E27FC236}">
                <a16:creationId xmlns:a16="http://schemas.microsoft.com/office/drawing/2014/main" id="{7A8918DA-1759-89C7-75F8-528EE070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95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79315" name="Rectangle 51">
            <a:extLst>
              <a:ext uri="{FF2B5EF4-FFF2-40B4-BE49-F238E27FC236}">
                <a16:creationId xmlns:a16="http://schemas.microsoft.com/office/drawing/2014/main" id="{64CBFC57-345C-2983-8456-74A44B873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95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79316" name="Rectangle 52">
            <a:extLst>
              <a:ext uri="{FF2B5EF4-FFF2-40B4-BE49-F238E27FC236}">
                <a16:creationId xmlns:a16="http://schemas.microsoft.com/office/drawing/2014/main" id="{D12F06B1-B073-AEC4-A274-0F787905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895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79317" name="Rectangle 53">
            <a:extLst>
              <a:ext uri="{FF2B5EF4-FFF2-40B4-BE49-F238E27FC236}">
                <a16:creationId xmlns:a16="http://schemas.microsoft.com/office/drawing/2014/main" id="{930A76F8-4748-65D2-4579-8B23895C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95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sp>
        <p:nvSpPr>
          <p:cNvPr id="779318" name="Rectangle 54">
            <a:extLst>
              <a:ext uri="{FF2B5EF4-FFF2-40B4-BE49-F238E27FC236}">
                <a16:creationId xmlns:a16="http://schemas.microsoft.com/office/drawing/2014/main" id="{C03B742E-DDDA-AA23-971B-05758CC4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79321" name="Rectangle 57">
            <a:extLst>
              <a:ext uri="{FF2B5EF4-FFF2-40B4-BE49-F238E27FC236}">
                <a16:creationId xmlns:a16="http://schemas.microsoft.com/office/drawing/2014/main" id="{C9A9537F-7916-FF45-FCBF-6212F8D7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05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9322" name="Rectangle 58">
            <a:extLst>
              <a:ext uri="{FF2B5EF4-FFF2-40B4-BE49-F238E27FC236}">
                <a16:creationId xmlns:a16="http://schemas.microsoft.com/office/drawing/2014/main" id="{98A67E54-85BC-74F4-2D74-DA1B7D2E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0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79323" name="Rectangle 59">
            <a:extLst>
              <a:ext uri="{FF2B5EF4-FFF2-40B4-BE49-F238E27FC236}">
                <a16:creationId xmlns:a16="http://schemas.microsoft.com/office/drawing/2014/main" id="{47100BF1-FAAD-0026-0A4D-7B671A37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79324" name="Rectangle 60">
            <a:extLst>
              <a:ext uri="{FF2B5EF4-FFF2-40B4-BE49-F238E27FC236}">
                <a16:creationId xmlns:a16="http://schemas.microsoft.com/office/drawing/2014/main" id="{275E9CC1-7255-F09B-CAD4-6C430C414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004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79325" name="Rectangle 61">
            <a:extLst>
              <a:ext uri="{FF2B5EF4-FFF2-40B4-BE49-F238E27FC236}">
                <a16:creationId xmlns:a16="http://schemas.microsoft.com/office/drawing/2014/main" id="{64450D96-AA3B-7E2B-1DEC-DA807902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05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9326" name="Rectangle 62">
            <a:extLst>
              <a:ext uri="{FF2B5EF4-FFF2-40B4-BE49-F238E27FC236}">
                <a16:creationId xmlns:a16="http://schemas.microsoft.com/office/drawing/2014/main" id="{AA28B75C-2186-02E3-F525-DEC58D761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79327" name="Rectangle 63">
            <a:extLst>
              <a:ext uri="{FF2B5EF4-FFF2-40B4-BE49-F238E27FC236}">
                <a16:creationId xmlns:a16="http://schemas.microsoft.com/office/drawing/2014/main" id="{55B663C3-9062-7E35-5040-19C55CC9B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5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9328" name="Rectangle 64">
            <a:extLst>
              <a:ext uri="{FF2B5EF4-FFF2-40B4-BE49-F238E27FC236}">
                <a16:creationId xmlns:a16="http://schemas.microsoft.com/office/drawing/2014/main" id="{5A27EB3C-9301-3329-167F-A3BFF231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779329" name="Rectangle 65">
            <a:extLst>
              <a:ext uri="{FF2B5EF4-FFF2-40B4-BE49-F238E27FC236}">
                <a16:creationId xmlns:a16="http://schemas.microsoft.com/office/drawing/2014/main" id="{BF19BB11-F02B-A609-9431-09F433A5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05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79330" name="Rectangle 66">
            <a:extLst>
              <a:ext uri="{FF2B5EF4-FFF2-40B4-BE49-F238E27FC236}">
                <a16:creationId xmlns:a16="http://schemas.microsoft.com/office/drawing/2014/main" id="{42E20574-1B31-E33B-A5D1-04FBFAEF3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779410" name="Rectangle 146">
            <a:extLst>
              <a:ext uri="{FF2B5EF4-FFF2-40B4-BE49-F238E27FC236}">
                <a16:creationId xmlns:a16="http://schemas.microsoft.com/office/drawing/2014/main" id="{88437798-EA4B-E84C-9656-754AFC947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9411" name="Rectangle 147">
            <a:extLst>
              <a:ext uri="{FF2B5EF4-FFF2-40B4-BE49-F238E27FC236}">
                <a16:creationId xmlns:a16="http://schemas.microsoft.com/office/drawing/2014/main" id="{DB0CF292-1278-44A4-F507-AED871215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9412" name="Rectangle 148">
            <a:extLst>
              <a:ext uri="{FF2B5EF4-FFF2-40B4-BE49-F238E27FC236}">
                <a16:creationId xmlns:a16="http://schemas.microsoft.com/office/drawing/2014/main" id="{ECFA19B5-C420-BCD6-5269-6A284CA0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9413" name="Rectangle 149">
            <a:extLst>
              <a:ext uri="{FF2B5EF4-FFF2-40B4-BE49-F238E27FC236}">
                <a16:creationId xmlns:a16="http://schemas.microsoft.com/office/drawing/2014/main" id="{4340258E-4963-CA8D-0542-1D3D9B12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9414" name="Rectangle 150">
            <a:extLst>
              <a:ext uri="{FF2B5EF4-FFF2-40B4-BE49-F238E27FC236}">
                <a16:creationId xmlns:a16="http://schemas.microsoft.com/office/drawing/2014/main" id="{33E5A202-F0BF-C910-544F-B58C0F62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9415" name="Rectangle 151">
            <a:extLst>
              <a:ext uri="{FF2B5EF4-FFF2-40B4-BE49-F238E27FC236}">
                <a16:creationId xmlns:a16="http://schemas.microsoft.com/office/drawing/2014/main" id="{402E47B1-998F-15E9-52E9-E3BAA677D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9418" name="Rectangle 154">
            <a:extLst>
              <a:ext uri="{FF2B5EF4-FFF2-40B4-BE49-F238E27FC236}">
                <a16:creationId xmlns:a16="http://schemas.microsoft.com/office/drawing/2014/main" id="{69CDEC8B-CEE3-B92C-0ED9-D09F7C85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2286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79419" name="Rectangle 155">
            <a:extLst>
              <a:ext uri="{FF2B5EF4-FFF2-40B4-BE49-F238E27FC236}">
                <a16:creationId xmlns:a16="http://schemas.microsoft.com/office/drawing/2014/main" id="{52F71DB2-88AE-43E1-7BF3-70100027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8382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</a:p>
        </p:txBody>
      </p:sp>
      <p:sp>
        <p:nvSpPr>
          <p:cNvPr id="779420" name="Rectangle 156">
            <a:extLst>
              <a:ext uri="{FF2B5EF4-FFF2-40B4-BE49-F238E27FC236}">
                <a16:creationId xmlns:a16="http://schemas.microsoft.com/office/drawing/2014/main" id="{A0778DD3-66FB-E418-8D4D-08E06B264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9421" name="Rectangle 157">
            <a:extLst>
              <a:ext uri="{FF2B5EF4-FFF2-40B4-BE49-F238E27FC236}">
                <a16:creationId xmlns:a16="http://schemas.microsoft.com/office/drawing/2014/main" id="{88593486-B178-15D0-1285-30A6E023E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10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9422" name="Rectangle 158">
            <a:extLst>
              <a:ext uri="{FF2B5EF4-FFF2-40B4-BE49-F238E27FC236}">
                <a16:creationId xmlns:a16="http://schemas.microsoft.com/office/drawing/2014/main" id="{3CD34348-D31B-7C62-7A45-38CACD0C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79423" name="Rectangle 159">
            <a:extLst>
              <a:ext uri="{FF2B5EF4-FFF2-40B4-BE49-F238E27FC236}">
                <a16:creationId xmlns:a16="http://schemas.microsoft.com/office/drawing/2014/main" id="{B0F4FC91-328D-D7A1-C1A8-E7BE8E16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0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9424" name="Rectangle 160">
            <a:extLst>
              <a:ext uri="{FF2B5EF4-FFF2-40B4-BE49-F238E27FC236}">
                <a16:creationId xmlns:a16="http://schemas.microsoft.com/office/drawing/2014/main" id="{7C8AFE1B-DF49-5844-6E83-A1FD7A8C5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9425" name="Rectangle 161">
            <a:extLst>
              <a:ext uri="{FF2B5EF4-FFF2-40B4-BE49-F238E27FC236}">
                <a16:creationId xmlns:a16="http://schemas.microsoft.com/office/drawing/2014/main" id="{B11F6EC1-5457-8734-4CDD-C74002AC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79430" name="Oval 166">
            <a:extLst>
              <a:ext uri="{FF2B5EF4-FFF2-40B4-BE49-F238E27FC236}">
                <a16:creationId xmlns:a16="http://schemas.microsoft.com/office/drawing/2014/main" id="{19ADACF7-FF76-54BB-8C83-E26F20412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79431" name="Oval 167">
            <a:extLst>
              <a:ext uri="{FF2B5EF4-FFF2-40B4-BE49-F238E27FC236}">
                <a16:creationId xmlns:a16="http://schemas.microsoft.com/office/drawing/2014/main" id="{D975E642-7787-0776-EEAC-8D8F473006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779432" name="AutoShape 168">
            <a:extLst>
              <a:ext uri="{FF2B5EF4-FFF2-40B4-BE49-F238E27FC236}">
                <a16:creationId xmlns:a16="http://schemas.microsoft.com/office/drawing/2014/main" id="{3C077477-241B-D9BE-CA23-9E00B41423BF}"/>
              </a:ext>
            </a:extLst>
          </p:cNvPr>
          <p:cNvCxnSpPr>
            <a:cxnSpLocks noChangeShapeType="1"/>
            <a:stCxn id="779430" idx="6"/>
            <a:endCxn id="779431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9433" name="Text Box 169">
            <a:extLst>
              <a:ext uri="{FF2B5EF4-FFF2-40B4-BE49-F238E27FC236}">
                <a16:creationId xmlns:a16="http://schemas.microsoft.com/office/drawing/2014/main" id="{C07D9F07-E7B9-8741-5CEA-91BD8C6D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9434" name="Text Box 170">
            <a:extLst>
              <a:ext uri="{FF2B5EF4-FFF2-40B4-BE49-F238E27FC236}">
                <a16:creationId xmlns:a16="http://schemas.microsoft.com/office/drawing/2014/main" id="{D71687EA-22D8-FC38-408E-DA6F1010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9435" name="Oval 171">
            <a:extLst>
              <a:ext uri="{FF2B5EF4-FFF2-40B4-BE49-F238E27FC236}">
                <a16:creationId xmlns:a16="http://schemas.microsoft.com/office/drawing/2014/main" id="{E190ADDF-B3C0-2CD9-3005-BEB342436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79436" name="Oval 172">
            <a:extLst>
              <a:ext uri="{FF2B5EF4-FFF2-40B4-BE49-F238E27FC236}">
                <a16:creationId xmlns:a16="http://schemas.microsoft.com/office/drawing/2014/main" id="{6E7F94B3-5E08-8630-D16E-E667BAF44E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779437" name="AutoShape 173">
            <a:extLst>
              <a:ext uri="{FF2B5EF4-FFF2-40B4-BE49-F238E27FC236}">
                <a16:creationId xmlns:a16="http://schemas.microsoft.com/office/drawing/2014/main" id="{3FBEB600-02F4-82B7-50E2-29551D0C0FB8}"/>
              </a:ext>
            </a:extLst>
          </p:cNvPr>
          <p:cNvCxnSpPr>
            <a:cxnSpLocks noChangeShapeType="1"/>
            <a:stCxn id="779435" idx="6"/>
            <a:endCxn id="779436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9438" name="Text Box 174">
            <a:extLst>
              <a:ext uri="{FF2B5EF4-FFF2-40B4-BE49-F238E27FC236}">
                <a16:creationId xmlns:a16="http://schemas.microsoft.com/office/drawing/2014/main" id="{CA8E25FE-38B7-525A-5CD1-C140DE696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779439" name="AutoShape 175">
            <a:extLst>
              <a:ext uri="{FF2B5EF4-FFF2-40B4-BE49-F238E27FC236}">
                <a16:creationId xmlns:a16="http://schemas.microsoft.com/office/drawing/2014/main" id="{0304366F-E202-DDE2-5125-7E4EE293F012}"/>
              </a:ext>
            </a:extLst>
          </p:cNvPr>
          <p:cNvCxnSpPr>
            <a:cxnSpLocks noChangeShapeType="1"/>
            <a:stCxn id="779431" idx="6"/>
            <a:endCxn id="779435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9440" name="Oval 176">
            <a:extLst>
              <a:ext uri="{FF2B5EF4-FFF2-40B4-BE49-F238E27FC236}">
                <a16:creationId xmlns:a16="http://schemas.microsoft.com/office/drawing/2014/main" id="{3390D4C1-4999-8EA6-7F5C-6E25196396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79441" name="Oval 177">
            <a:extLst>
              <a:ext uri="{FF2B5EF4-FFF2-40B4-BE49-F238E27FC236}">
                <a16:creationId xmlns:a16="http://schemas.microsoft.com/office/drawing/2014/main" id="{A2D1033C-BD46-F11F-97BA-A0D4555A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79442" name="AutoShape 178">
            <a:extLst>
              <a:ext uri="{FF2B5EF4-FFF2-40B4-BE49-F238E27FC236}">
                <a16:creationId xmlns:a16="http://schemas.microsoft.com/office/drawing/2014/main" id="{BA400068-7C81-235E-9DD8-25DB5004B86E}"/>
              </a:ext>
            </a:extLst>
          </p:cNvPr>
          <p:cNvCxnSpPr>
            <a:cxnSpLocks noChangeShapeType="1"/>
            <a:stCxn id="779440" idx="6"/>
            <a:endCxn id="779441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9443" name="Text Box 179">
            <a:extLst>
              <a:ext uri="{FF2B5EF4-FFF2-40B4-BE49-F238E27FC236}">
                <a16:creationId xmlns:a16="http://schemas.microsoft.com/office/drawing/2014/main" id="{5B96B5CA-07AA-7981-E2DC-98C8A3DAD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9444" name="Text Box 180">
            <a:extLst>
              <a:ext uri="{FF2B5EF4-FFF2-40B4-BE49-F238E27FC236}">
                <a16:creationId xmlns:a16="http://schemas.microsoft.com/office/drawing/2014/main" id="{B0F677E6-1940-9FD1-551A-B91D7E709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9445" name="Oval 181">
            <a:extLst>
              <a:ext uri="{FF2B5EF4-FFF2-40B4-BE49-F238E27FC236}">
                <a16:creationId xmlns:a16="http://schemas.microsoft.com/office/drawing/2014/main" id="{4A54809B-8223-27EF-FF87-FC2AD303CF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79446" name="AutoShape 182">
            <a:extLst>
              <a:ext uri="{FF2B5EF4-FFF2-40B4-BE49-F238E27FC236}">
                <a16:creationId xmlns:a16="http://schemas.microsoft.com/office/drawing/2014/main" id="{F391084C-B906-8329-B0C9-B87D3CC815DF}"/>
              </a:ext>
            </a:extLst>
          </p:cNvPr>
          <p:cNvCxnSpPr>
            <a:cxnSpLocks noChangeShapeType="1"/>
            <a:stCxn id="779445" idx="6"/>
            <a:endCxn id="779430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9447" name="Text Box 183">
            <a:extLst>
              <a:ext uri="{FF2B5EF4-FFF2-40B4-BE49-F238E27FC236}">
                <a16:creationId xmlns:a16="http://schemas.microsoft.com/office/drawing/2014/main" id="{240F7922-CAD0-E210-DE0C-6E96C98AE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79448" name="AutoShape 184">
            <a:extLst>
              <a:ext uri="{FF2B5EF4-FFF2-40B4-BE49-F238E27FC236}">
                <a16:creationId xmlns:a16="http://schemas.microsoft.com/office/drawing/2014/main" id="{871D3C70-3831-C017-EA70-6BD911563418}"/>
              </a:ext>
            </a:extLst>
          </p:cNvPr>
          <p:cNvCxnSpPr>
            <a:cxnSpLocks noChangeShapeType="1"/>
            <a:stCxn id="779441" idx="6"/>
            <a:endCxn id="779445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9449" name="AutoShape 185">
            <a:extLst>
              <a:ext uri="{FF2B5EF4-FFF2-40B4-BE49-F238E27FC236}">
                <a16:creationId xmlns:a16="http://schemas.microsoft.com/office/drawing/2014/main" id="{F4DD899E-1464-EC59-C3E4-E371779C72D9}"/>
              </a:ext>
            </a:extLst>
          </p:cNvPr>
          <p:cNvCxnSpPr>
            <a:cxnSpLocks noChangeShapeType="1"/>
            <a:stCxn id="779441" idx="3"/>
            <a:endCxn id="779440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9450" name="Text Box 186">
            <a:extLst>
              <a:ext uri="{FF2B5EF4-FFF2-40B4-BE49-F238E27FC236}">
                <a16:creationId xmlns:a16="http://schemas.microsoft.com/office/drawing/2014/main" id="{43CDE0CC-568B-E729-B36E-97250FF2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79451" name="AutoShape 187">
            <a:extLst>
              <a:ext uri="{FF2B5EF4-FFF2-40B4-BE49-F238E27FC236}">
                <a16:creationId xmlns:a16="http://schemas.microsoft.com/office/drawing/2014/main" id="{603B1F73-D0C6-774A-BEB5-FCA83AF9ACD2}"/>
              </a:ext>
            </a:extLst>
          </p:cNvPr>
          <p:cNvCxnSpPr>
            <a:cxnSpLocks noChangeShapeType="1"/>
            <a:stCxn id="779435" idx="3"/>
            <a:endCxn id="779430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9452" name="Text Box 188">
            <a:extLst>
              <a:ext uri="{FF2B5EF4-FFF2-40B4-BE49-F238E27FC236}">
                <a16:creationId xmlns:a16="http://schemas.microsoft.com/office/drawing/2014/main" id="{8EBB1D2B-11DA-1AFB-30D4-19EFED8C9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79453" name="AutoShape 189">
            <a:extLst>
              <a:ext uri="{FF2B5EF4-FFF2-40B4-BE49-F238E27FC236}">
                <a16:creationId xmlns:a16="http://schemas.microsoft.com/office/drawing/2014/main" id="{36D049F5-2239-C373-9FA1-616CAADC3EDF}"/>
              </a:ext>
            </a:extLst>
          </p:cNvPr>
          <p:cNvCxnSpPr>
            <a:cxnSpLocks noChangeShapeType="1"/>
            <a:stCxn id="779431" idx="1"/>
            <a:endCxn id="779440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9454" name="Text Box 190">
            <a:extLst>
              <a:ext uri="{FF2B5EF4-FFF2-40B4-BE49-F238E27FC236}">
                <a16:creationId xmlns:a16="http://schemas.microsoft.com/office/drawing/2014/main" id="{FE6754D1-F473-CCE5-96C8-52955BA7D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79455" name="AutoShape 191">
            <a:extLst>
              <a:ext uri="{FF2B5EF4-FFF2-40B4-BE49-F238E27FC236}">
                <a16:creationId xmlns:a16="http://schemas.microsoft.com/office/drawing/2014/main" id="{647F7BC1-6158-5BDA-E5F3-7F31C0D3B7CD}"/>
              </a:ext>
            </a:extLst>
          </p:cNvPr>
          <p:cNvCxnSpPr>
            <a:cxnSpLocks noChangeShapeType="1"/>
            <a:stCxn id="779430" idx="4"/>
            <a:endCxn id="779440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9456" name="Text Box 192">
            <a:extLst>
              <a:ext uri="{FF2B5EF4-FFF2-40B4-BE49-F238E27FC236}">
                <a16:creationId xmlns:a16="http://schemas.microsoft.com/office/drawing/2014/main" id="{52DC5C10-BB85-6B8C-FC5C-5715E69FD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79457" name="Freeform 193">
            <a:extLst>
              <a:ext uri="{FF2B5EF4-FFF2-40B4-BE49-F238E27FC236}">
                <a16:creationId xmlns:a16="http://schemas.microsoft.com/office/drawing/2014/main" id="{94708EDF-C35A-F9BE-1D40-BF6B811DF05E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9458" name="Text Box 194">
            <a:extLst>
              <a:ext uri="{FF2B5EF4-FFF2-40B4-BE49-F238E27FC236}">
                <a16:creationId xmlns:a16="http://schemas.microsoft.com/office/drawing/2014/main" id="{A8AE1C49-EAE1-8028-7F33-6081F3AD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79459" name="Freeform 195">
            <a:extLst>
              <a:ext uri="{FF2B5EF4-FFF2-40B4-BE49-F238E27FC236}">
                <a16:creationId xmlns:a16="http://schemas.microsoft.com/office/drawing/2014/main" id="{63702BA5-E9F3-DFC1-F0D5-81C0E5837C4D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9460" name="Text Box 196">
            <a:extLst>
              <a:ext uri="{FF2B5EF4-FFF2-40B4-BE49-F238E27FC236}">
                <a16:creationId xmlns:a16="http://schemas.microsoft.com/office/drawing/2014/main" id="{64BCF5C4-B79D-E936-6C83-00818422F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9461" name="Text Box 197">
            <a:extLst>
              <a:ext uri="{FF2B5EF4-FFF2-40B4-BE49-F238E27FC236}">
                <a16:creationId xmlns:a16="http://schemas.microsoft.com/office/drawing/2014/main" id="{02027F50-74A0-5E23-9CDA-50D0DFE20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accept state</a:t>
            </a:r>
          </a:p>
        </p:txBody>
      </p:sp>
    </p:spTree>
    <p:extLst>
      <p:ext uri="{BB962C8B-B14F-4D97-AF65-F5344CB8AC3E}">
        <p14:creationId xmlns:p14="http://schemas.microsoft.com/office/powerpoint/2010/main" val="171446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CE0DB4F-A522-F933-F850-0D468B0DD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51C4F5C-1E78-5661-0752-BBAD1206F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43012" name="Oval 4">
            <a:extLst>
              <a:ext uri="{FF2B5EF4-FFF2-40B4-BE49-F238E27FC236}">
                <a16:creationId xmlns:a16="http://schemas.microsoft.com/office/drawing/2014/main" id="{E8B10A30-4659-4707-E4D4-EB40D4050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B4199437-56B2-C51C-4FF5-E4E9BBBB4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43014" name="AutoShape 6">
            <a:extLst>
              <a:ext uri="{FF2B5EF4-FFF2-40B4-BE49-F238E27FC236}">
                <a16:creationId xmlns:a16="http://schemas.microsoft.com/office/drawing/2014/main" id="{ADD293F1-4675-91CE-42E5-CD6037606F22}"/>
              </a:ext>
            </a:extLst>
          </p:cNvPr>
          <p:cNvCxnSpPr>
            <a:cxnSpLocks noChangeShapeType="1"/>
            <a:stCxn id="43012" idx="6"/>
            <a:endCxn id="43013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5" name="Text Box 7">
            <a:extLst>
              <a:ext uri="{FF2B5EF4-FFF2-40B4-BE49-F238E27FC236}">
                <a16:creationId xmlns:a16="http://schemas.microsoft.com/office/drawing/2014/main" id="{AF0455F6-CAEE-8DEC-0028-FAA1A5025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2A4EAB5C-8121-A217-8F13-D85411BF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17" name="Oval 9">
            <a:extLst>
              <a:ext uri="{FF2B5EF4-FFF2-40B4-BE49-F238E27FC236}">
                <a16:creationId xmlns:a16="http://schemas.microsoft.com/office/drawing/2014/main" id="{F45F775F-8E81-788A-E3C6-E5F0C3D12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43018" name="Oval 10">
            <a:extLst>
              <a:ext uri="{FF2B5EF4-FFF2-40B4-BE49-F238E27FC236}">
                <a16:creationId xmlns:a16="http://schemas.microsoft.com/office/drawing/2014/main" id="{32A2049F-E48E-AAE5-02FF-3EAA3C2B61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43019" name="AutoShape 11">
            <a:extLst>
              <a:ext uri="{FF2B5EF4-FFF2-40B4-BE49-F238E27FC236}">
                <a16:creationId xmlns:a16="http://schemas.microsoft.com/office/drawing/2014/main" id="{83BEEBBC-5961-BBD2-7444-1C970171EC23}"/>
              </a:ext>
            </a:extLst>
          </p:cNvPr>
          <p:cNvCxnSpPr>
            <a:cxnSpLocks noChangeShapeType="1"/>
            <a:stCxn id="43017" idx="6"/>
            <a:endCxn id="43018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0" name="Text Box 12">
            <a:extLst>
              <a:ext uri="{FF2B5EF4-FFF2-40B4-BE49-F238E27FC236}">
                <a16:creationId xmlns:a16="http://schemas.microsoft.com/office/drawing/2014/main" id="{8FEE13EA-DB0F-49E1-33DB-03627985F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43021" name="AutoShape 13">
            <a:extLst>
              <a:ext uri="{FF2B5EF4-FFF2-40B4-BE49-F238E27FC236}">
                <a16:creationId xmlns:a16="http://schemas.microsoft.com/office/drawing/2014/main" id="{8F3B3C7D-DC4C-0151-0165-CCD4A16F24A2}"/>
              </a:ext>
            </a:extLst>
          </p:cNvPr>
          <p:cNvCxnSpPr>
            <a:cxnSpLocks noChangeShapeType="1"/>
            <a:stCxn id="43013" idx="6"/>
            <a:endCxn id="43017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2" name="Oval 14">
            <a:extLst>
              <a:ext uri="{FF2B5EF4-FFF2-40B4-BE49-F238E27FC236}">
                <a16:creationId xmlns:a16="http://schemas.microsoft.com/office/drawing/2014/main" id="{9AABC696-C448-2A23-52F6-9532E51951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43023" name="Oval 15">
            <a:extLst>
              <a:ext uri="{FF2B5EF4-FFF2-40B4-BE49-F238E27FC236}">
                <a16:creationId xmlns:a16="http://schemas.microsoft.com/office/drawing/2014/main" id="{979C3236-ACE9-49AA-EAB4-6781C9950B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43024" name="AutoShape 16">
            <a:extLst>
              <a:ext uri="{FF2B5EF4-FFF2-40B4-BE49-F238E27FC236}">
                <a16:creationId xmlns:a16="http://schemas.microsoft.com/office/drawing/2014/main" id="{8259929F-DD34-CC2D-EAFF-12BBA28E23AA}"/>
              </a:ext>
            </a:extLst>
          </p:cNvPr>
          <p:cNvCxnSpPr>
            <a:cxnSpLocks noChangeShapeType="1"/>
            <a:stCxn id="43022" idx="6"/>
            <a:endCxn id="43023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5" name="Text Box 17">
            <a:extLst>
              <a:ext uri="{FF2B5EF4-FFF2-40B4-BE49-F238E27FC236}">
                <a16:creationId xmlns:a16="http://schemas.microsoft.com/office/drawing/2014/main" id="{76322119-1B6B-701C-29D6-39BE206F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42DD7030-5914-92D1-3C60-BE4EED401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27" name="Oval 19">
            <a:extLst>
              <a:ext uri="{FF2B5EF4-FFF2-40B4-BE49-F238E27FC236}">
                <a16:creationId xmlns:a16="http://schemas.microsoft.com/office/drawing/2014/main" id="{2CFE7F3D-7A14-2A2B-2273-D7BC7B588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43028" name="AutoShape 20">
            <a:extLst>
              <a:ext uri="{FF2B5EF4-FFF2-40B4-BE49-F238E27FC236}">
                <a16:creationId xmlns:a16="http://schemas.microsoft.com/office/drawing/2014/main" id="{E8BD5EE3-9BA6-4560-E7FB-5E264D8CD853}"/>
              </a:ext>
            </a:extLst>
          </p:cNvPr>
          <p:cNvCxnSpPr>
            <a:cxnSpLocks noChangeShapeType="1"/>
            <a:stCxn id="43027" idx="6"/>
            <a:endCxn id="43012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9" name="Text Box 21">
            <a:extLst>
              <a:ext uri="{FF2B5EF4-FFF2-40B4-BE49-F238E27FC236}">
                <a16:creationId xmlns:a16="http://schemas.microsoft.com/office/drawing/2014/main" id="{614217F0-3442-446C-E1AA-E54DDC651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3030" name="AutoShape 22">
            <a:extLst>
              <a:ext uri="{FF2B5EF4-FFF2-40B4-BE49-F238E27FC236}">
                <a16:creationId xmlns:a16="http://schemas.microsoft.com/office/drawing/2014/main" id="{193D543F-2F8F-00F2-442D-BB2408E1F20C}"/>
              </a:ext>
            </a:extLst>
          </p:cNvPr>
          <p:cNvCxnSpPr>
            <a:cxnSpLocks noChangeShapeType="1"/>
            <a:stCxn id="43023" idx="6"/>
            <a:endCxn id="43027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1" name="AutoShape 23">
            <a:extLst>
              <a:ext uri="{FF2B5EF4-FFF2-40B4-BE49-F238E27FC236}">
                <a16:creationId xmlns:a16="http://schemas.microsoft.com/office/drawing/2014/main" id="{60F83FA1-C026-B5C7-F691-7FDA94E4A211}"/>
              </a:ext>
            </a:extLst>
          </p:cNvPr>
          <p:cNvCxnSpPr>
            <a:cxnSpLocks noChangeShapeType="1"/>
            <a:stCxn id="43023" idx="3"/>
            <a:endCxn id="43022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2" name="Text Box 24">
            <a:extLst>
              <a:ext uri="{FF2B5EF4-FFF2-40B4-BE49-F238E27FC236}">
                <a16:creationId xmlns:a16="http://schemas.microsoft.com/office/drawing/2014/main" id="{F080B574-262C-602D-7724-A2261376B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3033" name="AutoShape 25">
            <a:extLst>
              <a:ext uri="{FF2B5EF4-FFF2-40B4-BE49-F238E27FC236}">
                <a16:creationId xmlns:a16="http://schemas.microsoft.com/office/drawing/2014/main" id="{833617AE-2430-CBF9-3D57-EAF7568C4F0E}"/>
              </a:ext>
            </a:extLst>
          </p:cNvPr>
          <p:cNvCxnSpPr>
            <a:cxnSpLocks noChangeShapeType="1"/>
            <a:stCxn id="43017" idx="3"/>
            <a:endCxn id="43012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4" name="Text Box 26">
            <a:extLst>
              <a:ext uri="{FF2B5EF4-FFF2-40B4-BE49-F238E27FC236}">
                <a16:creationId xmlns:a16="http://schemas.microsoft.com/office/drawing/2014/main" id="{B3471DA0-DFA3-6CD1-AACD-4CF5D2800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3035" name="AutoShape 27">
            <a:extLst>
              <a:ext uri="{FF2B5EF4-FFF2-40B4-BE49-F238E27FC236}">
                <a16:creationId xmlns:a16="http://schemas.microsoft.com/office/drawing/2014/main" id="{DB946C4C-9A81-BD10-B244-8C3D7048C3A3}"/>
              </a:ext>
            </a:extLst>
          </p:cNvPr>
          <p:cNvCxnSpPr>
            <a:cxnSpLocks noChangeShapeType="1"/>
            <a:stCxn id="43013" idx="1"/>
            <a:endCxn id="43022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6" name="Text Box 28">
            <a:extLst>
              <a:ext uri="{FF2B5EF4-FFF2-40B4-BE49-F238E27FC236}">
                <a16:creationId xmlns:a16="http://schemas.microsoft.com/office/drawing/2014/main" id="{8A33AEE3-5FAA-46E4-CD26-0F0937D1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3037" name="AutoShape 29">
            <a:extLst>
              <a:ext uri="{FF2B5EF4-FFF2-40B4-BE49-F238E27FC236}">
                <a16:creationId xmlns:a16="http://schemas.microsoft.com/office/drawing/2014/main" id="{723322DE-3C1C-5324-18A3-980ABA536879}"/>
              </a:ext>
            </a:extLst>
          </p:cNvPr>
          <p:cNvCxnSpPr>
            <a:cxnSpLocks noChangeShapeType="1"/>
            <a:stCxn id="43012" idx="4"/>
            <a:endCxn id="43022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8" name="Text Box 30">
            <a:extLst>
              <a:ext uri="{FF2B5EF4-FFF2-40B4-BE49-F238E27FC236}">
                <a16:creationId xmlns:a16="http://schemas.microsoft.com/office/drawing/2014/main" id="{FE0B909B-1687-66D6-32D1-CA8421252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3039" name="Freeform 31">
            <a:extLst>
              <a:ext uri="{FF2B5EF4-FFF2-40B4-BE49-F238E27FC236}">
                <a16:creationId xmlns:a16="http://schemas.microsoft.com/office/drawing/2014/main" id="{FA176CC6-6494-1E1A-A520-38CD03C11D5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40" name="Text Box 32">
            <a:extLst>
              <a:ext uri="{FF2B5EF4-FFF2-40B4-BE49-F238E27FC236}">
                <a16:creationId xmlns:a16="http://schemas.microsoft.com/office/drawing/2014/main" id="{385488EE-C304-555A-E1F8-4B0ECFB7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3041" name="Freeform 33">
            <a:extLst>
              <a:ext uri="{FF2B5EF4-FFF2-40B4-BE49-F238E27FC236}">
                <a16:creationId xmlns:a16="http://schemas.microsoft.com/office/drawing/2014/main" id="{E4F75489-0A2D-D1EF-2ECB-93EB05C7B53E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42" name="Text Box 34">
            <a:extLst>
              <a:ext uri="{FF2B5EF4-FFF2-40B4-BE49-F238E27FC236}">
                <a16:creationId xmlns:a16="http://schemas.microsoft.com/office/drawing/2014/main" id="{D843BEBB-9111-93BA-9400-99B0BF0C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43" name="Rectangle 35">
            <a:extLst>
              <a:ext uri="{FF2B5EF4-FFF2-40B4-BE49-F238E27FC236}">
                <a16:creationId xmlns:a16="http://schemas.microsoft.com/office/drawing/2014/main" id="{8109226C-A134-B5CF-7651-F6152CCA7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44" name="Rectangle 36">
            <a:extLst>
              <a:ext uri="{FF2B5EF4-FFF2-40B4-BE49-F238E27FC236}">
                <a16:creationId xmlns:a16="http://schemas.microsoft.com/office/drawing/2014/main" id="{FE3AE0B3-7297-5859-9058-711BEECB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45" name="Rectangle 37">
            <a:extLst>
              <a:ext uri="{FF2B5EF4-FFF2-40B4-BE49-F238E27FC236}">
                <a16:creationId xmlns:a16="http://schemas.microsoft.com/office/drawing/2014/main" id="{2C3702D5-8B75-DA69-E496-52AC9A7E7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6BE25802-9EB7-2584-B339-81F8D595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47" name="Rectangle 39">
            <a:extLst>
              <a:ext uri="{FF2B5EF4-FFF2-40B4-BE49-F238E27FC236}">
                <a16:creationId xmlns:a16="http://schemas.microsoft.com/office/drawing/2014/main" id="{5BE7476E-8BB7-C34B-35C6-FAF811AD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FE32F155-B463-E4F1-9932-E0656A9E1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49" name="Rectangle 41">
            <a:extLst>
              <a:ext uri="{FF2B5EF4-FFF2-40B4-BE49-F238E27FC236}">
                <a16:creationId xmlns:a16="http://schemas.microsoft.com/office/drawing/2014/main" id="{8DA04D99-B824-C4EF-360D-2F540799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50" name="Rectangle 42">
            <a:extLst>
              <a:ext uri="{FF2B5EF4-FFF2-40B4-BE49-F238E27FC236}">
                <a16:creationId xmlns:a16="http://schemas.microsoft.com/office/drawing/2014/main" id="{95AF085B-12A9-A9C2-0680-FB8E06BA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951E9F09-A0CA-0CAD-B7A9-72F094EB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52" name="Rectangle 44">
            <a:extLst>
              <a:ext uri="{FF2B5EF4-FFF2-40B4-BE49-F238E27FC236}">
                <a16:creationId xmlns:a16="http://schemas.microsoft.com/office/drawing/2014/main" id="{A1C08AF2-03F0-5F7E-0F27-40B4E8E7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:a16="http://schemas.microsoft.com/office/drawing/2014/main" id="{BA0DDBF1-2B4C-4D69-57F4-D9182645F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54" name="Rectangle 46">
            <a:extLst>
              <a:ext uri="{FF2B5EF4-FFF2-40B4-BE49-F238E27FC236}">
                <a16:creationId xmlns:a16="http://schemas.microsoft.com/office/drawing/2014/main" id="{2091A5C5-7DC8-6BC0-0AD6-15C0CF44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55" name="Rectangle 47">
            <a:extLst>
              <a:ext uri="{FF2B5EF4-FFF2-40B4-BE49-F238E27FC236}">
                <a16:creationId xmlns:a16="http://schemas.microsoft.com/office/drawing/2014/main" id="{1BCA14B6-0D94-ADD4-42E3-DCAF16938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43056" name="Rectangle 48">
            <a:extLst>
              <a:ext uri="{FF2B5EF4-FFF2-40B4-BE49-F238E27FC236}">
                <a16:creationId xmlns:a16="http://schemas.microsoft.com/office/drawing/2014/main" id="{62F71F7F-65C4-CF5D-555E-A7EF11FA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3057" name="Rectangle 49">
            <a:extLst>
              <a:ext uri="{FF2B5EF4-FFF2-40B4-BE49-F238E27FC236}">
                <a16:creationId xmlns:a16="http://schemas.microsoft.com/office/drawing/2014/main" id="{2D38BF9C-E10C-C620-EDC5-5AF9DAE90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58" name="Rectangle 50">
            <a:extLst>
              <a:ext uri="{FF2B5EF4-FFF2-40B4-BE49-F238E27FC236}">
                <a16:creationId xmlns:a16="http://schemas.microsoft.com/office/drawing/2014/main" id="{E2934D6B-815A-5D4D-439D-265382D36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59" name="Rectangle 51">
            <a:extLst>
              <a:ext uri="{FF2B5EF4-FFF2-40B4-BE49-F238E27FC236}">
                <a16:creationId xmlns:a16="http://schemas.microsoft.com/office/drawing/2014/main" id="{4DC5C82D-ED39-58D9-8386-10FFE23B7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3060" name="Rectangle 52">
            <a:extLst>
              <a:ext uri="{FF2B5EF4-FFF2-40B4-BE49-F238E27FC236}">
                <a16:creationId xmlns:a16="http://schemas.microsoft.com/office/drawing/2014/main" id="{445FA8DE-3FBC-D0E1-3C4A-2A1F4C25D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3061" name="Text Box 53">
            <a:extLst>
              <a:ext uri="{FF2B5EF4-FFF2-40B4-BE49-F238E27FC236}">
                <a16:creationId xmlns:a16="http://schemas.microsoft.com/office/drawing/2014/main" id="{F6DF1387-B5EA-8CB8-8D88-8CF2CFF6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B89299-BA26-17AA-7AC8-F255E3B30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549AC7-9867-4C2D-9B2B-99D0A759091D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07938" name="Rectangle 2">
            <a:extLst>
              <a:ext uri="{FF2B5EF4-FFF2-40B4-BE49-F238E27FC236}">
                <a16:creationId xmlns:a16="http://schemas.microsoft.com/office/drawing/2014/main" id="{5A6C4A0B-46F1-90BC-7D18-37BFAC32E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KMP Algorithm</a:t>
            </a:r>
          </a:p>
        </p:txBody>
      </p:sp>
      <p:sp>
        <p:nvSpPr>
          <p:cNvPr id="807939" name="Rectangle 3">
            <a:extLst>
              <a:ext uri="{FF2B5EF4-FFF2-40B4-BE49-F238E27FC236}">
                <a16:creationId xmlns:a16="http://schemas.microsoft.com/office/drawing/2014/main" id="{7BA1BDC2-8658-6C1C-A8BD-81836928F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key differences from brute force.</a:t>
            </a:r>
          </a:p>
          <a:p>
            <a:pPr lvl="1"/>
            <a:r>
              <a:rPr lang="en-US" altLang="en-US"/>
              <a:t>Text pointer i never backs up.</a:t>
            </a:r>
          </a:p>
          <a:p>
            <a:pPr lvl="1"/>
            <a:r>
              <a:rPr lang="en-US" altLang="en-US"/>
              <a:t>Need to precompute </a:t>
            </a:r>
            <a:r>
              <a:rPr lang="en-US" altLang="en-US">
                <a:latin typeface="Courier New" panose="02070309020205020404" pitchFamily="49" charset="0"/>
              </a:rPr>
              <a:t>next[]</a:t>
            </a:r>
            <a:r>
              <a:rPr lang="en-US" altLang="en-US"/>
              <a:t> table.</a:t>
            </a:r>
          </a:p>
        </p:txBody>
      </p:sp>
      <p:grpSp>
        <p:nvGrpSpPr>
          <p:cNvPr id="807940" name="Group 4">
            <a:extLst>
              <a:ext uri="{FF2B5EF4-FFF2-40B4-BE49-F238E27FC236}">
                <a16:creationId xmlns:a16="http://schemas.microsoft.com/office/drawing/2014/main" id="{6019262F-1685-B447-A308-AD23D24D6BC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362200"/>
            <a:ext cx="7696200" cy="4316413"/>
            <a:chOff x="2784" y="144"/>
            <a:chExt cx="2400" cy="2719"/>
          </a:xfrm>
        </p:grpSpPr>
        <p:sp>
          <p:nvSpPr>
            <p:cNvPr id="807941" name="Text Box 5">
              <a:extLst>
                <a:ext uri="{FF2B5EF4-FFF2-40B4-BE49-F238E27FC236}">
                  <a16:creationId xmlns:a16="http://schemas.microsoft.com/office/drawing/2014/main" id="{BD460252-B189-8F5B-0F23-A99FD1BD4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44"/>
              <a:ext cx="2400" cy="271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 kmpsearch(char p[], char t[], int next[])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int i, j = 0;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int M = strlen(p);                </a:t>
              </a: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// pattern length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int N = strlen(t);                </a:t>
              </a: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// text length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for (i = 0; i &lt; N; i++)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 if (t[i] == p[j]) j++;        </a:t>
              </a: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// char match</a:t>
              </a: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 else j = next[j];             </a:t>
              </a: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// char mismatch</a:t>
              </a: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 if (j == M) return i – M + 1; </a:t>
              </a: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// found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return N;                         </a:t>
              </a: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// not found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}  </a:t>
              </a:r>
            </a:p>
          </p:txBody>
        </p:sp>
        <p:sp>
          <p:nvSpPr>
            <p:cNvPr id="807942" name="Text Box 6">
              <a:extLst>
                <a:ext uri="{FF2B5EF4-FFF2-40B4-BE49-F238E27FC236}">
                  <a16:creationId xmlns:a16="http://schemas.microsoft.com/office/drawing/2014/main" id="{35117AF8-165C-3322-FA69-A9E9CDBF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44"/>
              <a:ext cx="2400" cy="26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KMP String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856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13A3546-3B2F-CBE2-CE70-736122980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6E6856-3011-49B8-AC8D-A700649E153D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1314" name="Rectangle 2">
            <a:extLst>
              <a:ext uri="{FF2B5EF4-FFF2-40B4-BE49-F238E27FC236}">
                <a16:creationId xmlns:a16="http://schemas.microsoft.com/office/drawing/2014/main" id="{A483D7AA-FF4F-7C75-BC09-7ABDBA9D6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FSA Construction for KMP</a:t>
            </a:r>
          </a:p>
        </p:txBody>
      </p:sp>
      <p:sp>
        <p:nvSpPr>
          <p:cNvPr id="781315" name="Rectangle 3">
            <a:extLst>
              <a:ext uri="{FF2B5EF4-FFF2-40B4-BE49-F238E27FC236}">
                <a16:creationId xmlns:a16="http://schemas.microsoft.com/office/drawing/2014/main" id="{EB5B8D8B-E2CD-F6A8-CB5F-94ABC62E1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FSA construction for KMP.</a:t>
            </a:r>
          </a:p>
          <a:p>
            <a:pPr lvl="1"/>
            <a:r>
              <a:rPr lang="en-US" altLang="en-US"/>
              <a:t>FSA builds itself!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Example.</a:t>
            </a:r>
            <a:r>
              <a:rPr lang="en-US" altLang="en-US"/>
              <a:t>  Building FSA for </a:t>
            </a:r>
            <a:r>
              <a:rPr lang="en-US" altLang="en-US">
                <a:latin typeface="Courier New" panose="02070309020205020404" pitchFamily="49" charset="0"/>
              </a:rPr>
              <a:t>aabaaabb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State 6.   </a:t>
            </a:r>
            <a:r>
              <a:rPr lang="en-US" altLang="en-US">
                <a:latin typeface="Courier New" panose="02070309020205020404" pitchFamily="49" charset="0"/>
              </a:rPr>
              <a:t>p[0..5] = aabaaa</a:t>
            </a:r>
          </a:p>
          <a:p>
            <a:pPr lvl="2"/>
            <a:r>
              <a:rPr lang="en-US" altLang="en-US"/>
              <a:t>assume you know state for </a:t>
            </a:r>
            <a:r>
              <a:rPr lang="en-US" altLang="en-US">
                <a:latin typeface="Courier New" panose="02070309020205020404" pitchFamily="49" charset="0"/>
              </a:rPr>
              <a:t>p[1..5] = abaaa 	</a:t>
            </a:r>
            <a:r>
              <a:rPr lang="en-US" altLang="en-US">
                <a:solidFill>
                  <a:schemeClr val="hlink"/>
                </a:solidFill>
              </a:rPr>
              <a:t>X = 2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if next char is </a:t>
            </a:r>
            <a:r>
              <a:rPr lang="en-US" altLang="en-US">
                <a:latin typeface="Courier New" panose="02070309020205020404" pitchFamily="49" charset="0"/>
              </a:rPr>
              <a:t>b</a:t>
            </a:r>
            <a:r>
              <a:rPr lang="en-US" altLang="en-US"/>
              <a:t> (match):  go forward		</a:t>
            </a:r>
            <a:r>
              <a:rPr lang="en-US" altLang="en-US">
                <a:solidFill>
                  <a:schemeClr val="hlink"/>
                </a:solidFill>
              </a:rPr>
              <a:t>6 + 1 = 7</a:t>
            </a:r>
          </a:p>
          <a:p>
            <a:pPr lvl="2"/>
            <a:r>
              <a:rPr lang="en-US" altLang="en-US"/>
              <a:t>if next char is </a:t>
            </a: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(mismatch):  go to state for </a:t>
            </a:r>
            <a:r>
              <a:rPr lang="en-US" altLang="en-US">
                <a:latin typeface="Courier New" panose="02070309020205020404" pitchFamily="49" charset="0"/>
              </a:rPr>
              <a:t>abaaaa	</a:t>
            </a:r>
            <a:r>
              <a:rPr lang="en-US" altLang="en-US">
                <a:solidFill>
                  <a:schemeClr val="hlink"/>
                </a:solidFill>
              </a:rPr>
              <a:t>X + 'a' = 2</a:t>
            </a:r>
          </a:p>
          <a:p>
            <a:pPr lvl="2"/>
            <a:r>
              <a:rPr lang="en-US" altLang="en-US"/>
              <a:t>update X to state for </a:t>
            </a:r>
            <a:r>
              <a:rPr lang="en-US" altLang="en-US">
                <a:latin typeface="Courier New" panose="02070309020205020404" pitchFamily="49" charset="0"/>
              </a:rPr>
              <a:t>p[1..6] = abaaab		</a:t>
            </a:r>
            <a:r>
              <a:rPr lang="en-US" altLang="en-US">
                <a:solidFill>
                  <a:schemeClr val="hlink"/>
                </a:solidFill>
              </a:rPr>
              <a:t>X + 'b' = 3</a:t>
            </a:r>
          </a:p>
          <a:p>
            <a:pPr lvl="1"/>
            <a:endParaRPr lang="en-US" altLang="en-US">
              <a:solidFill>
                <a:schemeClr val="hlink"/>
              </a:solidFill>
            </a:endParaRP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781316" name="Oval 4">
            <a:extLst>
              <a:ext uri="{FF2B5EF4-FFF2-40B4-BE49-F238E27FC236}">
                <a16:creationId xmlns:a16="http://schemas.microsoft.com/office/drawing/2014/main" id="{1091C669-A116-CD6C-0A0F-F69B3DC25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81317" name="Oval 5">
            <a:extLst>
              <a:ext uri="{FF2B5EF4-FFF2-40B4-BE49-F238E27FC236}">
                <a16:creationId xmlns:a16="http://schemas.microsoft.com/office/drawing/2014/main" id="{2FE63A2F-23D2-DA49-E356-92C3F2BEB2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781318" name="AutoShape 6">
            <a:extLst>
              <a:ext uri="{FF2B5EF4-FFF2-40B4-BE49-F238E27FC236}">
                <a16:creationId xmlns:a16="http://schemas.microsoft.com/office/drawing/2014/main" id="{C96528D3-C830-2007-FC42-AA64B4028DDA}"/>
              </a:ext>
            </a:extLst>
          </p:cNvPr>
          <p:cNvCxnSpPr>
            <a:cxnSpLocks noChangeShapeType="1"/>
            <a:stCxn id="781316" idx="6"/>
            <a:endCxn id="781317" idx="2"/>
          </p:cNvCxnSpPr>
          <p:nvPr/>
        </p:nvCxnSpPr>
        <p:spPr bwMode="auto">
          <a:xfrm>
            <a:off x="38862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19" name="Text Box 7">
            <a:extLst>
              <a:ext uri="{FF2B5EF4-FFF2-40B4-BE49-F238E27FC236}">
                <a16:creationId xmlns:a16="http://schemas.microsoft.com/office/drawing/2014/main" id="{810AE1E8-6E0A-E2FB-B5B5-14DEEC802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1320" name="Text Box 8">
            <a:extLst>
              <a:ext uri="{FF2B5EF4-FFF2-40B4-BE49-F238E27FC236}">
                <a16:creationId xmlns:a16="http://schemas.microsoft.com/office/drawing/2014/main" id="{50B56FCD-3C4A-7C7D-B484-DECBF9A8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1321" name="Oval 9">
            <a:extLst>
              <a:ext uri="{FF2B5EF4-FFF2-40B4-BE49-F238E27FC236}">
                <a16:creationId xmlns:a16="http://schemas.microsoft.com/office/drawing/2014/main" id="{842952E1-5D71-DE70-98A1-94D15FC273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81322" name="Oval 10">
            <a:extLst>
              <a:ext uri="{FF2B5EF4-FFF2-40B4-BE49-F238E27FC236}">
                <a16:creationId xmlns:a16="http://schemas.microsoft.com/office/drawing/2014/main" id="{C8FF51E4-C780-E753-9B76-1F282F60B0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781323" name="AutoShape 11">
            <a:extLst>
              <a:ext uri="{FF2B5EF4-FFF2-40B4-BE49-F238E27FC236}">
                <a16:creationId xmlns:a16="http://schemas.microsoft.com/office/drawing/2014/main" id="{9260732A-E68C-7BBB-A5BA-B70F74E603DF}"/>
              </a:ext>
            </a:extLst>
          </p:cNvPr>
          <p:cNvCxnSpPr>
            <a:cxnSpLocks noChangeShapeType="1"/>
            <a:stCxn id="781321" idx="6"/>
            <a:endCxn id="781322" idx="2"/>
          </p:cNvCxnSpPr>
          <p:nvPr/>
        </p:nvCxnSpPr>
        <p:spPr bwMode="auto">
          <a:xfrm>
            <a:off x="58674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24" name="Text Box 12">
            <a:extLst>
              <a:ext uri="{FF2B5EF4-FFF2-40B4-BE49-F238E27FC236}">
                <a16:creationId xmlns:a16="http://schemas.microsoft.com/office/drawing/2014/main" id="{A8247F60-B4F3-3683-FEE3-32E68012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781325" name="AutoShape 13">
            <a:extLst>
              <a:ext uri="{FF2B5EF4-FFF2-40B4-BE49-F238E27FC236}">
                <a16:creationId xmlns:a16="http://schemas.microsoft.com/office/drawing/2014/main" id="{B4DFFAB8-8C28-3830-0B2C-D08208303F89}"/>
              </a:ext>
            </a:extLst>
          </p:cNvPr>
          <p:cNvCxnSpPr>
            <a:cxnSpLocks noChangeShapeType="1"/>
            <a:stCxn id="781317" idx="6"/>
            <a:endCxn id="781321" idx="2"/>
          </p:cNvCxnSpPr>
          <p:nvPr/>
        </p:nvCxnSpPr>
        <p:spPr bwMode="auto">
          <a:xfrm>
            <a:off x="48768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26" name="Oval 14">
            <a:extLst>
              <a:ext uri="{FF2B5EF4-FFF2-40B4-BE49-F238E27FC236}">
                <a16:creationId xmlns:a16="http://schemas.microsoft.com/office/drawing/2014/main" id="{2542E777-C06F-557E-8DF9-6443E314D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81327" name="Oval 15">
            <a:extLst>
              <a:ext uri="{FF2B5EF4-FFF2-40B4-BE49-F238E27FC236}">
                <a16:creationId xmlns:a16="http://schemas.microsoft.com/office/drawing/2014/main" id="{E21FF859-C1F6-7E94-05DB-A70E39809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81328" name="AutoShape 16">
            <a:extLst>
              <a:ext uri="{FF2B5EF4-FFF2-40B4-BE49-F238E27FC236}">
                <a16:creationId xmlns:a16="http://schemas.microsoft.com/office/drawing/2014/main" id="{29DFFF76-6C6B-DCCA-0B99-E92FA0043AFD}"/>
              </a:ext>
            </a:extLst>
          </p:cNvPr>
          <p:cNvCxnSpPr>
            <a:cxnSpLocks noChangeShapeType="1"/>
            <a:stCxn id="781326" idx="6"/>
            <a:endCxn id="781327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29" name="Text Box 17">
            <a:extLst>
              <a:ext uri="{FF2B5EF4-FFF2-40B4-BE49-F238E27FC236}">
                <a16:creationId xmlns:a16="http://schemas.microsoft.com/office/drawing/2014/main" id="{B951838D-3CC1-2526-A97D-C7783695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1330" name="Text Box 18">
            <a:extLst>
              <a:ext uri="{FF2B5EF4-FFF2-40B4-BE49-F238E27FC236}">
                <a16:creationId xmlns:a16="http://schemas.microsoft.com/office/drawing/2014/main" id="{C6A33FF9-6295-AAB7-22EE-955C203F2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1331" name="Oval 19">
            <a:extLst>
              <a:ext uri="{FF2B5EF4-FFF2-40B4-BE49-F238E27FC236}">
                <a16:creationId xmlns:a16="http://schemas.microsoft.com/office/drawing/2014/main" id="{9CD16363-9541-E7B5-5677-A6D3BAC8C0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81332" name="AutoShape 20">
            <a:extLst>
              <a:ext uri="{FF2B5EF4-FFF2-40B4-BE49-F238E27FC236}">
                <a16:creationId xmlns:a16="http://schemas.microsoft.com/office/drawing/2014/main" id="{F0E6FE2D-1FED-4088-9357-EBC726E48F4E}"/>
              </a:ext>
            </a:extLst>
          </p:cNvPr>
          <p:cNvCxnSpPr>
            <a:cxnSpLocks noChangeShapeType="1"/>
            <a:stCxn id="781331" idx="6"/>
            <a:endCxn id="781316" idx="2"/>
          </p:cNvCxnSpPr>
          <p:nvPr/>
        </p:nvCxnSpPr>
        <p:spPr bwMode="auto">
          <a:xfrm flipV="1"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33" name="Text Box 21">
            <a:extLst>
              <a:ext uri="{FF2B5EF4-FFF2-40B4-BE49-F238E27FC236}">
                <a16:creationId xmlns:a16="http://schemas.microsoft.com/office/drawing/2014/main" id="{A0093947-2A2E-4A85-F2E6-B4F90238C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81334" name="AutoShape 22">
            <a:extLst>
              <a:ext uri="{FF2B5EF4-FFF2-40B4-BE49-F238E27FC236}">
                <a16:creationId xmlns:a16="http://schemas.microsoft.com/office/drawing/2014/main" id="{45803C06-14FB-1C31-FC3D-7ACC59B462D2}"/>
              </a:ext>
            </a:extLst>
          </p:cNvPr>
          <p:cNvCxnSpPr>
            <a:cxnSpLocks noChangeShapeType="1"/>
            <a:stCxn id="781327" idx="6"/>
            <a:endCxn id="781331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35" name="AutoShape 23">
            <a:extLst>
              <a:ext uri="{FF2B5EF4-FFF2-40B4-BE49-F238E27FC236}">
                <a16:creationId xmlns:a16="http://schemas.microsoft.com/office/drawing/2014/main" id="{4553F627-5B2D-2CB4-5A65-491DCF955221}"/>
              </a:ext>
            </a:extLst>
          </p:cNvPr>
          <p:cNvCxnSpPr>
            <a:cxnSpLocks noChangeShapeType="1"/>
            <a:stCxn id="781327" idx="3"/>
            <a:endCxn id="781326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36" name="Text Box 24">
            <a:extLst>
              <a:ext uri="{FF2B5EF4-FFF2-40B4-BE49-F238E27FC236}">
                <a16:creationId xmlns:a16="http://schemas.microsoft.com/office/drawing/2014/main" id="{A5067080-5B70-4D21-8341-42182B494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81337" name="AutoShape 25">
            <a:extLst>
              <a:ext uri="{FF2B5EF4-FFF2-40B4-BE49-F238E27FC236}">
                <a16:creationId xmlns:a16="http://schemas.microsoft.com/office/drawing/2014/main" id="{9CFC19D8-56D5-62BC-B395-451A4B22D9B6}"/>
              </a:ext>
            </a:extLst>
          </p:cNvPr>
          <p:cNvCxnSpPr>
            <a:cxnSpLocks noChangeShapeType="1"/>
            <a:stCxn id="781321" idx="3"/>
            <a:endCxn id="781316" idx="5"/>
          </p:cNvCxnSpPr>
          <p:nvPr/>
        </p:nvCxnSpPr>
        <p:spPr bwMode="auto">
          <a:xfrm rot="16200000" flipV="1">
            <a:off x="47236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38" name="Text Box 26">
            <a:extLst>
              <a:ext uri="{FF2B5EF4-FFF2-40B4-BE49-F238E27FC236}">
                <a16:creationId xmlns:a16="http://schemas.microsoft.com/office/drawing/2014/main" id="{FDAA05A0-C87A-84C7-C7A0-4F98175B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81339" name="AutoShape 27">
            <a:extLst>
              <a:ext uri="{FF2B5EF4-FFF2-40B4-BE49-F238E27FC236}">
                <a16:creationId xmlns:a16="http://schemas.microsoft.com/office/drawing/2014/main" id="{CB31942F-6E9A-FEC5-5DD9-A04B7A037DAC}"/>
              </a:ext>
            </a:extLst>
          </p:cNvPr>
          <p:cNvCxnSpPr>
            <a:cxnSpLocks noChangeShapeType="1"/>
            <a:stCxn id="781317" idx="1"/>
            <a:endCxn id="781326" idx="7"/>
          </p:cNvCxnSpPr>
          <p:nvPr/>
        </p:nvCxnSpPr>
        <p:spPr bwMode="auto">
          <a:xfrm rot="16200000" flipH="1" flipV="1">
            <a:off x="27424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40" name="Text Box 28">
            <a:extLst>
              <a:ext uri="{FF2B5EF4-FFF2-40B4-BE49-F238E27FC236}">
                <a16:creationId xmlns:a16="http://schemas.microsoft.com/office/drawing/2014/main" id="{F9D1E3F1-787F-0825-D074-81F17797B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81341" name="AutoShape 29">
            <a:extLst>
              <a:ext uri="{FF2B5EF4-FFF2-40B4-BE49-F238E27FC236}">
                <a16:creationId xmlns:a16="http://schemas.microsoft.com/office/drawing/2014/main" id="{92BE40A4-A9B7-502C-95CE-7FEA7AD31A40}"/>
              </a:ext>
            </a:extLst>
          </p:cNvPr>
          <p:cNvCxnSpPr>
            <a:cxnSpLocks noChangeShapeType="1"/>
            <a:stCxn id="781316" idx="4"/>
            <a:endCxn id="781326" idx="3"/>
          </p:cNvCxnSpPr>
          <p:nvPr/>
        </p:nvCxnSpPr>
        <p:spPr bwMode="auto">
          <a:xfrm rot="16200000" flipV="1">
            <a:off x="21717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42" name="Text Box 30">
            <a:extLst>
              <a:ext uri="{FF2B5EF4-FFF2-40B4-BE49-F238E27FC236}">
                <a16:creationId xmlns:a16="http://schemas.microsoft.com/office/drawing/2014/main" id="{AB597B08-5AAE-447D-2183-F9B39DFE2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81343" name="Freeform 31">
            <a:extLst>
              <a:ext uri="{FF2B5EF4-FFF2-40B4-BE49-F238E27FC236}">
                <a16:creationId xmlns:a16="http://schemas.microsoft.com/office/drawing/2014/main" id="{0FA52A0B-F7D9-6EB4-2DC5-AD78D564B88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1344" name="Text Box 32">
            <a:extLst>
              <a:ext uri="{FF2B5EF4-FFF2-40B4-BE49-F238E27FC236}">
                <a16:creationId xmlns:a16="http://schemas.microsoft.com/office/drawing/2014/main" id="{8DEF91CA-63CC-D9A8-C008-6A92F19B3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81345" name="Freeform 33">
            <a:extLst>
              <a:ext uri="{FF2B5EF4-FFF2-40B4-BE49-F238E27FC236}">
                <a16:creationId xmlns:a16="http://schemas.microsoft.com/office/drawing/2014/main" id="{B481BFA0-C2F3-5354-0A23-91CAF56C2EE2}"/>
              </a:ext>
            </a:extLst>
          </p:cNvPr>
          <p:cNvSpPr>
            <a:spLocks/>
          </p:cNvSpPr>
          <p:nvPr/>
        </p:nvSpPr>
        <p:spPr bwMode="auto">
          <a:xfrm rot="-9700215">
            <a:off x="25908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1346" name="Text Box 34">
            <a:extLst>
              <a:ext uri="{FF2B5EF4-FFF2-40B4-BE49-F238E27FC236}">
                <a16:creationId xmlns:a16="http://schemas.microsoft.com/office/drawing/2014/main" id="{ED70847A-3033-B4B1-A739-4D402B36A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1347" name="Line 35">
            <a:extLst>
              <a:ext uri="{FF2B5EF4-FFF2-40B4-BE49-F238E27FC236}">
                <a16:creationId xmlns:a16="http://schemas.microsoft.com/office/drawing/2014/main" id="{2303F9A9-2B72-7967-5076-42097A5A49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5178425"/>
            <a:ext cx="533400" cy="307975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1348" name="Line 36">
            <a:extLst>
              <a:ext uri="{FF2B5EF4-FFF2-40B4-BE49-F238E27FC236}">
                <a16:creationId xmlns:a16="http://schemas.microsoft.com/office/drawing/2014/main" id="{1C5403F9-0B01-0790-BC15-BACAAD9E9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715000"/>
            <a:ext cx="533400" cy="4572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88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9AF68F6-E741-D2BE-010A-17B14CE02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C6FBB-DA02-4F8B-A0AD-BA6CBC2AA673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7458" name="Rectangle 2">
            <a:extLst>
              <a:ext uri="{FF2B5EF4-FFF2-40B4-BE49-F238E27FC236}">
                <a16:creationId xmlns:a16="http://schemas.microsoft.com/office/drawing/2014/main" id="{34B54924-A316-4001-BF5D-4CA403900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87459" name="Rectangle 3">
            <a:extLst>
              <a:ext uri="{FF2B5EF4-FFF2-40B4-BE49-F238E27FC236}">
                <a16:creationId xmlns:a16="http://schemas.microsoft.com/office/drawing/2014/main" id="{EEB37499-4B48-E092-5BD4-ABCF020E3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FSA construction for KMP.</a:t>
            </a:r>
          </a:p>
          <a:p>
            <a:pPr lvl="1"/>
            <a:r>
              <a:rPr lang="en-US" altLang="en-US"/>
              <a:t>FSA builds itself!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Example.</a:t>
            </a:r>
            <a:r>
              <a:rPr lang="en-US" altLang="en-US"/>
              <a:t>  Building FSA for </a:t>
            </a:r>
            <a:r>
              <a:rPr lang="en-US" altLang="en-US">
                <a:latin typeface="Courier New" panose="02070309020205020404" pitchFamily="49" charset="0"/>
              </a:rPr>
              <a:t>aabaaabb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</p:txBody>
      </p:sp>
      <p:sp>
        <p:nvSpPr>
          <p:cNvPr id="787460" name="Oval 4">
            <a:extLst>
              <a:ext uri="{FF2B5EF4-FFF2-40B4-BE49-F238E27FC236}">
                <a16:creationId xmlns:a16="http://schemas.microsoft.com/office/drawing/2014/main" id="{C749FF2E-F01D-94A1-C316-B32825C965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0200"/>
            <a:ext cx="304800" cy="3032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87461" name="Oval 5">
            <a:extLst>
              <a:ext uri="{FF2B5EF4-FFF2-40B4-BE49-F238E27FC236}">
                <a16:creationId xmlns:a16="http://schemas.microsoft.com/office/drawing/2014/main" id="{C51BE940-17F3-E7FA-622B-2DB4FAA455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787462" name="AutoShape 6">
            <a:extLst>
              <a:ext uri="{FF2B5EF4-FFF2-40B4-BE49-F238E27FC236}">
                <a16:creationId xmlns:a16="http://schemas.microsoft.com/office/drawing/2014/main" id="{7FD525D2-C65D-E14D-7A6B-A7491DAE7240}"/>
              </a:ext>
            </a:extLst>
          </p:cNvPr>
          <p:cNvCxnSpPr>
            <a:cxnSpLocks noChangeShapeType="1"/>
            <a:stCxn id="787460" idx="6"/>
            <a:endCxn id="787461" idx="2"/>
          </p:cNvCxnSpPr>
          <p:nvPr/>
        </p:nvCxnSpPr>
        <p:spPr bwMode="auto">
          <a:xfrm>
            <a:off x="38862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63" name="Text Box 7">
            <a:extLst>
              <a:ext uri="{FF2B5EF4-FFF2-40B4-BE49-F238E27FC236}">
                <a16:creationId xmlns:a16="http://schemas.microsoft.com/office/drawing/2014/main" id="{315795B2-3689-4E23-EE3A-F8974C347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7464" name="Text Box 8">
            <a:extLst>
              <a:ext uri="{FF2B5EF4-FFF2-40B4-BE49-F238E27FC236}">
                <a16:creationId xmlns:a16="http://schemas.microsoft.com/office/drawing/2014/main" id="{208B5620-1695-9AE7-F52A-682354404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7465" name="Oval 9">
            <a:extLst>
              <a:ext uri="{FF2B5EF4-FFF2-40B4-BE49-F238E27FC236}">
                <a16:creationId xmlns:a16="http://schemas.microsoft.com/office/drawing/2014/main" id="{DB327648-3696-7025-4F21-85FF978B58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87466" name="Oval 10">
            <a:extLst>
              <a:ext uri="{FF2B5EF4-FFF2-40B4-BE49-F238E27FC236}">
                <a16:creationId xmlns:a16="http://schemas.microsoft.com/office/drawing/2014/main" id="{82F1822C-6E8C-7135-C4B9-0DFC1F604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787467" name="AutoShape 11">
            <a:extLst>
              <a:ext uri="{FF2B5EF4-FFF2-40B4-BE49-F238E27FC236}">
                <a16:creationId xmlns:a16="http://schemas.microsoft.com/office/drawing/2014/main" id="{97987D86-1C17-05A6-C463-5E1399BC6E24}"/>
              </a:ext>
            </a:extLst>
          </p:cNvPr>
          <p:cNvCxnSpPr>
            <a:cxnSpLocks noChangeShapeType="1"/>
            <a:stCxn id="787465" idx="6"/>
            <a:endCxn id="787466" idx="2"/>
          </p:cNvCxnSpPr>
          <p:nvPr/>
        </p:nvCxnSpPr>
        <p:spPr bwMode="auto">
          <a:xfrm>
            <a:off x="58674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68" name="Text Box 12">
            <a:extLst>
              <a:ext uri="{FF2B5EF4-FFF2-40B4-BE49-F238E27FC236}">
                <a16:creationId xmlns:a16="http://schemas.microsoft.com/office/drawing/2014/main" id="{B9829860-4383-9B1A-8D39-3D6B6110A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787469" name="AutoShape 13">
            <a:extLst>
              <a:ext uri="{FF2B5EF4-FFF2-40B4-BE49-F238E27FC236}">
                <a16:creationId xmlns:a16="http://schemas.microsoft.com/office/drawing/2014/main" id="{86616CD1-1972-8B17-751B-E8A49F6F12B4}"/>
              </a:ext>
            </a:extLst>
          </p:cNvPr>
          <p:cNvCxnSpPr>
            <a:cxnSpLocks noChangeShapeType="1"/>
            <a:stCxn id="787461" idx="6"/>
            <a:endCxn id="787465" idx="2"/>
          </p:cNvCxnSpPr>
          <p:nvPr/>
        </p:nvCxnSpPr>
        <p:spPr bwMode="auto">
          <a:xfrm>
            <a:off x="48768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70" name="Oval 14">
            <a:extLst>
              <a:ext uri="{FF2B5EF4-FFF2-40B4-BE49-F238E27FC236}">
                <a16:creationId xmlns:a16="http://schemas.microsoft.com/office/drawing/2014/main" id="{9292FC72-809A-A48D-7E23-078496059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87471" name="Oval 15">
            <a:extLst>
              <a:ext uri="{FF2B5EF4-FFF2-40B4-BE49-F238E27FC236}">
                <a16:creationId xmlns:a16="http://schemas.microsoft.com/office/drawing/2014/main" id="{E6AF8BB0-62E8-0A27-4FAD-52A3ABEFB0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87472" name="AutoShape 16">
            <a:extLst>
              <a:ext uri="{FF2B5EF4-FFF2-40B4-BE49-F238E27FC236}">
                <a16:creationId xmlns:a16="http://schemas.microsoft.com/office/drawing/2014/main" id="{63D683EC-AE21-D810-8D6D-9FA7490C5D5F}"/>
              </a:ext>
            </a:extLst>
          </p:cNvPr>
          <p:cNvCxnSpPr>
            <a:cxnSpLocks noChangeShapeType="1"/>
            <a:stCxn id="787470" idx="6"/>
            <a:endCxn id="787471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73" name="Text Box 17">
            <a:extLst>
              <a:ext uri="{FF2B5EF4-FFF2-40B4-BE49-F238E27FC236}">
                <a16:creationId xmlns:a16="http://schemas.microsoft.com/office/drawing/2014/main" id="{1FE6F8C5-91DB-B659-AB42-202442EFF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7474" name="Text Box 18">
            <a:extLst>
              <a:ext uri="{FF2B5EF4-FFF2-40B4-BE49-F238E27FC236}">
                <a16:creationId xmlns:a16="http://schemas.microsoft.com/office/drawing/2014/main" id="{00E51B0B-BE47-7FEB-3A48-2A76EAB54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7475" name="Oval 19">
            <a:extLst>
              <a:ext uri="{FF2B5EF4-FFF2-40B4-BE49-F238E27FC236}">
                <a16:creationId xmlns:a16="http://schemas.microsoft.com/office/drawing/2014/main" id="{F6C21225-65FA-4C2D-ABE1-B28715B41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87476" name="AutoShape 20">
            <a:extLst>
              <a:ext uri="{FF2B5EF4-FFF2-40B4-BE49-F238E27FC236}">
                <a16:creationId xmlns:a16="http://schemas.microsoft.com/office/drawing/2014/main" id="{565C00FE-3E4C-082E-504D-2738498DE2D8}"/>
              </a:ext>
            </a:extLst>
          </p:cNvPr>
          <p:cNvCxnSpPr>
            <a:cxnSpLocks noChangeShapeType="1"/>
            <a:stCxn id="787475" idx="6"/>
            <a:endCxn id="787460" idx="2"/>
          </p:cNvCxnSpPr>
          <p:nvPr/>
        </p:nvCxnSpPr>
        <p:spPr bwMode="auto">
          <a:xfrm flipV="1"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77" name="Text Box 21">
            <a:extLst>
              <a:ext uri="{FF2B5EF4-FFF2-40B4-BE49-F238E27FC236}">
                <a16:creationId xmlns:a16="http://schemas.microsoft.com/office/drawing/2014/main" id="{A22C189A-A214-9C77-0F59-6BE174429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87478" name="AutoShape 22">
            <a:extLst>
              <a:ext uri="{FF2B5EF4-FFF2-40B4-BE49-F238E27FC236}">
                <a16:creationId xmlns:a16="http://schemas.microsoft.com/office/drawing/2014/main" id="{FDA6F62B-D92B-F653-E455-E880AAB3A760}"/>
              </a:ext>
            </a:extLst>
          </p:cNvPr>
          <p:cNvCxnSpPr>
            <a:cxnSpLocks noChangeShapeType="1"/>
            <a:stCxn id="787471" idx="6"/>
            <a:endCxn id="787475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7479" name="AutoShape 23">
            <a:extLst>
              <a:ext uri="{FF2B5EF4-FFF2-40B4-BE49-F238E27FC236}">
                <a16:creationId xmlns:a16="http://schemas.microsoft.com/office/drawing/2014/main" id="{852386C5-5D94-5942-68E6-A33D4A97436D}"/>
              </a:ext>
            </a:extLst>
          </p:cNvPr>
          <p:cNvCxnSpPr>
            <a:cxnSpLocks noChangeShapeType="1"/>
            <a:stCxn id="787471" idx="3"/>
            <a:endCxn id="787470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80" name="Text Box 24">
            <a:extLst>
              <a:ext uri="{FF2B5EF4-FFF2-40B4-BE49-F238E27FC236}">
                <a16:creationId xmlns:a16="http://schemas.microsoft.com/office/drawing/2014/main" id="{0FEA26CD-3541-0F19-1821-C4A61EDA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87481" name="AutoShape 25">
            <a:extLst>
              <a:ext uri="{FF2B5EF4-FFF2-40B4-BE49-F238E27FC236}">
                <a16:creationId xmlns:a16="http://schemas.microsoft.com/office/drawing/2014/main" id="{25DC158F-A890-BE59-1AA2-F8E326CBBFF4}"/>
              </a:ext>
            </a:extLst>
          </p:cNvPr>
          <p:cNvCxnSpPr>
            <a:cxnSpLocks noChangeShapeType="1"/>
            <a:stCxn id="787465" idx="3"/>
            <a:endCxn id="787460" idx="5"/>
          </p:cNvCxnSpPr>
          <p:nvPr/>
        </p:nvCxnSpPr>
        <p:spPr bwMode="auto">
          <a:xfrm rot="16200000" flipV="1">
            <a:off x="47236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82" name="Text Box 26">
            <a:extLst>
              <a:ext uri="{FF2B5EF4-FFF2-40B4-BE49-F238E27FC236}">
                <a16:creationId xmlns:a16="http://schemas.microsoft.com/office/drawing/2014/main" id="{F1D0DB74-030A-E1A9-29E0-CC6C20A9E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87483" name="AutoShape 27">
            <a:extLst>
              <a:ext uri="{FF2B5EF4-FFF2-40B4-BE49-F238E27FC236}">
                <a16:creationId xmlns:a16="http://schemas.microsoft.com/office/drawing/2014/main" id="{336B94FA-6279-A22E-D570-971F25500886}"/>
              </a:ext>
            </a:extLst>
          </p:cNvPr>
          <p:cNvCxnSpPr>
            <a:cxnSpLocks noChangeShapeType="1"/>
            <a:stCxn id="787461" idx="1"/>
            <a:endCxn id="787470" idx="7"/>
          </p:cNvCxnSpPr>
          <p:nvPr/>
        </p:nvCxnSpPr>
        <p:spPr bwMode="auto">
          <a:xfrm rot="16200000" flipH="1" flipV="1">
            <a:off x="27424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84" name="Text Box 28">
            <a:extLst>
              <a:ext uri="{FF2B5EF4-FFF2-40B4-BE49-F238E27FC236}">
                <a16:creationId xmlns:a16="http://schemas.microsoft.com/office/drawing/2014/main" id="{BA1AEDF1-1CC6-8D4C-B86A-3D5C785BA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87485" name="AutoShape 29">
            <a:extLst>
              <a:ext uri="{FF2B5EF4-FFF2-40B4-BE49-F238E27FC236}">
                <a16:creationId xmlns:a16="http://schemas.microsoft.com/office/drawing/2014/main" id="{48FF3109-D84A-2580-AF71-6778A7A7820D}"/>
              </a:ext>
            </a:extLst>
          </p:cNvPr>
          <p:cNvCxnSpPr>
            <a:cxnSpLocks noChangeShapeType="1"/>
            <a:stCxn id="787460" idx="4"/>
            <a:endCxn id="787470" idx="3"/>
          </p:cNvCxnSpPr>
          <p:nvPr/>
        </p:nvCxnSpPr>
        <p:spPr bwMode="auto">
          <a:xfrm rot="16200000" flipV="1">
            <a:off x="21717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86" name="Text Box 30">
            <a:extLst>
              <a:ext uri="{FF2B5EF4-FFF2-40B4-BE49-F238E27FC236}">
                <a16:creationId xmlns:a16="http://schemas.microsoft.com/office/drawing/2014/main" id="{E6272259-2B45-74D6-24FE-4A01E8CD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87487" name="Freeform 31">
            <a:extLst>
              <a:ext uri="{FF2B5EF4-FFF2-40B4-BE49-F238E27FC236}">
                <a16:creationId xmlns:a16="http://schemas.microsoft.com/office/drawing/2014/main" id="{E16B7561-8396-C1CB-81DA-F2F593650742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7488" name="Text Box 32">
            <a:extLst>
              <a:ext uri="{FF2B5EF4-FFF2-40B4-BE49-F238E27FC236}">
                <a16:creationId xmlns:a16="http://schemas.microsoft.com/office/drawing/2014/main" id="{2914A7E4-17B3-0C35-30F4-3B672C894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87489" name="Freeform 33">
            <a:extLst>
              <a:ext uri="{FF2B5EF4-FFF2-40B4-BE49-F238E27FC236}">
                <a16:creationId xmlns:a16="http://schemas.microsoft.com/office/drawing/2014/main" id="{8E096D42-1271-CDB3-EF8B-9AE9F6C52F54}"/>
              </a:ext>
            </a:extLst>
          </p:cNvPr>
          <p:cNvSpPr>
            <a:spLocks/>
          </p:cNvSpPr>
          <p:nvPr/>
        </p:nvSpPr>
        <p:spPr bwMode="auto">
          <a:xfrm rot="-9700215">
            <a:off x="25908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7490" name="Text Box 34">
            <a:extLst>
              <a:ext uri="{FF2B5EF4-FFF2-40B4-BE49-F238E27FC236}">
                <a16:creationId xmlns:a16="http://schemas.microsoft.com/office/drawing/2014/main" id="{E0F66D3A-2DEA-6175-57F3-381A3500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7491" name="Oval 35">
            <a:extLst>
              <a:ext uri="{FF2B5EF4-FFF2-40B4-BE49-F238E27FC236}">
                <a16:creationId xmlns:a16="http://schemas.microsoft.com/office/drawing/2014/main" id="{4E5F2F31-C260-23D8-FA70-D20298886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787492" name="AutoShape 36">
            <a:extLst>
              <a:ext uri="{FF2B5EF4-FFF2-40B4-BE49-F238E27FC236}">
                <a16:creationId xmlns:a16="http://schemas.microsoft.com/office/drawing/2014/main" id="{F8AFE7BE-4D45-F8CE-A8A2-C99E0231CE60}"/>
              </a:ext>
            </a:extLst>
          </p:cNvPr>
          <p:cNvCxnSpPr>
            <a:cxnSpLocks noChangeShapeType="1"/>
            <a:endCxn id="787491" idx="2"/>
          </p:cNvCxnSpPr>
          <p:nvPr/>
        </p:nvCxnSpPr>
        <p:spPr bwMode="auto">
          <a:xfrm flipV="1">
            <a:off x="6858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7493" name="AutoShape 37">
            <a:extLst>
              <a:ext uri="{FF2B5EF4-FFF2-40B4-BE49-F238E27FC236}">
                <a16:creationId xmlns:a16="http://schemas.microsoft.com/office/drawing/2014/main" id="{543B7A93-4A9D-D432-8155-A316A418596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756150" y="3765550"/>
            <a:ext cx="44450" cy="3854450"/>
          </a:xfrm>
          <a:prstGeom prst="curvedConnector3">
            <a:avLst>
              <a:gd name="adj1" fmla="val -151428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7494" name="Text Box 38">
            <a:extLst>
              <a:ext uri="{FF2B5EF4-FFF2-40B4-BE49-F238E27FC236}">
                <a16:creationId xmlns:a16="http://schemas.microsoft.com/office/drawing/2014/main" id="{B6933A07-0A90-88B7-8D32-73E89A4A9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338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87495" name="Text Box 39">
            <a:extLst>
              <a:ext uri="{FF2B5EF4-FFF2-40B4-BE49-F238E27FC236}">
                <a16:creationId xmlns:a16="http://schemas.microsoft.com/office/drawing/2014/main" id="{90C255D6-DB63-9439-B188-E5B4CFD86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87415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1E13815-CC00-5247-6F8E-B7C1194DF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AC6C5-8F14-4E2B-93AB-7EF777BAE5D9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08962" name="Rectangle 2">
            <a:extLst>
              <a:ext uri="{FF2B5EF4-FFF2-40B4-BE49-F238E27FC236}">
                <a16:creationId xmlns:a16="http://schemas.microsoft.com/office/drawing/2014/main" id="{FA65F49F-6073-E2FF-1994-4E101523C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808963" name="Rectangle 3">
            <a:extLst>
              <a:ext uri="{FF2B5EF4-FFF2-40B4-BE49-F238E27FC236}">
                <a16:creationId xmlns:a16="http://schemas.microsoft.com/office/drawing/2014/main" id="{189D0FD7-58E4-5D55-958E-48EEF75F4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FSA construction for KMP.</a:t>
            </a:r>
          </a:p>
          <a:p>
            <a:pPr lvl="1"/>
            <a:r>
              <a:rPr lang="en-US" altLang="en-US"/>
              <a:t>FSA builds itself!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Example.</a:t>
            </a:r>
            <a:r>
              <a:rPr lang="en-US" altLang="en-US"/>
              <a:t>  Building FSA for </a:t>
            </a:r>
            <a:r>
              <a:rPr lang="en-US" altLang="en-US">
                <a:latin typeface="Courier New" panose="02070309020205020404" pitchFamily="49" charset="0"/>
              </a:rPr>
              <a:t>aabaaabb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State 7.   </a:t>
            </a:r>
            <a:r>
              <a:rPr lang="en-US" altLang="en-US">
                <a:latin typeface="Courier New" panose="02070309020205020404" pitchFamily="49" charset="0"/>
              </a:rPr>
              <a:t>p[0..6] = aabaaab</a:t>
            </a:r>
          </a:p>
          <a:p>
            <a:pPr lvl="2"/>
            <a:r>
              <a:rPr lang="en-US" altLang="en-US"/>
              <a:t>assume you know state for </a:t>
            </a:r>
            <a:r>
              <a:rPr lang="en-US" altLang="en-US">
                <a:latin typeface="Courier New" panose="02070309020205020404" pitchFamily="49" charset="0"/>
              </a:rPr>
              <a:t>p[1..6] = abaaab 	</a:t>
            </a:r>
            <a:r>
              <a:rPr lang="en-US" altLang="en-US">
                <a:solidFill>
                  <a:schemeClr val="hlink"/>
                </a:solidFill>
              </a:rPr>
              <a:t>X = 3</a:t>
            </a:r>
            <a:r>
              <a:rPr lang="en-US" altLang="en-US"/>
              <a:t> </a:t>
            </a:r>
          </a:p>
          <a:p>
            <a:pPr lvl="2"/>
            <a:r>
              <a:rPr lang="en-US" altLang="en-US"/>
              <a:t>if next char is </a:t>
            </a:r>
            <a:r>
              <a:rPr lang="en-US" altLang="en-US">
                <a:latin typeface="Courier New" panose="02070309020205020404" pitchFamily="49" charset="0"/>
              </a:rPr>
              <a:t>b</a:t>
            </a:r>
            <a:r>
              <a:rPr lang="en-US" altLang="en-US"/>
              <a:t> (match):  go forward		</a:t>
            </a:r>
            <a:r>
              <a:rPr lang="en-US" altLang="en-US">
                <a:solidFill>
                  <a:schemeClr val="hlink"/>
                </a:solidFill>
              </a:rPr>
              <a:t>7 + 1 = 8</a:t>
            </a:r>
          </a:p>
          <a:p>
            <a:pPr lvl="2"/>
            <a:r>
              <a:rPr lang="en-US" altLang="en-US"/>
              <a:t>next char is </a:t>
            </a: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(mismatch):  go to state for </a:t>
            </a:r>
            <a:r>
              <a:rPr lang="en-US" altLang="en-US">
                <a:latin typeface="Courier New" panose="02070309020205020404" pitchFamily="49" charset="0"/>
              </a:rPr>
              <a:t>abaaaba	</a:t>
            </a:r>
            <a:r>
              <a:rPr lang="en-US" altLang="en-US">
                <a:solidFill>
                  <a:schemeClr val="hlink"/>
                </a:solidFill>
              </a:rPr>
              <a:t>X + 'a' = 4</a:t>
            </a:r>
          </a:p>
          <a:p>
            <a:pPr lvl="2"/>
            <a:r>
              <a:rPr lang="en-US" altLang="en-US"/>
              <a:t>update X to state for </a:t>
            </a:r>
            <a:r>
              <a:rPr lang="en-US" altLang="en-US">
                <a:latin typeface="Courier New" panose="02070309020205020404" pitchFamily="49" charset="0"/>
              </a:rPr>
              <a:t>p[1..7] = abaaabb		</a:t>
            </a:r>
            <a:r>
              <a:rPr lang="en-US" altLang="en-US">
                <a:solidFill>
                  <a:schemeClr val="hlink"/>
                </a:solidFill>
              </a:rPr>
              <a:t>X + 'b' = 0</a:t>
            </a:r>
          </a:p>
        </p:txBody>
      </p:sp>
      <p:sp>
        <p:nvSpPr>
          <p:cNvPr id="808964" name="Oval 4">
            <a:extLst>
              <a:ext uri="{FF2B5EF4-FFF2-40B4-BE49-F238E27FC236}">
                <a16:creationId xmlns:a16="http://schemas.microsoft.com/office/drawing/2014/main" id="{8B6DAE22-3E00-2078-881E-518A27E4D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0200"/>
            <a:ext cx="304800" cy="3032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08965" name="Oval 5">
            <a:extLst>
              <a:ext uri="{FF2B5EF4-FFF2-40B4-BE49-F238E27FC236}">
                <a16:creationId xmlns:a16="http://schemas.microsoft.com/office/drawing/2014/main" id="{0447E23C-EFBA-318D-AE29-66907C2E95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08966" name="AutoShape 6">
            <a:extLst>
              <a:ext uri="{FF2B5EF4-FFF2-40B4-BE49-F238E27FC236}">
                <a16:creationId xmlns:a16="http://schemas.microsoft.com/office/drawing/2014/main" id="{CCDC31EE-B9CF-5D11-C2D0-3341D927DB34}"/>
              </a:ext>
            </a:extLst>
          </p:cNvPr>
          <p:cNvCxnSpPr>
            <a:cxnSpLocks noChangeShapeType="1"/>
            <a:stCxn id="808964" idx="6"/>
            <a:endCxn id="808965" idx="2"/>
          </p:cNvCxnSpPr>
          <p:nvPr/>
        </p:nvCxnSpPr>
        <p:spPr bwMode="auto">
          <a:xfrm>
            <a:off x="38862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67" name="Text Box 7">
            <a:extLst>
              <a:ext uri="{FF2B5EF4-FFF2-40B4-BE49-F238E27FC236}">
                <a16:creationId xmlns:a16="http://schemas.microsoft.com/office/drawing/2014/main" id="{DAD7AAE0-AC24-4ACC-E3AE-B1F9AF29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08968" name="Text Box 8">
            <a:extLst>
              <a:ext uri="{FF2B5EF4-FFF2-40B4-BE49-F238E27FC236}">
                <a16:creationId xmlns:a16="http://schemas.microsoft.com/office/drawing/2014/main" id="{83D658D3-005C-2DB2-F47B-441A6F22E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08969" name="Oval 9">
            <a:extLst>
              <a:ext uri="{FF2B5EF4-FFF2-40B4-BE49-F238E27FC236}">
                <a16:creationId xmlns:a16="http://schemas.microsoft.com/office/drawing/2014/main" id="{8C80165C-C7EB-EDB5-9C51-FA50A9A2E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08970" name="Oval 10">
            <a:extLst>
              <a:ext uri="{FF2B5EF4-FFF2-40B4-BE49-F238E27FC236}">
                <a16:creationId xmlns:a16="http://schemas.microsoft.com/office/drawing/2014/main" id="{11C8E1AB-566A-3ED6-362E-8040F46FE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08971" name="AutoShape 11">
            <a:extLst>
              <a:ext uri="{FF2B5EF4-FFF2-40B4-BE49-F238E27FC236}">
                <a16:creationId xmlns:a16="http://schemas.microsoft.com/office/drawing/2014/main" id="{405FEDF0-183C-CDBD-29C1-405712664BB9}"/>
              </a:ext>
            </a:extLst>
          </p:cNvPr>
          <p:cNvCxnSpPr>
            <a:cxnSpLocks noChangeShapeType="1"/>
            <a:stCxn id="808969" idx="6"/>
            <a:endCxn id="808970" idx="2"/>
          </p:cNvCxnSpPr>
          <p:nvPr/>
        </p:nvCxnSpPr>
        <p:spPr bwMode="auto">
          <a:xfrm>
            <a:off x="58674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72" name="Text Box 12">
            <a:extLst>
              <a:ext uri="{FF2B5EF4-FFF2-40B4-BE49-F238E27FC236}">
                <a16:creationId xmlns:a16="http://schemas.microsoft.com/office/drawing/2014/main" id="{F20D4AA6-21C9-8CA9-E196-F7E7CCFB3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08973" name="AutoShape 13">
            <a:extLst>
              <a:ext uri="{FF2B5EF4-FFF2-40B4-BE49-F238E27FC236}">
                <a16:creationId xmlns:a16="http://schemas.microsoft.com/office/drawing/2014/main" id="{A5F9E3B5-652B-5823-811C-B7C213C9E6FD}"/>
              </a:ext>
            </a:extLst>
          </p:cNvPr>
          <p:cNvCxnSpPr>
            <a:cxnSpLocks noChangeShapeType="1"/>
            <a:stCxn id="808965" idx="6"/>
            <a:endCxn id="808969" idx="2"/>
          </p:cNvCxnSpPr>
          <p:nvPr/>
        </p:nvCxnSpPr>
        <p:spPr bwMode="auto">
          <a:xfrm>
            <a:off x="48768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74" name="Oval 14">
            <a:extLst>
              <a:ext uri="{FF2B5EF4-FFF2-40B4-BE49-F238E27FC236}">
                <a16:creationId xmlns:a16="http://schemas.microsoft.com/office/drawing/2014/main" id="{5A476B19-8C08-8E50-8E1C-5F5767000B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08975" name="Oval 15">
            <a:extLst>
              <a:ext uri="{FF2B5EF4-FFF2-40B4-BE49-F238E27FC236}">
                <a16:creationId xmlns:a16="http://schemas.microsoft.com/office/drawing/2014/main" id="{1BEA96A6-8C8E-038D-2ED9-FA3EDD619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08976" name="AutoShape 16">
            <a:extLst>
              <a:ext uri="{FF2B5EF4-FFF2-40B4-BE49-F238E27FC236}">
                <a16:creationId xmlns:a16="http://schemas.microsoft.com/office/drawing/2014/main" id="{C7EF010B-123A-48CA-D7CF-03D36C05FBC7}"/>
              </a:ext>
            </a:extLst>
          </p:cNvPr>
          <p:cNvCxnSpPr>
            <a:cxnSpLocks noChangeShapeType="1"/>
            <a:stCxn id="808974" idx="6"/>
            <a:endCxn id="808975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77" name="Text Box 17">
            <a:extLst>
              <a:ext uri="{FF2B5EF4-FFF2-40B4-BE49-F238E27FC236}">
                <a16:creationId xmlns:a16="http://schemas.microsoft.com/office/drawing/2014/main" id="{A7191550-4DD8-0BFF-9E52-A111276F1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08978" name="Text Box 18">
            <a:extLst>
              <a:ext uri="{FF2B5EF4-FFF2-40B4-BE49-F238E27FC236}">
                <a16:creationId xmlns:a16="http://schemas.microsoft.com/office/drawing/2014/main" id="{4831E8F6-CF42-8689-FB21-DB88F973D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08979" name="Oval 19">
            <a:extLst>
              <a:ext uri="{FF2B5EF4-FFF2-40B4-BE49-F238E27FC236}">
                <a16:creationId xmlns:a16="http://schemas.microsoft.com/office/drawing/2014/main" id="{EB3684D0-58C3-F20E-4289-89E3AAD2E6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08980" name="AutoShape 20">
            <a:extLst>
              <a:ext uri="{FF2B5EF4-FFF2-40B4-BE49-F238E27FC236}">
                <a16:creationId xmlns:a16="http://schemas.microsoft.com/office/drawing/2014/main" id="{AAE2A6D3-5315-D1DA-B52C-3293496E7241}"/>
              </a:ext>
            </a:extLst>
          </p:cNvPr>
          <p:cNvCxnSpPr>
            <a:cxnSpLocks noChangeShapeType="1"/>
            <a:stCxn id="808979" idx="6"/>
            <a:endCxn id="808964" idx="2"/>
          </p:cNvCxnSpPr>
          <p:nvPr/>
        </p:nvCxnSpPr>
        <p:spPr bwMode="auto">
          <a:xfrm flipV="1"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81" name="Text Box 21">
            <a:extLst>
              <a:ext uri="{FF2B5EF4-FFF2-40B4-BE49-F238E27FC236}">
                <a16:creationId xmlns:a16="http://schemas.microsoft.com/office/drawing/2014/main" id="{A993EBAE-C7C1-0E48-EA98-F0AAF9C4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08982" name="AutoShape 22">
            <a:extLst>
              <a:ext uri="{FF2B5EF4-FFF2-40B4-BE49-F238E27FC236}">
                <a16:creationId xmlns:a16="http://schemas.microsoft.com/office/drawing/2014/main" id="{C6D1D143-E26B-3976-38AC-072F377C1D8D}"/>
              </a:ext>
            </a:extLst>
          </p:cNvPr>
          <p:cNvCxnSpPr>
            <a:cxnSpLocks noChangeShapeType="1"/>
            <a:stCxn id="808975" idx="6"/>
            <a:endCxn id="808979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8983" name="AutoShape 23">
            <a:extLst>
              <a:ext uri="{FF2B5EF4-FFF2-40B4-BE49-F238E27FC236}">
                <a16:creationId xmlns:a16="http://schemas.microsoft.com/office/drawing/2014/main" id="{8FC00E30-3B34-DF75-F2DC-D6D997791015}"/>
              </a:ext>
            </a:extLst>
          </p:cNvPr>
          <p:cNvCxnSpPr>
            <a:cxnSpLocks noChangeShapeType="1"/>
            <a:stCxn id="808975" idx="3"/>
            <a:endCxn id="808974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84" name="Text Box 24">
            <a:extLst>
              <a:ext uri="{FF2B5EF4-FFF2-40B4-BE49-F238E27FC236}">
                <a16:creationId xmlns:a16="http://schemas.microsoft.com/office/drawing/2014/main" id="{57EC89DA-2B5A-9822-852B-EE279161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08985" name="AutoShape 25">
            <a:extLst>
              <a:ext uri="{FF2B5EF4-FFF2-40B4-BE49-F238E27FC236}">
                <a16:creationId xmlns:a16="http://schemas.microsoft.com/office/drawing/2014/main" id="{A0C36C1A-1B6D-DBC0-8E05-8ECC4EBFBB64}"/>
              </a:ext>
            </a:extLst>
          </p:cNvPr>
          <p:cNvCxnSpPr>
            <a:cxnSpLocks noChangeShapeType="1"/>
            <a:stCxn id="808969" idx="3"/>
            <a:endCxn id="808964" idx="5"/>
          </p:cNvCxnSpPr>
          <p:nvPr/>
        </p:nvCxnSpPr>
        <p:spPr bwMode="auto">
          <a:xfrm rot="16200000" flipV="1">
            <a:off x="47236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86" name="Text Box 26">
            <a:extLst>
              <a:ext uri="{FF2B5EF4-FFF2-40B4-BE49-F238E27FC236}">
                <a16:creationId xmlns:a16="http://schemas.microsoft.com/office/drawing/2014/main" id="{82AB29F3-A72F-F4B6-4C3D-857CB39E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08987" name="AutoShape 27">
            <a:extLst>
              <a:ext uri="{FF2B5EF4-FFF2-40B4-BE49-F238E27FC236}">
                <a16:creationId xmlns:a16="http://schemas.microsoft.com/office/drawing/2014/main" id="{2663CB36-9455-780B-3784-902C824C907D}"/>
              </a:ext>
            </a:extLst>
          </p:cNvPr>
          <p:cNvCxnSpPr>
            <a:cxnSpLocks noChangeShapeType="1"/>
            <a:stCxn id="808965" idx="1"/>
            <a:endCxn id="808974" idx="7"/>
          </p:cNvCxnSpPr>
          <p:nvPr/>
        </p:nvCxnSpPr>
        <p:spPr bwMode="auto">
          <a:xfrm rot="16200000" flipH="1" flipV="1">
            <a:off x="27424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88" name="Text Box 28">
            <a:extLst>
              <a:ext uri="{FF2B5EF4-FFF2-40B4-BE49-F238E27FC236}">
                <a16:creationId xmlns:a16="http://schemas.microsoft.com/office/drawing/2014/main" id="{DF264A57-BBE6-9BF1-B4DF-A26529C7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08989" name="AutoShape 29">
            <a:extLst>
              <a:ext uri="{FF2B5EF4-FFF2-40B4-BE49-F238E27FC236}">
                <a16:creationId xmlns:a16="http://schemas.microsoft.com/office/drawing/2014/main" id="{9F8E6EC3-4252-1AC0-702A-0DACFD4D6B32}"/>
              </a:ext>
            </a:extLst>
          </p:cNvPr>
          <p:cNvCxnSpPr>
            <a:cxnSpLocks noChangeShapeType="1"/>
            <a:stCxn id="808964" idx="4"/>
            <a:endCxn id="808974" idx="3"/>
          </p:cNvCxnSpPr>
          <p:nvPr/>
        </p:nvCxnSpPr>
        <p:spPr bwMode="auto">
          <a:xfrm rot="16200000" flipV="1">
            <a:off x="21717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90" name="Text Box 30">
            <a:extLst>
              <a:ext uri="{FF2B5EF4-FFF2-40B4-BE49-F238E27FC236}">
                <a16:creationId xmlns:a16="http://schemas.microsoft.com/office/drawing/2014/main" id="{C80982A5-573F-B808-EE86-6025C8A7D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08991" name="Freeform 31">
            <a:extLst>
              <a:ext uri="{FF2B5EF4-FFF2-40B4-BE49-F238E27FC236}">
                <a16:creationId xmlns:a16="http://schemas.microsoft.com/office/drawing/2014/main" id="{685F4466-31DA-4A9B-1560-4FB687CCF2C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08992" name="Text Box 32">
            <a:extLst>
              <a:ext uri="{FF2B5EF4-FFF2-40B4-BE49-F238E27FC236}">
                <a16:creationId xmlns:a16="http://schemas.microsoft.com/office/drawing/2014/main" id="{5DC29A6E-8CE9-91B2-08CC-87C2AFBD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08993" name="Freeform 33">
            <a:extLst>
              <a:ext uri="{FF2B5EF4-FFF2-40B4-BE49-F238E27FC236}">
                <a16:creationId xmlns:a16="http://schemas.microsoft.com/office/drawing/2014/main" id="{E0E5EA48-B178-F084-1E8E-4BAE135A109D}"/>
              </a:ext>
            </a:extLst>
          </p:cNvPr>
          <p:cNvSpPr>
            <a:spLocks/>
          </p:cNvSpPr>
          <p:nvPr/>
        </p:nvSpPr>
        <p:spPr bwMode="auto">
          <a:xfrm rot="-9700215">
            <a:off x="25908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08994" name="Text Box 34">
            <a:extLst>
              <a:ext uri="{FF2B5EF4-FFF2-40B4-BE49-F238E27FC236}">
                <a16:creationId xmlns:a16="http://schemas.microsoft.com/office/drawing/2014/main" id="{063B478E-EC1C-1C8C-5E53-234CB7FD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08995" name="Oval 35">
            <a:extLst>
              <a:ext uri="{FF2B5EF4-FFF2-40B4-BE49-F238E27FC236}">
                <a16:creationId xmlns:a16="http://schemas.microsoft.com/office/drawing/2014/main" id="{9050A0FF-BA8F-4FAB-80FB-60B45C6018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0200"/>
            <a:ext cx="304800" cy="3032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08996" name="AutoShape 36">
            <a:extLst>
              <a:ext uri="{FF2B5EF4-FFF2-40B4-BE49-F238E27FC236}">
                <a16:creationId xmlns:a16="http://schemas.microsoft.com/office/drawing/2014/main" id="{79045B25-35DC-9032-0A6B-1D38CB969D2B}"/>
              </a:ext>
            </a:extLst>
          </p:cNvPr>
          <p:cNvCxnSpPr>
            <a:cxnSpLocks noChangeShapeType="1"/>
            <a:endCxn id="808995" idx="2"/>
          </p:cNvCxnSpPr>
          <p:nvPr/>
        </p:nvCxnSpPr>
        <p:spPr bwMode="auto">
          <a:xfrm flipV="1">
            <a:off x="6858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8997" name="AutoShape 37">
            <a:extLst>
              <a:ext uri="{FF2B5EF4-FFF2-40B4-BE49-F238E27FC236}">
                <a16:creationId xmlns:a16="http://schemas.microsoft.com/office/drawing/2014/main" id="{1B82A505-F209-B164-333A-2ADABBD7212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756150" y="3765550"/>
            <a:ext cx="44450" cy="3854450"/>
          </a:xfrm>
          <a:prstGeom prst="curvedConnector3">
            <a:avLst>
              <a:gd name="adj1" fmla="val -151428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8998" name="Text Box 38">
            <a:extLst>
              <a:ext uri="{FF2B5EF4-FFF2-40B4-BE49-F238E27FC236}">
                <a16:creationId xmlns:a16="http://schemas.microsoft.com/office/drawing/2014/main" id="{80656410-31AC-17E2-2D35-E8593F52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338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08999" name="Text Box 39">
            <a:extLst>
              <a:ext uri="{FF2B5EF4-FFF2-40B4-BE49-F238E27FC236}">
                <a16:creationId xmlns:a16="http://schemas.microsoft.com/office/drawing/2014/main" id="{4F1D07F3-8740-F1A0-A610-B8274D925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09000" name="Line 40">
            <a:extLst>
              <a:ext uri="{FF2B5EF4-FFF2-40B4-BE49-F238E27FC236}">
                <a16:creationId xmlns:a16="http://schemas.microsoft.com/office/drawing/2014/main" id="{26EE5C95-DA77-DBB8-B1CB-BB97D313D6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5178425"/>
            <a:ext cx="533400" cy="307975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09001" name="Line 41">
            <a:extLst>
              <a:ext uri="{FF2B5EF4-FFF2-40B4-BE49-F238E27FC236}">
                <a16:creationId xmlns:a16="http://schemas.microsoft.com/office/drawing/2014/main" id="{9941E905-B3A9-7431-2E75-752A2463A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715000"/>
            <a:ext cx="533400" cy="4572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281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8E0E10A-3AB3-3D59-6BB7-6782C0BE9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59526D-9DC8-4AD6-BDE2-41315E51A4B6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16130" name="Rectangle 2">
            <a:extLst>
              <a:ext uri="{FF2B5EF4-FFF2-40B4-BE49-F238E27FC236}">
                <a16:creationId xmlns:a16="http://schemas.microsoft.com/office/drawing/2014/main" id="{9DDE1D5A-C628-AEFC-4020-D4546E19C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D1ADCECB-7C60-FEB2-6A33-6A86F0AC0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FSA construction for KMP.</a:t>
            </a:r>
          </a:p>
          <a:p>
            <a:pPr lvl="1"/>
            <a:r>
              <a:rPr lang="en-US" altLang="en-US"/>
              <a:t>FSA builds itself!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Example.</a:t>
            </a:r>
            <a:r>
              <a:rPr lang="en-US" altLang="en-US"/>
              <a:t>  Building FSA for </a:t>
            </a:r>
            <a:r>
              <a:rPr lang="en-US" altLang="en-US">
                <a:latin typeface="Courier New" panose="02070309020205020404" pitchFamily="49" charset="0"/>
              </a:rPr>
              <a:t>aabaaabb</a:t>
            </a:r>
            <a:r>
              <a:rPr lang="en-US" altLang="en-US"/>
              <a:t>.</a:t>
            </a:r>
          </a:p>
        </p:txBody>
      </p:sp>
      <p:sp>
        <p:nvSpPr>
          <p:cNvPr id="816213" name="Oval 85">
            <a:extLst>
              <a:ext uri="{FF2B5EF4-FFF2-40B4-BE49-F238E27FC236}">
                <a16:creationId xmlns:a16="http://schemas.microsoft.com/office/drawing/2014/main" id="{35523FAE-A29F-4F9E-6A64-107BDE32A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816214" name="Oval 86">
            <a:extLst>
              <a:ext uri="{FF2B5EF4-FFF2-40B4-BE49-F238E27FC236}">
                <a16:creationId xmlns:a16="http://schemas.microsoft.com/office/drawing/2014/main" id="{65945321-3E23-F497-AD05-49452658FB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816215" name="AutoShape 87">
            <a:extLst>
              <a:ext uri="{FF2B5EF4-FFF2-40B4-BE49-F238E27FC236}">
                <a16:creationId xmlns:a16="http://schemas.microsoft.com/office/drawing/2014/main" id="{D84FDF38-E059-53ED-76DC-47615E7963DC}"/>
              </a:ext>
            </a:extLst>
          </p:cNvPr>
          <p:cNvCxnSpPr>
            <a:cxnSpLocks noChangeShapeType="1"/>
            <a:stCxn id="816213" idx="6"/>
            <a:endCxn id="816214" idx="2"/>
          </p:cNvCxnSpPr>
          <p:nvPr/>
        </p:nvCxnSpPr>
        <p:spPr bwMode="auto">
          <a:xfrm>
            <a:off x="38862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16" name="Text Box 88">
            <a:extLst>
              <a:ext uri="{FF2B5EF4-FFF2-40B4-BE49-F238E27FC236}">
                <a16:creationId xmlns:a16="http://schemas.microsoft.com/office/drawing/2014/main" id="{C0A7BBCE-BE51-B24C-EE9E-BFE6368C8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16217" name="Text Box 89">
            <a:extLst>
              <a:ext uri="{FF2B5EF4-FFF2-40B4-BE49-F238E27FC236}">
                <a16:creationId xmlns:a16="http://schemas.microsoft.com/office/drawing/2014/main" id="{67ED9118-B17E-A4B5-FF40-927EECFD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16218" name="Oval 90">
            <a:extLst>
              <a:ext uri="{FF2B5EF4-FFF2-40B4-BE49-F238E27FC236}">
                <a16:creationId xmlns:a16="http://schemas.microsoft.com/office/drawing/2014/main" id="{032BDBEE-23D1-A84E-C0F8-6F9411B9B9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816219" name="Oval 91">
            <a:extLst>
              <a:ext uri="{FF2B5EF4-FFF2-40B4-BE49-F238E27FC236}">
                <a16:creationId xmlns:a16="http://schemas.microsoft.com/office/drawing/2014/main" id="{8AA1F3D5-C5D9-0B7D-0AF7-1EC7817FA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16220" name="AutoShape 92">
            <a:extLst>
              <a:ext uri="{FF2B5EF4-FFF2-40B4-BE49-F238E27FC236}">
                <a16:creationId xmlns:a16="http://schemas.microsoft.com/office/drawing/2014/main" id="{59352306-53F1-72CD-8DBE-C8026144F0B4}"/>
              </a:ext>
            </a:extLst>
          </p:cNvPr>
          <p:cNvCxnSpPr>
            <a:cxnSpLocks noChangeShapeType="1"/>
            <a:stCxn id="816218" idx="6"/>
            <a:endCxn id="816219" idx="2"/>
          </p:cNvCxnSpPr>
          <p:nvPr/>
        </p:nvCxnSpPr>
        <p:spPr bwMode="auto">
          <a:xfrm>
            <a:off x="58674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21" name="Text Box 93">
            <a:extLst>
              <a:ext uri="{FF2B5EF4-FFF2-40B4-BE49-F238E27FC236}">
                <a16:creationId xmlns:a16="http://schemas.microsoft.com/office/drawing/2014/main" id="{4169C58C-B3C7-88CC-BD31-173FCE51D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16222" name="AutoShape 94">
            <a:extLst>
              <a:ext uri="{FF2B5EF4-FFF2-40B4-BE49-F238E27FC236}">
                <a16:creationId xmlns:a16="http://schemas.microsoft.com/office/drawing/2014/main" id="{B5634489-56A4-D993-97EB-6ECEFEAB1690}"/>
              </a:ext>
            </a:extLst>
          </p:cNvPr>
          <p:cNvCxnSpPr>
            <a:cxnSpLocks noChangeShapeType="1"/>
            <a:stCxn id="816214" idx="6"/>
            <a:endCxn id="816218" idx="2"/>
          </p:cNvCxnSpPr>
          <p:nvPr/>
        </p:nvCxnSpPr>
        <p:spPr bwMode="auto">
          <a:xfrm>
            <a:off x="48768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23" name="Oval 95">
            <a:extLst>
              <a:ext uri="{FF2B5EF4-FFF2-40B4-BE49-F238E27FC236}">
                <a16:creationId xmlns:a16="http://schemas.microsoft.com/office/drawing/2014/main" id="{85EA2618-344E-D6B7-4D9F-8E223DBB8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816224" name="Oval 96">
            <a:extLst>
              <a:ext uri="{FF2B5EF4-FFF2-40B4-BE49-F238E27FC236}">
                <a16:creationId xmlns:a16="http://schemas.microsoft.com/office/drawing/2014/main" id="{F7CFFD04-9F7C-7867-7753-C27D719FE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816225" name="AutoShape 97">
            <a:extLst>
              <a:ext uri="{FF2B5EF4-FFF2-40B4-BE49-F238E27FC236}">
                <a16:creationId xmlns:a16="http://schemas.microsoft.com/office/drawing/2014/main" id="{C266BF09-7080-1F8D-C5EA-C6A477FF651A}"/>
              </a:ext>
            </a:extLst>
          </p:cNvPr>
          <p:cNvCxnSpPr>
            <a:cxnSpLocks noChangeShapeType="1"/>
            <a:stCxn id="816223" idx="6"/>
            <a:endCxn id="816224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26" name="Text Box 98">
            <a:extLst>
              <a:ext uri="{FF2B5EF4-FFF2-40B4-BE49-F238E27FC236}">
                <a16:creationId xmlns:a16="http://schemas.microsoft.com/office/drawing/2014/main" id="{833C11AD-E9A6-06A8-90E9-8F66F7425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16227" name="Text Box 99">
            <a:extLst>
              <a:ext uri="{FF2B5EF4-FFF2-40B4-BE49-F238E27FC236}">
                <a16:creationId xmlns:a16="http://schemas.microsoft.com/office/drawing/2014/main" id="{D2B14248-AF0F-CB46-AF69-C62E1381A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16228" name="Oval 100">
            <a:extLst>
              <a:ext uri="{FF2B5EF4-FFF2-40B4-BE49-F238E27FC236}">
                <a16:creationId xmlns:a16="http://schemas.microsoft.com/office/drawing/2014/main" id="{ED1064B4-2515-24B1-3B33-B5669F6F8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816229" name="AutoShape 101">
            <a:extLst>
              <a:ext uri="{FF2B5EF4-FFF2-40B4-BE49-F238E27FC236}">
                <a16:creationId xmlns:a16="http://schemas.microsoft.com/office/drawing/2014/main" id="{78BEC392-4447-E880-8FD3-30066C097148}"/>
              </a:ext>
            </a:extLst>
          </p:cNvPr>
          <p:cNvCxnSpPr>
            <a:cxnSpLocks noChangeShapeType="1"/>
            <a:stCxn id="816228" idx="6"/>
            <a:endCxn id="816213" idx="2"/>
          </p:cNvCxnSpPr>
          <p:nvPr/>
        </p:nvCxnSpPr>
        <p:spPr bwMode="auto">
          <a:xfrm flipV="1"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30" name="Text Box 102">
            <a:extLst>
              <a:ext uri="{FF2B5EF4-FFF2-40B4-BE49-F238E27FC236}">
                <a16:creationId xmlns:a16="http://schemas.microsoft.com/office/drawing/2014/main" id="{64382A9D-61E5-98C9-534D-1B269C511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16231" name="AutoShape 103">
            <a:extLst>
              <a:ext uri="{FF2B5EF4-FFF2-40B4-BE49-F238E27FC236}">
                <a16:creationId xmlns:a16="http://schemas.microsoft.com/office/drawing/2014/main" id="{CFA12C8E-2682-1093-4895-7A0A3E51CD19}"/>
              </a:ext>
            </a:extLst>
          </p:cNvPr>
          <p:cNvCxnSpPr>
            <a:cxnSpLocks noChangeShapeType="1"/>
            <a:stCxn id="816224" idx="6"/>
            <a:endCxn id="816228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32" name="Text Box 104">
            <a:extLst>
              <a:ext uri="{FF2B5EF4-FFF2-40B4-BE49-F238E27FC236}">
                <a16:creationId xmlns:a16="http://schemas.microsoft.com/office/drawing/2014/main" id="{7D5CEAFC-446E-4875-D55C-42E01644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16233" name="Oval 105">
            <a:extLst>
              <a:ext uri="{FF2B5EF4-FFF2-40B4-BE49-F238E27FC236}">
                <a16:creationId xmlns:a16="http://schemas.microsoft.com/office/drawing/2014/main" id="{148CA722-685C-E2C5-1007-92334AFB8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7</a:t>
            </a:r>
          </a:p>
        </p:txBody>
      </p:sp>
      <p:sp>
        <p:nvSpPr>
          <p:cNvPr id="816234" name="Oval 106">
            <a:extLst>
              <a:ext uri="{FF2B5EF4-FFF2-40B4-BE49-F238E27FC236}">
                <a16:creationId xmlns:a16="http://schemas.microsoft.com/office/drawing/2014/main" id="{674E266B-F6B4-3EAB-34FE-58DA480E6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34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816235" name="AutoShape 107">
            <a:extLst>
              <a:ext uri="{FF2B5EF4-FFF2-40B4-BE49-F238E27FC236}">
                <a16:creationId xmlns:a16="http://schemas.microsoft.com/office/drawing/2014/main" id="{6C1ACCA3-C784-C591-0CDA-F59992590C0F}"/>
              </a:ext>
            </a:extLst>
          </p:cNvPr>
          <p:cNvCxnSpPr>
            <a:cxnSpLocks noChangeShapeType="1"/>
            <a:stCxn id="816233" idx="6"/>
            <a:endCxn id="816234" idx="2"/>
          </p:cNvCxnSpPr>
          <p:nvPr/>
        </p:nvCxnSpPr>
        <p:spPr bwMode="auto">
          <a:xfrm>
            <a:off x="7848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36" name="Text Box 108">
            <a:extLst>
              <a:ext uri="{FF2B5EF4-FFF2-40B4-BE49-F238E27FC236}">
                <a16:creationId xmlns:a16="http://schemas.microsoft.com/office/drawing/2014/main" id="{F8E0CD2F-ACA7-9E3B-4767-728933374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16237" name="AutoShape 109">
            <a:extLst>
              <a:ext uri="{FF2B5EF4-FFF2-40B4-BE49-F238E27FC236}">
                <a16:creationId xmlns:a16="http://schemas.microsoft.com/office/drawing/2014/main" id="{25484BF6-E120-5B1C-E4A0-1B5041944225}"/>
              </a:ext>
            </a:extLst>
          </p:cNvPr>
          <p:cNvCxnSpPr>
            <a:cxnSpLocks noChangeShapeType="1"/>
            <a:stCxn id="816219" idx="6"/>
            <a:endCxn id="816233" idx="2"/>
          </p:cNvCxnSpPr>
          <p:nvPr/>
        </p:nvCxnSpPr>
        <p:spPr bwMode="auto">
          <a:xfrm flipV="1">
            <a:off x="6858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6238" name="AutoShape 110">
            <a:extLst>
              <a:ext uri="{FF2B5EF4-FFF2-40B4-BE49-F238E27FC236}">
                <a16:creationId xmlns:a16="http://schemas.microsoft.com/office/drawing/2014/main" id="{03E70285-457F-B483-AFA0-A7849C102E50}"/>
              </a:ext>
            </a:extLst>
          </p:cNvPr>
          <p:cNvCxnSpPr>
            <a:cxnSpLocks noChangeShapeType="1"/>
            <a:stCxn id="816224" idx="3"/>
            <a:endCxn id="816223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39" name="Text Box 111">
            <a:extLst>
              <a:ext uri="{FF2B5EF4-FFF2-40B4-BE49-F238E27FC236}">
                <a16:creationId xmlns:a16="http://schemas.microsoft.com/office/drawing/2014/main" id="{C9CCFFCC-19DC-DEAA-8E92-43D531A0A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16240" name="AutoShape 112">
            <a:extLst>
              <a:ext uri="{FF2B5EF4-FFF2-40B4-BE49-F238E27FC236}">
                <a16:creationId xmlns:a16="http://schemas.microsoft.com/office/drawing/2014/main" id="{C99CEE9B-86AD-7633-1196-60B4D3EC9D75}"/>
              </a:ext>
            </a:extLst>
          </p:cNvPr>
          <p:cNvCxnSpPr>
            <a:cxnSpLocks noChangeShapeType="1"/>
            <a:stCxn id="816218" idx="3"/>
            <a:endCxn id="816213" idx="5"/>
          </p:cNvCxnSpPr>
          <p:nvPr/>
        </p:nvCxnSpPr>
        <p:spPr bwMode="auto">
          <a:xfrm rot="16200000" flipV="1">
            <a:off x="47236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41" name="Text Box 113">
            <a:extLst>
              <a:ext uri="{FF2B5EF4-FFF2-40B4-BE49-F238E27FC236}">
                <a16:creationId xmlns:a16="http://schemas.microsoft.com/office/drawing/2014/main" id="{1547D0DB-2F50-BF4E-8583-E6AD653B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16242" name="AutoShape 114">
            <a:extLst>
              <a:ext uri="{FF2B5EF4-FFF2-40B4-BE49-F238E27FC236}">
                <a16:creationId xmlns:a16="http://schemas.microsoft.com/office/drawing/2014/main" id="{ED938E3D-2105-CF7F-3E9A-806FF827EB92}"/>
              </a:ext>
            </a:extLst>
          </p:cNvPr>
          <p:cNvCxnSpPr>
            <a:cxnSpLocks noChangeShapeType="1"/>
            <a:stCxn id="816233" idx="1"/>
            <a:endCxn id="816214" idx="0"/>
          </p:cNvCxnSpPr>
          <p:nvPr/>
        </p:nvCxnSpPr>
        <p:spPr bwMode="auto">
          <a:xfrm rot="5400000" flipH="1">
            <a:off x="6134100" y="4000500"/>
            <a:ext cx="44450" cy="2863850"/>
          </a:xfrm>
          <a:prstGeom prst="curvedConnector3">
            <a:avLst>
              <a:gd name="adj1" fmla="val 115713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43" name="Text Box 115">
            <a:extLst>
              <a:ext uri="{FF2B5EF4-FFF2-40B4-BE49-F238E27FC236}">
                <a16:creationId xmlns:a16="http://schemas.microsoft.com/office/drawing/2014/main" id="{2F3D27BC-9EA9-4F06-64B4-2F247983B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816244" name="AutoShape 116">
            <a:extLst>
              <a:ext uri="{FF2B5EF4-FFF2-40B4-BE49-F238E27FC236}">
                <a16:creationId xmlns:a16="http://schemas.microsoft.com/office/drawing/2014/main" id="{2EF9DFCD-E8B9-8C5C-4C2E-ABA2B5051F94}"/>
              </a:ext>
            </a:extLst>
          </p:cNvPr>
          <p:cNvCxnSpPr>
            <a:cxnSpLocks noChangeShapeType="1"/>
            <a:stCxn id="816214" idx="1"/>
            <a:endCxn id="816223" idx="7"/>
          </p:cNvCxnSpPr>
          <p:nvPr/>
        </p:nvCxnSpPr>
        <p:spPr bwMode="auto">
          <a:xfrm rot="16200000" flipH="1" flipV="1">
            <a:off x="27424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45" name="Text Box 117">
            <a:extLst>
              <a:ext uri="{FF2B5EF4-FFF2-40B4-BE49-F238E27FC236}">
                <a16:creationId xmlns:a16="http://schemas.microsoft.com/office/drawing/2014/main" id="{2A613749-432B-9548-140B-E9C03A1D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16246" name="AutoShape 118">
            <a:extLst>
              <a:ext uri="{FF2B5EF4-FFF2-40B4-BE49-F238E27FC236}">
                <a16:creationId xmlns:a16="http://schemas.microsoft.com/office/drawing/2014/main" id="{79BA0706-F774-5EA4-9732-B20A608302FD}"/>
              </a:ext>
            </a:extLst>
          </p:cNvPr>
          <p:cNvCxnSpPr>
            <a:cxnSpLocks noChangeShapeType="1"/>
            <a:stCxn id="816213" idx="4"/>
            <a:endCxn id="816223" idx="3"/>
          </p:cNvCxnSpPr>
          <p:nvPr/>
        </p:nvCxnSpPr>
        <p:spPr bwMode="auto">
          <a:xfrm rot="16200000" flipV="1">
            <a:off x="21717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47" name="Text Box 119">
            <a:extLst>
              <a:ext uri="{FF2B5EF4-FFF2-40B4-BE49-F238E27FC236}">
                <a16:creationId xmlns:a16="http://schemas.microsoft.com/office/drawing/2014/main" id="{CA6B1071-4278-D206-0405-2DB4B659E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816248" name="AutoShape 120">
            <a:extLst>
              <a:ext uri="{FF2B5EF4-FFF2-40B4-BE49-F238E27FC236}">
                <a16:creationId xmlns:a16="http://schemas.microsoft.com/office/drawing/2014/main" id="{0D0A9376-4C2D-A619-C227-6AED60BF9279}"/>
              </a:ext>
            </a:extLst>
          </p:cNvPr>
          <p:cNvCxnSpPr>
            <a:cxnSpLocks noChangeShapeType="1"/>
            <a:stCxn id="816219" idx="4"/>
            <a:endCxn id="816228" idx="5"/>
          </p:cNvCxnSpPr>
          <p:nvPr/>
        </p:nvCxnSpPr>
        <p:spPr bwMode="auto">
          <a:xfrm rot="16200000" flipV="1">
            <a:off x="4756150" y="3765550"/>
            <a:ext cx="44450" cy="3854450"/>
          </a:xfrm>
          <a:prstGeom prst="curvedConnector3">
            <a:avLst>
              <a:gd name="adj1" fmla="val -151428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6249" name="Text Box 121">
            <a:extLst>
              <a:ext uri="{FF2B5EF4-FFF2-40B4-BE49-F238E27FC236}">
                <a16:creationId xmlns:a16="http://schemas.microsoft.com/office/drawing/2014/main" id="{456A7191-1D74-991D-2AD9-F75061BAB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338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816250" name="Freeform 122">
            <a:extLst>
              <a:ext uri="{FF2B5EF4-FFF2-40B4-BE49-F238E27FC236}">
                <a16:creationId xmlns:a16="http://schemas.microsoft.com/office/drawing/2014/main" id="{9F4E29C4-58C2-34C5-7FBC-08ECB17EC72F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16251" name="Text Box 123">
            <a:extLst>
              <a:ext uri="{FF2B5EF4-FFF2-40B4-BE49-F238E27FC236}">
                <a16:creationId xmlns:a16="http://schemas.microsoft.com/office/drawing/2014/main" id="{1002C5D3-009F-B3F2-3EAC-64A4E072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816252" name="Freeform 124">
            <a:extLst>
              <a:ext uri="{FF2B5EF4-FFF2-40B4-BE49-F238E27FC236}">
                <a16:creationId xmlns:a16="http://schemas.microsoft.com/office/drawing/2014/main" id="{F2EED143-18FB-D971-5B9D-04269A5742B9}"/>
              </a:ext>
            </a:extLst>
          </p:cNvPr>
          <p:cNvSpPr>
            <a:spLocks/>
          </p:cNvSpPr>
          <p:nvPr/>
        </p:nvSpPr>
        <p:spPr bwMode="auto">
          <a:xfrm rot="-9700215">
            <a:off x="25908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16253" name="Text Box 125">
            <a:extLst>
              <a:ext uri="{FF2B5EF4-FFF2-40B4-BE49-F238E27FC236}">
                <a16:creationId xmlns:a16="http://schemas.microsoft.com/office/drawing/2014/main" id="{84778E66-0A39-5148-74BD-873F6F89F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51735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622FAA9-527A-10D3-3BD6-301C2FBA0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C4A05F-ECAD-41D5-A3F4-B3D9816B5484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8482" name="Rectangle 2">
            <a:extLst>
              <a:ext uri="{FF2B5EF4-FFF2-40B4-BE49-F238E27FC236}">
                <a16:creationId xmlns:a16="http://schemas.microsoft.com/office/drawing/2014/main" id="{75E4F519-FF89-1451-E11C-0F5831650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88483" name="Rectangle 3">
            <a:extLst>
              <a:ext uri="{FF2B5EF4-FFF2-40B4-BE49-F238E27FC236}">
                <a16:creationId xmlns:a16="http://schemas.microsoft.com/office/drawing/2014/main" id="{F7C9C9F7-599D-5B45-930C-6165F2F56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FSA construction for KMP.</a:t>
            </a:r>
          </a:p>
          <a:p>
            <a:pPr lvl="1"/>
            <a:r>
              <a:rPr lang="en-US" altLang="en-US"/>
              <a:t>FSA builds itself!</a:t>
            </a:r>
          </a:p>
          <a:p>
            <a:pPr lvl="1"/>
            <a:endParaRPr lang="en-US" altLang="en-US"/>
          </a:p>
          <a:p>
            <a:r>
              <a:rPr lang="en-US" altLang="en-US"/>
              <a:t>Crucial insight.</a:t>
            </a:r>
          </a:p>
          <a:p>
            <a:pPr lvl="1"/>
            <a:r>
              <a:rPr lang="en-US" altLang="en-US"/>
              <a:t>To compute transitions for state n of FSA, suffices to have:</a:t>
            </a:r>
          </a:p>
          <a:p>
            <a:pPr lvl="2"/>
            <a:r>
              <a:rPr lang="en-US" altLang="en-US"/>
              <a:t>FSA for states 0 to n-1</a:t>
            </a:r>
          </a:p>
          <a:p>
            <a:pPr lvl="2"/>
            <a:r>
              <a:rPr lang="en-US" altLang="en-US"/>
              <a:t>state X that FSA ends up in with input  </a:t>
            </a:r>
            <a:r>
              <a:rPr lang="en-US" altLang="en-US">
                <a:latin typeface="Courier New" panose="02070309020205020404" pitchFamily="49" charset="0"/>
              </a:rPr>
              <a:t>p[1..n-1]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To compute state X' that FSA ends up in with input </a:t>
            </a:r>
            <a:r>
              <a:rPr lang="en-US" altLang="en-US">
                <a:latin typeface="Courier New" panose="02070309020205020404" pitchFamily="49" charset="0"/>
              </a:rPr>
              <a:t>p[1..n]</a:t>
            </a:r>
            <a:r>
              <a:rPr lang="en-US" altLang="en-US"/>
              <a:t>, it suffices to have:</a:t>
            </a:r>
          </a:p>
          <a:p>
            <a:pPr lvl="2"/>
            <a:r>
              <a:rPr lang="en-US" altLang="en-US"/>
              <a:t>FSA for states 0 to n-1</a:t>
            </a:r>
          </a:p>
          <a:p>
            <a:pPr lvl="2"/>
            <a:r>
              <a:rPr lang="en-US" altLang="en-US"/>
              <a:t>state X that FSA ends up in with input  </a:t>
            </a:r>
            <a:r>
              <a:rPr lang="en-US" altLang="en-US">
                <a:latin typeface="Courier New" panose="02070309020205020404" pitchFamily="49" charset="0"/>
              </a:rPr>
              <a:t>p[1..n-1]</a:t>
            </a:r>
            <a:endParaRPr lang="en-US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001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9768533-081B-317D-EAC2-5D9DEA5BF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0FFC02-8E87-435E-BAFA-52D4F868AE2F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4146" name="Rectangle 2">
            <a:extLst>
              <a:ext uri="{FF2B5EF4-FFF2-40B4-BE49-F238E27FC236}">
                <a16:creationId xmlns:a16="http://schemas.microsoft.com/office/drawing/2014/main" id="{2119E4D1-3518-E402-6D37-5BD12E5B1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74147" name="Oval 3">
            <a:extLst>
              <a:ext uri="{FF2B5EF4-FFF2-40B4-BE49-F238E27FC236}">
                <a16:creationId xmlns:a16="http://schemas.microsoft.com/office/drawing/2014/main" id="{AC7C1279-97F3-5E52-E744-A9CBD3D1D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74148" name="Oval 4">
            <a:extLst>
              <a:ext uri="{FF2B5EF4-FFF2-40B4-BE49-F238E27FC236}">
                <a16:creationId xmlns:a16="http://schemas.microsoft.com/office/drawing/2014/main" id="{3C761664-74A7-5295-296C-79BC154853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74149" name="AutoShape 5">
            <a:extLst>
              <a:ext uri="{FF2B5EF4-FFF2-40B4-BE49-F238E27FC236}">
                <a16:creationId xmlns:a16="http://schemas.microsoft.com/office/drawing/2014/main" id="{73FC10EE-FECE-AAAF-0CBD-6D42BA7819AC}"/>
              </a:ext>
            </a:extLst>
          </p:cNvPr>
          <p:cNvCxnSpPr>
            <a:cxnSpLocks noChangeShapeType="1"/>
            <a:stCxn id="774147" idx="6"/>
            <a:endCxn id="774148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4150" name="Text Box 6">
            <a:extLst>
              <a:ext uri="{FF2B5EF4-FFF2-40B4-BE49-F238E27FC236}">
                <a16:creationId xmlns:a16="http://schemas.microsoft.com/office/drawing/2014/main" id="{8408A528-9711-5DD3-65A6-599FEF6A9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4151" name="Freeform 7">
            <a:extLst>
              <a:ext uri="{FF2B5EF4-FFF2-40B4-BE49-F238E27FC236}">
                <a16:creationId xmlns:a16="http://schemas.microsoft.com/office/drawing/2014/main" id="{2D7874CA-B071-EB78-96C2-3F9BB09B930E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4152" name="Text Box 8">
            <a:extLst>
              <a:ext uri="{FF2B5EF4-FFF2-40B4-BE49-F238E27FC236}">
                <a16:creationId xmlns:a16="http://schemas.microsoft.com/office/drawing/2014/main" id="{C5C2ADB5-7A12-1B65-9555-A31421284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74153" name="Rectangle 9">
            <a:extLst>
              <a:ext uri="{FF2B5EF4-FFF2-40B4-BE49-F238E27FC236}">
                <a16:creationId xmlns:a16="http://schemas.microsoft.com/office/drawing/2014/main" id="{C2DC8724-E441-F94D-DA23-36A52762A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4154" name="Rectangle 10">
            <a:extLst>
              <a:ext uri="{FF2B5EF4-FFF2-40B4-BE49-F238E27FC236}">
                <a16:creationId xmlns:a16="http://schemas.microsoft.com/office/drawing/2014/main" id="{65CDE4F7-BA54-5EEB-A179-D8C5F22D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62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4155" name="Rectangle 11">
            <a:extLst>
              <a:ext uri="{FF2B5EF4-FFF2-40B4-BE49-F238E27FC236}">
                <a16:creationId xmlns:a16="http://schemas.microsoft.com/office/drawing/2014/main" id="{C59C7B45-51A1-57E8-8891-A1E9DE93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9906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774157" name="Rectangle 13">
            <a:extLst>
              <a:ext uri="{FF2B5EF4-FFF2-40B4-BE49-F238E27FC236}">
                <a16:creationId xmlns:a16="http://schemas.microsoft.com/office/drawing/2014/main" id="{C9F3BE2F-3715-344C-3017-F7C1CD769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4158" name="Rectangle 14">
            <a:extLst>
              <a:ext uri="{FF2B5EF4-FFF2-40B4-BE49-F238E27FC236}">
                <a16:creationId xmlns:a16="http://schemas.microsoft.com/office/drawing/2014/main" id="{8A0F2617-FB17-38A6-CF6A-46630962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4159" name="Rectangle 15">
            <a:extLst>
              <a:ext uri="{FF2B5EF4-FFF2-40B4-BE49-F238E27FC236}">
                <a16:creationId xmlns:a16="http://schemas.microsoft.com/office/drawing/2014/main" id="{5B7BC13F-2D61-CC39-BCF5-9E4BEA9E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4160" name="Rectangle 16">
            <a:extLst>
              <a:ext uri="{FF2B5EF4-FFF2-40B4-BE49-F238E27FC236}">
                <a16:creationId xmlns:a16="http://schemas.microsoft.com/office/drawing/2014/main" id="{F6940DF5-3A25-8250-A78A-B85F1C56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4161" name="Rectangle 17">
            <a:extLst>
              <a:ext uri="{FF2B5EF4-FFF2-40B4-BE49-F238E27FC236}">
                <a16:creationId xmlns:a16="http://schemas.microsoft.com/office/drawing/2014/main" id="{AE001B56-9F77-2E85-7DD8-DAF15C9E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4162" name="Rectangle 18">
            <a:extLst>
              <a:ext uri="{FF2B5EF4-FFF2-40B4-BE49-F238E27FC236}">
                <a16:creationId xmlns:a16="http://schemas.microsoft.com/office/drawing/2014/main" id="{10D5A12E-B3BF-5384-F121-33D73EEBB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4163" name="Rectangle 19">
            <a:extLst>
              <a:ext uri="{FF2B5EF4-FFF2-40B4-BE49-F238E27FC236}">
                <a16:creationId xmlns:a16="http://schemas.microsoft.com/office/drawing/2014/main" id="{BBB38534-D33D-0CBD-A8BB-25D84703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4164" name="Rectangle 20">
            <a:extLst>
              <a:ext uri="{FF2B5EF4-FFF2-40B4-BE49-F238E27FC236}">
                <a16:creationId xmlns:a16="http://schemas.microsoft.com/office/drawing/2014/main" id="{95586B4C-54FD-7A15-976F-F293C4DAB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4165" name="Rectangle 21">
            <a:extLst>
              <a:ext uri="{FF2B5EF4-FFF2-40B4-BE49-F238E27FC236}">
                <a16:creationId xmlns:a16="http://schemas.microsoft.com/office/drawing/2014/main" id="{56792E82-FF3A-409F-ADD0-6A6ABDD4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74166" name="Rectangle 22">
            <a:extLst>
              <a:ext uri="{FF2B5EF4-FFF2-40B4-BE49-F238E27FC236}">
                <a16:creationId xmlns:a16="http://schemas.microsoft.com/office/drawing/2014/main" id="{B4380E52-C589-2ED6-0673-C1614FA4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990600"/>
            <a:ext cx="2667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pattern[1..j]</a:t>
            </a:r>
          </a:p>
        </p:txBody>
      </p:sp>
      <p:sp>
        <p:nvSpPr>
          <p:cNvPr id="774167" name="Rectangle 23">
            <a:extLst>
              <a:ext uri="{FF2B5EF4-FFF2-40B4-BE49-F238E27FC236}">
                <a16:creationId xmlns:a16="http://schemas.microsoft.com/office/drawing/2014/main" id="{E2064291-ACD4-E737-4A9F-EBA986DF2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990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29510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6BA2EE6-6FC3-37AB-7156-CD8207314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AA4474-D1C3-4DC0-AF90-46205D986791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0050" name="Rectangle 2">
            <a:extLst>
              <a:ext uri="{FF2B5EF4-FFF2-40B4-BE49-F238E27FC236}">
                <a16:creationId xmlns:a16="http://schemas.microsoft.com/office/drawing/2014/main" id="{9E4AA518-270A-3BEA-2534-E0EF7A885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70051" name="Oval 3">
            <a:extLst>
              <a:ext uri="{FF2B5EF4-FFF2-40B4-BE49-F238E27FC236}">
                <a16:creationId xmlns:a16="http://schemas.microsoft.com/office/drawing/2014/main" id="{3392F714-8914-FE3B-39E8-8E34CA4176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70052" name="Oval 4">
            <a:extLst>
              <a:ext uri="{FF2B5EF4-FFF2-40B4-BE49-F238E27FC236}">
                <a16:creationId xmlns:a16="http://schemas.microsoft.com/office/drawing/2014/main" id="{AB57B578-C75D-53EB-DD9C-979CAA27D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70053" name="AutoShape 5">
            <a:extLst>
              <a:ext uri="{FF2B5EF4-FFF2-40B4-BE49-F238E27FC236}">
                <a16:creationId xmlns:a16="http://schemas.microsoft.com/office/drawing/2014/main" id="{6B87B8E8-3D8F-900E-353E-3A13008493F4}"/>
              </a:ext>
            </a:extLst>
          </p:cNvPr>
          <p:cNvCxnSpPr>
            <a:cxnSpLocks noChangeShapeType="1"/>
            <a:stCxn id="770051" idx="6"/>
            <a:endCxn id="770052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0054" name="Text Box 6">
            <a:extLst>
              <a:ext uri="{FF2B5EF4-FFF2-40B4-BE49-F238E27FC236}">
                <a16:creationId xmlns:a16="http://schemas.microsoft.com/office/drawing/2014/main" id="{F74069F3-083D-F7AE-0673-74909B61C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70055" name="Freeform 7">
            <a:extLst>
              <a:ext uri="{FF2B5EF4-FFF2-40B4-BE49-F238E27FC236}">
                <a16:creationId xmlns:a16="http://schemas.microsoft.com/office/drawing/2014/main" id="{FF5B52EF-080F-C743-BEA4-6C6AF4C5B3E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0056" name="Text Box 8">
            <a:extLst>
              <a:ext uri="{FF2B5EF4-FFF2-40B4-BE49-F238E27FC236}">
                <a16:creationId xmlns:a16="http://schemas.microsoft.com/office/drawing/2014/main" id="{A2000669-F966-E026-BBFB-9107D0F31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70057" name="Rectangle 9">
            <a:extLst>
              <a:ext uri="{FF2B5EF4-FFF2-40B4-BE49-F238E27FC236}">
                <a16:creationId xmlns:a16="http://schemas.microsoft.com/office/drawing/2014/main" id="{D63A412A-4D35-01D3-2848-59FA77299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0058" name="Rectangle 10">
            <a:extLst>
              <a:ext uri="{FF2B5EF4-FFF2-40B4-BE49-F238E27FC236}">
                <a16:creationId xmlns:a16="http://schemas.microsoft.com/office/drawing/2014/main" id="{AF58A871-2EC6-261A-9819-9D122F2D3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0059" name="Rectangle 11">
            <a:extLst>
              <a:ext uri="{FF2B5EF4-FFF2-40B4-BE49-F238E27FC236}">
                <a16:creationId xmlns:a16="http://schemas.microsoft.com/office/drawing/2014/main" id="{D157ADE6-1FAF-9AA6-F686-B1C9A007D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62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0060" name="Rectangle 12">
            <a:extLst>
              <a:ext uri="{FF2B5EF4-FFF2-40B4-BE49-F238E27FC236}">
                <a16:creationId xmlns:a16="http://schemas.microsoft.com/office/drawing/2014/main" id="{164770F3-EC91-7347-4074-B18543BE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70061" name="Rectangle 13">
            <a:extLst>
              <a:ext uri="{FF2B5EF4-FFF2-40B4-BE49-F238E27FC236}">
                <a16:creationId xmlns:a16="http://schemas.microsoft.com/office/drawing/2014/main" id="{A92EAF7B-9199-6C3A-9BFE-25F6DF3C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70074" name="Rectangle 26">
            <a:extLst>
              <a:ext uri="{FF2B5EF4-FFF2-40B4-BE49-F238E27FC236}">
                <a16:creationId xmlns:a16="http://schemas.microsoft.com/office/drawing/2014/main" id="{3710E1C0-B8A6-192F-CC45-21D125384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0075" name="Rectangle 27">
            <a:extLst>
              <a:ext uri="{FF2B5EF4-FFF2-40B4-BE49-F238E27FC236}">
                <a16:creationId xmlns:a16="http://schemas.microsoft.com/office/drawing/2014/main" id="{B156208A-36F3-6E49-2A2A-57144E5B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0076" name="Rectangle 28">
            <a:extLst>
              <a:ext uri="{FF2B5EF4-FFF2-40B4-BE49-F238E27FC236}">
                <a16:creationId xmlns:a16="http://schemas.microsoft.com/office/drawing/2014/main" id="{9A56001F-6549-4D6D-8F50-FFDB8D13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0077" name="Rectangle 29">
            <a:extLst>
              <a:ext uri="{FF2B5EF4-FFF2-40B4-BE49-F238E27FC236}">
                <a16:creationId xmlns:a16="http://schemas.microsoft.com/office/drawing/2014/main" id="{DCE11754-869E-640C-0581-71D14C5CD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0078" name="Rectangle 30">
            <a:extLst>
              <a:ext uri="{FF2B5EF4-FFF2-40B4-BE49-F238E27FC236}">
                <a16:creationId xmlns:a16="http://schemas.microsoft.com/office/drawing/2014/main" id="{7B9F6E09-95C4-69EF-54F3-3A874F453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0079" name="Rectangle 31">
            <a:extLst>
              <a:ext uri="{FF2B5EF4-FFF2-40B4-BE49-F238E27FC236}">
                <a16:creationId xmlns:a16="http://schemas.microsoft.com/office/drawing/2014/main" id="{F8387DB5-12E8-5A5C-24A2-4884CE3D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70080" name="Rectangle 32">
            <a:extLst>
              <a:ext uri="{FF2B5EF4-FFF2-40B4-BE49-F238E27FC236}">
                <a16:creationId xmlns:a16="http://schemas.microsoft.com/office/drawing/2014/main" id="{8B6551B2-7F13-2E95-E941-95268F7B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0081" name="Rectangle 33">
            <a:extLst>
              <a:ext uri="{FF2B5EF4-FFF2-40B4-BE49-F238E27FC236}">
                <a16:creationId xmlns:a16="http://schemas.microsoft.com/office/drawing/2014/main" id="{5CCF6233-B332-AD79-333C-30159FD6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70082" name="Rectangle 34">
            <a:extLst>
              <a:ext uri="{FF2B5EF4-FFF2-40B4-BE49-F238E27FC236}">
                <a16:creationId xmlns:a16="http://schemas.microsoft.com/office/drawing/2014/main" id="{4B5B642C-6C7E-C624-0059-89883642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70084" name="Rectangle 36">
            <a:extLst>
              <a:ext uri="{FF2B5EF4-FFF2-40B4-BE49-F238E27FC236}">
                <a16:creationId xmlns:a16="http://schemas.microsoft.com/office/drawing/2014/main" id="{CF4A99A8-43D0-9716-5249-F58FE42FD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770085" name="Rectangle 37">
            <a:extLst>
              <a:ext uri="{FF2B5EF4-FFF2-40B4-BE49-F238E27FC236}">
                <a16:creationId xmlns:a16="http://schemas.microsoft.com/office/drawing/2014/main" id="{770AFBFD-37D4-AE7B-9D5D-6B79D0AB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70086" name="Rectangle 38">
            <a:extLst>
              <a:ext uri="{FF2B5EF4-FFF2-40B4-BE49-F238E27FC236}">
                <a16:creationId xmlns:a16="http://schemas.microsoft.com/office/drawing/2014/main" id="{A7CEEAD5-0CF0-F723-C7F4-DE4F4ACD3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70087" name="Rectangle 39">
            <a:extLst>
              <a:ext uri="{FF2B5EF4-FFF2-40B4-BE49-F238E27FC236}">
                <a16:creationId xmlns:a16="http://schemas.microsoft.com/office/drawing/2014/main" id="{28CB862B-2A2B-949E-1204-E019266B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70088" name="Rectangle 40">
            <a:extLst>
              <a:ext uri="{FF2B5EF4-FFF2-40B4-BE49-F238E27FC236}">
                <a16:creationId xmlns:a16="http://schemas.microsoft.com/office/drawing/2014/main" id="{B8C35C64-B9EA-DC26-28C8-BD39E600E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70089" name="Rectangle 41">
            <a:extLst>
              <a:ext uri="{FF2B5EF4-FFF2-40B4-BE49-F238E27FC236}">
                <a16:creationId xmlns:a16="http://schemas.microsoft.com/office/drawing/2014/main" id="{A0A84CE0-1520-C298-89EE-53805CE4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70090" name="Rectangle 42">
            <a:extLst>
              <a:ext uri="{FF2B5EF4-FFF2-40B4-BE49-F238E27FC236}">
                <a16:creationId xmlns:a16="http://schemas.microsoft.com/office/drawing/2014/main" id="{9E00D6AE-23BE-DC8F-0C33-151A805D3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70091" name="Rectangle 43">
            <a:extLst>
              <a:ext uri="{FF2B5EF4-FFF2-40B4-BE49-F238E27FC236}">
                <a16:creationId xmlns:a16="http://schemas.microsoft.com/office/drawing/2014/main" id="{69C2D101-CBDA-1A72-E1CB-DA76364B8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70092" name="Rectangle 44">
            <a:extLst>
              <a:ext uri="{FF2B5EF4-FFF2-40B4-BE49-F238E27FC236}">
                <a16:creationId xmlns:a16="http://schemas.microsoft.com/office/drawing/2014/main" id="{5BD3AA18-B311-C95D-4AD9-0D330622A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0102" name="Rectangle 54">
            <a:extLst>
              <a:ext uri="{FF2B5EF4-FFF2-40B4-BE49-F238E27FC236}">
                <a16:creationId xmlns:a16="http://schemas.microsoft.com/office/drawing/2014/main" id="{55FAF711-756F-5D2D-2E9F-0E2AD2BC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70103" name="AutoShape 55">
            <a:extLst>
              <a:ext uri="{FF2B5EF4-FFF2-40B4-BE49-F238E27FC236}">
                <a16:creationId xmlns:a16="http://schemas.microsoft.com/office/drawing/2014/main" id="{6A569A55-93E3-7CE3-30C6-894386203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0104" name="Rectangle 56">
            <a:extLst>
              <a:ext uri="{FF2B5EF4-FFF2-40B4-BE49-F238E27FC236}">
                <a16:creationId xmlns:a16="http://schemas.microsoft.com/office/drawing/2014/main" id="{63AC1758-7631-435E-72FE-2BDE84603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90600"/>
            <a:ext cx="2667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pattern[1..j]</a:t>
            </a:r>
          </a:p>
        </p:txBody>
      </p:sp>
      <p:sp>
        <p:nvSpPr>
          <p:cNvPr id="770105" name="Rectangle 57">
            <a:extLst>
              <a:ext uri="{FF2B5EF4-FFF2-40B4-BE49-F238E27FC236}">
                <a16:creationId xmlns:a16="http://schemas.microsoft.com/office/drawing/2014/main" id="{96D8B767-22C3-B4BD-81C5-7DF08FD2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990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</a:p>
        </p:txBody>
      </p:sp>
      <p:sp>
        <p:nvSpPr>
          <p:cNvPr id="770106" name="Rectangle 58">
            <a:extLst>
              <a:ext uri="{FF2B5EF4-FFF2-40B4-BE49-F238E27FC236}">
                <a16:creationId xmlns:a16="http://schemas.microsoft.com/office/drawing/2014/main" id="{6BAE4D15-0551-FE60-007F-61DA38AD3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</a:p>
        </p:txBody>
      </p:sp>
      <p:sp>
        <p:nvSpPr>
          <p:cNvPr id="770107" name="Rectangle 59">
            <a:extLst>
              <a:ext uri="{FF2B5EF4-FFF2-40B4-BE49-F238E27FC236}">
                <a16:creationId xmlns:a16="http://schemas.microsoft.com/office/drawing/2014/main" id="{9DE43BCA-E419-EB5D-5999-73EC3D922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40980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2BD81F-5FF7-65BA-3898-FE18AF2BD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DF54B5-0211-48B3-9B85-001F0F7366F9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8002" name="Rectangle 2">
            <a:extLst>
              <a:ext uri="{FF2B5EF4-FFF2-40B4-BE49-F238E27FC236}">
                <a16:creationId xmlns:a16="http://schemas.microsoft.com/office/drawing/2014/main" id="{ED9AF688-EAE5-83B6-5784-29493433C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68003" name="Oval 3">
            <a:extLst>
              <a:ext uri="{FF2B5EF4-FFF2-40B4-BE49-F238E27FC236}">
                <a16:creationId xmlns:a16="http://schemas.microsoft.com/office/drawing/2014/main" id="{3983353D-E4AA-1B50-D118-0CD37A0BB1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8004" name="Oval 4">
            <a:extLst>
              <a:ext uri="{FF2B5EF4-FFF2-40B4-BE49-F238E27FC236}">
                <a16:creationId xmlns:a16="http://schemas.microsoft.com/office/drawing/2014/main" id="{35093BF8-6F5D-D748-7BEB-71117DF32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68005" name="AutoShape 5">
            <a:extLst>
              <a:ext uri="{FF2B5EF4-FFF2-40B4-BE49-F238E27FC236}">
                <a16:creationId xmlns:a16="http://schemas.microsoft.com/office/drawing/2014/main" id="{55B72423-E015-0C6B-3AF5-FCD4712E0C68}"/>
              </a:ext>
            </a:extLst>
          </p:cNvPr>
          <p:cNvCxnSpPr>
            <a:cxnSpLocks noChangeShapeType="1"/>
            <a:stCxn id="768003" idx="6"/>
            <a:endCxn id="768004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8006" name="Text Box 6">
            <a:extLst>
              <a:ext uri="{FF2B5EF4-FFF2-40B4-BE49-F238E27FC236}">
                <a16:creationId xmlns:a16="http://schemas.microsoft.com/office/drawing/2014/main" id="{A9BF1DD0-6876-C264-DD69-EDC1867BF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8007" name="Text Box 7">
            <a:extLst>
              <a:ext uri="{FF2B5EF4-FFF2-40B4-BE49-F238E27FC236}">
                <a16:creationId xmlns:a16="http://schemas.microsoft.com/office/drawing/2014/main" id="{F75430AB-066B-ADF1-72BF-485192D5A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8008" name="Oval 8">
            <a:extLst>
              <a:ext uri="{FF2B5EF4-FFF2-40B4-BE49-F238E27FC236}">
                <a16:creationId xmlns:a16="http://schemas.microsoft.com/office/drawing/2014/main" id="{DBDC5576-56C3-2C72-18E2-B9E927CE9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68009" name="AutoShape 9">
            <a:extLst>
              <a:ext uri="{FF2B5EF4-FFF2-40B4-BE49-F238E27FC236}">
                <a16:creationId xmlns:a16="http://schemas.microsoft.com/office/drawing/2014/main" id="{F7BC2DAB-FCAE-86D2-609C-5FEB45B810C9}"/>
              </a:ext>
            </a:extLst>
          </p:cNvPr>
          <p:cNvCxnSpPr>
            <a:cxnSpLocks noChangeShapeType="1"/>
            <a:stCxn id="768004" idx="6"/>
            <a:endCxn id="768008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8010" name="AutoShape 10">
            <a:extLst>
              <a:ext uri="{FF2B5EF4-FFF2-40B4-BE49-F238E27FC236}">
                <a16:creationId xmlns:a16="http://schemas.microsoft.com/office/drawing/2014/main" id="{DF0D79E2-038A-752A-5F0A-79473D22EBAC}"/>
              </a:ext>
            </a:extLst>
          </p:cNvPr>
          <p:cNvCxnSpPr>
            <a:cxnSpLocks noChangeShapeType="1"/>
            <a:stCxn id="768004" idx="3"/>
            <a:endCxn id="768003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8011" name="Text Box 11">
            <a:extLst>
              <a:ext uri="{FF2B5EF4-FFF2-40B4-BE49-F238E27FC236}">
                <a16:creationId xmlns:a16="http://schemas.microsoft.com/office/drawing/2014/main" id="{2E755EB0-4820-F522-BDE7-BC61E62F8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8012" name="Freeform 12">
            <a:extLst>
              <a:ext uri="{FF2B5EF4-FFF2-40B4-BE49-F238E27FC236}">
                <a16:creationId xmlns:a16="http://schemas.microsoft.com/office/drawing/2014/main" id="{AD0251F6-C6C4-7890-E0B8-C4DCF8F6B38A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8013" name="Text Box 13">
            <a:extLst>
              <a:ext uri="{FF2B5EF4-FFF2-40B4-BE49-F238E27FC236}">
                <a16:creationId xmlns:a16="http://schemas.microsoft.com/office/drawing/2014/main" id="{91C2F329-D508-B9E5-E95E-897DE73AB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8014" name="Rectangle 14">
            <a:extLst>
              <a:ext uri="{FF2B5EF4-FFF2-40B4-BE49-F238E27FC236}">
                <a16:creationId xmlns:a16="http://schemas.microsoft.com/office/drawing/2014/main" id="{290288EA-2A31-74B8-83B5-42BC1899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68015" name="Rectangle 15">
            <a:extLst>
              <a:ext uri="{FF2B5EF4-FFF2-40B4-BE49-F238E27FC236}">
                <a16:creationId xmlns:a16="http://schemas.microsoft.com/office/drawing/2014/main" id="{884ECD3C-96AF-91D3-3AC9-35F991614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8016" name="Rectangle 16">
            <a:extLst>
              <a:ext uri="{FF2B5EF4-FFF2-40B4-BE49-F238E27FC236}">
                <a16:creationId xmlns:a16="http://schemas.microsoft.com/office/drawing/2014/main" id="{889EC622-8AFC-B1C1-B096-13F8B96A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62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8017" name="Rectangle 17">
            <a:extLst>
              <a:ext uri="{FF2B5EF4-FFF2-40B4-BE49-F238E27FC236}">
                <a16:creationId xmlns:a16="http://schemas.microsoft.com/office/drawing/2014/main" id="{5F0794B6-C61A-01E3-6667-2C6405EE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68018" name="Rectangle 18">
            <a:extLst>
              <a:ext uri="{FF2B5EF4-FFF2-40B4-BE49-F238E27FC236}">
                <a16:creationId xmlns:a16="http://schemas.microsoft.com/office/drawing/2014/main" id="{61E8D2C5-148B-A249-87A2-0F74ED49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8019" name="Rectangle 19">
            <a:extLst>
              <a:ext uri="{FF2B5EF4-FFF2-40B4-BE49-F238E27FC236}">
                <a16:creationId xmlns:a16="http://schemas.microsoft.com/office/drawing/2014/main" id="{71D176A7-2927-57C4-9102-92C300A5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8020" name="Rectangle 20">
            <a:extLst>
              <a:ext uri="{FF2B5EF4-FFF2-40B4-BE49-F238E27FC236}">
                <a16:creationId xmlns:a16="http://schemas.microsoft.com/office/drawing/2014/main" id="{079BEC94-730F-18B6-ABB1-86A044B7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8021" name="Rectangle 21">
            <a:extLst>
              <a:ext uri="{FF2B5EF4-FFF2-40B4-BE49-F238E27FC236}">
                <a16:creationId xmlns:a16="http://schemas.microsoft.com/office/drawing/2014/main" id="{5578AAA0-08AD-C374-D8FD-44AB0CA35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68043" name="Rectangle 43">
            <a:extLst>
              <a:ext uri="{FF2B5EF4-FFF2-40B4-BE49-F238E27FC236}">
                <a16:creationId xmlns:a16="http://schemas.microsoft.com/office/drawing/2014/main" id="{B48CBA49-0BDA-99F9-CCB7-BEEB1378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8044" name="Rectangle 44">
            <a:extLst>
              <a:ext uri="{FF2B5EF4-FFF2-40B4-BE49-F238E27FC236}">
                <a16:creationId xmlns:a16="http://schemas.microsoft.com/office/drawing/2014/main" id="{BF2CD926-F889-03AC-D674-CEDDE3F3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8045" name="Rectangle 45">
            <a:extLst>
              <a:ext uri="{FF2B5EF4-FFF2-40B4-BE49-F238E27FC236}">
                <a16:creationId xmlns:a16="http://schemas.microsoft.com/office/drawing/2014/main" id="{4CEE2C26-CC70-ED09-F1D7-C2FD1B08D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68046" name="Rectangle 46">
            <a:extLst>
              <a:ext uri="{FF2B5EF4-FFF2-40B4-BE49-F238E27FC236}">
                <a16:creationId xmlns:a16="http://schemas.microsoft.com/office/drawing/2014/main" id="{F2DC350E-89E7-5DDA-8C8D-70A5CB478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8047" name="Rectangle 47">
            <a:extLst>
              <a:ext uri="{FF2B5EF4-FFF2-40B4-BE49-F238E27FC236}">
                <a16:creationId xmlns:a16="http://schemas.microsoft.com/office/drawing/2014/main" id="{9D878220-34B1-AB07-0BC5-9D0CB1A8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8048" name="Rectangle 48">
            <a:extLst>
              <a:ext uri="{FF2B5EF4-FFF2-40B4-BE49-F238E27FC236}">
                <a16:creationId xmlns:a16="http://schemas.microsoft.com/office/drawing/2014/main" id="{424C589C-9612-9631-3FBF-BF14DBF7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8049" name="Rectangle 49">
            <a:extLst>
              <a:ext uri="{FF2B5EF4-FFF2-40B4-BE49-F238E27FC236}">
                <a16:creationId xmlns:a16="http://schemas.microsoft.com/office/drawing/2014/main" id="{816EA20C-0B5F-0E3F-BC64-6AF3F9785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68050" name="Rectangle 50">
            <a:extLst>
              <a:ext uri="{FF2B5EF4-FFF2-40B4-BE49-F238E27FC236}">
                <a16:creationId xmlns:a16="http://schemas.microsoft.com/office/drawing/2014/main" id="{E7111902-43F3-9D53-3650-C036C6E4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68051" name="Rectangle 51">
            <a:extLst>
              <a:ext uri="{FF2B5EF4-FFF2-40B4-BE49-F238E27FC236}">
                <a16:creationId xmlns:a16="http://schemas.microsoft.com/office/drawing/2014/main" id="{6490DE31-44FB-5A7E-FB82-9A4D34B9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68054" name="Rectangle 54">
            <a:extLst>
              <a:ext uri="{FF2B5EF4-FFF2-40B4-BE49-F238E27FC236}">
                <a16:creationId xmlns:a16="http://schemas.microsoft.com/office/drawing/2014/main" id="{DC4D980B-2A70-1114-81D2-842B0110E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768055" name="Rectangle 55">
            <a:extLst>
              <a:ext uri="{FF2B5EF4-FFF2-40B4-BE49-F238E27FC236}">
                <a16:creationId xmlns:a16="http://schemas.microsoft.com/office/drawing/2014/main" id="{F24ADB7A-8981-A358-4501-78003E0E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56" name="Rectangle 56">
            <a:extLst>
              <a:ext uri="{FF2B5EF4-FFF2-40B4-BE49-F238E27FC236}">
                <a16:creationId xmlns:a16="http://schemas.microsoft.com/office/drawing/2014/main" id="{A6D987E2-9A32-E9B5-E9AF-BADEDA7D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57" name="Rectangle 57">
            <a:extLst>
              <a:ext uri="{FF2B5EF4-FFF2-40B4-BE49-F238E27FC236}">
                <a16:creationId xmlns:a16="http://schemas.microsoft.com/office/drawing/2014/main" id="{1B4B1A34-19FC-D8CC-F0F2-E6FA3C98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58" name="Rectangle 58">
            <a:extLst>
              <a:ext uri="{FF2B5EF4-FFF2-40B4-BE49-F238E27FC236}">
                <a16:creationId xmlns:a16="http://schemas.microsoft.com/office/drawing/2014/main" id="{6438CD42-D821-2201-7369-3E09289D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59" name="Rectangle 59">
            <a:extLst>
              <a:ext uri="{FF2B5EF4-FFF2-40B4-BE49-F238E27FC236}">
                <a16:creationId xmlns:a16="http://schemas.microsoft.com/office/drawing/2014/main" id="{F8746A06-1173-A211-DF6B-EEDFA1B7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60" name="Rectangle 60">
            <a:extLst>
              <a:ext uri="{FF2B5EF4-FFF2-40B4-BE49-F238E27FC236}">
                <a16:creationId xmlns:a16="http://schemas.microsoft.com/office/drawing/2014/main" id="{A351AD31-F53F-A470-E6D4-4C0F22333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61" name="Rectangle 61">
            <a:extLst>
              <a:ext uri="{FF2B5EF4-FFF2-40B4-BE49-F238E27FC236}">
                <a16:creationId xmlns:a16="http://schemas.microsoft.com/office/drawing/2014/main" id="{8F761AF3-AA0A-6570-ECED-B0774EE3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62" name="Rectangle 62">
            <a:extLst>
              <a:ext uri="{FF2B5EF4-FFF2-40B4-BE49-F238E27FC236}">
                <a16:creationId xmlns:a16="http://schemas.microsoft.com/office/drawing/2014/main" id="{0DCCE9A9-77E9-3519-59FD-E9228DE9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8071" name="Rectangle 71">
            <a:extLst>
              <a:ext uri="{FF2B5EF4-FFF2-40B4-BE49-F238E27FC236}">
                <a16:creationId xmlns:a16="http://schemas.microsoft.com/office/drawing/2014/main" id="{D2DEC634-8669-7AEF-B913-0E864D34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8072" name="Rectangle 72">
            <a:extLst>
              <a:ext uri="{FF2B5EF4-FFF2-40B4-BE49-F238E27FC236}">
                <a16:creationId xmlns:a16="http://schemas.microsoft.com/office/drawing/2014/main" id="{DDC73AFE-F48D-CFA9-9DA2-9B0CF344A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73" name="Rectangle 73">
            <a:extLst>
              <a:ext uri="{FF2B5EF4-FFF2-40B4-BE49-F238E27FC236}">
                <a16:creationId xmlns:a16="http://schemas.microsoft.com/office/drawing/2014/main" id="{9199D2B3-C85D-B29F-3DD3-AA3E438A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74" name="Rectangle 74">
            <a:extLst>
              <a:ext uri="{FF2B5EF4-FFF2-40B4-BE49-F238E27FC236}">
                <a16:creationId xmlns:a16="http://schemas.microsoft.com/office/drawing/2014/main" id="{3D237097-FC16-C78D-07B0-0A57FF68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75" name="Rectangle 75">
            <a:extLst>
              <a:ext uri="{FF2B5EF4-FFF2-40B4-BE49-F238E27FC236}">
                <a16:creationId xmlns:a16="http://schemas.microsoft.com/office/drawing/2014/main" id="{BDA2C996-4799-FC13-DC14-FB2A6BB7B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76" name="Rectangle 76">
            <a:extLst>
              <a:ext uri="{FF2B5EF4-FFF2-40B4-BE49-F238E27FC236}">
                <a16:creationId xmlns:a16="http://schemas.microsoft.com/office/drawing/2014/main" id="{1FAE0905-9498-0F8B-C6C9-FDD43D72F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77" name="Rectangle 77">
            <a:extLst>
              <a:ext uri="{FF2B5EF4-FFF2-40B4-BE49-F238E27FC236}">
                <a16:creationId xmlns:a16="http://schemas.microsoft.com/office/drawing/2014/main" id="{0F7F5D63-DDD1-4967-0155-90072F99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8078" name="Rectangle 78">
            <a:extLst>
              <a:ext uri="{FF2B5EF4-FFF2-40B4-BE49-F238E27FC236}">
                <a16:creationId xmlns:a16="http://schemas.microsoft.com/office/drawing/2014/main" id="{DCD432D5-36D0-8F15-9690-4F7DAACE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68080" name="Rectangle 80">
            <a:extLst>
              <a:ext uri="{FF2B5EF4-FFF2-40B4-BE49-F238E27FC236}">
                <a16:creationId xmlns:a16="http://schemas.microsoft.com/office/drawing/2014/main" id="{4A3FF060-07F5-A446-6BE3-55F8B2A4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68081" name="Rectangle 81">
            <a:extLst>
              <a:ext uri="{FF2B5EF4-FFF2-40B4-BE49-F238E27FC236}">
                <a16:creationId xmlns:a16="http://schemas.microsoft.com/office/drawing/2014/main" id="{C379DB75-AFF8-87BF-CE04-58893F1F3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8082" name="AutoShape 82">
            <a:extLst>
              <a:ext uri="{FF2B5EF4-FFF2-40B4-BE49-F238E27FC236}">
                <a16:creationId xmlns:a16="http://schemas.microsoft.com/office/drawing/2014/main" id="{229EDD56-5E56-44D9-F514-D804E5AF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8083" name="Rectangle 83">
            <a:extLst>
              <a:ext uri="{FF2B5EF4-FFF2-40B4-BE49-F238E27FC236}">
                <a16:creationId xmlns:a16="http://schemas.microsoft.com/office/drawing/2014/main" id="{BD5B20CF-1176-BDCB-0A3C-F8A2F3BF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90600"/>
            <a:ext cx="2667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pattern[1..j]</a:t>
            </a:r>
          </a:p>
        </p:txBody>
      </p:sp>
      <p:sp>
        <p:nvSpPr>
          <p:cNvPr id="768084" name="Rectangle 84">
            <a:extLst>
              <a:ext uri="{FF2B5EF4-FFF2-40B4-BE49-F238E27FC236}">
                <a16:creationId xmlns:a16="http://schemas.microsoft.com/office/drawing/2014/main" id="{39697252-5BC2-CC60-E769-D4094E05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990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</a:p>
        </p:txBody>
      </p:sp>
      <p:sp>
        <p:nvSpPr>
          <p:cNvPr id="768085" name="Rectangle 85">
            <a:extLst>
              <a:ext uri="{FF2B5EF4-FFF2-40B4-BE49-F238E27FC236}">
                <a16:creationId xmlns:a16="http://schemas.microsoft.com/office/drawing/2014/main" id="{AB17CBA3-CE0E-DA91-4C73-35F686D5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</a:p>
        </p:txBody>
      </p:sp>
      <p:sp>
        <p:nvSpPr>
          <p:cNvPr id="768086" name="Rectangle 86">
            <a:extLst>
              <a:ext uri="{FF2B5EF4-FFF2-40B4-BE49-F238E27FC236}">
                <a16:creationId xmlns:a16="http://schemas.microsoft.com/office/drawing/2014/main" id="{6E80C0D0-D5CC-077C-5512-6196798A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8088" name="Rectangle 88">
            <a:extLst>
              <a:ext uri="{FF2B5EF4-FFF2-40B4-BE49-F238E27FC236}">
                <a16:creationId xmlns:a16="http://schemas.microsoft.com/office/drawing/2014/main" id="{A67FB0F1-6442-0976-303F-7C9E97B4F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35870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AF23062-22B2-6E22-8BA5-4D43925C2C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BCDB-5FB0-4407-960B-AA647218798F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5954" name="Rectangle 2">
            <a:extLst>
              <a:ext uri="{FF2B5EF4-FFF2-40B4-BE49-F238E27FC236}">
                <a16:creationId xmlns:a16="http://schemas.microsoft.com/office/drawing/2014/main" id="{89E5A786-E1B7-AEFA-79FA-2A20D44FF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65955" name="Oval 3">
            <a:extLst>
              <a:ext uri="{FF2B5EF4-FFF2-40B4-BE49-F238E27FC236}">
                <a16:creationId xmlns:a16="http://schemas.microsoft.com/office/drawing/2014/main" id="{64596FEB-ED78-7022-F6B9-C5803F5FB1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65956" name="Oval 4">
            <a:extLst>
              <a:ext uri="{FF2B5EF4-FFF2-40B4-BE49-F238E27FC236}">
                <a16:creationId xmlns:a16="http://schemas.microsoft.com/office/drawing/2014/main" id="{E9ED6F83-93C4-602D-FEF9-E6FDC03E79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5957" name="Oval 5">
            <a:extLst>
              <a:ext uri="{FF2B5EF4-FFF2-40B4-BE49-F238E27FC236}">
                <a16:creationId xmlns:a16="http://schemas.microsoft.com/office/drawing/2014/main" id="{9C0DD914-B1EE-A75C-3104-F8EB82B673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65958" name="AutoShape 6">
            <a:extLst>
              <a:ext uri="{FF2B5EF4-FFF2-40B4-BE49-F238E27FC236}">
                <a16:creationId xmlns:a16="http://schemas.microsoft.com/office/drawing/2014/main" id="{A48B263B-3278-8B0A-6C98-2218DD9A9EE7}"/>
              </a:ext>
            </a:extLst>
          </p:cNvPr>
          <p:cNvCxnSpPr>
            <a:cxnSpLocks noChangeShapeType="1"/>
            <a:stCxn id="765956" idx="6"/>
            <a:endCxn id="765957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5959" name="Text Box 7">
            <a:extLst>
              <a:ext uri="{FF2B5EF4-FFF2-40B4-BE49-F238E27FC236}">
                <a16:creationId xmlns:a16="http://schemas.microsoft.com/office/drawing/2014/main" id="{3EB40513-60C2-E75A-02F2-103E3C5FF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5960" name="Text Box 8">
            <a:extLst>
              <a:ext uri="{FF2B5EF4-FFF2-40B4-BE49-F238E27FC236}">
                <a16:creationId xmlns:a16="http://schemas.microsoft.com/office/drawing/2014/main" id="{547BCD29-3BA1-297A-8150-8E62209EE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5961" name="Oval 9">
            <a:extLst>
              <a:ext uri="{FF2B5EF4-FFF2-40B4-BE49-F238E27FC236}">
                <a16:creationId xmlns:a16="http://schemas.microsoft.com/office/drawing/2014/main" id="{1982F2CA-0AD4-19E0-9D16-60202F4C2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65962" name="AutoShape 10">
            <a:extLst>
              <a:ext uri="{FF2B5EF4-FFF2-40B4-BE49-F238E27FC236}">
                <a16:creationId xmlns:a16="http://schemas.microsoft.com/office/drawing/2014/main" id="{BAFF83AF-4ADB-E093-D657-5E749C4E3733}"/>
              </a:ext>
            </a:extLst>
          </p:cNvPr>
          <p:cNvCxnSpPr>
            <a:cxnSpLocks noChangeShapeType="1"/>
            <a:stCxn id="765961" idx="6"/>
            <a:endCxn id="765955" idx="2"/>
          </p:cNvCxnSpPr>
          <p:nvPr/>
        </p:nvCxnSpPr>
        <p:spPr bwMode="auto">
          <a:xfrm flipV="1"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5963" name="Text Box 11">
            <a:extLst>
              <a:ext uri="{FF2B5EF4-FFF2-40B4-BE49-F238E27FC236}">
                <a16:creationId xmlns:a16="http://schemas.microsoft.com/office/drawing/2014/main" id="{C6E48F78-02E8-1B40-6B40-B77B1AE9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65964" name="AutoShape 12">
            <a:extLst>
              <a:ext uri="{FF2B5EF4-FFF2-40B4-BE49-F238E27FC236}">
                <a16:creationId xmlns:a16="http://schemas.microsoft.com/office/drawing/2014/main" id="{DB33CA38-EC24-5511-66AB-46DFF6BEB20D}"/>
              </a:ext>
            </a:extLst>
          </p:cNvPr>
          <p:cNvCxnSpPr>
            <a:cxnSpLocks noChangeShapeType="1"/>
            <a:stCxn id="765957" idx="6"/>
            <a:endCxn id="765961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5965" name="AutoShape 13">
            <a:extLst>
              <a:ext uri="{FF2B5EF4-FFF2-40B4-BE49-F238E27FC236}">
                <a16:creationId xmlns:a16="http://schemas.microsoft.com/office/drawing/2014/main" id="{E6CCB097-B97A-113D-75BC-E5094DEEC6E5}"/>
              </a:ext>
            </a:extLst>
          </p:cNvPr>
          <p:cNvCxnSpPr>
            <a:cxnSpLocks noChangeShapeType="1"/>
            <a:stCxn id="765957" idx="3"/>
            <a:endCxn id="765956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5966" name="Text Box 14">
            <a:extLst>
              <a:ext uri="{FF2B5EF4-FFF2-40B4-BE49-F238E27FC236}">
                <a16:creationId xmlns:a16="http://schemas.microsoft.com/office/drawing/2014/main" id="{6999FD09-1FBB-CC09-C7AA-AB0569881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5967" name="Freeform 15">
            <a:extLst>
              <a:ext uri="{FF2B5EF4-FFF2-40B4-BE49-F238E27FC236}">
                <a16:creationId xmlns:a16="http://schemas.microsoft.com/office/drawing/2014/main" id="{C6E4CEC2-EA2C-C12E-A572-141EAD8E343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5968" name="Text Box 16">
            <a:extLst>
              <a:ext uri="{FF2B5EF4-FFF2-40B4-BE49-F238E27FC236}">
                <a16:creationId xmlns:a16="http://schemas.microsoft.com/office/drawing/2014/main" id="{B9DEA21D-4C0A-EE50-FAA3-BD0383578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65969" name="Freeform 17">
            <a:extLst>
              <a:ext uri="{FF2B5EF4-FFF2-40B4-BE49-F238E27FC236}">
                <a16:creationId xmlns:a16="http://schemas.microsoft.com/office/drawing/2014/main" id="{01F04E46-1980-D470-9386-09E7FC8CD4FB}"/>
              </a:ext>
            </a:extLst>
          </p:cNvPr>
          <p:cNvSpPr>
            <a:spLocks/>
          </p:cNvSpPr>
          <p:nvPr/>
        </p:nvSpPr>
        <p:spPr bwMode="auto">
          <a:xfrm rot="-9700215">
            <a:off x="25908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5970" name="Text Box 18">
            <a:extLst>
              <a:ext uri="{FF2B5EF4-FFF2-40B4-BE49-F238E27FC236}">
                <a16:creationId xmlns:a16="http://schemas.microsoft.com/office/drawing/2014/main" id="{7B5BE0E0-1535-B206-D949-A1E61E830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65971" name="Rectangle 19">
            <a:extLst>
              <a:ext uri="{FF2B5EF4-FFF2-40B4-BE49-F238E27FC236}">
                <a16:creationId xmlns:a16="http://schemas.microsoft.com/office/drawing/2014/main" id="{EC88910B-9076-7F87-7A38-FA34053F5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65972" name="Rectangle 20">
            <a:extLst>
              <a:ext uri="{FF2B5EF4-FFF2-40B4-BE49-F238E27FC236}">
                <a16:creationId xmlns:a16="http://schemas.microsoft.com/office/drawing/2014/main" id="{6C07545F-AD7E-0D1E-69C2-F901AFE3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5973" name="Rectangle 21">
            <a:extLst>
              <a:ext uri="{FF2B5EF4-FFF2-40B4-BE49-F238E27FC236}">
                <a16:creationId xmlns:a16="http://schemas.microsoft.com/office/drawing/2014/main" id="{EAAB94DF-E7BD-BF8E-6996-4FEB518D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62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5974" name="Rectangle 22">
            <a:extLst>
              <a:ext uri="{FF2B5EF4-FFF2-40B4-BE49-F238E27FC236}">
                <a16:creationId xmlns:a16="http://schemas.microsoft.com/office/drawing/2014/main" id="{6446794D-62BB-3330-41F3-6F20F8F37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65975" name="Rectangle 23">
            <a:extLst>
              <a:ext uri="{FF2B5EF4-FFF2-40B4-BE49-F238E27FC236}">
                <a16:creationId xmlns:a16="http://schemas.microsoft.com/office/drawing/2014/main" id="{186999E4-6258-4A03-33B8-C9DE1A0A7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65976" name="Rectangle 24">
            <a:extLst>
              <a:ext uri="{FF2B5EF4-FFF2-40B4-BE49-F238E27FC236}">
                <a16:creationId xmlns:a16="http://schemas.microsoft.com/office/drawing/2014/main" id="{24F97E43-4A91-06DA-7C8D-EE557FDF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65977" name="Rectangle 25">
            <a:extLst>
              <a:ext uri="{FF2B5EF4-FFF2-40B4-BE49-F238E27FC236}">
                <a16:creationId xmlns:a16="http://schemas.microsoft.com/office/drawing/2014/main" id="{82155FA6-4D2A-0DF2-3D1D-3440698C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65978" name="Rectangle 26">
            <a:extLst>
              <a:ext uri="{FF2B5EF4-FFF2-40B4-BE49-F238E27FC236}">
                <a16:creationId xmlns:a16="http://schemas.microsoft.com/office/drawing/2014/main" id="{46E99858-4067-6277-0E8F-AB9AE931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5979" name="Rectangle 27">
            <a:extLst>
              <a:ext uri="{FF2B5EF4-FFF2-40B4-BE49-F238E27FC236}">
                <a16:creationId xmlns:a16="http://schemas.microsoft.com/office/drawing/2014/main" id="{8FD4CC7B-3977-7F00-1361-773F4088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65980" name="Rectangle 28">
            <a:extLst>
              <a:ext uri="{FF2B5EF4-FFF2-40B4-BE49-F238E27FC236}">
                <a16:creationId xmlns:a16="http://schemas.microsoft.com/office/drawing/2014/main" id="{3A91F110-7FCE-5FDD-9475-3431C787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65981" name="Rectangle 29">
            <a:extLst>
              <a:ext uri="{FF2B5EF4-FFF2-40B4-BE49-F238E27FC236}">
                <a16:creationId xmlns:a16="http://schemas.microsoft.com/office/drawing/2014/main" id="{61FF2EAC-FC12-18E8-C56C-A6AB7271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66012" name="Rectangle 60">
            <a:extLst>
              <a:ext uri="{FF2B5EF4-FFF2-40B4-BE49-F238E27FC236}">
                <a16:creationId xmlns:a16="http://schemas.microsoft.com/office/drawing/2014/main" id="{D724818C-14AA-3870-AD25-D4975CA2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6013" name="Rectangle 61">
            <a:extLst>
              <a:ext uri="{FF2B5EF4-FFF2-40B4-BE49-F238E27FC236}">
                <a16:creationId xmlns:a16="http://schemas.microsoft.com/office/drawing/2014/main" id="{95307AC1-1676-DC4C-3A04-297B376D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6014" name="Rectangle 62">
            <a:extLst>
              <a:ext uri="{FF2B5EF4-FFF2-40B4-BE49-F238E27FC236}">
                <a16:creationId xmlns:a16="http://schemas.microsoft.com/office/drawing/2014/main" id="{27264AEA-683D-E02F-8B32-C2892BFE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66015" name="Rectangle 63">
            <a:extLst>
              <a:ext uri="{FF2B5EF4-FFF2-40B4-BE49-F238E27FC236}">
                <a16:creationId xmlns:a16="http://schemas.microsoft.com/office/drawing/2014/main" id="{E80E9CAD-2B43-6FD4-ACDB-132E65D3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6016" name="Rectangle 64">
            <a:extLst>
              <a:ext uri="{FF2B5EF4-FFF2-40B4-BE49-F238E27FC236}">
                <a16:creationId xmlns:a16="http://schemas.microsoft.com/office/drawing/2014/main" id="{A696B6D7-3572-62C6-48A0-46731FE9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6017" name="Rectangle 65">
            <a:extLst>
              <a:ext uri="{FF2B5EF4-FFF2-40B4-BE49-F238E27FC236}">
                <a16:creationId xmlns:a16="http://schemas.microsoft.com/office/drawing/2014/main" id="{09226671-33E7-1C09-A434-2D190BF1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6018" name="Rectangle 66">
            <a:extLst>
              <a:ext uri="{FF2B5EF4-FFF2-40B4-BE49-F238E27FC236}">
                <a16:creationId xmlns:a16="http://schemas.microsoft.com/office/drawing/2014/main" id="{4B89BCE9-5B6C-686E-15DD-08C660824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66019" name="Rectangle 67">
            <a:extLst>
              <a:ext uri="{FF2B5EF4-FFF2-40B4-BE49-F238E27FC236}">
                <a16:creationId xmlns:a16="http://schemas.microsoft.com/office/drawing/2014/main" id="{55D272E2-88F5-1231-B074-51EA5AA90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66020" name="Rectangle 68">
            <a:extLst>
              <a:ext uri="{FF2B5EF4-FFF2-40B4-BE49-F238E27FC236}">
                <a16:creationId xmlns:a16="http://schemas.microsoft.com/office/drawing/2014/main" id="{C5E49F86-CC11-0F80-9550-20327BD7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66023" name="Rectangle 71">
            <a:extLst>
              <a:ext uri="{FF2B5EF4-FFF2-40B4-BE49-F238E27FC236}">
                <a16:creationId xmlns:a16="http://schemas.microsoft.com/office/drawing/2014/main" id="{054740BC-7359-0158-C601-DE73CDE1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766024" name="Rectangle 72">
            <a:extLst>
              <a:ext uri="{FF2B5EF4-FFF2-40B4-BE49-F238E27FC236}">
                <a16:creationId xmlns:a16="http://schemas.microsoft.com/office/drawing/2014/main" id="{EF469913-68B9-0C34-E680-EBC9AFDD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25" name="Rectangle 73">
            <a:extLst>
              <a:ext uri="{FF2B5EF4-FFF2-40B4-BE49-F238E27FC236}">
                <a16:creationId xmlns:a16="http://schemas.microsoft.com/office/drawing/2014/main" id="{602DC339-BC10-A743-4398-A071C6547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26" name="Rectangle 74">
            <a:extLst>
              <a:ext uri="{FF2B5EF4-FFF2-40B4-BE49-F238E27FC236}">
                <a16:creationId xmlns:a16="http://schemas.microsoft.com/office/drawing/2014/main" id="{16F1E0B6-8DDF-6826-126A-D2D902D3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27" name="Rectangle 75">
            <a:extLst>
              <a:ext uri="{FF2B5EF4-FFF2-40B4-BE49-F238E27FC236}">
                <a16:creationId xmlns:a16="http://schemas.microsoft.com/office/drawing/2014/main" id="{241AE014-A152-4918-208E-B9A39C67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28" name="Rectangle 76">
            <a:extLst>
              <a:ext uri="{FF2B5EF4-FFF2-40B4-BE49-F238E27FC236}">
                <a16:creationId xmlns:a16="http://schemas.microsoft.com/office/drawing/2014/main" id="{C130FA7F-C67F-4E8B-F438-60F73757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29" name="Rectangle 77">
            <a:extLst>
              <a:ext uri="{FF2B5EF4-FFF2-40B4-BE49-F238E27FC236}">
                <a16:creationId xmlns:a16="http://schemas.microsoft.com/office/drawing/2014/main" id="{E375A0B0-159C-00CC-87B5-B8DB44068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30" name="Rectangle 78">
            <a:extLst>
              <a:ext uri="{FF2B5EF4-FFF2-40B4-BE49-F238E27FC236}">
                <a16:creationId xmlns:a16="http://schemas.microsoft.com/office/drawing/2014/main" id="{DAA76393-08E7-6427-4681-A1CB9B2C3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31" name="Rectangle 79">
            <a:extLst>
              <a:ext uri="{FF2B5EF4-FFF2-40B4-BE49-F238E27FC236}">
                <a16:creationId xmlns:a16="http://schemas.microsoft.com/office/drawing/2014/main" id="{AE645B08-A0AA-DDBC-1D05-516ED1C7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6032" name="Rectangle 80">
            <a:extLst>
              <a:ext uri="{FF2B5EF4-FFF2-40B4-BE49-F238E27FC236}">
                <a16:creationId xmlns:a16="http://schemas.microsoft.com/office/drawing/2014/main" id="{DCDDF21D-2BEC-E3C5-FCAD-AE43A9E9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6033" name="Rectangle 81">
            <a:extLst>
              <a:ext uri="{FF2B5EF4-FFF2-40B4-BE49-F238E27FC236}">
                <a16:creationId xmlns:a16="http://schemas.microsoft.com/office/drawing/2014/main" id="{B0EA4514-5429-67BB-9A91-BE10E222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66034" name="Rectangle 82">
            <a:extLst>
              <a:ext uri="{FF2B5EF4-FFF2-40B4-BE49-F238E27FC236}">
                <a16:creationId xmlns:a16="http://schemas.microsoft.com/office/drawing/2014/main" id="{DDFDE2AE-9500-0323-E12E-B13DF5E5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35" name="Rectangle 83">
            <a:extLst>
              <a:ext uri="{FF2B5EF4-FFF2-40B4-BE49-F238E27FC236}">
                <a16:creationId xmlns:a16="http://schemas.microsoft.com/office/drawing/2014/main" id="{B67197D6-E20D-09B5-11D2-697D41AD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36" name="Rectangle 84">
            <a:extLst>
              <a:ext uri="{FF2B5EF4-FFF2-40B4-BE49-F238E27FC236}">
                <a16:creationId xmlns:a16="http://schemas.microsoft.com/office/drawing/2014/main" id="{3F6C336E-0ACB-C797-90E5-5DBCF8DF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37" name="Rectangle 85">
            <a:extLst>
              <a:ext uri="{FF2B5EF4-FFF2-40B4-BE49-F238E27FC236}">
                <a16:creationId xmlns:a16="http://schemas.microsoft.com/office/drawing/2014/main" id="{75A61751-56FC-9256-5282-98916588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38" name="Rectangle 86">
            <a:extLst>
              <a:ext uri="{FF2B5EF4-FFF2-40B4-BE49-F238E27FC236}">
                <a16:creationId xmlns:a16="http://schemas.microsoft.com/office/drawing/2014/main" id="{34B9ED71-304D-612E-347A-B7EC7EFDD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39" name="Rectangle 87">
            <a:extLst>
              <a:ext uri="{FF2B5EF4-FFF2-40B4-BE49-F238E27FC236}">
                <a16:creationId xmlns:a16="http://schemas.microsoft.com/office/drawing/2014/main" id="{80FB59D1-2527-FCD1-FE86-57DFD7CB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6048" name="Rectangle 96">
            <a:extLst>
              <a:ext uri="{FF2B5EF4-FFF2-40B4-BE49-F238E27FC236}">
                <a16:creationId xmlns:a16="http://schemas.microsoft.com/office/drawing/2014/main" id="{9BB868DE-0E44-901F-8D79-E955CFA0C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66049" name="Rectangle 97">
            <a:extLst>
              <a:ext uri="{FF2B5EF4-FFF2-40B4-BE49-F238E27FC236}">
                <a16:creationId xmlns:a16="http://schemas.microsoft.com/office/drawing/2014/main" id="{FEA5E68C-295C-A835-ACBD-BF9F6C8D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50" name="Rectangle 98">
            <a:extLst>
              <a:ext uri="{FF2B5EF4-FFF2-40B4-BE49-F238E27FC236}">
                <a16:creationId xmlns:a16="http://schemas.microsoft.com/office/drawing/2014/main" id="{D40016A9-7103-D394-0F26-63CD9CC0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51" name="Rectangle 99">
            <a:extLst>
              <a:ext uri="{FF2B5EF4-FFF2-40B4-BE49-F238E27FC236}">
                <a16:creationId xmlns:a16="http://schemas.microsoft.com/office/drawing/2014/main" id="{B44AAA69-66FB-1B4D-0340-BA497F49C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52" name="Rectangle 100">
            <a:extLst>
              <a:ext uri="{FF2B5EF4-FFF2-40B4-BE49-F238E27FC236}">
                <a16:creationId xmlns:a16="http://schemas.microsoft.com/office/drawing/2014/main" id="{596F50B8-FE9F-983C-0C49-319086DC5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53" name="Rectangle 101">
            <a:extLst>
              <a:ext uri="{FF2B5EF4-FFF2-40B4-BE49-F238E27FC236}">
                <a16:creationId xmlns:a16="http://schemas.microsoft.com/office/drawing/2014/main" id="{D132F340-A751-D514-C7D9-2C954547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54" name="Rectangle 102">
            <a:extLst>
              <a:ext uri="{FF2B5EF4-FFF2-40B4-BE49-F238E27FC236}">
                <a16:creationId xmlns:a16="http://schemas.microsoft.com/office/drawing/2014/main" id="{A50DDC64-DDAF-09E6-54A5-4210A5BE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66055" name="Rectangle 103">
            <a:extLst>
              <a:ext uri="{FF2B5EF4-FFF2-40B4-BE49-F238E27FC236}">
                <a16:creationId xmlns:a16="http://schemas.microsoft.com/office/drawing/2014/main" id="{29BE9255-63D0-7E74-3A9D-2A0725E4E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66056" name="Rectangle 104">
            <a:extLst>
              <a:ext uri="{FF2B5EF4-FFF2-40B4-BE49-F238E27FC236}">
                <a16:creationId xmlns:a16="http://schemas.microsoft.com/office/drawing/2014/main" id="{A86D95DD-6409-D39E-3D16-62DB58B6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66057" name="Rectangle 105">
            <a:extLst>
              <a:ext uri="{FF2B5EF4-FFF2-40B4-BE49-F238E27FC236}">
                <a16:creationId xmlns:a16="http://schemas.microsoft.com/office/drawing/2014/main" id="{2CCF751B-8FE9-F315-EC0A-95641FDE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66059" name="Rectangle 107">
            <a:extLst>
              <a:ext uri="{FF2B5EF4-FFF2-40B4-BE49-F238E27FC236}">
                <a16:creationId xmlns:a16="http://schemas.microsoft.com/office/drawing/2014/main" id="{B7DDB029-B3EB-8141-AABC-55EFEF00E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6060" name="AutoShape 108">
            <a:extLst>
              <a:ext uri="{FF2B5EF4-FFF2-40B4-BE49-F238E27FC236}">
                <a16:creationId xmlns:a16="http://schemas.microsoft.com/office/drawing/2014/main" id="{958FE60E-D4A2-2F39-91BD-CED1C2D0E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6061" name="Rectangle 109">
            <a:extLst>
              <a:ext uri="{FF2B5EF4-FFF2-40B4-BE49-F238E27FC236}">
                <a16:creationId xmlns:a16="http://schemas.microsoft.com/office/drawing/2014/main" id="{23097DC1-C6B2-6508-A3DA-AB4877236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90600"/>
            <a:ext cx="2667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pattern[1..j]</a:t>
            </a:r>
          </a:p>
        </p:txBody>
      </p:sp>
      <p:sp>
        <p:nvSpPr>
          <p:cNvPr id="766062" name="Rectangle 110">
            <a:extLst>
              <a:ext uri="{FF2B5EF4-FFF2-40B4-BE49-F238E27FC236}">
                <a16:creationId xmlns:a16="http://schemas.microsoft.com/office/drawing/2014/main" id="{BFF4695A-960D-7A76-C7C2-B6FB1219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990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</a:p>
        </p:txBody>
      </p:sp>
      <p:sp>
        <p:nvSpPr>
          <p:cNvPr id="766063" name="Rectangle 111">
            <a:extLst>
              <a:ext uri="{FF2B5EF4-FFF2-40B4-BE49-F238E27FC236}">
                <a16:creationId xmlns:a16="http://schemas.microsoft.com/office/drawing/2014/main" id="{DE1E0527-53F3-9B19-7191-814AFC94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</a:p>
        </p:txBody>
      </p:sp>
      <p:sp>
        <p:nvSpPr>
          <p:cNvPr id="766064" name="Rectangle 112">
            <a:extLst>
              <a:ext uri="{FF2B5EF4-FFF2-40B4-BE49-F238E27FC236}">
                <a16:creationId xmlns:a16="http://schemas.microsoft.com/office/drawing/2014/main" id="{AB1173D6-BB68-8BC9-8241-75CB9663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66065" name="Rectangle 113">
            <a:extLst>
              <a:ext uri="{FF2B5EF4-FFF2-40B4-BE49-F238E27FC236}">
                <a16:creationId xmlns:a16="http://schemas.microsoft.com/office/drawing/2014/main" id="{83C1293D-2426-4491-01E0-450E8A59F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66067" name="Rectangle 115">
            <a:extLst>
              <a:ext uri="{FF2B5EF4-FFF2-40B4-BE49-F238E27FC236}">
                <a16:creationId xmlns:a16="http://schemas.microsoft.com/office/drawing/2014/main" id="{50DB8B50-F49B-3B87-D860-A6FA23AF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587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B7011BC-15DE-F8A3-F795-B3C648619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97998DB-B5CA-8671-C079-7ADC2E3DD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45060" name="Oval 4">
            <a:extLst>
              <a:ext uri="{FF2B5EF4-FFF2-40B4-BE49-F238E27FC236}">
                <a16:creationId xmlns:a16="http://schemas.microsoft.com/office/drawing/2014/main" id="{836EB500-7592-87FD-05E9-38D3944587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CE82AB88-75EF-1E28-2063-0406DEDCF0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45062" name="AutoShape 6">
            <a:extLst>
              <a:ext uri="{FF2B5EF4-FFF2-40B4-BE49-F238E27FC236}">
                <a16:creationId xmlns:a16="http://schemas.microsoft.com/office/drawing/2014/main" id="{6CB2B3BB-D896-D055-4A6B-BA90EACCD7E7}"/>
              </a:ext>
            </a:extLst>
          </p:cNvPr>
          <p:cNvCxnSpPr>
            <a:cxnSpLocks noChangeShapeType="1"/>
            <a:stCxn id="45060" idx="6"/>
            <a:endCxn id="45061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3" name="Text Box 7">
            <a:extLst>
              <a:ext uri="{FF2B5EF4-FFF2-40B4-BE49-F238E27FC236}">
                <a16:creationId xmlns:a16="http://schemas.microsoft.com/office/drawing/2014/main" id="{9E01E028-8715-8850-BC04-03671BAFD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7BADE1DA-BFB8-63F0-26C2-D23CE2516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584773DB-E734-E0A7-7F13-B5A2335C28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5C8F13CD-F7FC-FDF7-2E43-B349E72ACF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45067" name="AutoShape 11">
            <a:extLst>
              <a:ext uri="{FF2B5EF4-FFF2-40B4-BE49-F238E27FC236}">
                <a16:creationId xmlns:a16="http://schemas.microsoft.com/office/drawing/2014/main" id="{6069FB45-D792-EB9A-65C0-A47D1525D0C4}"/>
              </a:ext>
            </a:extLst>
          </p:cNvPr>
          <p:cNvCxnSpPr>
            <a:cxnSpLocks noChangeShapeType="1"/>
            <a:stCxn id="45065" idx="6"/>
            <a:endCxn id="45066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8" name="Text Box 12">
            <a:extLst>
              <a:ext uri="{FF2B5EF4-FFF2-40B4-BE49-F238E27FC236}">
                <a16:creationId xmlns:a16="http://schemas.microsoft.com/office/drawing/2014/main" id="{DE37EF07-899E-580E-1E41-154B6862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45069" name="AutoShape 13">
            <a:extLst>
              <a:ext uri="{FF2B5EF4-FFF2-40B4-BE49-F238E27FC236}">
                <a16:creationId xmlns:a16="http://schemas.microsoft.com/office/drawing/2014/main" id="{32A7ABEA-FD43-FF3D-E8A5-B1A3C1426E4B}"/>
              </a:ext>
            </a:extLst>
          </p:cNvPr>
          <p:cNvCxnSpPr>
            <a:cxnSpLocks noChangeShapeType="1"/>
            <a:stCxn id="45061" idx="6"/>
            <a:endCxn id="45065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0" name="Oval 14">
            <a:extLst>
              <a:ext uri="{FF2B5EF4-FFF2-40B4-BE49-F238E27FC236}">
                <a16:creationId xmlns:a16="http://schemas.microsoft.com/office/drawing/2014/main" id="{C33ADFC0-D3AF-46E5-EDA9-E5DC9EF43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FEADA7EA-338F-DECA-5EBA-ADE5AA7AD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45072" name="AutoShape 16">
            <a:extLst>
              <a:ext uri="{FF2B5EF4-FFF2-40B4-BE49-F238E27FC236}">
                <a16:creationId xmlns:a16="http://schemas.microsoft.com/office/drawing/2014/main" id="{D308BC31-478D-527F-932F-0DEAB1432F91}"/>
              </a:ext>
            </a:extLst>
          </p:cNvPr>
          <p:cNvCxnSpPr>
            <a:cxnSpLocks noChangeShapeType="1"/>
            <a:stCxn id="45070" idx="6"/>
            <a:endCxn id="45071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3" name="Text Box 17">
            <a:extLst>
              <a:ext uri="{FF2B5EF4-FFF2-40B4-BE49-F238E27FC236}">
                <a16:creationId xmlns:a16="http://schemas.microsoft.com/office/drawing/2014/main" id="{86EFD650-D61F-5672-84F3-D6394CF5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0C80F889-40E5-46C9-3F21-074E68BD0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75" name="Oval 19">
            <a:extLst>
              <a:ext uri="{FF2B5EF4-FFF2-40B4-BE49-F238E27FC236}">
                <a16:creationId xmlns:a16="http://schemas.microsoft.com/office/drawing/2014/main" id="{57FA4B6D-B12E-D40B-FC59-5D11F7738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45076" name="AutoShape 20">
            <a:extLst>
              <a:ext uri="{FF2B5EF4-FFF2-40B4-BE49-F238E27FC236}">
                <a16:creationId xmlns:a16="http://schemas.microsoft.com/office/drawing/2014/main" id="{F1AA1BAF-7B8D-3FE8-66AD-EE06097DC14D}"/>
              </a:ext>
            </a:extLst>
          </p:cNvPr>
          <p:cNvCxnSpPr>
            <a:cxnSpLocks noChangeShapeType="1"/>
            <a:stCxn id="45075" idx="6"/>
            <a:endCxn id="45060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7" name="Text Box 21">
            <a:extLst>
              <a:ext uri="{FF2B5EF4-FFF2-40B4-BE49-F238E27FC236}">
                <a16:creationId xmlns:a16="http://schemas.microsoft.com/office/drawing/2014/main" id="{BDA12593-ED51-93A2-39BA-AB8FE22E3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5078" name="AutoShape 22">
            <a:extLst>
              <a:ext uri="{FF2B5EF4-FFF2-40B4-BE49-F238E27FC236}">
                <a16:creationId xmlns:a16="http://schemas.microsoft.com/office/drawing/2014/main" id="{D8B38ABB-DDE7-BB90-E660-1EECCE3EC865}"/>
              </a:ext>
            </a:extLst>
          </p:cNvPr>
          <p:cNvCxnSpPr>
            <a:cxnSpLocks noChangeShapeType="1"/>
            <a:stCxn id="45071" idx="6"/>
            <a:endCxn id="45075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9" name="AutoShape 23">
            <a:extLst>
              <a:ext uri="{FF2B5EF4-FFF2-40B4-BE49-F238E27FC236}">
                <a16:creationId xmlns:a16="http://schemas.microsoft.com/office/drawing/2014/main" id="{A2B32B3F-1F07-61A5-8B06-B3E6E0007C7A}"/>
              </a:ext>
            </a:extLst>
          </p:cNvPr>
          <p:cNvCxnSpPr>
            <a:cxnSpLocks noChangeShapeType="1"/>
            <a:stCxn id="45071" idx="3"/>
            <a:endCxn id="45070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0" name="Text Box 24">
            <a:extLst>
              <a:ext uri="{FF2B5EF4-FFF2-40B4-BE49-F238E27FC236}">
                <a16:creationId xmlns:a16="http://schemas.microsoft.com/office/drawing/2014/main" id="{BD252D61-3CD8-A206-A6E6-18B11864D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5081" name="AutoShape 25">
            <a:extLst>
              <a:ext uri="{FF2B5EF4-FFF2-40B4-BE49-F238E27FC236}">
                <a16:creationId xmlns:a16="http://schemas.microsoft.com/office/drawing/2014/main" id="{C6F9C119-0249-5E0A-E090-F44D34D5F36D}"/>
              </a:ext>
            </a:extLst>
          </p:cNvPr>
          <p:cNvCxnSpPr>
            <a:cxnSpLocks noChangeShapeType="1"/>
            <a:stCxn id="45065" idx="3"/>
            <a:endCxn id="45060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2" name="Text Box 26">
            <a:extLst>
              <a:ext uri="{FF2B5EF4-FFF2-40B4-BE49-F238E27FC236}">
                <a16:creationId xmlns:a16="http://schemas.microsoft.com/office/drawing/2014/main" id="{CFB42C9C-EC39-D911-9F68-5629463B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5083" name="AutoShape 27">
            <a:extLst>
              <a:ext uri="{FF2B5EF4-FFF2-40B4-BE49-F238E27FC236}">
                <a16:creationId xmlns:a16="http://schemas.microsoft.com/office/drawing/2014/main" id="{0BDB9E7E-1086-75AF-B335-CF3707511C8C}"/>
              </a:ext>
            </a:extLst>
          </p:cNvPr>
          <p:cNvCxnSpPr>
            <a:cxnSpLocks noChangeShapeType="1"/>
            <a:stCxn id="45061" idx="1"/>
            <a:endCxn id="45070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4" name="Text Box 28">
            <a:extLst>
              <a:ext uri="{FF2B5EF4-FFF2-40B4-BE49-F238E27FC236}">
                <a16:creationId xmlns:a16="http://schemas.microsoft.com/office/drawing/2014/main" id="{4E48F579-9759-1CC5-9247-1A49CD3C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5085" name="AutoShape 29">
            <a:extLst>
              <a:ext uri="{FF2B5EF4-FFF2-40B4-BE49-F238E27FC236}">
                <a16:creationId xmlns:a16="http://schemas.microsoft.com/office/drawing/2014/main" id="{FA5B15C7-4D59-9055-4518-BFDDF8DF973B}"/>
              </a:ext>
            </a:extLst>
          </p:cNvPr>
          <p:cNvCxnSpPr>
            <a:cxnSpLocks noChangeShapeType="1"/>
            <a:stCxn id="45060" idx="4"/>
            <a:endCxn id="45070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6" name="Text Box 30">
            <a:extLst>
              <a:ext uri="{FF2B5EF4-FFF2-40B4-BE49-F238E27FC236}">
                <a16:creationId xmlns:a16="http://schemas.microsoft.com/office/drawing/2014/main" id="{531D8F60-76C8-4CFE-F87D-1B0F7485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5087" name="Freeform 31">
            <a:extLst>
              <a:ext uri="{FF2B5EF4-FFF2-40B4-BE49-F238E27FC236}">
                <a16:creationId xmlns:a16="http://schemas.microsoft.com/office/drawing/2014/main" id="{8EDDDB8A-4D8B-3DC7-0B3B-5CCA1F82BCD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088" name="Text Box 32">
            <a:extLst>
              <a:ext uri="{FF2B5EF4-FFF2-40B4-BE49-F238E27FC236}">
                <a16:creationId xmlns:a16="http://schemas.microsoft.com/office/drawing/2014/main" id="{4A407DF5-1524-2BFF-9BE8-6BDCEA2CB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5089" name="Freeform 33">
            <a:extLst>
              <a:ext uri="{FF2B5EF4-FFF2-40B4-BE49-F238E27FC236}">
                <a16:creationId xmlns:a16="http://schemas.microsoft.com/office/drawing/2014/main" id="{7803FBC4-074F-94F9-F38D-CE796EFF6E04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D880D1C9-33B4-F868-FFCD-38A582C9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8619626A-4F1A-741C-4808-2B9EA430D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45092" name="Rectangle 36">
            <a:extLst>
              <a:ext uri="{FF2B5EF4-FFF2-40B4-BE49-F238E27FC236}">
                <a16:creationId xmlns:a16="http://schemas.microsoft.com/office/drawing/2014/main" id="{43976D4B-8089-64B6-89B5-58E6CB492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9F154CD3-53B1-ECDF-18A1-05304353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94" name="Rectangle 38">
            <a:extLst>
              <a:ext uri="{FF2B5EF4-FFF2-40B4-BE49-F238E27FC236}">
                <a16:creationId xmlns:a16="http://schemas.microsoft.com/office/drawing/2014/main" id="{BB0C0F9A-2635-181D-E53E-DCAD6E5E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5095" name="Rectangle 39">
            <a:extLst>
              <a:ext uri="{FF2B5EF4-FFF2-40B4-BE49-F238E27FC236}">
                <a16:creationId xmlns:a16="http://schemas.microsoft.com/office/drawing/2014/main" id="{1AA7411C-74F2-1BE4-726C-F1E375518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96" name="Rectangle 40">
            <a:extLst>
              <a:ext uri="{FF2B5EF4-FFF2-40B4-BE49-F238E27FC236}">
                <a16:creationId xmlns:a16="http://schemas.microsoft.com/office/drawing/2014/main" id="{51D2A38C-F037-A9E7-624B-5D151419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97" name="Rectangle 41">
            <a:extLst>
              <a:ext uri="{FF2B5EF4-FFF2-40B4-BE49-F238E27FC236}">
                <a16:creationId xmlns:a16="http://schemas.microsoft.com/office/drawing/2014/main" id="{2465431F-908F-39B2-CDB7-9730C375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98" name="Rectangle 42">
            <a:extLst>
              <a:ext uri="{FF2B5EF4-FFF2-40B4-BE49-F238E27FC236}">
                <a16:creationId xmlns:a16="http://schemas.microsoft.com/office/drawing/2014/main" id="{BCBDA580-1275-DCD6-E4E5-10D3BF1B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099" name="Rectangle 43">
            <a:extLst>
              <a:ext uri="{FF2B5EF4-FFF2-40B4-BE49-F238E27FC236}">
                <a16:creationId xmlns:a16="http://schemas.microsoft.com/office/drawing/2014/main" id="{1911368B-3472-C56A-7450-6E9861B1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100" name="Rectangle 44">
            <a:extLst>
              <a:ext uri="{FF2B5EF4-FFF2-40B4-BE49-F238E27FC236}">
                <a16:creationId xmlns:a16="http://schemas.microsoft.com/office/drawing/2014/main" id="{280365D2-9DCE-5043-073F-42F9DC82C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101" name="Rectangle 45">
            <a:extLst>
              <a:ext uri="{FF2B5EF4-FFF2-40B4-BE49-F238E27FC236}">
                <a16:creationId xmlns:a16="http://schemas.microsoft.com/office/drawing/2014/main" id="{DE5BEBCF-0F0F-82D2-6C4B-50C520A9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5102" name="Rectangle 46">
            <a:extLst>
              <a:ext uri="{FF2B5EF4-FFF2-40B4-BE49-F238E27FC236}">
                <a16:creationId xmlns:a16="http://schemas.microsoft.com/office/drawing/2014/main" id="{87EEAD7D-00CD-89AF-D5DC-4F980FCD8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103" name="Rectangle 47">
            <a:extLst>
              <a:ext uri="{FF2B5EF4-FFF2-40B4-BE49-F238E27FC236}">
                <a16:creationId xmlns:a16="http://schemas.microsoft.com/office/drawing/2014/main" id="{03F8B837-8164-BF8A-D768-48F69A80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104" name="Rectangle 48">
            <a:extLst>
              <a:ext uri="{FF2B5EF4-FFF2-40B4-BE49-F238E27FC236}">
                <a16:creationId xmlns:a16="http://schemas.microsoft.com/office/drawing/2014/main" id="{C56076D0-D698-3169-7FE2-1DF025491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45105" name="Rectangle 49">
            <a:extLst>
              <a:ext uri="{FF2B5EF4-FFF2-40B4-BE49-F238E27FC236}">
                <a16:creationId xmlns:a16="http://schemas.microsoft.com/office/drawing/2014/main" id="{16D3ADE3-107C-2701-660B-281735E6D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5106" name="Rectangle 50">
            <a:extLst>
              <a:ext uri="{FF2B5EF4-FFF2-40B4-BE49-F238E27FC236}">
                <a16:creationId xmlns:a16="http://schemas.microsoft.com/office/drawing/2014/main" id="{733AC997-E0B1-5A18-AD5C-2009BE6A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107" name="Rectangle 51">
            <a:extLst>
              <a:ext uri="{FF2B5EF4-FFF2-40B4-BE49-F238E27FC236}">
                <a16:creationId xmlns:a16="http://schemas.microsoft.com/office/drawing/2014/main" id="{A831595A-F05A-53EB-1BD1-918F8C75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108" name="Rectangle 52">
            <a:extLst>
              <a:ext uri="{FF2B5EF4-FFF2-40B4-BE49-F238E27FC236}">
                <a16:creationId xmlns:a16="http://schemas.microsoft.com/office/drawing/2014/main" id="{A3FAF29C-E6FA-28E0-52CA-C71B3240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5109" name="Rectangle 53">
            <a:extLst>
              <a:ext uri="{FF2B5EF4-FFF2-40B4-BE49-F238E27FC236}">
                <a16:creationId xmlns:a16="http://schemas.microsoft.com/office/drawing/2014/main" id="{32DA8A97-C563-4293-3FC8-BEE7DC016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A590E5A-3D71-70EF-DC5B-76B585556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13C9CF-9BF8-4F5C-9D66-B541942249D3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9810" name="Rectangle 2">
            <a:extLst>
              <a:ext uri="{FF2B5EF4-FFF2-40B4-BE49-F238E27FC236}">
                <a16:creationId xmlns:a16="http://schemas.microsoft.com/office/drawing/2014/main" id="{8FF860C7-E330-FF5E-9331-843B8B1DD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59811" name="Oval 3">
            <a:extLst>
              <a:ext uri="{FF2B5EF4-FFF2-40B4-BE49-F238E27FC236}">
                <a16:creationId xmlns:a16="http://schemas.microsoft.com/office/drawing/2014/main" id="{1C9BB6EF-953B-B3B1-53EC-C61B238C3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59812" name="Oval 4">
            <a:extLst>
              <a:ext uri="{FF2B5EF4-FFF2-40B4-BE49-F238E27FC236}">
                <a16:creationId xmlns:a16="http://schemas.microsoft.com/office/drawing/2014/main" id="{170D142F-24FE-A865-8F6B-2312F1D982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759813" name="AutoShape 5">
            <a:extLst>
              <a:ext uri="{FF2B5EF4-FFF2-40B4-BE49-F238E27FC236}">
                <a16:creationId xmlns:a16="http://schemas.microsoft.com/office/drawing/2014/main" id="{3AE747DD-1B0B-90D8-DBBE-CECB3BD91BCD}"/>
              </a:ext>
            </a:extLst>
          </p:cNvPr>
          <p:cNvCxnSpPr>
            <a:cxnSpLocks noChangeShapeType="1"/>
            <a:stCxn id="759811" idx="6"/>
            <a:endCxn id="759812" idx="2"/>
          </p:cNvCxnSpPr>
          <p:nvPr/>
        </p:nvCxnSpPr>
        <p:spPr bwMode="auto">
          <a:xfrm>
            <a:off x="38862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9814" name="Text Box 6">
            <a:extLst>
              <a:ext uri="{FF2B5EF4-FFF2-40B4-BE49-F238E27FC236}">
                <a16:creationId xmlns:a16="http://schemas.microsoft.com/office/drawing/2014/main" id="{FE39B364-1F2C-0555-2B69-65648F6E4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9815" name="Oval 7">
            <a:extLst>
              <a:ext uri="{FF2B5EF4-FFF2-40B4-BE49-F238E27FC236}">
                <a16:creationId xmlns:a16="http://schemas.microsoft.com/office/drawing/2014/main" id="{574A42A5-D3FC-FD77-8B29-2990FC5A46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59816" name="Oval 8">
            <a:extLst>
              <a:ext uri="{FF2B5EF4-FFF2-40B4-BE49-F238E27FC236}">
                <a16:creationId xmlns:a16="http://schemas.microsoft.com/office/drawing/2014/main" id="{B056C105-3BA6-1179-9981-001AD9EE3F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59817" name="AutoShape 9">
            <a:extLst>
              <a:ext uri="{FF2B5EF4-FFF2-40B4-BE49-F238E27FC236}">
                <a16:creationId xmlns:a16="http://schemas.microsoft.com/office/drawing/2014/main" id="{B485A194-A748-BCCF-9786-5E5CC3F5DBA1}"/>
              </a:ext>
            </a:extLst>
          </p:cNvPr>
          <p:cNvCxnSpPr>
            <a:cxnSpLocks noChangeShapeType="1"/>
            <a:stCxn id="759815" idx="6"/>
            <a:endCxn id="759816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9818" name="Text Box 10">
            <a:extLst>
              <a:ext uri="{FF2B5EF4-FFF2-40B4-BE49-F238E27FC236}">
                <a16:creationId xmlns:a16="http://schemas.microsoft.com/office/drawing/2014/main" id="{98256CBF-E3D7-08C9-8B78-99FFBDB5F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9819" name="Text Box 11">
            <a:extLst>
              <a:ext uri="{FF2B5EF4-FFF2-40B4-BE49-F238E27FC236}">
                <a16:creationId xmlns:a16="http://schemas.microsoft.com/office/drawing/2014/main" id="{1A9A84CF-2D7C-60B2-208E-8E246C626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9820" name="Oval 12">
            <a:extLst>
              <a:ext uri="{FF2B5EF4-FFF2-40B4-BE49-F238E27FC236}">
                <a16:creationId xmlns:a16="http://schemas.microsoft.com/office/drawing/2014/main" id="{5181C84E-472B-ECCD-232D-36B7A1D54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59821" name="AutoShape 13">
            <a:extLst>
              <a:ext uri="{FF2B5EF4-FFF2-40B4-BE49-F238E27FC236}">
                <a16:creationId xmlns:a16="http://schemas.microsoft.com/office/drawing/2014/main" id="{131F8D65-4E75-B0B0-5EEE-5A9BBE2169D8}"/>
              </a:ext>
            </a:extLst>
          </p:cNvPr>
          <p:cNvCxnSpPr>
            <a:cxnSpLocks noChangeShapeType="1"/>
            <a:stCxn id="759820" idx="6"/>
            <a:endCxn id="759811" idx="2"/>
          </p:cNvCxnSpPr>
          <p:nvPr/>
        </p:nvCxnSpPr>
        <p:spPr bwMode="auto">
          <a:xfrm flipV="1"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9822" name="Text Box 14">
            <a:extLst>
              <a:ext uri="{FF2B5EF4-FFF2-40B4-BE49-F238E27FC236}">
                <a16:creationId xmlns:a16="http://schemas.microsoft.com/office/drawing/2014/main" id="{E43B8C0F-A9D3-4C2A-658D-587BD742C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9823" name="AutoShape 15">
            <a:extLst>
              <a:ext uri="{FF2B5EF4-FFF2-40B4-BE49-F238E27FC236}">
                <a16:creationId xmlns:a16="http://schemas.microsoft.com/office/drawing/2014/main" id="{D3E3E157-6A80-EE05-82B3-C4DC2EA04483}"/>
              </a:ext>
            </a:extLst>
          </p:cNvPr>
          <p:cNvCxnSpPr>
            <a:cxnSpLocks noChangeShapeType="1"/>
            <a:stCxn id="759816" idx="6"/>
            <a:endCxn id="759820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9824" name="AutoShape 16">
            <a:extLst>
              <a:ext uri="{FF2B5EF4-FFF2-40B4-BE49-F238E27FC236}">
                <a16:creationId xmlns:a16="http://schemas.microsoft.com/office/drawing/2014/main" id="{CA875FB5-AD22-00BA-15DF-D1FBB3A1383E}"/>
              </a:ext>
            </a:extLst>
          </p:cNvPr>
          <p:cNvCxnSpPr>
            <a:cxnSpLocks noChangeShapeType="1"/>
            <a:stCxn id="759816" idx="3"/>
            <a:endCxn id="759815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9825" name="Text Box 17">
            <a:extLst>
              <a:ext uri="{FF2B5EF4-FFF2-40B4-BE49-F238E27FC236}">
                <a16:creationId xmlns:a16="http://schemas.microsoft.com/office/drawing/2014/main" id="{D2B4F426-8559-EAE4-BDF5-2A1D2108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9826" name="AutoShape 18">
            <a:extLst>
              <a:ext uri="{FF2B5EF4-FFF2-40B4-BE49-F238E27FC236}">
                <a16:creationId xmlns:a16="http://schemas.microsoft.com/office/drawing/2014/main" id="{F87FAFB8-D300-DD5D-4AC2-59AFF81BFD93}"/>
              </a:ext>
            </a:extLst>
          </p:cNvPr>
          <p:cNvCxnSpPr>
            <a:cxnSpLocks noChangeShapeType="1"/>
            <a:stCxn id="759811" idx="4"/>
            <a:endCxn id="759815" idx="3"/>
          </p:cNvCxnSpPr>
          <p:nvPr/>
        </p:nvCxnSpPr>
        <p:spPr bwMode="auto">
          <a:xfrm rot="16200000" flipV="1">
            <a:off x="21717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9827" name="Text Box 19">
            <a:extLst>
              <a:ext uri="{FF2B5EF4-FFF2-40B4-BE49-F238E27FC236}">
                <a16:creationId xmlns:a16="http://schemas.microsoft.com/office/drawing/2014/main" id="{D0289E66-935A-3500-64FA-27222518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59828" name="Freeform 20">
            <a:extLst>
              <a:ext uri="{FF2B5EF4-FFF2-40B4-BE49-F238E27FC236}">
                <a16:creationId xmlns:a16="http://schemas.microsoft.com/office/drawing/2014/main" id="{DCD04344-24EA-F9DD-EC95-9267C835C97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9829" name="Text Box 21">
            <a:extLst>
              <a:ext uri="{FF2B5EF4-FFF2-40B4-BE49-F238E27FC236}">
                <a16:creationId xmlns:a16="http://schemas.microsoft.com/office/drawing/2014/main" id="{7748F081-E9E7-BDEC-29C3-87BA6D78E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59830" name="Freeform 22">
            <a:extLst>
              <a:ext uri="{FF2B5EF4-FFF2-40B4-BE49-F238E27FC236}">
                <a16:creationId xmlns:a16="http://schemas.microsoft.com/office/drawing/2014/main" id="{78432891-3E6F-362B-7987-7DE269C58FD2}"/>
              </a:ext>
            </a:extLst>
          </p:cNvPr>
          <p:cNvSpPr>
            <a:spLocks/>
          </p:cNvSpPr>
          <p:nvPr/>
        </p:nvSpPr>
        <p:spPr bwMode="auto">
          <a:xfrm rot="-9700215">
            <a:off x="25908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9831" name="Text Box 23">
            <a:extLst>
              <a:ext uri="{FF2B5EF4-FFF2-40B4-BE49-F238E27FC236}">
                <a16:creationId xmlns:a16="http://schemas.microsoft.com/office/drawing/2014/main" id="{342D18CB-68C7-0122-660C-36FD1F404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9832" name="Rectangle 24">
            <a:extLst>
              <a:ext uri="{FF2B5EF4-FFF2-40B4-BE49-F238E27FC236}">
                <a16:creationId xmlns:a16="http://schemas.microsoft.com/office/drawing/2014/main" id="{DBC6D96B-E411-82CB-A14D-EA78D89C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9833" name="Rectangle 25">
            <a:extLst>
              <a:ext uri="{FF2B5EF4-FFF2-40B4-BE49-F238E27FC236}">
                <a16:creationId xmlns:a16="http://schemas.microsoft.com/office/drawing/2014/main" id="{CE946B49-4A66-E558-CEDE-C6AD3BC9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9834" name="Rectangle 26">
            <a:extLst>
              <a:ext uri="{FF2B5EF4-FFF2-40B4-BE49-F238E27FC236}">
                <a16:creationId xmlns:a16="http://schemas.microsoft.com/office/drawing/2014/main" id="{3ED29369-6807-9D14-25C5-28D1D5F3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62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835" name="Rectangle 27">
            <a:extLst>
              <a:ext uri="{FF2B5EF4-FFF2-40B4-BE49-F238E27FC236}">
                <a16:creationId xmlns:a16="http://schemas.microsoft.com/office/drawing/2014/main" id="{191801A2-521D-9EF2-7C15-476105C2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9836" name="Rectangle 28">
            <a:extLst>
              <a:ext uri="{FF2B5EF4-FFF2-40B4-BE49-F238E27FC236}">
                <a16:creationId xmlns:a16="http://schemas.microsoft.com/office/drawing/2014/main" id="{0C164764-2C9B-8F84-19A8-579816F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59837" name="Rectangle 29">
            <a:extLst>
              <a:ext uri="{FF2B5EF4-FFF2-40B4-BE49-F238E27FC236}">
                <a16:creationId xmlns:a16="http://schemas.microsoft.com/office/drawing/2014/main" id="{ECE75F2B-B8CE-4107-0347-ADDF37C6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59838" name="Rectangle 30">
            <a:extLst>
              <a:ext uri="{FF2B5EF4-FFF2-40B4-BE49-F238E27FC236}">
                <a16:creationId xmlns:a16="http://schemas.microsoft.com/office/drawing/2014/main" id="{D1AA2378-31FC-026C-14CD-410C9CCEB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59839" name="Rectangle 31">
            <a:extLst>
              <a:ext uri="{FF2B5EF4-FFF2-40B4-BE49-F238E27FC236}">
                <a16:creationId xmlns:a16="http://schemas.microsoft.com/office/drawing/2014/main" id="{583CD803-CB6F-B84E-67C1-F877ABCB5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59840" name="Rectangle 32">
            <a:extLst>
              <a:ext uri="{FF2B5EF4-FFF2-40B4-BE49-F238E27FC236}">
                <a16:creationId xmlns:a16="http://schemas.microsoft.com/office/drawing/2014/main" id="{021153F9-BD8A-18DC-8266-22D42B13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9841" name="Rectangle 33">
            <a:extLst>
              <a:ext uri="{FF2B5EF4-FFF2-40B4-BE49-F238E27FC236}">
                <a16:creationId xmlns:a16="http://schemas.microsoft.com/office/drawing/2014/main" id="{68040478-A058-917D-1A44-54B6026F6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9842" name="Rectangle 34">
            <a:extLst>
              <a:ext uri="{FF2B5EF4-FFF2-40B4-BE49-F238E27FC236}">
                <a16:creationId xmlns:a16="http://schemas.microsoft.com/office/drawing/2014/main" id="{825DBD98-A3AE-82BD-FD38-6D28CECC0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9843" name="Rectangle 35">
            <a:extLst>
              <a:ext uri="{FF2B5EF4-FFF2-40B4-BE49-F238E27FC236}">
                <a16:creationId xmlns:a16="http://schemas.microsoft.com/office/drawing/2014/main" id="{B1E0952F-F495-3486-285A-9DD85A20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9844" name="Rectangle 36">
            <a:extLst>
              <a:ext uri="{FF2B5EF4-FFF2-40B4-BE49-F238E27FC236}">
                <a16:creationId xmlns:a16="http://schemas.microsoft.com/office/drawing/2014/main" id="{5291F52A-372C-1769-194F-23BDD4165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9845" name="Rectangle 37">
            <a:extLst>
              <a:ext uri="{FF2B5EF4-FFF2-40B4-BE49-F238E27FC236}">
                <a16:creationId xmlns:a16="http://schemas.microsoft.com/office/drawing/2014/main" id="{4F3C9D9B-9FBF-5F2C-81EE-A01DB140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59885" name="Rectangle 77">
            <a:extLst>
              <a:ext uri="{FF2B5EF4-FFF2-40B4-BE49-F238E27FC236}">
                <a16:creationId xmlns:a16="http://schemas.microsoft.com/office/drawing/2014/main" id="{2A36D56C-E8E3-C00D-798E-A46024F7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886" name="Rectangle 78">
            <a:extLst>
              <a:ext uri="{FF2B5EF4-FFF2-40B4-BE49-F238E27FC236}">
                <a16:creationId xmlns:a16="http://schemas.microsoft.com/office/drawing/2014/main" id="{D197630A-F55C-2FC0-5288-38157334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887" name="Rectangle 79">
            <a:extLst>
              <a:ext uri="{FF2B5EF4-FFF2-40B4-BE49-F238E27FC236}">
                <a16:creationId xmlns:a16="http://schemas.microsoft.com/office/drawing/2014/main" id="{7E6A891A-A983-C2A8-7CA3-1ECEB425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9888" name="Rectangle 80">
            <a:extLst>
              <a:ext uri="{FF2B5EF4-FFF2-40B4-BE49-F238E27FC236}">
                <a16:creationId xmlns:a16="http://schemas.microsoft.com/office/drawing/2014/main" id="{C4CF7E28-0A96-25E9-9636-BFC4EF559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889" name="Rectangle 81">
            <a:extLst>
              <a:ext uri="{FF2B5EF4-FFF2-40B4-BE49-F238E27FC236}">
                <a16:creationId xmlns:a16="http://schemas.microsoft.com/office/drawing/2014/main" id="{686284B5-DADC-5205-C144-591F3502F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890" name="Rectangle 82">
            <a:extLst>
              <a:ext uri="{FF2B5EF4-FFF2-40B4-BE49-F238E27FC236}">
                <a16:creationId xmlns:a16="http://schemas.microsoft.com/office/drawing/2014/main" id="{C4D1DA44-5E17-CA50-3C7A-53B38C1FB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891" name="Rectangle 83">
            <a:extLst>
              <a:ext uri="{FF2B5EF4-FFF2-40B4-BE49-F238E27FC236}">
                <a16:creationId xmlns:a16="http://schemas.microsoft.com/office/drawing/2014/main" id="{82C28048-BFEF-45C9-21C1-6E027A59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9892" name="Rectangle 84">
            <a:extLst>
              <a:ext uri="{FF2B5EF4-FFF2-40B4-BE49-F238E27FC236}">
                <a16:creationId xmlns:a16="http://schemas.microsoft.com/office/drawing/2014/main" id="{3901A83A-5208-2E16-9F5C-4820A6B8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9893" name="Rectangle 85">
            <a:extLst>
              <a:ext uri="{FF2B5EF4-FFF2-40B4-BE49-F238E27FC236}">
                <a16:creationId xmlns:a16="http://schemas.microsoft.com/office/drawing/2014/main" id="{51851046-7781-0383-199E-AFB2F867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59903" name="Rectangle 95">
            <a:extLst>
              <a:ext uri="{FF2B5EF4-FFF2-40B4-BE49-F238E27FC236}">
                <a16:creationId xmlns:a16="http://schemas.microsoft.com/office/drawing/2014/main" id="{E5E3E9CD-F47C-510A-90E8-BC6693BB7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759905" name="Rectangle 97">
            <a:extLst>
              <a:ext uri="{FF2B5EF4-FFF2-40B4-BE49-F238E27FC236}">
                <a16:creationId xmlns:a16="http://schemas.microsoft.com/office/drawing/2014/main" id="{624A6808-3D1E-983E-358F-A132C21E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06" name="Rectangle 98">
            <a:extLst>
              <a:ext uri="{FF2B5EF4-FFF2-40B4-BE49-F238E27FC236}">
                <a16:creationId xmlns:a16="http://schemas.microsoft.com/office/drawing/2014/main" id="{FC15E686-F13F-8110-7A7F-0C39BC3BA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07" name="Rectangle 99">
            <a:extLst>
              <a:ext uri="{FF2B5EF4-FFF2-40B4-BE49-F238E27FC236}">
                <a16:creationId xmlns:a16="http://schemas.microsoft.com/office/drawing/2014/main" id="{6EF0CBAD-B39D-6369-CEC7-F40864C4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08" name="Rectangle 100">
            <a:extLst>
              <a:ext uri="{FF2B5EF4-FFF2-40B4-BE49-F238E27FC236}">
                <a16:creationId xmlns:a16="http://schemas.microsoft.com/office/drawing/2014/main" id="{5BD6294A-88A8-EBED-FEA1-B9917C1A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09" name="Rectangle 101">
            <a:extLst>
              <a:ext uri="{FF2B5EF4-FFF2-40B4-BE49-F238E27FC236}">
                <a16:creationId xmlns:a16="http://schemas.microsoft.com/office/drawing/2014/main" id="{A28FCCD6-E1DE-2EF1-62E6-9638ED93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10" name="Rectangle 102">
            <a:extLst>
              <a:ext uri="{FF2B5EF4-FFF2-40B4-BE49-F238E27FC236}">
                <a16:creationId xmlns:a16="http://schemas.microsoft.com/office/drawing/2014/main" id="{AF9A78CE-3C86-59FC-B1B2-CDA11E57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11" name="Rectangle 103">
            <a:extLst>
              <a:ext uri="{FF2B5EF4-FFF2-40B4-BE49-F238E27FC236}">
                <a16:creationId xmlns:a16="http://schemas.microsoft.com/office/drawing/2014/main" id="{7BF8D0BC-53DB-2795-48F0-D7146730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12" name="Rectangle 104">
            <a:extLst>
              <a:ext uri="{FF2B5EF4-FFF2-40B4-BE49-F238E27FC236}">
                <a16:creationId xmlns:a16="http://schemas.microsoft.com/office/drawing/2014/main" id="{370D857B-1EAB-BD17-850B-5E6826B3B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9913" name="Rectangle 105">
            <a:extLst>
              <a:ext uri="{FF2B5EF4-FFF2-40B4-BE49-F238E27FC236}">
                <a16:creationId xmlns:a16="http://schemas.microsoft.com/office/drawing/2014/main" id="{BD05E48C-D605-9F61-16F3-82682475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914" name="Rectangle 106">
            <a:extLst>
              <a:ext uri="{FF2B5EF4-FFF2-40B4-BE49-F238E27FC236}">
                <a16:creationId xmlns:a16="http://schemas.microsoft.com/office/drawing/2014/main" id="{161A0BC8-AADD-710A-7883-60ADB25B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9915" name="Rectangle 107">
            <a:extLst>
              <a:ext uri="{FF2B5EF4-FFF2-40B4-BE49-F238E27FC236}">
                <a16:creationId xmlns:a16="http://schemas.microsoft.com/office/drawing/2014/main" id="{52732B08-C06E-589F-7C5B-54E080DB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16" name="Rectangle 108">
            <a:extLst>
              <a:ext uri="{FF2B5EF4-FFF2-40B4-BE49-F238E27FC236}">
                <a16:creationId xmlns:a16="http://schemas.microsoft.com/office/drawing/2014/main" id="{FD769378-1961-E7B3-13F2-2A421771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17" name="Rectangle 109">
            <a:extLst>
              <a:ext uri="{FF2B5EF4-FFF2-40B4-BE49-F238E27FC236}">
                <a16:creationId xmlns:a16="http://schemas.microsoft.com/office/drawing/2014/main" id="{7FB111AE-399A-5A49-AE3D-2D5011F1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18" name="Rectangle 110">
            <a:extLst>
              <a:ext uri="{FF2B5EF4-FFF2-40B4-BE49-F238E27FC236}">
                <a16:creationId xmlns:a16="http://schemas.microsoft.com/office/drawing/2014/main" id="{9E22D80A-286B-3405-B581-12E47BE27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19" name="Rectangle 111">
            <a:extLst>
              <a:ext uri="{FF2B5EF4-FFF2-40B4-BE49-F238E27FC236}">
                <a16:creationId xmlns:a16="http://schemas.microsoft.com/office/drawing/2014/main" id="{0D23B836-23DC-FB39-DD30-F90D84CA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20" name="Rectangle 112">
            <a:extLst>
              <a:ext uri="{FF2B5EF4-FFF2-40B4-BE49-F238E27FC236}">
                <a16:creationId xmlns:a16="http://schemas.microsoft.com/office/drawing/2014/main" id="{C17329A3-FF97-D682-EA5F-6D1DC3F8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9921" name="Rectangle 113">
            <a:extLst>
              <a:ext uri="{FF2B5EF4-FFF2-40B4-BE49-F238E27FC236}">
                <a16:creationId xmlns:a16="http://schemas.microsoft.com/office/drawing/2014/main" id="{8A0E2AF9-606B-D231-682A-0023838A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922" name="Rectangle 114">
            <a:extLst>
              <a:ext uri="{FF2B5EF4-FFF2-40B4-BE49-F238E27FC236}">
                <a16:creationId xmlns:a16="http://schemas.microsoft.com/office/drawing/2014/main" id="{6D1A0FC9-3EB9-AD56-8CD1-31E2D8873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9923" name="Rectangle 115">
            <a:extLst>
              <a:ext uri="{FF2B5EF4-FFF2-40B4-BE49-F238E27FC236}">
                <a16:creationId xmlns:a16="http://schemas.microsoft.com/office/drawing/2014/main" id="{7971A853-FCA3-9DE0-71A1-4BC0C242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924" name="Rectangle 116">
            <a:extLst>
              <a:ext uri="{FF2B5EF4-FFF2-40B4-BE49-F238E27FC236}">
                <a16:creationId xmlns:a16="http://schemas.microsoft.com/office/drawing/2014/main" id="{74453B11-6FCA-26A5-91D4-EF00211FB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25" name="Rectangle 117">
            <a:extLst>
              <a:ext uri="{FF2B5EF4-FFF2-40B4-BE49-F238E27FC236}">
                <a16:creationId xmlns:a16="http://schemas.microsoft.com/office/drawing/2014/main" id="{1282AAED-7D52-BD27-F95D-AB81A134D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26" name="Rectangle 118">
            <a:extLst>
              <a:ext uri="{FF2B5EF4-FFF2-40B4-BE49-F238E27FC236}">
                <a16:creationId xmlns:a16="http://schemas.microsoft.com/office/drawing/2014/main" id="{2B8F7B72-A9DB-A3D2-5AEF-59A90052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27" name="Rectangle 119">
            <a:extLst>
              <a:ext uri="{FF2B5EF4-FFF2-40B4-BE49-F238E27FC236}">
                <a16:creationId xmlns:a16="http://schemas.microsoft.com/office/drawing/2014/main" id="{F64D137C-A4B7-77EE-A6C6-14EDF196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28" name="Rectangle 120">
            <a:extLst>
              <a:ext uri="{FF2B5EF4-FFF2-40B4-BE49-F238E27FC236}">
                <a16:creationId xmlns:a16="http://schemas.microsoft.com/office/drawing/2014/main" id="{E9A7CF54-0817-B2F4-10B3-DC28E0C59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9929" name="Rectangle 121">
            <a:extLst>
              <a:ext uri="{FF2B5EF4-FFF2-40B4-BE49-F238E27FC236}">
                <a16:creationId xmlns:a16="http://schemas.microsoft.com/office/drawing/2014/main" id="{87633DC6-3668-1EA9-ABD2-6856F8427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9930" name="Rectangle 122">
            <a:extLst>
              <a:ext uri="{FF2B5EF4-FFF2-40B4-BE49-F238E27FC236}">
                <a16:creationId xmlns:a16="http://schemas.microsoft.com/office/drawing/2014/main" id="{CCC8BD1C-9F6B-AF6F-8EEC-28693969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31" name="Rectangle 123">
            <a:extLst>
              <a:ext uri="{FF2B5EF4-FFF2-40B4-BE49-F238E27FC236}">
                <a16:creationId xmlns:a16="http://schemas.microsoft.com/office/drawing/2014/main" id="{B94B7DEB-39B8-C04D-3E0C-80EB48F5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32" name="Rectangle 124">
            <a:extLst>
              <a:ext uri="{FF2B5EF4-FFF2-40B4-BE49-F238E27FC236}">
                <a16:creationId xmlns:a16="http://schemas.microsoft.com/office/drawing/2014/main" id="{B5B10C42-F6EF-9C54-AA15-DDA70A39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33" name="Rectangle 125">
            <a:extLst>
              <a:ext uri="{FF2B5EF4-FFF2-40B4-BE49-F238E27FC236}">
                <a16:creationId xmlns:a16="http://schemas.microsoft.com/office/drawing/2014/main" id="{E9D22FD8-11B0-0850-2F09-5DA60182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34" name="Rectangle 126">
            <a:extLst>
              <a:ext uri="{FF2B5EF4-FFF2-40B4-BE49-F238E27FC236}">
                <a16:creationId xmlns:a16="http://schemas.microsoft.com/office/drawing/2014/main" id="{1332AA83-0174-3626-A955-26341B7C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35" name="Rectangle 127">
            <a:extLst>
              <a:ext uri="{FF2B5EF4-FFF2-40B4-BE49-F238E27FC236}">
                <a16:creationId xmlns:a16="http://schemas.microsoft.com/office/drawing/2014/main" id="{2CE19ADF-FB66-0FBE-DD4A-F194D334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9936" name="Rectangle 128">
            <a:extLst>
              <a:ext uri="{FF2B5EF4-FFF2-40B4-BE49-F238E27FC236}">
                <a16:creationId xmlns:a16="http://schemas.microsoft.com/office/drawing/2014/main" id="{98EFF22C-A520-7CF5-BE79-D8B216585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9937" name="Rectangle 129">
            <a:extLst>
              <a:ext uri="{FF2B5EF4-FFF2-40B4-BE49-F238E27FC236}">
                <a16:creationId xmlns:a16="http://schemas.microsoft.com/office/drawing/2014/main" id="{61BD7474-7897-507C-0084-63208822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9938" name="Rectangle 130">
            <a:extLst>
              <a:ext uri="{FF2B5EF4-FFF2-40B4-BE49-F238E27FC236}">
                <a16:creationId xmlns:a16="http://schemas.microsoft.com/office/drawing/2014/main" id="{42A59DB1-B5B2-43CD-46B3-69BC7D05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9940" name="Rectangle 132">
            <a:extLst>
              <a:ext uri="{FF2B5EF4-FFF2-40B4-BE49-F238E27FC236}">
                <a16:creationId xmlns:a16="http://schemas.microsoft.com/office/drawing/2014/main" id="{FCCEA9CC-20D2-99F3-E93C-EC01953B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9941" name="Rectangle 133">
            <a:extLst>
              <a:ext uri="{FF2B5EF4-FFF2-40B4-BE49-F238E27FC236}">
                <a16:creationId xmlns:a16="http://schemas.microsoft.com/office/drawing/2014/main" id="{C787F026-0D2A-F316-A3B8-CB369DC3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9942" name="AutoShape 134">
            <a:extLst>
              <a:ext uri="{FF2B5EF4-FFF2-40B4-BE49-F238E27FC236}">
                <a16:creationId xmlns:a16="http://schemas.microsoft.com/office/drawing/2014/main" id="{ACAFDAC8-569B-8D8B-1E50-1B317503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09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9943" name="Rectangle 135">
            <a:extLst>
              <a:ext uri="{FF2B5EF4-FFF2-40B4-BE49-F238E27FC236}">
                <a16:creationId xmlns:a16="http://schemas.microsoft.com/office/drawing/2014/main" id="{552F1452-7E58-BF08-E54D-D3840DFB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90600"/>
            <a:ext cx="2667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pattern[1..j]</a:t>
            </a:r>
          </a:p>
        </p:txBody>
      </p:sp>
      <p:sp>
        <p:nvSpPr>
          <p:cNvPr id="759944" name="Rectangle 136">
            <a:extLst>
              <a:ext uri="{FF2B5EF4-FFF2-40B4-BE49-F238E27FC236}">
                <a16:creationId xmlns:a16="http://schemas.microsoft.com/office/drawing/2014/main" id="{EB919D39-51D7-B85F-1F09-AF5034B6C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990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</a:p>
        </p:txBody>
      </p:sp>
      <p:sp>
        <p:nvSpPr>
          <p:cNvPr id="759945" name="Rectangle 137">
            <a:extLst>
              <a:ext uri="{FF2B5EF4-FFF2-40B4-BE49-F238E27FC236}">
                <a16:creationId xmlns:a16="http://schemas.microsoft.com/office/drawing/2014/main" id="{A9AD49A5-9DD9-DA0B-3CED-49E00720F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</a:p>
        </p:txBody>
      </p:sp>
      <p:sp>
        <p:nvSpPr>
          <p:cNvPr id="759947" name="Rectangle 139">
            <a:extLst>
              <a:ext uri="{FF2B5EF4-FFF2-40B4-BE49-F238E27FC236}">
                <a16:creationId xmlns:a16="http://schemas.microsoft.com/office/drawing/2014/main" id="{4A4BCD6E-1E4B-214F-64BC-6C17054BA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9948" name="Rectangle 140">
            <a:extLst>
              <a:ext uri="{FF2B5EF4-FFF2-40B4-BE49-F238E27FC236}">
                <a16:creationId xmlns:a16="http://schemas.microsoft.com/office/drawing/2014/main" id="{15CFCA00-50CB-8B9A-C0E1-F6DC2574C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9949" name="Rectangle 141">
            <a:extLst>
              <a:ext uri="{FF2B5EF4-FFF2-40B4-BE49-F238E27FC236}">
                <a16:creationId xmlns:a16="http://schemas.microsoft.com/office/drawing/2014/main" id="{BBDE0ECE-04D0-A183-1746-58E3CEB2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9950" name="Rectangle 142">
            <a:extLst>
              <a:ext uri="{FF2B5EF4-FFF2-40B4-BE49-F238E27FC236}">
                <a16:creationId xmlns:a16="http://schemas.microsoft.com/office/drawing/2014/main" id="{F3F4724B-BBBE-AA25-2E26-D4452DF0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77559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98341B6-3041-9267-9669-6389C0FAE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C8E230-8FEB-4E3E-9373-4CF85FF59E27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7762" name="Rectangle 2">
            <a:extLst>
              <a:ext uri="{FF2B5EF4-FFF2-40B4-BE49-F238E27FC236}">
                <a16:creationId xmlns:a16="http://schemas.microsoft.com/office/drawing/2014/main" id="{B8ABD97E-B9D5-6AEB-4D5E-CB39BB56A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57763" name="Oval 3">
            <a:extLst>
              <a:ext uri="{FF2B5EF4-FFF2-40B4-BE49-F238E27FC236}">
                <a16:creationId xmlns:a16="http://schemas.microsoft.com/office/drawing/2014/main" id="{93403490-6FD2-18D9-89CA-2C2EC130DA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57764" name="Oval 4">
            <a:extLst>
              <a:ext uri="{FF2B5EF4-FFF2-40B4-BE49-F238E27FC236}">
                <a16:creationId xmlns:a16="http://schemas.microsoft.com/office/drawing/2014/main" id="{03CAFBC3-A2D8-CE27-50F1-725FD29F1F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757765" name="AutoShape 5">
            <a:extLst>
              <a:ext uri="{FF2B5EF4-FFF2-40B4-BE49-F238E27FC236}">
                <a16:creationId xmlns:a16="http://schemas.microsoft.com/office/drawing/2014/main" id="{2656212F-4309-8B3D-F31E-525DDC7AE4BD}"/>
              </a:ext>
            </a:extLst>
          </p:cNvPr>
          <p:cNvCxnSpPr>
            <a:cxnSpLocks noChangeShapeType="1"/>
            <a:stCxn id="757763" idx="6"/>
            <a:endCxn id="757764" idx="2"/>
          </p:cNvCxnSpPr>
          <p:nvPr/>
        </p:nvCxnSpPr>
        <p:spPr bwMode="auto">
          <a:xfrm>
            <a:off x="38862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7766" name="Text Box 6">
            <a:extLst>
              <a:ext uri="{FF2B5EF4-FFF2-40B4-BE49-F238E27FC236}">
                <a16:creationId xmlns:a16="http://schemas.microsoft.com/office/drawing/2014/main" id="{948E9BFB-C880-980F-E55F-1FFAC19A2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7767" name="Text Box 7">
            <a:extLst>
              <a:ext uri="{FF2B5EF4-FFF2-40B4-BE49-F238E27FC236}">
                <a16:creationId xmlns:a16="http://schemas.microsoft.com/office/drawing/2014/main" id="{15C4C15F-671C-E208-44B8-6CC38D5A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7768" name="Oval 8">
            <a:extLst>
              <a:ext uri="{FF2B5EF4-FFF2-40B4-BE49-F238E27FC236}">
                <a16:creationId xmlns:a16="http://schemas.microsoft.com/office/drawing/2014/main" id="{6B92B2BD-48EE-C9AE-FD24-6F8B2C38F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757769" name="AutoShape 9">
            <a:extLst>
              <a:ext uri="{FF2B5EF4-FFF2-40B4-BE49-F238E27FC236}">
                <a16:creationId xmlns:a16="http://schemas.microsoft.com/office/drawing/2014/main" id="{30D29638-F781-E897-9D4B-F252BB8C4377}"/>
              </a:ext>
            </a:extLst>
          </p:cNvPr>
          <p:cNvCxnSpPr>
            <a:cxnSpLocks noChangeShapeType="1"/>
            <a:stCxn id="757764" idx="6"/>
            <a:endCxn id="757768" idx="2"/>
          </p:cNvCxnSpPr>
          <p:nvPr/>
        </p:nvCxnSpPr>
        <p:spPr bwMode="auto">
          <a:xfrm>
            <a:off x="48768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7770" name="Oval 10">
            <a:extLst>
              <a:ext uri="{FF2B5EF4-FFF2-40B4-BE49-F238E27FC236}">
                <a16:creationId xmlns:a16="http://schemas.microsoft.com/office/drawing/2014/main" id="{B101EF04-2A11-C89E-CD2B-F69F1287DF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57771" name="Oval 11">
            <a:extLst>
              <a:ext uri="{FF2B5EF4-FFF2-40B4-BE49-F238E27FC236}">
                <a16:creationId xmlns:a16="http://schemas.microsoft.com/office/drawing/2014/main" id="{FDC138B8-D338-D39A-80BF-A8FEBBBA39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57772" name="AutoShape 12">
            <a:extLst>
              <a:ext uri="{FF2B5EF4-FFF2-40B4-BE49-F238E27FC236}">
                <a16:creationId xmlns:a16="http://schemas.microsoft.com/office/drawing/2014/main" id="{94D79734-EB83-2BB2-8EE0-D7CED6642FA1}"/>
              </a:ext>
            </a:extLst>
          </p:cNvPr>
          <p:cNvCxnSpPr>
            <a:cxnSpLocks noChangeShapeType="1"/>
            <a:stCxn id="757770" idx="6"/>
            <a:endCxn id="757771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7773" name="Text Box 13">
            <a:extLst>
              <a:ext uri="{FF2B5EF4-FFF2-40B4-BE49-F238E27FC236}">
                <a16:creationId xmlns:a16="http://schemas.microsoft.com/office/drawing/2014/main" id="{11DEB600-CBDD-F5BF-660C-C0051186C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7774" name="Text Box 14">
            <a:extLst>
              <a:ext uri="{FF2B5EF4-FFF2-40B4-BE49-F238E27FC236}">
                <a16:creationId xmlns:a16="http://schemas.microsoft.com/office/drawing/2014/main" id="{3A2FCB06-44A8-DFDC-E9FB-6968CDED9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7775" name="Oval 15">
            <a:extLst>
              <a:ext uri="{FF2B5EF4-FFF2-40B4-BE49-F238E27FC236}">
                <a16:creationId xmlns:a16="http://schemas.microsoft.com/office/drawing/2014/main" id="{46332150-60D7-7113-123C-DF568B3D15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57776" name="AutoShape 16">
            <a:extLst>
              <a:ext uri="{FF2B5EF4-FFF2-40B4-BE49-F238E27FC236}">
                <a16:creationId xmlns:a16="http://schemas.microsoft.com/office/drawing/2014/main" id="{3305E323-48FE-2CA6-15BA-0C153BA9FE5B}"/>
              </a:ext>
            </a:extLst>
          </p:cNvPr>
          <p:cNvCxnSpPr>
            <a:cxnSpLocks noChangeShapeType="1"/>
            <a:stCxn id="757775" idx="6"/>
            <a:endCxn id="757763" idx="2"/>
          </p:cNvCxnSpPr>
          <p:nvPr/>
        </p:nvCxnSpPr>
        <p:spPr bwMode="auto">
          <a:xfrm flipV="1"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7777" name="Text Box 17">
            <a:extLst>
              <a:ext uri="{FF2B5EF4-FFF2-40B4-BE49-F238E27FC236}">
                <a16:creationId xmlns:a16="http://schemas.microsoft.com/office/drawing/2014/main" id="{C1EAF935-90AE-D689-EC28-46567F45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7778" name="AutoShape 18">
            <a:extLst>
              <a:ext uri="{FF2B5EF4-FFF2-40B4-BE49-F238E27FC236}">
                <a16:creationId xmlns:a16="http://schemas.microsoft.com/office/drawing/2014/main" id="{3BA9BA42-F8C4-A535-B8DC-67F26ABBA0A1}"/>
              </a:ext>
            </a:extLst>
          </p:cNvPr>
          <p:cNvCxnSpPr>
            <a:cxnSpLocks noChangeShapeType="1"/>
            <a:stCxn id="757771" idx="6"/>
            <a:endCxn id="757775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779" name="AutoShape 19">
            <a:extLst>
              <a:ext uri="{FF2B5EF4-FFF2-40B4-BE49-F238E27FC236}">
                <a16:creationId xmlns:a16="http://schemas.microsoft.com/office/drawing/2014/main" id="{E1A6B4C6-C0F8-4B74-DA07-EF5C472A47FE}"/>
              </a:ext>
            </a:extLst>
          </p:cNvPr>
          <p:cNvCxnSpPr>
            <a:cxnSpLocks noChangeShapeType="1"/>
            <a:stCxn id="757771" idx="3"/>
            <a:endCxn id="757770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7780" name="Text Box 20">
            <a:extLst>
              <a:ext uri="{FF2B5EF4-FFF2-40B4-BE49-F238E27FC236}">
                <a16:creationId xmlns:a16="http://schemas.microsoft.com/office/drawing/2014/main" id="{F4F91FEA-F8F9-4EE7-0B15-307203D6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7781" name="AutoShape 21">
            <a:extLst>
              <a:ext uri="{FF2B5EF4-FFF2-40B4-BE49-F238E27FC236}">
                <a16:creationId xmlns:a16="http://schemas.microsoft.com/office/drawing/2014/main" id="{E37C0621-3CF6-4394-447F-D5924A16101F}"/>
              </a:ext>
            </a:extLst>
          </p:cNvPr>
          <p:cNvCxnSpPr>
            <a:cxnSpLocks noChangeShapeType="1"/>
            <a:stCxn id="757764" idx="1"/>
            <a:endCxn id="757770" idx="7"/>
          </p:cNvCxnSpPr>
          <p:nvPr/>
        </p:nvCxnSpPr>
        <p:spPr bwMode="auto">
          <a:xfrm rot="16200000" flipH="1" flipV="1">
            <a:off x="27424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7782" name="Text Box 22">
            <a:extLst>
              <a:ext uri="{FF2B5EF4-FFF2-40B4-BE49-F238E27FC236}">
                <a16:creationId xmlns:a16="http://schemas.microsoft.com/office/drawing/2014/main" id="{5BD7D98B-74D9-1B40-7A90-389DEC0DD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7783" name="AutoShape 23">
            <a:extLst>
              <a:ext uri="{FF2B5EF4-FFF2-40B4-BE49-F238E27FC236}">
                <a16:creationId xmlns:a16="http://schemas.microsoft.com/office/drawing/2014/main" id="{98FE778C-E4D5-D4DF-9BBE-101E0A4A778B}"/>
              </a:ext>
            </a:extLst>
          </p:cNvPr>
          <p:cNvCxnSpPr>
            <a:cxnSpLocks noChangeShapeType="1"/>
            <a:stCxn id="757763" idx="4"/>
            <a:endCxn id="757770" idx="3"/>
          </p:cNvCxnSpPr>
          <p:nvPr/>
        </p:nvCxnSpPr>
        <p:spPr bwMode="auto">
          <a:xfrm rot="16200000" flipV="1">
            <a:off x="21717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7784" name="Text Box 24">
            <a:extLst>
              <a:ext uri="{FF2B5EF4-FFF2-40B4-BE49-F238E27FC236}">
                <a16:creationId xmlns:a16="http://schemas.microsoft.com/office/drawing/2014/main" id="{806AE3A3-53FE-C23E-3348-5F22EA386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57785" name="Freeform 25">
            <a:extLst>
              <a:ext uri="{FF2B5EF4-FFF2-40B4-BE49-F238E27FC236}">
                <a16:creationId xmlns:a16="http://schemas.microsoft.com/office/drawing/2014/main" id="{07C564BB-8DDD-F721-2D01-144BD0DECFC2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7786" name="Text Box 26">
            <a:extLst>
              <a:ext uri="{FF2B5EF4-FFF2-40B4-BE49-F238E27FC236}">
                <a16:creationId xmlns:a16="http://schemas.microsoft.com/office/drawing/2014/main" id="{7428F7A9-892A-5DBC-DC9D-59BFF95EC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57787" name="Freeform 27">
            <a:extLst>
              <a:ext uri="{FF2B5EF4-FFF2-40B4-BE49-F238E27FC236}">
                <a16:creationId xmlns:a16="http://schemas.microsoft.com/office/drawing/2014/main" id="{965E8DBA-5439-ACDE-9F18-334FABD398DC}"/>
              </a:ext>
            </a:extLst>
          </p:cNvPr>
          <p:cNvSpPr>
            <a:spLocks/>
          </p:cNvSpPr>
          <p:nvPr/>
        </p:nvSpPr>
        <p:spPr bwMode="auto">
          <a:xfrm rot="-9700215">
            <a:off x="25908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7788" name="Text Box 28">
            <a:extLst>
              <a:ext uri="{FF2B5EF4-FFF2-40B4-BE49-F238E27FC236}">
                <a16:creationId xmlns:a16="http://schemas.microsoft.com/office/drawing/2014/main" id="{8D764D85-0626-F243-5367-96A215333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7789" name="Rectangle 29">
            <a:extLst>
              <a:ext uri="{FF2B5EF4-FFF2-40B4-BE49-F238E27FC236}">
                <a16:creationId xmlns:a16="http://schemas.microsoft.com/office/drawing/2014/main" id="{F5B4893E-5CF6-5E9C-42B2-AA187FE2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7790" name="Rectangle 30">
            <a:extLst>
              <a:ext uri="{FF2B5EF4-FFF2-40B4-BE49-F238E27FC236}">
                <a16:creationId xmlns:a16="http://schemas.microsoft.com/office/drawing/2014/main" id="{D8C58081-CE77-65D8-953D-BF459ED2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791" name="Rectangle 31">
            <a:extLst>
              <a:ext uri="{FF2B5EF4-FFF2-40B4-BE49-F238E27FC236}">
                <a16:creationId xmlns:a16="http://schemas.microsoft.com/office/drawing/2014/main" id="{3CF84622-C3D3-C02E-14C2-317B7C68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62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792" name="Rectangle 32">
            <a:extLst>
              <a:ext uri="{FF2B5EF4-FFF2-40B4-BE49-F238E27FC236}">
                <a16:creationId xmlns:a16="http://schemas.microsoft.com/office/drawing/2014/main" id="{D8DA7CFD-CBD1-2575-D950-53C41B58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7793" name="Rectangle 33">
            <a:extLst>
              <a:ext uri="{FF2B5EF4-FFF2-40B4-BE49-F238E27FC236}">
                <a16:creationId xmlns:a16="http://schemas.microsoft.com/office/drawing/2014/main" id="{E945AF8A-CAA8-BFB4-5AE0-20E19AE3F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57794" name="Rectangle 34">
            <a:extLst>
              <a:ext uri="{FF2B5EF4-FFF2-40B4-BE49-F238E27FC236}">
                <a16:creationId xmlns:a16="http://schemas.microsoft.com/office/drawing/2014/main" id="{8B646463-C505-2C50-21D9-8D707068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57795" name="Rectangle 35">
            <a:extLst>
              <a:ext uri="{FF2B5EF4-FFF2-40B4-BE49-F238E27FC236}">
                <a16:creationId xmlns:a16="http://schemas.microsoft.com/office/drawing/2014/main" id="{F3D41303-BC37-0807-19F7-C686C439B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57796" name="Rectangle 36">
            <a:extLst>
              <a:ext uri="{FF2B5EF4-FFF2-40B4-BE49-F238E27FC236}">
                <a16:creationId xmlns:a16="http://schemas.microsoft.com/office/drawing/2014/main" id="{65A6D4C2-8C19-E1FF-910D-BEE18D7C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57797" name="Rectangle 37">
            <a:extLst>
              <a:ext uri="{FF2B5EF4-FFF2-40B4-BE49-F238E27FC236}">
                <a16:creationId xmlns:a16="http://schemas.microsoft.com/office/drawing/2014/main" id="{DB0525A6-4B91-4F3E-A22F-EA438C37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sp>
        <p:nvSpPr>
          <p:cNvPr id="757798" name="Rectangle 38">
            <a:extLst>
              <a:ext uri="{FF2B5EF4-FFF2-40B4-BE49-F238E27FC236}">
                <a16:creationId xmlns:a16="http://schemas.microsoft.com/office/drawing/2014/main" id="{89F4BCC9-1D62-8AC2-8ABF-C9408D44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799" name="Rectangle 39">
            <a:extLst>
              <a:ext uri="{FF2B5EF4-FFF2-40B4-BE49-F238E27FC236}">
                <a16:creationId xmlns:a16="http://schemas.microsoft.com/office/drawing/2014/main" id="{9CA2415A-8BBD-C1F1-A601-FBD47654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7800" name="Rectangle 40">
            <a:extLst>
              <a:ext uri="{FF2B5EF4-FFF2-40B4-BE49-F238E27FC236}">
                <a16:creationId xmlns:a16="http://schemas.microsoft.com/office/drawing/2014/main" id="{C4CEBB7C-A549-E081-E78D-110860DC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7801" name="Rectangle 41">
            <a:extLst>
              <a:ext uri="{FF2B5EF4-FFF2-40B4-BE49-F238E27FC236}">
                <a16:creationId xmlns:a16="http://schemas.microsoft.com/office/drawing/2014/main" id="{3C718A15-40F6-9170-F6E6-8C399293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7802" name="Rectangle 42">
            <a:extLst>
              <a:ext uri="{FF2B5EF4-FFF2-40B4-BE49-F238E27FC236}">
                <a16:creationId xmlns:a16="http://schemas.microsoft.com/office/drawing/2014/main" id="{636C6AC6-D3F3-A91C-222A-0711E824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803" name="Rectangle 43">
            <a:extLst>
              <a:ext uri="{FF2B5EF4-FFF2-40B4-BE49-F238E27FC236}">
                <a16:creationId xmlns:a16="http://schemas.microsoft.com/office/drawing/2014/main" id="{48B1172F-6323-C8F2-ECD9-0B3663FEB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57804" name="Rectangle 44">
            <a:extLst>
              <a:ext uri="{FF2B5EF4-FFF2-40B4-BE49-F238E27FC236}">
                <a16:creationId xmlns:a16="http://schemas.microsoft.com/office/drawing/2014/main" id="{DE04C04A-7FE3-EF96-39DE-EDFBF3D30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805" name="Rectangle 45">
            <a:extLst>
              <a:ext uri="{FF2B5EF4-FFF2-40B4-BE49-F238E27FC236}">
                <a16:creationId xmlns:a16="http://schemas.microsoft.com/office/drawing/2014/main" id="{1D6CB75B-2220-0C23-BAC5-84E42F10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757854" name="Rectangle 94">
            <a:extLst>
              <a:ext uri="{FF2B5EF4-FFF2-40B4-BE49-F238E27FC236}">
                <a16:creationId xmlns:a16="http://schemas.microsoft.com/office/drawing/2014/main" id="{B1564C45-CD23-6870-2727-1BA86EF2E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55" name="Rectangle 95">
            <a:extLst>
              <a:ext uri="{FF2B5EF4-FFF2-40B4-BE49-F238E27FC236}">
                <a16:creationId xmlns:a16="http://schemas.microsoft.com/office/drawing/2014/main" id="{E5988745-7D6B-5A23-2C84-1D952A7F8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56" name="Rectangle 96">
            <a:extLst>
              <a:ext uri="{FF2B5EF4-FFF2-40B4-BE49-F238E27FC236}">
                <a16:creationId xmlns:a16="http://schemas.microsoft.com/office/drawing/2014/main" id="{864C1E5F-47E0-7F5F-4989-C3DAE60BE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7857" name="Rectangle 97">
            <a:extLst>
              <a:ext uri="{FF2B5EF4-FFF2-40B4-BE49-F238E27FC236}">
                <a16:creationId xmlns:a16="http://schemas.microsoft.com/office/drawing/2014/main" id="{10338B19-3EEA-579C-8E29-5CC94B95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58" name="Rectangle 98">
            <a:extLst>
              <a:ext uri="{FF2B5EF4-FFF2-40B4-BE49-F238E27FC236}">
                <a16:creationId xmlns:a16="http://schemas.microsoft.com/office/drawing/2014/main" id="{CFA34C7A-280F-E0A0-1862-06F3E7C0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59" name="Rectangle 99">
            <a:extLst>
              <a:ext uri="{FF2B5EF4-FFF2-40B4-BE49-F238E27FC236}">
                <a16:creationId xmlns:a16="http://schemas.microsoft.com/office/drawing/2014/main" id="{0EFC1F45-D7C3-C299-28D2-78ACBCB3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60" name="Rectangle 100">
            <a:extLst>
              <a:ext uri="{FF2B5EF4-FFF2-40B4-BE49-F238E27FC236}">
                <a16:creationId xmlns:a16="http://schemas.microsoft.com/office/drawing/2014/main" id="{5BA01731-9172-8A14-2E4F-96B19467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7861" name="Rectangle 101">
            <a:extLst>
              <a:ext uri="{FF2B5EF4-FFF2-40B4-BE49-F238E27FC236}">
                <a16:creationId xmlns:a16="http://schemas.microsoft.com/office/drawing/2014/main" id="{3AEA25BA-8FE5-C470-7822-0EFF2AEEA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7862" name="Rectangle 102">
            <a:extLst>
              <a:ext uri="{FF2B5EF4-FFF2-40B4-BE49-F238E27FC236}">
                <a16:creationId xmlns:a16="http://schemas.microsoft.com/office/drawing/2014/main" id="{AB44EC3E-F5C5-EEF0-1535-80F41A419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57865" name="Rectangle 105">
            <a:extLst>
              <a:ext uri="{FF2B5EF4-FFF2-40B4-BE49-F238E27FC236}">
                <a16:creationId xmlns:a16="http://schemas.microsoft.com/office/drawing/2014/main" id="{9706303C-9575-726E-3A5F-5AA71822C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66" name="Rectangle 106">
            <a:extLst>
              <a:ext uri="{FF2B5EF4-FFF2-40B4-BE49-F238E27FC236}">
                <a16:creationId xmlns:a16="http://schemas.microsoft.com/office/drawing/2014/main" id="{5A25357A-C7FC-FD5D-049A-79C0975C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7867" name="Rectangle 107">
            <a:extLst>
              <a:ext uri="{FF2B5EF4-FFF2-40B4-BE49-F238E27FC236}">
                <a16:creationId xmlns:a16="http://schemas.microsoft.com/office/drawing/2014/main" id="{AB7A919F-273C-3A33-F46E-34133A4F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68" name="Rectangle 108">
            <a:extLst>
              <a:ext uri="{FF2B5EF4-FFF2-40B4-BE49-F238E27FC236}">
                <a16:creationId xmlns:a16="http://schemas.microsoft.com/office/drawing/2014/main" id="{6978F775-B3A5-07F0-0F4B-C6E204991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69" name="Rectangle 109">
            <a:extLst>
              <a:ext uri="{FF2B5EF4-FFF2-40B4-BE49-F238E27FC236}">
                <a16:creationId xmlns:a16="http://schemas.microsoft.com/office/drawing/2014/main" id="{C735B62E-4094-A2B5-125E-2ED0D393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70" name="Rectangle 110">
            <a:extLst>
              <a:ext uri="{FF2B5EF4-FFF2-40B4-BE49-F238E27FC236}">
                <a16:creationId xmlns:a16="http://schemas.microsoft.com/office/drawing/2014/main" id="{EFB523DA-6CDF-3BAD-7F9C-EB4871CAE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71" name="Rectangle 111">
            <a:extLst>
              <a:ext uri="{FF2B5EF4-FFF2-40B4-BE49-F238E27FC236}">
                <a16:creationId xmlns:a16="http://schemas.microsoft.com/office/drawing/2014/main" id="{CD4228F9-A208-0CFF-3B8C-074846AA9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72" name="Rectangle 112">
            <a:extLst>
              <a:ext uri="{FF2B5EF4-FFF2-40B4-BE49-F238E27FC236}">
                <a16:creationId xmlns:a16="http://schemas.microsoft.com/office/drawing/2014/main" id="{50DB5812-92DD-957C-91A3-9CAFCF1D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757873" name="Rectangle 113">
            <a:extLst>
              <a:ext uri="{FF2B5EF4-FFF2-40B4-BE49-F238E27FC236}">
                <a16:creationId xmlns:a16="http://schemas.microsoft.com/office/drawing/2014/main" id="{C372EEF2-5ADC-43D6-DEE0-78851030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7882" name="Rectangle 122">
            <a:extLst>
              <a:ext uri="{FF2B5EF4-FFF2-40B4-BE49-F238E27FC236}">
                <a16:creationId xmlns:a16="http://schemas.microsoft.com/office/drawing/2014/main" id="{D44DE135-CD54-4D2F-C706-C8441090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83" name="Rectangle 123">
            <a:extLst>
              <a:ext uri="{FF2B5EF4-FFF2-40B4-BE49-F238E27FC236}">
                <a16:creationId xmlns:a16="http://schemas.microsoft.com/office/drawing/2014/main" id="{D7D2A0C0-BD6E-9FE5-4304-1C76FE6D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84" name="Rectangle 124">
            <a:extLst>
              <a:ext uri="{FF2B5EF4-FFF2-40B4-BE49-F238E27FC236}">
                <a16:creationId xmlns:a16="http://schemas.microsoft.com/office/drawing/2014/main" id="{49982E67-CAC8-3900-BE31-6FAC36D73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85" name="Rectangle 125">
            <a:extLst>
              <a:ext uri="{FF2B5EF4-FFF2-40B4-BE49-F238E27FC236}">
                <a16:creationId xmlns:a16="http://schemas.microsoft.com/office/drawing/2014/main" id="{3B8E34EC-5912-7602-FDC9-1B1EE2B1C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86" name="Rectangle 126">
            <a:extLst>
              <a:ext uri="{FF2B5EF4-FFF2-40B4-BE49-F238E27FC236}">
                <a16:creationId xmlns:a16="http://schemas.microsoft.com/office/drawing/2014/main" id="{114A33C2-00FA-6C5D-74C5-8D60EFD6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87" name="Rectangle 127">
            <a:extLst>
              <a:ext uri="{FF2B5EF4-FFF2-40B4-BE49-F238E27FC236}">
                <a16:creationId xmlns:a16="http://schemas.microsoft.com/office/drawing/2014/main" id="{D30A8C0B-4080-B0D8-2300-A2A77ED60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88" name="Rectangle 128">
            <a:extLst>
              <a:ext uri="{FF2B5EF4-FFF2-40B4-BE49-F238E27FC236}">
                <a16:creationId xmlns:a16="http://schemas.microsoft.com/office/drawing/2014/main" id="{B02AF7A8-1EEE-25C8-2BA5-E369F49E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89" name="Rectangle 129">
            <a:extLst>
              <a:ext uri="{FF2B5EF4-FFF2-40B4-BE49-F238E27FC236}">
                <a16:creationId xmlns:a16="http://schemas.microsoft.com/office/drawing/2014/main" id="{465F3750-C5D8-E2FD-4DF2-71492F0E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890" name="Rectangle 130">
            <a:extLst>
              <a:ext uri="{FF2B5EF4-FFF2-40B4-BE49-F238E27FC236}">
                <a16:creationId xmlns:a16="http://schemas.microsoft.com/office/drawing/2014/main" id="{84C87C54-6C9F-BC69-5CC9-E9D405303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91" name="Rectangle 131">
            <a:extLst>
              <a:ext uri="{FF2B5EF4-FFF2-40B4-BE49-F238E27FC236}">
                <a16:creationId xmlns:a16="http://schemas.microsoft.com/office/drawing/2014/main" id="{CE5BFEE3-BEDC-44CB-A7E9-C55FFB08B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7892" name="Rectangle 132">
            <a:extLst>
              <a:ext uri="{FF2B5EF4-FFF2-40B4-BE49-F238E27FC236}">
                <a16:creationId xmlns:a16="http://schemas.microsoft.com/office/drawing/2014/main" id="{AF981187-5BE6-739E-F2D1-1A470500F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93" name="Rectangle 133">
            <a:extLst>
              <a:ext uri="{FF2B5EF4-FFF2-40B4-BE49-F238E27FC236}">
                <a16:creationId xmlns:a16="http://schemas.microsoft.com/office/drawing/2014/main" id="{D397DBFE-925D-A2B0-5C76-6D434BF55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94" name="Rectangle 134">
            <a:extLst>
              <a:ext uri="{FF2B5EF4-FFF2-40B4-BE49-F238E27FC236}">
                <a16:creationId xmlns:a16="http://schemas.microsoft.com/office/drawing/2014/main" id="{8D5A9346-DB62-A178-ED46-72BA79D5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95" name="Rectangle 135">
            <a:extLst>
              <a:ext uri="{FF2B5EF4-FFF2-40B4-BE49-F238E27FC236}">
                <a16:creationId xmlns:a16="http://schemas.microsoft.com/office/drawing/2014/main" id="{1D56E9EC-E855-4051-18C8-11CE238E9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96" name="Rectangle 136">
            <a:extLst>
              <a:ext uri="{FF2B5EF4-FFF2-40B4-BE49-F238E27FC236}">
                <a16:creationId xmlns:a16="http://schemas.microsoft.com/office/drawing/2014/main" id="{31846734-71A3-B4B2-9896-B61E4FDD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897" name="Rectangle 137">
            <a:extLst>
              <a:ext uri="{FF2B5EF4-FFF2-40B4-BE49-F238E27FC236}">
                <a16:creationId xmlns:a16="http://schemas.microsoft.com/office/drawing/2014/main" id="{35A0C578-5C06-AA03-49D3-BE20CFAE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898" name="Rectangle 138">
            <a:extLst>
              <a:ext uri="{FF2B5EF4-FFF2-40B4-BE49-F238E27FC236}">
                <a16:creationId xmlns:a16="http://schemas.microsoft.com/office/drawing/2014/main" id="{DC7D69CF-D531-6778-68CD-238E46B1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899" name="Rectangle 139">
            <a:extLst>
              <a:ext uri="{FF2B5EF4-FFF2-40B4-BE49-F238E27FC236}">
                <a16:creationId xmlns:a16="http://schemas.microsoft.com/office/drawing/2014/main" id="{C1B53E81-D882-8831-BB69-A5F5087D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7900" name="Rectangle 140">
            <a:extLst>
              <a:ext uri="{FF2B5EF4-FFF2-40B4-BE49-F238E27FC236}">
                <a16:creationId xmlns:a16="http://schemas.microsoft.com/office/drawing/2014/main" id="{CF63E165-1A45-302D-D099-489FD3431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901" name="Rectangle 141">
            <a:extLst>
              <a:ext uri="{FF2B5EF4-FFF2-40B4-BE49-F238E27FC236}">
                <a16:creationId xmlns:a16="http://schemas.microsoft.com/office/drawing/2014/main" id="{6FB637A7-7EE7-6392-5DB5-9EC087E6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02" name="Rectangle 142">
            <a:extLst>
              <a:ext uri="{FF2B5EF4-FFF2-40B4-BE49-F238E27FC236}">
                <a16:creationId xmlns:a16="http://schemas.microsoft.com/office/drawing/2014/main" id="{787BC85D-63CC-494E-FF91-958C79467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03" name="Rectangle 143">
            <a:extLst>
              <a:ext uri="{FF2B5EF4-FFF2-40B4-BE49-F238E27FC236}">
                <a16:creationId xmlns:a16="http://schemas.microsoft.com/office/drawing/2014/main" id="{7E89BD77-1846-B615-91DD-FFCA6B35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04" name="Rectangle 144">
            <a:extLst>
              <a:ext uri="{FF2B5EF4-FFF2-40B4-BE49-F238E27FC236}">
                <a16:creationId xmlns:a16="http://schemas.microsoft.com/office/drawing/2014/main" id="{2114CD8F-262F-DB1D-EC4D-6D7355F37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05" name="Rectangle 145">
            <a:extLst>
              <a:ext uri="{FF2B5EF4-FFF2-40B4-BE49-F238E27FC236}">
                <a16:creationId xmlns:a16="http://schemas.microsoft.com/office/drawing/2014/main" id="{551AFA50-C6B5-3E0E-C051-FDD47600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7906" name="Rectangle 146">
            <a:extLst>
              <a:ext uri="{FF2B5EF4-FFF2-40B4-BE49-F238E27FC236}">
                <a16:creationId xmlns:a16="http://schemas.microsoft.com/office/drawing/2014/main" id="{54832FFA-20A6-8C1A-51AA-510F72EE6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7907" name="Rectangle 147">
            <a:extLst>
              <a:ext uri="{FF2B5EF4-FFF2-40B4-BE49-F238E27FC236}">
                <a16:creationId xmlns:a16="http://schemas.microsoft.com/office/drawing/2014/main" id="{88B912EA-5655-F53D-88AB-50A261A6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08" name="Rectangle 148">
            <a:extLst>
              <a:ext uri="{FF2B5EF4-FFF2-40B4-BE49-F238E27FC236}">
                <a16:creationId xmlns:a16="http://schemas.microsoft.com/office/drawing/2014/main" id="{D30D1DD6-AE0B-B5DE-D658-117D0675E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09" name="Rectangle 149">
            <a:extLst>
              <a:ext uri="{FF2B5EF4-FFF2-40B4-BE49-F238E27FC236}">
                <a16:creationId xmlns:a16="http://schemas.microsoft.com/office/drawing/2014/main" id="{65E5E587-BFA5-597F-4AC7-E6204FB9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10" name="Rectangle 150">
            <a:extLst>
              <a:ext uri="{FF2B5EF4-FFF2-40B4-BE49-F238E27FC236}">
                <a16:creationId xmlns:a16="http://schemas.microsoft.com/office/drawing/2014/main" id="{4559BBC0-4B25-256D-53B1-EC130C70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11" name="Rectangle 151">
            <a:extLst>
              <a:ext uri="{FF2B5EF4-FFF2-40B4-BE49-F238E27FC236}">
                <a16:creationId xmlns:a16="http://schemas.microsoft.com/office/drawing/2014/main" id="{F177C4AF-EF42-B21A-AFDF-577865EC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12" name="Rectangle 152">
            <a:extLst>
              <a:ext uri="{FF2B5EF4-FFF2-40B4-BE49-F238E27FC236}">
                <a16:creationId xmlns:a16="http://schemas.microsoft.com/office/drawing/2014/main" id="{0356F335-A129-B35F-AED2-1B432B91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7913" name="Rectangle 153">
            <a:extLst>
              <a:ext uri="{FF2B5EF4-FFF2-40B4-BE49-F238E27FC236}">
                <a16:creationId xmlns:a16="http://schemas.microsoft.com/office/drawing/2014/main" id="{3A48C982-ABA7-8261-40AD-6AB1E531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7914" name="Rectangle 154">
            <a:extLst>
              <a:ext uri="{FF2B5EF4-FFF2-40B4-BE49-F238E27FC236}">
                <a16:creationId xmlns:a16="http://schemas.microsoft.com/office/drawing/2014/main" id="{8E6725E4-1C23-6666-4400-1E7CF3B1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7915" name="Rectangle 155">
            <a:extLst>
              <a:ext uri="{FF2B5EF4-FFF2-40B4-BE49-F238E27FC236}">
                <a16:creationId xmlns:a16="http://schemas.microsoft.com/office/drawing/2014/main" id="{80C84DED-EFF5-9E66-EC8F-FE7FF005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7916" name="Rectangle 156">
            <a:extLst>
              <a:ext uri="{FF2B5EF4-FFF2-40B4-BE49-F238E27FC236}">
                <a16:creationId xmlns:a16="http://schemas.microsoft.com/office/drawing/2014/main" id="{F8BB40AC-6F5D-0794-8473-1B617A80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14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57917" name="Rectangle 157">
            <a:extLst>
              <a:ext uri="{FF2B5EF4-FFF2-40B4-BE49-F238E27FC236}">
                <a16:creationId xmlns:a16="http://schemas.microsoft.com/office/drawing/2014/main" id="{918C2BB1-9E03-DE3A-B8A9-B19431CE3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7919" name="Rectangle 159">
            <a:extLst>
              <a:ext uri="{FF2B5EF4-FFF2-40B4-BE49-F238E27FC236}">
                <a16:creationId xmlns:a16="http://schemas.microsoft.com/office/drawing/2014/main" id="{6F283159-F588-20D6-2FB4-8AC707131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920" name="AutoShape 160">
            <a:extLst>
              <a:ext uri="{FF2B5EF4-FFF2-40B4-BE49-F238E27FC236}">
                <a16:creationId xmlns:a16="http://schemas.microsoft.com/office/drawing/2014/main" id="{1CC6C0CB-B03E-ABEF-19AA-E1B8F5894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14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7921" name="Rectangle 161">
            <a:extLst>
              <a:ext uri="{FF2B5EF4-FFF2-40B4-BE49-F238E27FC236}">
                <a16:creationId xmlns:a16="http://schemas.microsoft.com/office/drawing/2014/main" id="{BE473A6C-849D-F5C8-5BAE-765DDF5F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90600"/>
            <a:ext cx="2667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pattern[1..j]</a:t>
            </a:r>
          </a:p>
        </p:txBody>
      </p:sp>
      <p:sp>
        <p:nvSpPr>
          <p:cNvPr id="757922" name="Rectangle 162">
            <a:extLst>
              <a:ext uri="{FF2B5EF4-FFF2-40B4-BE49-F238E27FC236}">
                <a16:creationId xmlns:a16="http://schemas.microsoft.com/office/drawing/2014/main" id="{3C6AB11D-A8FF-98EB-4E0B-B858A17C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990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</a:p>
        </p:txBody>
      </p:sp>
      <p:sp>
        <p:nvSpPr>
          <p:cNvPr id="757923" name="Rectangle 163">
            <a:extLst>
              <a:ext uri="{FF2B5EF4-FFF2-40B4-BE49-F238E27FC236}">
                <a16:creationId xmlns:a16="http://schemas.microsoft.com/office/drawing/2014/main" id="{8E88D5A4-A2C0-F14C-019B-8F851B0B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</a:p>
        </p:txBody>
      </p:sp>
      <p:sp>
        <p:nvSpPr>
          <p:cNvPr id="757924" name="Rectangle 164">
            <a:extLst>
              <a:ext uri="{FF2B5EF4-FFF2-40B4-BE49-F238E27FC236}">
                <a16:creationId xmlns:a16="http://schemas.microsoft.com/office/drawing/2014/main" id="{AF3C10C6-7128-7508-7126-79C4B3E1E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146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926" name="Rectangle 166">
            <a:extLst>
              <a:ext uri="{FF2B5EF4-FFF2-40B4-BE49-F238E27FC236}">
                <a16:creationId xmlns:a16="http://schemas.microsoft.com/office/drawing/2014/main" id="{3ABBA900-8731-2162-3F6E-FF6628B1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927" name="Rectangle 167">
            <a:extLst>
              <a:ext uri="{FF2B5EF4-FFF2-40B4-BE49-F238E27FC236}">
                <a16:creationId xmlns:a16="http://schemas.microsoft.com/office/drawing/2014/main" id="{25613890-F2B1-6E57-D05B-58167242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7928" name="Rectangle 168">
            <a:extLst>
              <a:ext uri="{FF2B5EF4-FFF2-40B4-BE49-F238E27FC236}">
                <a16:creationId xmlns:a16="http://schemas.microsoft.com/office/drawing/2014/main" id="{302B1566-DF28-A398-E7DE-29B4A8C5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7929" name="Rectangle 169">
            <a:extLst>
              <a:ext uri="{FF2B5EF4-FFF2-40B4-BE49-F238E27FC236}">
                <a16:creationId xmlns:a16="http://schemas.microsoft.com/office/drawing/2014/main" id="{F6463AD2-C103-5ABF-BBBE-76A2DB980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17873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46AB239-C0F7-B37C-848D-DA8F1E410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26C2F5-5475-44A1-9D25-60F3302F7B81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5714" name="Rectangle 2">
            <a:extLst>
              <a:ext uri="{FF2B5EF4-FFF2-40B4-BE49-F238E27FC236}">
                <a16:creationId xmlns:a16="http://schemas.microsoft.com/office/drawing/2014/main" id="{CB756414-1E8F-EA10-1F1A-57B9EC7A4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55715" name="Oval 3">
            <a:extLst>
              <a:ext uri="{FF2B5EF4-FFF2-40B4-BE49-F238E27FC236}">
                <a16:creationId xmlns:a16="http://schemas.microsoft.com/office/drawing/2014/main" id="{D1C874F5-B19C-E04E-780F-D1F25C462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55716" name="Oval 4">
            <a:extLst>
              <a:ext uri="{FF2B5EF4-FFF2-40B4-BE49-F238E27FC236}">
                <a16:creationId xmlns:a16="http://schemas.microsoft.com/office/drawing/2014/main" id="{878B1897-6E21-2F31-C138-50F1E412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755717" name="AutoShape 5">
            <a:extLst>
              <a:ext uri="{FF2B5EF4-FFF2-40B4-BE49-F238E27FC236}">
                <a16:creationId xmlns:a16="http://schemas.microsoft.com/office/drawing/2014/main" id="{9E18B521-954B-0436-1BC3-1A40C4722519}"/>
              </a:ext>
            </a:extLst>
          </p:cNvPr>
          <p:cNvCxnSpPr>
            <a:cxnSpLocks noChangeShapeType="1"/>
            <a:stCxn id="755715" idx="6"/>
            <a:endCxn id="755716" idx="2"/>
          </p:cNvCxnSpPr>
          <p:nvPr/>
        </p:nvCxnSpPr>
        <p:spPr bwMode="auto">
          <a:xfrm>
            <a:off x="38862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18" name="Text Box 6">
            <a:extLst>
              <a:ext uri="{FF2B5EF4-FFF2-40B4-BE49-F238E27FC236}">
                <a16:creationId xmlns:a16="http://schemas.microsoft.com/office/drawing/2014/main" id="{433144D1-41F7-D23D-9142-635AD105B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5719" name="Text Box 7">
            <a:extLst>
              <a:ext uri="{FF2B5EF4-FFF2-40B4-BE49-F238E27FC236}">
                <a16:creationId xmlns:a16="http://schemas.microsoft.com/office/drawing/2014/main" id="{41D08F3E-8A98-7AA2-420F-C8279D20F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5720" name="Oval 8">
            <a:extLst>
              <a:ext uri="{FF2B5EF4-FFF2-40B4-BE49-F238E27FC236}">
                <a16:creationId xmlns:a16="http://schemas.microsoft.com/office/drawing/2014/main" id="{8FAC5B02-2481-9481-67CB-B52B830D78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55721" name="Oval 9">
            <a:extLst>
              <a:ext uri="{FF2B5EF4-FFF2-40B4-BE49-F238E27FC236}">
                <a16:creationId xmlns:a16="http://schemas.microsoft.com/office/drawing/2014/main" id="{BD522EBB-C3A3-84C8-FC8D-F12FE3D6D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755722" name="AutoShape 10">
            <a:extLst>
              <a:ext uri="{FF2B5EF4-FFF2-40B4-BE49-F238E27FC236}">
                <a16:creationId xmlns:a16="http://schemas.microsoft.com/office/drawing/2014/main" id="{6BB4F1D0-4B49-BDF8-4898-FC5966432F7F}"/>
              </a:ext>
            </a:extLst>
          </p:cNvPr>
          <p:cNvCxnSpPr>
            <a:cxnSpLocks noChangeShapeType="1"/>
            <a:stCxn id="755720" idx="6"/>
            <a:endCxn id="755721" idx="2"/>
          </p:cNvCxnSpPr>
          <p:nvPr/>
        </p:nvCxnSpPr>
        <p:spPr bwMode="auto">
          <a:xfrm>
            <a:off x="58674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23" name="Text Box 11">
            <a:extLst>
              <a:ext uri="{FF2B5EF4-FFF2-40B4-BE49-F238E27FC236}">
                <a16:creationId xmlns:a16="http://schemas.microsoft.com/office/drawing/2014/main" id="{A2AD3449-BD94-B18B-5270-8C5EEEB3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755724" name="AutoShape 12">
            <a:extLst>
              <a:ext uri="{FF2B5EF4-FFF2-40B4-BE49-F238E27FC236}">
                <a16:creationId xmlns:a16="http://schemas.microsoft.com/office/drawing/2014/main" id="{11CF0B4C-1CE5-9B69-1CDB-59A29CBDD6E4}"/>
              </a:ext>
            </a:extLst>
          </p:cNvPr>
          <p:cNvCxnSpPr>
            <a:cxnSpLocks noChangeShapeType="1"/>
            <a:stCxn id="755716" idx="6"/>
            <a:endCxn id="755720" idx="2"/>
          </p:cNvCxnSpPr>
          <p:nvPr/>
        </p:nvCxnSpPr>
        <p:spPr bwMode="auto">
          <a:xfrm>
            <a:off x="48768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25" name="Oval 13">
            <a:extLst>
              <a:ext uri="{FF2B5EF4-FFF2-40B4-BE49-F238E27FC236}">
                <a16:creationId xmlns:a16="http://schemas.microsoft.com/office/drawing/2014/main" id="{C36AB85C-CEBC-8568-EEF3-020B7BEB71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55726" name="Oval 14">
            <a:extLst>
              <a:ext uri="{FF2B5EF4-FFF2-40B4-BE49-F238E27FC236}">
                <a16:creationId xmlns:a16="http://schemas.microsoft.com/office/drawing/2014/main" id="{EDA4A74C-FBE7-B0C8-771A-68621C41F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55727" name="AutoShape 15">
            <a:extLst>
              <a:ext uri="{FF2B5EF4-FFF2-40B4-BE49-F238E27FC236}">
                <a16:creationId xmlns:a16="http://schemas.microsoft.com/office/drawing/2014/main" id="{0EE8BC99-D13A-8A54-CBBC-BE464C58A131}"/>
              </a:ext>
            </a:extLst>
          </p:cNvPr>
          <p:cNvCxnSpPr>
            <a:cxnSpLocks noChangeShapeType="1"/>
            <a:stCxn id="755725" idx="6"/>
            <a:endCxn id="755726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28" name="Text Box 16">
            <a:extLst>
              <a:ext uri="{FF2B5EF4-FFF2-40B4-BE49-F238E27FC236}">
                <a16:creationId xmlns:a16="http://schemas.microsoft.com/office/drawing/2014/main" id="{885DCE22-1812-5E02-5745-AE9D91E3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5729" name="Text Box 17">
            <a:extLst>
              <a:ext uri="{FF2B5EF4-FFF2-40B4-BE49-F238E27FC236}">
                <a16:creationId xmlns:a16="http://schemas.microsoft.com/office/drawing/2014/main" id="{683069A2-CF9E-3A20-13BC-CC6AB956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5730" name="Oval 18">
            <a:extLst>
              <a:ext uri="{FF2B5EF4-FFF2-40B4-BE49-F238E27FC236}">
                <a16:creationId xmlns:a16="http://schemas.microsoft.com/office/drawing/2014/main" id="{DED752AF-6A9C-2874-3B67-8E5B9B125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55731" name="AutoShape 19">
            <a:extLst>
              <a:ext uri="{FF2B5EF4-FFF2-40B4-BE49-F238E27FC236}">
                <a16:creationId xmlns:a16="http://schemas.microsoft.com/office/drawing/2014/main" id="{CB6F1117-8C5A-C5CA-A678-61D2F9AA26E9}"/>
              </a:ext>
            </a:extLst>
          </p:cNvPr>
          <p:cNvCxnSpPr>
            <a:cxnSpLocks noChangeShapeType="1"/>
            <a:stCxn id="755730" idx="6"/>
            <a:endCxn id="755715" idx="2"/>
          </p:cNvCxnSpPr>
          <p:nvPr/>
        </p:nvCxnSpPr>
        <p:spPr bwMode="auto">
          <a:xfrm flipV="1"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32" name="Text Box 20">
            <a:extLst>
              <a:ext uri="{FF2B5EF4-FFF2-40B4-BE49-F238E27FC236}">
                <a16:creationId xmlns:a16="http://schemas.microsoft.com/office/drawing/2014/main" id="{A4812946-86E7-9DF6-DBAD-6B1FE27F8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5733" name="AutoShape 21">
            <a:extLst>
              <a:ext uri="{FF2B5EF4-FFF2-40B4-BE49-F238E27FC236}">
                <a16:creationId xmlns:a16="http://schemas.microsoft.com/office/drawing/2014/main" id="{A91526D6-A81D-535B-29AA-AE497E6EC811}"/>
              </a:ext>
            </a:extLst>
          </p:cNvPr>
          <p:cNvCxnSpPr>
            <a:cxnSpLocks noChangeShapeType="1"/>
            <a:stCxn id="755726" idx="6"/>
            <a:endCxn id="755730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34" name="AutoShape 22">
            <a:extLst>
              <a:ext uri="{FF2B5EF4-FFF2-40B4-BE49-F238E27FC236}">
                <a16:creationId xmlns:a16="http://schemas.microsoft.com/office/drawing/2014/main" id="{FE696E3A-6CEF-D8BE-B6DF-74D2D8CDBFC9}"/>
              </a:ext>
            </a:extLst>
          </p:cNvPr>
          <p:cNvCxnSpPr>
            <a:cxnSpLocks noChangeShapeType="1"/>
            <a:stCxn id="755726" idx="3"/>
            <a:endCxn id="755725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35" name="Text Box 23">
            <a:extLst>
              <a:ext uri="{FF2B5EF4-FFF2-40B4-BE49-F238E27FC236}">
                <a16:creationId xmlns:a16="http://schemas.microsoft.com/office/drawing/2014/main" id="{B66FF9B2-F281-833D-AB7A-BE79393A4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5736" name="AutoShape 24">
            <a:extLst>
              <a:ext uri="{FF2B5EF4-FFF2-40B4-BE49-F238E27FC236}">
                <a16:creationId xmlns:a16="http://schemas.microsoft.com/office/drawing/2014/main" id="{7F1F0A68-807C-3CB2-29CD-43D19A2437A6}"/>
              </a:ext>
            </a:extLst>
          </p:cNvPr>
          <p:cNvCxnSpPr>
            <a:cxnSpLocks noChangeShapeType="1"/>
            <a:stCxn id="755720" idx="3"/>
            <a:endCxn id="755715" idx="5"/>
          </p:cNvCxnSpPr>
          <p:nvPr/>
        </p:nvCxnSpPr>
        <p:spPr bwMode="auto">
          <a:xfrm rot="16200000" flipV="1">
            <a:off x="47236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37" name="Text Box 25">
            <a:extLst>
              <a:ext uri="{FF2B5EF4-FFF2-40B4-BE49-F238E27FC236}">
                <a16:creationId xmlns:a16="http://schemas.microsoft.com/office/drawing/2014/main" id="{4AFC9D5A-9F06-42DE-6603-058B74783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5738" name="AutoShape 26">
            <a:extLst>
              <a:ext uri="{FF2B5EF4-FFF2-40B4-BE49-F238E27FC236}">
                <a16:creationId xmlns:a16="http://schemas.microsoft.com/office/drawing/2014/main" id="{50C79549-3D8D-BAF4-3267-37C6874CB5BB}"/>
              </a:ext>
            </a:extLst>
          </p:cNvPr>
          <p:cNvCxnSpPr>
            <a:cxnSpLocks noChangeShapeType="1"/>
            <a:stCxn id="755716" idx="1"/>
            <a:endCxn id="755725" idx="7"/>
          </p:cNvCxnSpPr>
          <p:nvPr/>
        </p:nvCxnSpPr>
        <p:spPr bwMode="auto">
          <a:xfrm rot="16200000" flipH="1" flipV="1">
            <a:off x="27424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39" name="Text Box 27">
            <a:extLst>
              <a:ext uri="{FF2B5EF4-FFF2-40B4-BE49-F238E27FC236}">
                <a16:creationId xmlns:a16="http://schemas.microsoft.com/office/drawing/2014/main" id="{7C90A2F4-B017-7B74-EF2B-609F89B16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5740" name="AutoShape 28">
            <a:extLst>
              <a:ext uri="{FF2B5EF4-FFF2-40B4-BE49-F238E27FC236}">
                <a16:creationId xmlns:a16="http://schemas.microsoft.com/office/drawing/2014/main" id="{C32B9393-DECB-2F93-8200-548171438B03}"/>
              </a:ext>
            </a:extLst>
          </p:cNvPr>
          <p:cNvCxnSpPr>
            <a:cxnSpLocks noChangeShapeType="1"/>
            <a:stCxn id="755715" idx="4"/>
            <a:endCxn id="755725" idx="3"/>
          </p:cNvCxnSpPr>
          <p:nvPr/>
        </p:nvCxnSpPr>
        <p:spPr bwMode="auto">
          <a:xfrm rot="16200000" flipV="1">
            <a:off x="21717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41" name="Text Box 29">
            <a:extLst>
              <a:ext uri="{FF2B5EF4-FFF2-40B4-BE49-F238E27FC236}">
                <a16:creationId xmlns:a16="http://schemas.microsoft.com/office/drawing/2014/main" id="{FEB612E1-C9FC-2BE5-2A1E-F5331C02E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55742" name="Freeform 30">
            <a:extLst>
              <a:ext uri="{FF2B5EF4-FFF2-40B4-BE49-F238E27FC236}">
                <a16:creationId xmlns:a16="http://schemas.microsoft.com/office/drawing/2014/main" id="{5B99FBB8-5599-6E96-C2ED-239F837228C1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5743" name="Text Box 31">
            <a:extLst>
              <a:ext uri="{FF2B5EF4-FFF2-40B4-BE49-F238E27FC236}">
                <a16:creationId xmlns:a16="http://schemas.microsoft.com/office/drawing/2014/main" id="{E3BE148A-3E2E-24BC-5608-F8FD93CBD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55744" name="Freeform 32">
            <a:extLst>
              <a:ext uri="{FF2B5EF4-FFF2-40B4-BE49-F238E27FC236}">
                <a16:creationId xmlns:a16="http://schemas.microsoft.com/office/drawing/2014/main" id="{9DBA6E03-EFC3-FC2B-E661-98E4F8D7D75A}"/>
              </a:ext>
            </a:extLst>
          </p:cNvPr>
          <p:cNvSpPr>
            <a:spLocks/>
          </p:cNvSpPr>
          <p:nvPr/>
        </p:nvSpPr>
        <p:spPr bwMode="auto">
          <a:xfrm rot="-9700215">
            <a:off x="25908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5745" name="Text Box 33">
            <a:extLst>
              <a:ext uri="{FF2B5EF4-FFF2-40B4-BE49-F238E27FC236}">
                <a16:creationId xmlns:a16="http://schemas.microsoft.com/office/drawing/2014/main" id="{0E178361-38BF-D379-52B1-5EBBB5A5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5746" name="Rectangle 34">
            <a:extLst>
              <a:ext uri="{FF2B5EF4-FFF2-40B4-BE49-F238E27FC236}">
                <a16:creationId xmlns:a16="http://schemas.microsoft.com/office/drawing/2014/main" id="{7993D2F1-C5A4-2EFC-C9E0-C1156A34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5747" name="Rectangle 35">
            <a:extLst>
              <a:ext uri="{FF2B5EF4-FFF2-40B4-BE49-F238E27FC236}">
                <a16:creationId xmlns:a16="http://schemas.microsoft.com/office/drawing/2014/main" id="{9DAEBB34-A200-195C-43D4-FC301617E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748" name="Rectangle 36">
            <a:extLst>
              <a:ext uri="{FF2B5EF4-FFF2-40B4-BE49-F238E27FC236}">
                <a16:creationId xmlns:a16="http://schemas.microsoft.com/office/drawing/2014/main" id="{02532926-0638-84AA-2E7F-102A122D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62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749" name="Rectangle 37">
            <a:extLst>
              <a:ext uri="{FF2B5EF4-FFF2-40B4-BE49-F238E27FC236}">
                <a16:creationId xmlns:a16="http://schemas.microsoft.com/office/drawing/2014/main" id="{50803C13-908A-596F-E5EA-1ED568BF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5750" name="Rectangle 38">
            <a:extLst>
              <a:ext uri="{FF2B5EF4-FFF2-40B4-BE49-F238E27FC236}">
                <a16:creationId xmlns:a16="http://schemas.microsoft.com/office/drawing/2014/main" id="{469153C0-94E2-86EB-F89D-FC73B968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55751" name="Rectangle 39">
            <a:extLst>
              <a:ext uri="{FF2B5EF4-FFF2-40B4-BE49-F238E27FC236}">
                <a16:creationId xmlns:a16="http://schemas.microsoft.com/office/drawing/2014/main" id="{CCFE9A8C-4649-574E-F4AC-6017DA7B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55752" name="Rectangle 40">
            <a:extLst>
              <a:ext uri="{FF2B5EF4-FFF2-40B4-BE49-F238E27FC236}">
                <a16:creationId xmlns:a16="http://schemas.microsoft.com/office/drawing/2014/main" id="{1F0397F0-034D-94AF-82FB-F1636CC45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55753" name="Rectangle 41">
            <a:extLst>
              <a:ext uri="{FF2B5EF4-FFF2-40B4-BE49-F238E27FC236}">
                <a16:creationId xmlns:a16="http://schemas.microsoft.com/office/drawing/2014/main" id="{77C42F46-B1E9-6F0F-015B-EF2C1458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55754" name="Rectangle 42">
            <a:extLst>
              <a:ext uri="{FF2B5EF4-FFF2-40B4-BE49-F238E27FC236}">
                <a16:creationId xmlns:a16="http://schemas.microsoft.com/office/drawing/2014/main" id="{1A369CEE-E18D-FEB3-DDF2-8893FB9B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sp>
        <p:nvSpPr>
          <p:cNvPr id="755755" name="Rectangle 43">
            <a:extLst>
              <a:ext uri="{FF2B5EF4-FFF2-40B4-BE49-F238E27FC236}">
                <a16:creationId xmlns:a16="http://schemas.microsoft.com/office/drawing/2014/main" id="{BD9DCC19-4DA0-ABCF-4D5C-20218B0AE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55756" name="Rectangle 44">
            <a:extLst>
              <a:ext uri="{FF2B5EF4-FFF2-40B4-BE49-F238E27FC236}">
                <a16:creationId xmlns:a16="http://schemas.microsoft.com/office/drawing/2014/main" id="{257DB4E6-74C1-2E9D-79EA-E0330D6E2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757" name="Rectangle 45">
            <a:extLst>
              <a:ext uri="{FF2B5EF4-FFF2-40B4-BE49-F238E27FC236}">
                <a16:creationId xmlns:a16="http://schemas.microsoft.com/office/drawing/2014/main" id="{40C33231-D488-8D59-7783-42D7CCC34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5758" name="Rectangle 46">
            <a:extLst>
              <a:ext uri="{FF2B5EF4-FFF2-40B4-BE49-F238E27FC236}">
                <a16:creationId xmlns:a16="http://schemas.microsoft.com/office/drawing/2014/main" id="{B4391E65-229F-6E2D-3DE0-7AB3319D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5759" name="Rectangle 47">
            <a:extLst>
              <a:ext uri="{FF2B5EF4-FFF2-40B4-BE49-F238E27FC236}">
                <a16:creationId xmlns:a16="http://schemas.microsoft.com/office/drawing/2014/main" id="{2046B4D4-6EF9-8CF5-7B25-F9A1B1D92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5760" name="Rectangle 48">
            <a:extLst>
              <a:ext uri="{FF2B5EF4-FFF2-40B4-BE49-F238E27FC236}">
                <a16:creationId xmlns:a16="http://schemas.microsoft.com/office/drawing/2014/main" id="{46AB2622-3910-198C-95CF-ED7A134E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761" name="Rectangle 49">
            <a:extLst>
              <a:ext uri="{FF2B5EF4-FFF2-40B4-BE49-F238E27FC236}">
                <a16:creationId xmlns:a16="http://schemas.microsoft.com/office/drawing/2014/main" id="{33732267-09F1-1E16-D385-FAE2F44A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55762" name="Rectangle 50">
            <a:extLst>
              <a:ext uri="{FF2B5EF4-FFF2-40B4-BE49-F238E27FC236}">
                <a16:creationId xmlns:a16="http://schemas.microsoft.com/office/drawing/2014/main" id="{91A41FAB-8855-96F4-12E1-485D06BF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763" name="Rectangle 51">
            <a:extLst>
              <a:ext uri="{FF2B5EF4-FFF2-40B4-BE49-F238E27FC236}">
                <a16:creationId xmlns:a16="http://schemas.microsoft.com/office/drawing/2014/main" id="{C0F98B70-1524-E190-BCB7-D5C0ABC1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755764" name="Rectangle 52">
            <a:extLst>
              <a:ext uri="{FF2B5EF4-FFF2-40B4-BE49-F238E27FC236}">
                <a16:creationId xmlns:a16="http://schemas.microsoft.com/office/drawing/2014/main" id="{8AC039F9-A390-5CC6-E743-C9599B117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5765" name="Rectangle 53">
            <a:extLst>
              <a:ext uri="{FF2B5EF4-FFF2-40B4-BE49-F238E27FC236}">
                <a16:creationId xmlns:a16="http://schemas.microsoft.com/office/drawing/2014/main" id="{0F76EBD3-A300-327E-1F14-C29650E3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755823" name="Rectangle 111">
            <a:extLst>
              <a:ext uri="{FF2B5EF4-FFF2-40B4-BE49-F238E27FC236}">
                <a16:creationId xmlns:a16="http://schemas.microsoft.com/office/drawing/2014/main" id="{8749BE01-AFF9-68E9-8C84-FC9B0C9A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24" name="Rectangle 112">
            <a:extLst>
              <a:ext uri="{FF2B5EF4-FFF2-40B4-BE49-F238E27FC236}">
                <a16:creationId xmlns:a16="http://schemas.microsoft.com/office/drawing/2014/main" id="{12935903-3A58-9363-D0F0-6C39541E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25" name="Rectangle 113">
            <a:extLst>
              <a:ext uri="{FF2B5EF4-FFF2-40B4-BE49-F238E27FC236}">
                <a16:creationId xmlns:a16="http://schemas.microsoft.com/office/drawing/2014/main" id="{A88920D0-61B5-D0AA-904E-26095CDBC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5826" name="Rectangle 114">
            <a:extLst>
              <a:ext uri="{FF2B5EF4-FFF2-40B4-BE49-F238E27FC236}">
                <a16:creationId xmlns:a16="http://schemas.microsoft.com/office/drawing/2014/main" id="{2BF2DCA9-29E5-117C-5B1C-40469AD32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27" name="Rectangle 115">
            <a:extLst>
              <a:ext uri="{FF2B5EF4-FFF2-40B4-BE49-F238E27FC236}">
                <a16:creationId xmlns:a16="http://schemas.microsoft.com/office/drawing/2014/main" id="{91EC089A-D826-2C90-6B74-8FC5841D8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28" name="Rectangle 116">
            <a:extLst>
              <a:ext uri="{FF2B5EF4-FFF2-40B4-BE49-F238E27FC236}">
                <a16:creationId xmlns:a16="http://schemas.microsoft.com/office/drawing/2014/main" id="{B7E03BB4-C193-7ABF-6647-7D6DA41D2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29" name="Rectangle 117">
            <a:extLst>
              <a:ext uri="{FF2B5EF4-FFF2-40B4-BE49-F238E27FC236}">
                <a16:creationId xmlns:a16="http://schemas.microsoft.com/office/drawing/2014/main" id="{21E107D2-962E-3808-3C1F-C5E90B5E3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5830" name="Rectangle 118">
            <a:extLst>
              <a:ext uri="{FF2B5EF4-FFF2-40B4-BE49-F238E27FC236}">
                <a16:creationId xmlns:a16="http://schemas.microsoft.com/office/drawing/2014/main" id="{E1B7D481-739B-B512-711F-2A053F67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5831" name="Rectangle 119">
            <a:extLst>
              <a:ext uri="{FF2B5EF4-FFF2-40B4-BE49-F238E27FC236}">
                <a16:creationId xmlns:a16="http://schemas.microsoft.com/office/drawing/2014/main" id="{330EBCFF-AA56-621D-7161-E5D0B5B8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55834" name="Rectangle 122">
            <a:extLst>
              <a:ext uri="{FF2B5EF4-FFF2-40B4-BE49-F238E27FC236}">
                <a16:creationId xmlns:a16="http://schemas.microsoft.com/office/drawing/2014/main" id="{4EF52A18-29AF-BF13-C65F-7E590C147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35" name="Rectangle 123">
            <a:extLst>
              <a:ext uri="{FF2B5EF4-FFF2-40B4-BE49-F238E27FC236}">
                <a16:creationId xmlns:a16="http://schemas.microsoft.com/office/drawing/2014/main" id="{072958C2-0F7A-ACB6-AB70-C393A21E3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5836" name="Rectangle 124">
            <a:extLst>
              <a:ext uri="{FF2B5EF4-FFF2-40B4-BE49-F238E27FC236}">
                <a16:creationId xmlns:a16="http://schemas.microsoft.com/office/drawing/2014/main" id="{038EE9A2-984B-0851-4163-456F189C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37" name="Rectangle 125">
            <a:extLst>
              <a:ext uri="{FF2B5EF4-FFF2-40B4-BE49-F238E27FC236}">
                <a16:creationId xmlns:a16="http://schemas.microsoft.com/office/drawing/2014/main" id="{5A1FC1F0-3D3C-5C23-F5BD-BDA855908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38" name="Rectangle 126">
            <a:extLst>
              <a:ext uri="{FF2B5EF4-FFF2-40B4-BE49-F238E27FC236}">
                <a16:creationId xmlns:a16="http://schemas.microsoft.com/office/drawing/2014/main" id="{617D9C87-DDEF-77D5-6472-0ED542F2D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39" name="Rectangle 127">
            <a:extLst>
              <a:ext uri="{FF2B5EF4-FFF2-40B4-BE49-F238E27FC236}">
                <a16:creationId xmlns:a16="http://schemas.microsoft.com/office/drawing/2014/main" id="{C6CA6C40-88DD-84C0-10CB-E522ED21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40" name="Rectangle 128">
            <a:extLst>
              <a:ext uri="{FF2B5EF4-FFF2-40B4-BE49-F238E27FC236}">
                <a16:creationId xmlns:a16="http://schemas.microsoft.com/office/drawing/2014/main" id="{3D5C8717-B0D5-7FDC-663A-EEC1AF66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41" name="Rectangle 129">
            <a:extLst>
              <a:ext uri="{FF2B5EF4-FFF2-40B4-BE49-F238E27FC236}">
                <a16:creationId xmlns:a16="http://schemas.microsoft.com/office/drawing/2014/main" id="{1F832D9F-DCB1-59C8-1875-4AF1BC89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755842" name="Rectangle 130">
            <a:extLst>
              <a:ext uri="{FF2B5EF4-FFF2-40B4-BE49-F238E27FC236}">
                <a16:creationId xmlns:a16="http://schemas.microsoft.com/office/drawing/2014/main" id="{EAF26987-EE82-31A7-13DD-899850654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5843" name="Rectangle 131">
            <a:extLst>
              <a:ext uri="{FF2B5EF4-FFF2-40B4-BE49-F238E27FC236}">
                <a16:creationId xmlns:a16="http://schemas.microsoft.com/office/drawing/2014/main" id="{1020F5DC-7EDD-77EE-A555-5D5E5A897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44" name="Rectangle 132">
            <a:extLst>
              <a:ext uri="{FF2B5EF4-FFF2-40B4-BE49-F238E27FC236}">
                <a16:creationId xmlns:a16="http://schemas.microsoft.com/office/drawing/2014/main" id="{5F4B1341-7028-381A-5857-5FFBFF95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5845" name="Rectangle 133">
            <a:extLst>
              <a:ext uri="{FF2B5EF4-FFF2-40B4-BE49-F238E27FC236}">
                <a16:creationId xmlns:a16="http://schemas.microsoft.com/office/drawing/2014/main" id="{00C6ED8C-8681-2468-C23B-EAA370609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46" name="Rectangle 134">
            <a:extLst>
              <a:ext uri="{FF2B5EF4-FFF2-40B4-BE49-F238E27FC236}">
                <a16:creationId xmlns:a16="http://schemas.microsoft.com/office/drawing/2014/main" id="{BC7BD4A2-DA4D-49D2-B7D3-D3753D5B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47" name="Rectangle 135">
            <a:extLst>
              <a:ext uri="{FF2B5EF4-FFF2-40B4-BE49-F238E27FC236}">
                <a16:creationId xmlns:a16="http://schemas.microsoft.com/office/drawing/2014/main" id="{0E8496B3-CC5C-92F7-C641-9B99617C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48" name="Rectangle 136">
            <a:extLst>
              <a:ext uri="{FF2B5EF4-FFF2-40B4-BE49-F238E27FC236}">
                <a16:creationId xmlns:a16="http://schemas.microsoft.com/office/drawing/2014/main" id="{0AE2B433-F099-1817-8D06-57E84991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49" name="Rectangle 137">
            <a:extLst>
              <a:ext uri="{FF2B5EF4-FFF2-40B4-BE49-F238E27FC236}">
                <a16:creationId xmlns:a16="http://schemas.microsoft.com/office/drawing/2014/main" id="{A4F86CFA-DC3C-E0DF-A2DE-15BAAEA4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50" name="Rectangle 138">
            <a:extLst>
              <a:ext uri="{FF2B5EF4-FFF2-40B4-BE49-F238E27FC236}">
                <a16:creationId xmlns:a16="http://schemas.microsoft.com/office/drawing/2014/main" id="{AB1C9D29-1638-298B-F5DF-52A2F849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19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5859" name="Rectangle 147">
            <a:extLst>
              <a:ext uri="{FF2B5EF4-FFF2-40B4-BE49-F238E27FC236}">
                <a16:creationId xmlns:a16="http://schemas.microsoft.com/office/drawing/2014/main" id="{8C2ACF95-3E04-809F-013D-FBE4EDBA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60" name="Rectangle 148">
            <a:extLst>
              <a:ext uri="{FF2B5EF4-FFF2-40B4-BE49-F238E27FC236}">
                <a16:creationId xmlns:a16="http://schemas.microsoft.com/office/drawing/2014/main" id="{2F00D9DD-CA8D-A93E-A4E0-D8FB95A39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61" name="Rectangle 149">
            <a:extLst>
              <a:ext uri="{FF2B5EF4-FFF2-40B4-BE49-F238E27FC236}">
                <a16:creationId xmlns:a16="http://schemas.microsoft.com/office/drawing/2014/main" id="{A8E6D99D-D2D2-022F-755D-AC08AA72A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62" name="Rectangle 150">
            <a:extLst>
              <a:ext uri="{FF2B5EF4-FFF2-40B4-BE49-F238E27FC236}">
                <a16:creationId xmlns:a16="http://schemas.microsoft.com/office/drawing/2014/main" id="{167AD7F8-63FE-ACDC-2EA8-9881D612D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63" name="Rectangle 151">
            <a:extLst>
              <a:ext uri="{FF2B5EF4-FFF2-40B4-BE49-F238E27FC236}">
                <a16:creationId xmlns:a16="http://schemas.microsoft.com/office/drawing/2014/main" id="{C3173340-6E6F-1C03-ADE9-DD6A83CB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64" name="Rectangle 152">
            <a:extLst>
              <a:ext uri="{FF2B5EF4-FFF2-40B4-BE49-F238E27FC236}">
                <a16:creationId xmlns:a16="http://schemas.microsoft.com/office/drawing/2014/main" id="{08F8D787-101B-79F3-81E4-2193FCDA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65" name="Rectangle 153">
            <a:extLst>
              <a:ext uri="{FF2B5EF4-FFF2-40B4-BE49-F238E27FC236}">
                <a16:creationId xmlns:a16="http://schemas.microsoft.com/office/drawing/2014/main" id="{5B96EF1F-0DD0-13FA-FC52-6365DA7C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66" name="Rectangle 154">
            <a:extLst>
              <a:ext uri="{FF2B5EF4-FFF2-40B4-BE49-F238E27FC236}">
                <a16:creationId xmlns:a16="http://schemas.microsoft.com/office/drawing/2014/main" id="{E9C5845C-D4A2-7767-0AC1-C3E636B4B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867" name="Rectangle 155">
            <a:extLst>
              <a:ext uri="{FF2B5EF4-FFF2-40B4-BE49-F238E27FC236}">
                <a16:creationId xmlns:a16="http://schemas.microsoft.com/office/drawing/2014/main" id="{47668630-E514-7180-02B5-529A3FD8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68" name="Rectangle 156">
            <a:extLst>
              <a:ext uri="{FF2B5EF4-FFF2-40B4-BE49-F238E27FC236}">
                <a16:creationId xmlns:a16="http://schemas.microsoft.com/office/drawing/2014/main" id="{E324B83F-3C54-E731-0706-DDB78EFC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5869" name="Rectangle 157">
            <a:extLst>
              <a:ext uri="{FF2B5EF4-FFF2-40B4-BE49-F238E27FC236}">
                <a16:creationId xmlns:a16="http://schemas.microsoft.com/office/drawing/2014/main" id="{24159694-A645-1332-1DD8-3DC8E2C2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70" name="Rectangle 158">
            <a:extLst>
              <a:ext uri="{FF2B5EF4-FFF2-40B4-BE49-F238E27FC236}">
                <a16:creationId xmlns:a16="http://schemas.microsoft.com/office/drawing/2014/main" id="{C29ED643-971B-580C-07CD-9A03D083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71" name="Rectangle 159">
            <a:extLst>
              <a:ext uri="{FF2B5EF4-FFF2-40B4-BE49-F238E27FC236}">
                <a16:creationId xmlns:a16="http://schemas.microsoft.com/office/drawing/2014/main" id="{78C13386-53AF-C1EF-1B05-ADD5EBA5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72" name="Rectangle 160">
            <a:extLst>
              <a:ext uri="{FF2B5EF4-FFF2-40B4-BE49-F238E27FC236}">
                <a16:creationId xmlns:a16="http://schemas.microsoft.com/office/drawing/2014/main" id="{9917780E-0C3E-416F-23A4-F97F88D47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73" name="Rectangle 161">
            <a:extLst>
              <a:ext uri="{FF2B5EF4-FFF2-40B4-BE49-F238E27FC236}">
                <a16:creationId xmlns:a16="http://schemas.microsoft.com/office/drawing/2014/main" id="{4976D596-AFF8-5819-0002-62E3A7E41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74" name="Rectangle 162">
            <a:extLst>
              <a:ext uri="{FF2B5EF4-FFF2-40B4-BE49-F238E27FC236}">
                <a16:creationId xmlns:a16="http://schemas.microsoft.com/office/drawing/2014/main" id="{ECE4436B-5257-2315-4D7C-D1344090D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875" name="Rectangle 163">
            <a:extLst>
              <a:ext uri="{FF2B5EF4-FFF2-40B4-BE49-F238E27FC236}">
                <a16:creationId xmlns:a16="http://schemas.microsoft.com/office/drawing/2014/main" id="{0827956C-68D1-A823-ECF2-4E248346A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76" name="Rectangle 164">
            <a:extLst>
              <a:ext uri="{FF2B5EF4-FFF2-40B4-BE49-F238E27FC236}">
                <a16:creationId xmlns:a16="http://schemas.microsoft.com/office/drawing/2014/main" id="{152C1B40-4274-8D15-E106-39FDE2641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5877" name="Rectangle 165">
            <a:extLst>
              <a:ext uri="{FF2B5EF4-FFF2-40B4-BE49-F238E27FC236}">
                <a16:creationId xmlns:a16="http://schemas.microsoft.com/office/drawing/2014/main" id="{1785C88C-030B-8F9E-C406-B3053895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78" name="Rectangle 166">
            <a:extLst>
              <a:ext uri="{FF2B5EF4-FFF2-40B4-BE49-F238E27FC236}">
                <a16:creationId xmlns:a16="http://schemas.microsoft.com/office/drawing/2014/main" id="{11ADE9F5-AE4C-2213-5251-C7BE8FF0B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79" name="Rectangle 167">
            <a:extLst>
              <a:ext uri="{FF2B5EF4-FFF2-40B4-BE49-F238E27FC236}">
                <a16:creationId xmlns:a16="http://schemas.microsoft.com/office/drawing/2014/main" id="{75C31683-CFFA-CD2E-5560-C8FBCFF6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80" name="Rectangle 168">
            <a:extLst>
              <a:ext uri="{FF2B5EF4-FFF2-40B4-BE49-F238E27FC236}">
                <a16:creationId xmlns:a16="http://schemas.microsoft.com/office/drawing/2014/main" id="{13367646-2F25-4A2B-A409-75833078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81" name="Rectangle 169">
            <a:extLst>
              <a:ext uri="{FF2B5EF4-FFF2-40B4-BE49-F238E27FC236}">
                <a16:creationId xmlns:a16="http://schemas.microsoft.com/office/drawing/2014/main" id="{D4391656-95F1-CA24-D8DE-18AF22C2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82" name="Rectangle 170">
            <a:extLst>
              <a:ext uri="{FF2B5EF4-FFF2-40B4-BE49-F238E27FC236}">
                <a16:creationId xmlns:a16="http://schemas.microsoft.com/office/drawing/2014/main" id="{A27C60D7-BD43-F401-584B-A7DD2C0B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5883" name="Rectangle 171">
            <a:extLst>
              <a:ext uri="{FF2B5EF4-FFF2-40B4-BE49-F238E27FC236}">
                <a16:creationId xmlns:a16="http://schemas.microsoft.com/office/drawing/2014/main" id="{0141515F-7467-FEEE-F6E6-6D33BE0E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5884" name="Rectangle 172">
            <a:extLst>
              <a:ext uri="{FF2B5EF4-FFF2-40B4-BE49-F238E27FC236}">
                <a16:creationId xmlns:a16="http://schemas.microsoft.com/office/drawing/2014/main" id="{B1ED1562-2684-CB7F-9DE7-7772C01E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85" name="Rectangle 173">
            <a:extLst>
              <a:ext uri="{FF2B5EF4-FFF2-40B4-BE49-F238E27FC236}">
                <a16:creationId xmlns:a16="http://schemas.microsoft.com/office/drawing/2014/main" id="{63E6869D-0538-553F-5E84-BAE6D6B3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86" name="Rectangle 174">
            <a:extLst>
              <a:ext uri="{FF2B5EF4-FFF2-40B4-BE49-F238E27FC236}">
                <a16:creationId xmlns:a16="http://schemas.microsoft.com/office/drawing/2014/main" id="{ED49D63D-D684-9A3E-D49B-83208EE1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87" name="Rectangle 175">
            <a:extLst>
              <a:ext uri="{FF2B5EF4-FFF2-40B4-BE49-F238E27FC236}">
                <a16:creationId xmlns:a16="http://schemas.microsoft.com/office/drawing/2014/main" id="{F99ED9FA-B579-3583-B46A-A58D9FDE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88" name="Rectangle 176">
            <a:extLst>
              <a:ext uri="{FF2B5EF4-FFF2-40B4-BE49-F238E27FC236}">
                <a16:creationId xmlns:a16="http://schemas.microsoft.com/office/drawing/2014/main" id="{110AD8A1-B986-B572-BEC1-0F616F5CB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89" name="Rectangle 177">
            <a:extLst>
              <a:ext uri="{FF2B5EF4-FFF2-40B4-BE49-F238E27FC236}">
                <a16:creationId xmlns:a16="http://schemas.microsoft.com/office/drawing/2014/main" id="{34A889FE-8B5E-5CB6-4203-334F44BF8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5890" name="Rectangle 178">
            <a:extLst>
              <a:ext uri="{FF2B5EF4-FFF2-40B4-BE49-F238E27FC236}">
                <a16:creationId xmlns:a16="http://schemas.microsoft.com/office/drawing/2014/main" id="{AC811D16-B5EE-6906-B914-9661929F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5891" name="Rectangle 179">
            <a:extLst>
              <a:ext uri="{FF2B5EF4-FFF2-40B4-BE49-F238E27FC236}">
                <a16:creationId xmlns:a16="http://schemas.microsoft.com/office/drawing/2014/main" id="{A75F22A5-FBBE-EF2C-BFF2-53DC3C86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5892" name="Rectangle 180">
            <a:extLst>
              <a:ext uri="{FF2B5EF4-FFF2-40B4-BE49-F238E27FC236}">
                <a16:creationId xmlns:a16="http://schemas.microsoft.com/office/drawing/2014/main" id="{0F9555B1-497B-233E-8097-2EC377FF2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5893" name="Rectangle 181">
            <a:extLst>
              <a:ext uri="{FF2B5EF4-FFF2-40B4-BE49-F238E27FC236}">
                <a16:creationId xmlns:a16="http://schemas.microsoft.com/office/drawing/2014/main" id="{B358766F-0E19-24C9-6B18-159055F8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14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55894" name="Rectangle 182">
            <a:extLst>
              <a:ext uri="{FF2B5EF4-FFF2-40B4-BE49-F238E27FC236}">
                <a16:creationId xmlns:a16="http://schemas.microsoft.com/office/drawing/2014/main" id="{82022A2B-EA26-B595-3512-2F7C865E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5895" name="Rectangle 183">
            <a:extLst>
              <a:ext uri="{FF2B5EF4-FFF2-40B4-BE49-F238E27FC236}">
                <a16:creationId xmlns:a16="http://schemas.microsoft.com/office/drawing/2014/main" id="{37F30ABB-A3A0-0D1A-5467-70DA35AE7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755896" name="Rectangle 184">
            <a:extLst>
              <a:ext uri="{FF2B5EF4-FFF2-40B4-BE49-F238E27FC236}">
                <a16:creationId xmlns:a16="http://schemas.microsoft.com/office/drawing/2014/main" id="{9ED5B53C-6333-50BD-C661-AFD45C26A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898" name="AutoShape 186">
            <a:extLst>
              <a:ext uri="{FF2B5EF4-FFF2-40B4-BE49-F238E27FC236}">
                <a16:creationId xmlns:a16="http://schemas.microsoft.com/office/drawing/2014/main" id="{B489B19C-DEA2-314C-D4D1-687A2106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5899" name="Rectangle 187">
            <a:extLst>
              <a:ext uri="{FF2B5EF4-FFF2-40B4-BE49-F238E27FC236}">
                <a16:creationId xmlns:a16="http://schemas.microsoft.com/office/drawing/2014/main" id="{72CD0EF4-95AD-1692-AF5D-06D244AC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90600"/>
            <a:ext cx="2667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pattern[1..j]</a:t>
            </a:r>
          </a:p>
        </p:txBody>
      </p:sp>
      <p:sp>
        <p:nvSpPr>
          <p:cNvPr id="755900" name="Rectangle 188">
            <a:extLst>
              <a:ext uri="{FF2B5EF4-FFF2-40B4-BE49-F238E27FC236}">
                <a16:creationId xmlns:a16="http://schemas.microsoft.com/office/drawing/2014/main" id="{148A6C35-7790-BF32-87D0-39EF1FC32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990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</a:p>
        </p:txBody>
      </p:sp>
      <p:sp>
        <p:nvSpPr>
          <p:cNvPr id="755901" name="Rectangle 189">
            <a:extLst>
              <a:ext uri="{FF2B5EF4-FFF2-40B4-BE49-F238E27FC236}">
                <a16:creationId xmlns:a16="http://schemas.microsoft.com/office/drawing/2014/main" id="{C97AB357-75E1-D42F-E02E-52FE46EEF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</a:p>
        </p:txBody>
      </p:sp>
      <p:sp>
        <p:nvSpPr>
          <p:cNvPr id="755902" name="Rectangle 190">
            <a:extLst>
              <a:ext uri="{FF2B5EF4-FFF2-40B4-BE49-F238E27FC236}">
                <a16:creationId xmlns:a16="http://schemas.microsoft.com/office/drawing/2014/main" id="{1CF69C53-7E63-3C90-6EB9-D002E409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146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903" name="Rectangle 191">
            <a:extLst>
              <a:ext uri="{FF2B5EF4-FFF2-40B4-BE49-F238E27FC236}">
                <a16:creationId xmlns:a16="http://schemas.microsoft.com/office/drawing/2014/main" id="{CCFAA5CF-DB72-3496-FEFF-3A1B86890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819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5905" name="Rectangle 193">
            <a:extLst>
              <a:ext uri="{FF2B5EF4-FFF2-40B4-BE49-F238E27FC236}">
                <a16:creationId xmlns:a16="http://schemas.microsoft.com/office/drawing/2014/main" id="{AF0B3810-8DC6-E582-2D27-865C2BED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906" name="Rectangle 194">
            <a:extLst>
              <a:ext uri="{FF2B5EF4-FFF2-40B4-BE49-F238E27FC236}">
                <a16:creationId xmlns:a16="http://schemas.microsoft.com/office/drawing/2014/main" id="{39284E4B-25EC-E50A-238B-364FE7FB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5907" name="Rectangle 195">
            <a:extLst>
              <a:ext uri="{FF2B5EF4-FFF2-40B4-BE49-F238E27FC236}">
                <a16:creationId xmlns:a16="http://schemas.microsoft.com/office/drawing/2014/main" id="{ADE7D248-7FDF-0B55-6227-87E7DA9B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5908" name="Rectangle 196">
            <a:extLst>
              <a:ext uri="{FF2B5EF4-FFF2-40B4-BE49-F238E27FC236}">
                <a16:creationId xmlns:a16="http://schemas.microsoft.com/office/drawing/2014/main" id="{1FF581EF-1170-12FA-FAE7-865B8C7B3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71639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9EABC68-8B40-8B5D-78DA-6BAAFD023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88454C-4B43-4F48-BC1F-B26D57946F8C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DBC22EA0-8540-CC3A-E91E-72CE101F2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753667" name="Oval 3">
            <a:extLst>
              <a:ext uri="{FF2B5EF4-FFF2-40B4-BE49-F238E27FC236}">
                <a16:creationId xmlns:a16="http://schemas.microsoft.com/office/drawing/2014/main" id="{097F2A5C-D2B6-243D-5B58-1724FCB3F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53668" name="Oval 4">
            <a:extLst>
              <a:ext uri="{FF2B5EF4-FFF2-40B4-BE49-F238E27FC236}">
                <a16:creationId xmlns:a16="http://schemas.microsoft.com/office/drawing/2014/main" id="{CDAECF6D-E1D1-5140-05EC-FF07666E7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753669" name="AutoShape 5">
            <a:extLst>
              <a:ext uri="{FF2B5EF4-FFF2-40B4-BE49-F238E27FC236}">
                <a16:creationId xmlns:a16="http://schemas.microsoft.com/office/drawing/2014/main" id="{7DB1DA94-272F-8E39-E072-9E22062567AC}"/>
              </a:ext>
            </a:extLst>
          </p:cNvPr>
          <p:cNvCxnSpPr>
            <a:cxnSpLocks noChangeShapeType="1"/>
            <a:stCxn id="753667" idx="6"/>
            <a:endCxn id="753668" idx="2"/>
          </p:cNvCxnSpPr>
          <p:nvPr/>
        </p:nvCxnSpPr>
        <p:spPr bwMode="auto">
          <a:xfrm>
            <a:off x="38862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70" name="Text Box 6">
            <a:extLst>
              <a:ext uri="{FF2B5EF4-FFF2-40B4-BE49-F238E27FC236}">
                <a16:creationId xmlns:a16="http://schemas.microsoft.com/office/drawing/2014/main" id="{2B3B6784-F956-B0F6-EFC1-48118FC8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3671" name="Text Box 7">
            <a:extLst>
              <a:ext uri="{FF2B5EF4-FFF2-40B4-BE49-F238E27FC236}">
                <a16:creationId xmlns:a16="http://schemas.microsoft.com/office/drawing/2014/main" id="{D046E0DC-70EF-BE4A-3375-C5D85A591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3672" name="Oval 8">
            <a:extLst>
              <a:ext uri="{FF2B5EF4-FFF2-40B4-BE49-F238E27FC236}">
                <a16:creationId xmlns:a16="http://schemas.microsoft.com/office/drawing/2014/main" id="{67CD049C-1495-0AB0-205E-A75469C27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53673" name="Oval 9">
            <a:extLst>
              <a:ext uri="{FF2B5EF4-FFF2-40B4-BE49-F238E27FC236}">
                <a16:creationId xmlns:a16="http://schemas.microsoft.com/office/drawing/2014/main" id="{AE9F8A3B-9B78-4E07-877E-26CBCC7C8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753674" name="AutoShape 10">
            <a:extLst>
              <a:ext uri="{FF2B5EF4-FFF2-40B4-BE49-F238E27FC236}">
                <a16:creationId xmlns:a16="http://schemas.microsoft.com/office/drawing/2014/main" id="{97346B6D-397F-5E20-6B2C-7384543D7014}"/>
              </a:ext>
            </a:extLst>
          </p:cNvPr>
          <p:cNvCxnSpPr>
            <a:cxnSpLocks noChangeShapeType="1"/>
            <a:stCxn id="753672" idx="6"/>
            <a:endCxn id="753673" idx="2"/>
          </p:cNvCxnSpPr>
          <p:nvPr/>
        </p:nvCxnSpPr>
        <p:spPr bwMode="auto">
          <a:xfrm>
            <a:off x="5867400" y="5564188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75" name="Text Box 11">
            <a:extLst>
              <a:ext uri="{FF2B5EF4-FFF2-40B4-BE49-F238E27FC236}">
                <a16:creationId xmlns:a16="http://schemas.microsoft.com/office/drawing/2014/main" id="{61B521BC-F8FD-309B-ADFC-6AAA2053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753676" name="AutoShape 12">
            <a:extLst>
              <a:ext uri="{FF2B5EF4-FFF2-40B4-BE49-F238E27FC236}">
                <a16:creationId xmlns:a16="http://schemas.microsoft.com/office/drawing/2014/main" id="{A5C9E552-FF78-9FFA-8D38-EFC5B7F16504}"/>
              </a:ext>
            </a:extLst>
          </p:cNvPr>
          <p:cNvCxnSpPr>
            <a:cxnSpLocks noChangeShapeType="1"/>
            <a:stCxn id="753668" idx="6"/>
            <a:endCxn id="753672" idx="2"/>
          </p:cNvCxnSpPr>
          <p:nvPr/>
        </p:nvCxnSpPr>
        <p:spPr bwMode="auto">
          <a:xfrm>
            <a:off x="48768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77" name="Oval 13">
            <a:extLst>
              <a:ext uri="{FF2B5EF4-FFF2-40B4-BE49-F238E27FC236}">
                <a16:creationId xmlns:a16="http://schemas.microsoft.com/office/drawing/2014/main" id="{CC6D5899-68FB-88DB-CF16-D297BD68A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53678" name="Oval 14">
            <a:extLst>
              <a:ext uri="{FF2B5EF4-FFF2-40B4-BE49-F238E27FC236}">
                <a16:creationId xmlns:a16="http://schemas.microsoft.com/office/drawing/2014/main" id="{5F1BD07B-1EB1-6232-BC00-03446A219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753679" name="AutoShape 15">
            <a:extLst>
              <a:ext uri="{FF2B5EF4-FFF2-40B4-BE49-F238E27FC236}">
                <a16:creationId xmlns:a16="http://schemas.microsoft.com/office/drawing/2014/main" id="{E6B19906-7B5C-9C83-4391-4B0220CBAAA4}"/>
              </a:ext>
            </a:extLst>
          </p:cNvPr>
          <p:cNvCxnSpPr>
            <a:cxnSpLocks noChangeShapeType="1"/>
            <a:stCxn id="753677" idx="6"/>
            <a:endCxn id="753678" idx="2"/>
          </p:cNvCxnSpPr>
          <p:nvPr/>
        </p:nvCxnSpPr>
        <p:spPr bwMode="auto">
          <a:xfrm>
            <a:off x="914400" y="5562600"/>
            <a:ext cx="6858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80" name="Text Box 16">
            <a:extLst>
              <a:ext uri="{FF2B5EF4-FFF2-40B4-BE49-F238E27FC236}">
                <a16:creationId xmlns:a16="http://schemas.microsoft.com/office/drawing/2014/main" id="{93FFBCA3-C0E8-68D4-B81A-371595C5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3681" name="Text Box 17">
            <a:extLst>
              <a:ext uri="{FF2B5EF4-FFF2-40B4-BE49-F238E27FC236}">
                <a16:creationId xmlns:a16="http://schemas.microsoft.com/office/drawing/2014/main" id="{EF912002-54AC-92C9-45FD-93E14C18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3682" name="Oval 18">
            <a:extLst>
              <a:ext uri="{FF2B5EF4-FFF2-40B4-BE49-F238E27FC236}">
                <a16:creationId xmlns:a16="http://schemas.microsoft.com/office/drawing/2014/main" id="{6E6A5C04-5777-245E-D1B9-6515EC02A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753683" name="AutoShape 19">
            <a:extLst>
              <a:ext uri="{FF2B5EF4-FFF2-40B4-BE49-F238E27FC236}">
                <a16:creationId xmlns:a16="http://schemas.microsoft.com/office/drawing/2014/main" id="{7263E9A4-94AE-43CA-E6E2-8AAEF06DF6BA}"/>
              </a:ext>
            </a:extLst>
          </p:cNvPr>
          <p:cNvCxnSpPr>
            <a:cxnSpLocks noChangeShapeType="1"/>
            <a:stCxn id="753682" idx="6"/>
            <a:endCxn id="753667" idx="2"/>
          </p:cNvCxnSpPr>
          <p:nvPr/>
        </p:nvCxnSpPr>
        <p:spPr bwMode="auto">
          <a:xfrm flipV="1">
            <a:off x="28956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84" name="Text Box 20">
            <a:extLst>
              <a:ext uri="{FF2B5EF4-FFF2-40B4-BE49-F238E27FC236}">
                <a16:creationId xmlns:a16="http://schemas.microsoft.com/office/drawing/2014/main" id="{612EB1DB-C4CF-45F1-8835-275F3EFE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95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3685" name="AutoShape 21">
            <a:extLst>
              <a:ext uri="{FF2B5EF4-FFF2-40B4-BE49-F238E27FC236}">
                <a16:creationId xmlns:a16="http://schemas.microsoft.com/office/drawing/2014/main" id="{7866F660-4B28-B480-4F45-E49CEA912E4C}"/>
              </a:ext>
            </a:extLst>
          </p:cNvPr>
          <p:cNvCxnSpPr>
            <a:cxnSpLocks noChangeShapeType="1"/>
            <a:stCxn id="753678" idx="6"/>
            <a:endCxn id="753682" idx="2"/>
          </p:cNvCxnSpPr>
          <p:nvPr/>
        </p:nvCxnSpPr>
        <p:spPr bwMode="auto">
          <a:xfrm>
            <a:off x="1905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86" name="Text Box 22">
            <a:extLst>
              <a:ext uri="{FF2B5EF4-FFF2-40B4-BE49-F238E27FC236}">
                <a16:creationId xmlns:a16="http://schemas.microsoft.com/office/drawing/2014/main" id="{D329B889-3C33-5D70-722B-0AC390BD9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943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53687" name="Oval 23">
            <a:extLst>
              <a:ext uri="{FF2B5EF4-FFF2-40B4-BE49-F238E27FC236}">
                <a16:creationId xmlns:a16="http://schemas.microsoft.com/office/drawing/2014/main" id="{94040C22-9272-3D57-E681-BD2C6F452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753688" name="AutoShape 24">
            <a:extLst>
              <a:ext uri="{FF2B5EF4-FFF2-40B4-BE49-F238E27FC236}">
                <a16:creationId xmlns:a16="http://schemas.microsoft.com/office/drawing/2014/main" id="{3B390CAF-5005-69D3-0A3B-32A6C863E24D}"/>
              </a:ext>
            </a:extLst>
          </p:cNvPr>
          <p:cNvCxnSpPr>
            <a:cxnSpLocks noChangeShapeType="1"/>
            <a:stCxn id="753673" idx="6"/>
            <a:endCxn id="753687" idx="2"/>
          </p:cNvCxnSpPr>
          <p:nvPr/>
        </p:nvCxnSpPr>
        <p:spPr bwMode="auto">
          <a:xfrm flipV="1">
            <a:off x="6858000" y="5562600"/>
            <a:ext cx="6858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3689" name="AutoShape 25">
            <a:extLst>
              <a:ext uri="{FF2B5EF4-FFF2-40B4-BE49-F238E27FC236}">
                <a16:creationId xmlns:a16="http://schemas.microsoft.com/office/drawing/2014/main" id="{EEE0AA60-BB23-C2DA-B811-8041B58ED5B8}"/>
              </a:ext>
            </a:extLst>
          </p:cNvPr>
          <p:cNvCxnSpPr>
            <a:cxnSpLocks noChangeShapeType="1"/>
            <a:stCxn id="753678" idx="3"/>
            <a:endCxn id="753677" idx="5"/>
          </p:cNvCxnSpPr>
          <p:nvPr/>
        </p:nvCxnSpPr>
        <p:spPr bwMode="auto">
          <a:xfrm rot="5400000">
            <a:off x="12565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90" name="Text Box 26">
            <a:extLst>
              <a:ext uri="{FF2B5EF4-FFF2-40B4-BE49-F238E27FC236}">
                <a16:creationId xmlns:a16="http://schemas.microsoft.com/office/drawing/2014/main" id="{4938CBC1-F9CF-BB63-C0E7-CCC36D1BF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91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3691" name="AutoShape 27">
            <a:extLst>
              <a:ext uri="{FF2B5EF4-FFF2-40B4-BE49-F238E27FC236}">
                <a16:creationId xmlns:a16="http://schemas.microsoft.com/office/drawing/2014/main" id="{DE512C38-C543-AD82-0B20-B71CC752A4B7}"/>
              </a:ext>
            </a:extLst>
          </p:cNvPr>
          <p:cNvCxnSpPr>
            <a:cxnSpLocks noChangeShapeType="1"/>
            <a:stCxn id="753672" idx="3"/>
            <a:endCxn id="753667" idx="5"/>
          </p:cNvCxnSpPr>
          <p:nvPr/>
        </p:nvCxnSpPr>
        <p:spPr bwMode="auto">
          <a:xfrm rot="16200000" flipV="1">
            <a:off x="47236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92" name="Text Box 28">
            <a:extLst>
              <a:ext uri="{FF2B5EF4-FFF2-40B4-BE49-F238E27FC236}">
                <a16:creationId xmlns:a16="http://schemas.microsoft.com/office/drawing/2014/main" id="{2097256B-5514-28D9-199B-05887CC03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3693" name="AutoShape 29">
            <a:extLst>
              <a:ext uri="{FF2B5EF4-FFF2-40B4-BE49-F238E27FC236}">
                <a16:creationId xmlns:a16="http://schemas.microsoft.com/office/drawing/2014/main" id="{CFF14ABB-EC0A-4340-854B-FAE3CCA13D9F}"/>
              </a:ext>
            </a:extLst>
          </p:cNvPr>
          <p:cNvCxnSpPr>
            <a:cxnSpLocks noChangeShapeType="1"/>
            <a:stCxn id="753668" idx="1"/>
            <a:endCxn id="753677" idx="7"/>
          </p:cNvCxnSpPr>
          <p:nvPr/>
        </p:nvCxnSpPr>
        <p:spPr bwMode="auto">
          <a:xfrm rot="16200000" flipH="1" flipV="1">
            <a:off x="27424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94" name="Text Box 30">
            <a:extLst>
              <a:ext uri="{FF2B5EF4-FFF2-40B4-BE49-F238E27FC236}">
                <a16:creationId xmlns:a16="http://schemas.microsoft.com/office/drawing/2014/main" id="{52D18444-BA3B-3A36-5588-30646A24E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3695" name="AutoShape 31">
            <a:extLst>
              <a:ext uri="{FF2B5EF4-FFF2-40B4-BE49-F238E27FC236}">
                <a16:creationId xmlns:a16="http://schemas.microsoft.com/office/drawing/2014/main" id="{5F38B0C7-A7A2-BB15-3D29-E12150A9BA2C}"/>
              </a:ext>
            </a:extLst>
          </p:cNvPr>
          <p:cNvCxnSpPr>
            <a:cxnSpLocks noChangeShapeType="1"/>
            <a:stCxn id="753667" idx="4"/>
            <a:endCxn id="753677" idx="3"/>
          </p:cNvCxnSpPr>
          <p:nvPr/>
        </p:nvCxnSpPr>
        <p:spPr bwMode="auto">
          <a:xfrm rot="16200000" flipV="1">
            <a:off x="21717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96" name="Text Box 32">
            <a:extLst>
              <a:ext uri="{FF2B5EF4-FFF2-40B4-BE49-F238E27FC236}">
                <a16:creationId xmlns:a16="http://schemas.microsoft.com/office/drawing/2014/main" id="{99EA3038-DE0C-254E-0D51-6AC3D02A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753697" name="AutoShape 33">
            <a:extLst>
              <a:ext uri="{FF2B5EF4-FFF2-40B4-BE49-F238E27FC236}">
                <a16:creationId xmlns:a16="http://schemas.microsoft.com/office/drawing/2014/main" id="{1EDBD116-673A-B2F7-28EB-393F57B39198}"/>
              </a:ext>
            </a:extLst>
          </p:cNvPr>
          <p:cNvCxnSpPr>
            <a:cxnSpLocks noChangeShapeType="1"/>
            <a:stCxn id="753673" idx="4"/>
            <a:endCxn id="753682" idx="5"/>
          </p:cNvCxnSpPr>
          <p:nvPr/>
        </p:nvCxnSpPr>
        <p:spPr bwMode="auto">
          <a:xfrm rot="16200000" flipV="1">
            <a:off x="4756150" y="3765550"/>
            <a:ext cx="44450" cy="3854450"/>
          </a:xfrm>
          <a:prstGeom prst="curvedConnector3">
            <a:avLst>
              <a:gd name="adj1" fmla="val -151428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3698" name="Text Box 34">
            <a:extLst>
              <a:ext uri="{FF2B5EF4-FFF2-40B4-BE49-F238E27FC236}">
                <a16:creationId xmlns:a16="http://schemas.microsoft.com/office/drawing/2014/main" id="{0F1124BF-7738-4C1F-C1C2-F15E1EDA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338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3699" name="Freeform 35">
            <a:extLst>
              <a:ext uri="{FF2B5EF4-FFF2-40B4-BE49-F238E27FC236}">
                <a16:creationId xmlns:a16="http://schemas.microsoft.com/office/drawing/2014/main" id="{1156A523-96FA-8B8F-B7A0-624FAF61C737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413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3700" name="Text Box 36">
            <a:extLst>
              <a:ext uri="{FF2B5EF4-FFF2-40B4-BE49-F238E27FC236}">
                <a16:creationId xmlns:a16="http://schemas.microsoft.com/office/drawing/2014/main" id="{B9AE8306-E982-081A-845D-CC7F7E59C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753701" name="Freeform 37">
            <a:extLst>
              <a:ext uri="{FF2B5EF4-FFF2-40B4-BE49-F238E27FC236}">
                <a16:creationId xmlns:a16="http://schemas.microsoft.com/office/drawing/2014/main" id="{D2EB5102-C0DC-75E0-DE7A-E25A5539BB60}"/>
              </a:ext>
            </a:extLst>
          </p:cNvPr>
          <p:cNvSpPr>
            <a:spLocks/>
          </p:cNvSpPr>
          <p:nvPr/>
        </p:nvSpPr>
        <p:spPr bwMode="auto">
          <a:xfrm rot="-9700215">
            <a:off x="25908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158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3702" name="Text Box 38">
            <a:extLst>
              <a:ext uri="{FF2B5EF4-FFF2-40B4-BE49-F238E27FC236}">
                <a16:creationId xmlns:a16="http://schemas.microsoft.com/office/drawing/2014/main" id="{C2503F2E-27F3-F3EA-0E32-066E6D742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148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753703" name="Rectangle 39">
            <a:extLst>
              <a:ext uri="{FF2B5EF4-FFF2-40B4-BE49-F238E27FC236}">
                <a16:creationId xmlns:a16="http://schemas.microsoft.com/office/drawing/2014/main" id="{9D4B2541-5D43-389F-3DDC-48E1F0612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704" name="Rectangle 40">
            <a:extLst>
              <a:ext uri="{FF2B5EF4-FFF2-40B4-BE49-F238E27FC236}">
                <a16:creationId xmlns:a16="http://schemas.microsoft.com/office/drawing/2014/main" id="{05DBDAC8-46AA-BF3A-7834-F58442A10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705" name="Rectangle 41">
            <a:extLst>
              <a:ext uri="{FF2B5EF4-FFF2-40B4-BE49-F238E27FC236}">
                <a16:creationId xmlns:a16="http://schemas.microsoft.com/office/drawing/2014/main" id="{93136EA1-AE1C-0D32-B0B9-87D101A5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62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706" name="Rectangle 42">
            <a:extLst>
              <a:ext uri="{FF2B5EF4-FFF2-40B4-BE49-F238E27FC236}">
                <a16:creationId xmlns:a16="http://schemas.microsoft.com/office/drawing/2014/main" id="{9CEFE13E-D877-13A9-0509-AB0D3513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3707" name="Rectangle 43">
            <a:extLst>
              <a:ext uri="{FF2B5EF4-FFF2-40B4-BE49-F238E27FC236}">
                <a16:creationId xmlns:a16="http://schemas.microsoft.com/office/drawing/2014/main" id="{5E983284-4497-A3A8-CC2F-76B67ED91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53708" name="Rectangle 44">
            <a:extLst>
              <a:ext uri="{FF2B5EF4-FFF2-40B4-BE49-F238E27FC236}">
                <a16:creationId xmlns:a16="http://schemas.microsoft.com/office/drawing/2014/main" id="{5E54AE3F-7BAB-B3DE-06C7-76B44B914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53709" name="Rectangle 45">
            <a:extLst>
              <a:ext uri="{FF2B5EF4-FFF2-40B4-BE49-F238E27FC236}">
                <a16:creationId xmlns:a16="http://schemas.microsoft.com/office/drawing/2014/main" id="{8DF3CE31-6785-DFE6-3AF5-7A56C7B49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53710" name="Rectangle 46">
            <a:extLst>
              <a:ext uri="{FF2B5EF4-FFF2-40B4-BE49-F238E27FC236}">
                <a16:creationId xmlns:a16="http://schemas.microsoft.com/office/drawing/2014/main" id="{99364225-0B13-DC97-0912-C772AD9BA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53711" name="Rectangle 47">
            <a:extLst>
              <a:ext uri="{FF2B5EF4-FFF2-40B4-BE49-F238E27FC236}">
                <a16:creationId xmlns:a16="http://schemas.microsoft.com/office/drawing/2014/main" id="{6985CD8D-FCBC-7BAA-BC77-85FBB135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sp>
        <p:nvSpPr>
          <p:cNvPr id="753712" name="Rectangle 48">
            <a:extLst>
              <a:ext uri="{FF2B5EF4-FFF2-40B4-BE49-F238E27FC236}">
                <a16:creationId xmlns:a16="http://schemas.microsoft.com/office/drawing/2014/main" id="{355B4D2D-84A8-FBD2-6F28-BB327A88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53713" name="Rectangle 49">
            <a:extLst>
              <a:ext uri="{FF2B5EF4-FFF2-40B4-BE49-F238E27FC236}">
                <a16:creationId xmlns:a16="http://schemas.microsoft.com/office/drawing/2014/main" id="{1D63AA79-EEE6-7C6E-A8D2-27FA4C1A2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sp>
        <p:nvSpPr>
          <p:cNvPr id="753714" name="Rectangle 50">
            <a:extLst>
              <a:ext uri="{FF2B5EF4-FFF2-40B4-BE49-F238E27FC236}">
                <a16:creationId xmlns:a16="http://schemas.microsoft.com/office/drawing/2014/main" id="{5FDB7BCE-27C1-B708-BD9C-75BDE4F2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715" name="Rectangle 51">
            <a:extLst>
              <a:ext uri="{FF2B5EF4-FFF2-40B4-BE49-F238E27FC236}">
                <a16:creationId xmlns:a16="http://schemas.microsoft.com/office/drawing/2014/main" id="{BDD4C7F8-89BC-C901-E0B9-E0DBF569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3716" name="Rectangle 52">
            <a:extLst>
              <a:ext uri="{FF2B5EF4-FFF2-40B4-BE49-F238E27FC236}">
                <a16:creationId xmlns:a16="http://schemas.microsoft.com/office/drawing/2014/main" id="{5A2B0E82-470D-EF8E-4171-B63094B7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3717" name="Rectangle 53">
            <a:extLst>
              <a:ext uri="{FF2B5EF4-FFF2-40B4-BE49-F238E27FC236}">
                <a16:creationId xmlns:a16="http://schemas.microsoft.com/office/drawing/2014/main" id="{D1BCC2EA-C621-076A-A408-DF05C2BAF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3718" name="Rectangle 54">
            <a:extLst>
              <a:ext uri="{FF2B5EF4-FFF2-40B4-BE49-F238E27FC236}">
                <a16:creationId xmlns:a16="http://schemas.microsoft.com/office/drawing/2014/main" id="{7CF7239D-194F-F03F-1C40-A6E7C415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719" name="Rectangle 55">
            <a:extLst>
              <a:ext uri="{FF2B5EF4-FFF2-40B4-BE49-F238E27FC236}">
                <a16:creationId xmlns:a16="http://schemas.microsoft.com/office/drawing/2014/main" id="{3A2C809E-C8BE-D62F-914F-CB2912DE5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53720" name="Rectangle 56">
            <a:extLst>
              <a:ext uri="{FF2B5EF4-FFF2-40B4-BE49-F238E27FC236}">
                <a16:creationId xmlns:a16="http://schemas.microsoft.com/office/drawing/2014/main" id="{23E0A865-5B05-6329-25BF-7344718C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721" name="Rectangle 57">
            <a:extLst>
              <a:ext uri="{FF2B5EF4-FFF2-40B4-BE49-F238E27FC236}">
                <a16:creationId xmlns:a16="http://schemas.microsoft.com/office/drawing/2014/main" id="{C5364C81-6BF6-50C7-C96D-7B6D06A8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753722" name="Rectangle 58">
            <a:extLst>
              <a:ext uri="{FF2B5EF4-FFF2-40B4-BE49-F238E27FC236}">
                <a16:creationId xmlns:a16="http://schemas.microsoft.com/office/drawing/2014/main" id="{2171A074-4832-B913-33F2-36FCD4E16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3723" name="Rectangle 59">
            <a:extLst>
              <a:ext uri="{FF2B5EF4-FFF2-40B4-BE49-F238E27FC236}">
                <a16:creationId xmlns:a16="http://schemas.microsoft.com/office/drawing/2014/main" id="{7B6960F4-EE33-247D-46D0-00854D7C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753724" name="Rectangle 60">
            <a:extLst>
              <a:ext uri="{FF2B5EF4-FFF2-40B4-BE49-F238E27FC236}">
                <a16:creationId xmlns:a16="http://schemas.microsoft.com/office/drawing/2014/main" id="{7CB34103-1D0D-54DC-DA2B-86044DAF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753725" name="Rectangle 61">
            <a:extLst>
              <a:ext uri="{FF2B5EF4-FFF2-40B4-BE49-F238E27FC236}">
                <a16:creationId xmlns:a16="http://schemas.microsoft.com/office/drawing/2014/main" id="{1BF129EA-1734-BDC3-B2BD-6E62ECC25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3792" name="Rectangle 128">
            <a:extLst>
              <a:ext uri="{FF2B5EF4-FFF2-40B4-BE49-F238E27FC236}">
                <a16:creationId xmlns:a16="http://schemas.microsoft.com/office/drawing/2014/main" id="{69613DCC-12EB-01C9-D3D0-900DDB513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793" name="Rectangle 129">
            <a:extLst>
              <a:ext uri="{FF2B5EF4-FFF2-40B4-BE49-F238E27FC236}">
                <a16:creationId xmlns:a16="http://schemas.microsoft.com/office/drawing/2014/main" id="{62E188C9-CFA3-E132-077B-5D1FDAFA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794" name="Rectangle 130">
            <a:extLst>
              <a:ext uri="{FF2B5EF4-FFF2-40B4-BE49-F238E27FC236}">
                <a16:creationId xmlns:a16="http://schemas.microsoft.com/office/drawing/2014/main" id="{DC52489E-67F4-E0FD-EE88-C8C3316A6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795" name="Rectangle 131">
            <a:extLst>
              <a:ext uri="{FF2B5EF4-FFF2-40B4-BE49-F238E27FC236}">
                <a16:creationId xmlns:a16="http://schemas.microsoft.com/office/drawing/2014/main" id="{BE3D9F96-963F-756F-8159-B12B9D1E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796" name="Rectangle 132">
            <a:extLst>
              <a:ext uri="{FF2B5EF4-FFF2-40B4-BE49-F238E27FC236}">
                <a16:creationId xmlns:a16="http://schemas.microsoft.com/office/drawing/2014/main" id="{F396165C-02BA-BB40-051C-136AF0AB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797" name="Rectangle 133">
            <a:extLst>
              <a:ext uri="{FF2B5EF4-FFF2-40B4-BE49-F238E27FC236}">
                <a16:creationId xmlns:a16="http://schemas.microsoft.com/office/drawing/2014/main" id="{78861394-E5C7-22FF-9D06-E5706935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798" name="Rectangle 134">
            <a:extLst>
              <a:ext uri="{FF2B5EF4-FFF2-40B4-BE49-F238E27FC236}">
                <a16:creationId xmlns:a16="http://schemas.microsoft.com/office/drawing/2014/main" id="{14DAE5E2-0999-572E-8819-1FDE7892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799" name="Rectangle 135">
            <a:extLst>
              <a:ext uri="{FF2B5EF4-FFF2-40B4-BE49-F238E27FC236}">
                <a16:creationId xmlns:a16="http://schemas.microsoft.com/office/drawing/2014/main" id="{4EA325E4-FE69-A826-A21C-15D8710C1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800" name="Rectangle 136">
            <a:extLst>
              <a:ext uri="{FF2B5EF4-FFF2-40B4-BE49-F238E27FC236}">
                <a16:creationId xmlns:a16="http://schemas.microsoft.com/office/drawing/2014/main" id="{32AF026F-00D7-BDA5-3343-41783215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53803" name="Rectangle 139">
            <a:extLst>
              <a:ext uri="{FF2B5EF4-FFF2-40B4-BE49-F238E27FC236}">
                <a16:creationId xmlns:a16="http://schemas.microsoft.com/office/drawing/2014/main" id="{38FF6480-F019-F22D-27A5-E83E780ED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04" name="Rectangle 140">
            <a:extLst>
              <a:ext uri="{FF2B5EF4-FFF2-40B4-BE49-F238E27FC236}">
                <a16:creationId xmlns:a16="http://schemas.microsoft.com/office/drawing/2014/main" id="{150C7658-9163-649D-F062-B102C43E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805" name="Rectangle 141">
            <a:extLst>
              <a:ext uri="{FF2B5EF4-FFF2-40B4-BE49-F238E27FC236}">
                <a16:creationId xmlns:a16="http://schemas.microsoft.com/office/drawing/2014/main" id="{2E172532-436E-1731-E1B2-26498986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06" name="Rectangle 142">
            <a:extLst>
              <a:ext uri="{FF2B5EF4-FFF2-40B4-BE49-F238E27FC236}">
                <a16:creationId xmlns:a16="http://schemas.microsoft.com/office/drawing/2014/main" id="{0386BF0D-3823-85EF-43DA-5CD491E0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07" name="Rectangle 143">
            <a:extLst>
              <a:ext uri="{FF2B5EF4-FFF2-40B4-BE49-F238E27FC236}">
                <a16:creationId xmlns:a16="http://schemas.microsoft.com/office/drawing/2014/main" id="{B7EDC38D-E94B-7438-EBD6-4357376C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08" name="Rectangle 144">
            <a:extLst>
              <a:ext uri="{FF2B5EF4-FFF2-40B4-BE49-F238E27FC236}">
                <a16:creationId xmlns:a16="http://schemas.microsoft.com/office/drawing/2014/main" id="{40A021D5-3CE9-0C7A-8B66-1EA65375B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09" name="Rectangle 145">
            <a:extLst>
              <a:ext uri="{FF2B5EF4-FFF2-40B4-BE49-F238E27FC236}">
                <a16:creationId xmlns:a16="http://schemas.microsoft.com/office/drawing/2014/main" id="{8BB84A7A-FBA3-548A-6457-FB96DA3D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10" name="Rectangle 146">
            <a:extLst>
              <a:ext uri="{FF2B5EF4-FFF2-40B4-BE49-F238E27FC236}">
                <a16:creationId xmlns:a16="http://schemas.microsoft.com/office/drawing/2014/main" id="{1C34E347-44AB-0F5E-5FE1-D68924308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753811" name="Rectangle 147">
            <a:extLst>
              <a:ext uri="{FF2B5EF4-FFF2-40B4-BE49-F238E27FC236}">
                <a16:creationId xmlns:a16="http://schemas.microsoft.com/office/drawing/2014/main" id="{418AC748-981F-8088-51A5-EF6318A6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3812" name="Rectangle 148">
            <a:extLst>
              <a:ext uri="{FF2B5EF4-FFF2-40B4-BE49-F238E27FC236}">
                <a16:creationId xmlns:a16="http://schemas.microsoft.com/office/drawing/2014/main" id="{D88A1FFA-1850-8EEC-02DF-A99729C30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13" name="Rectangle 149">
            <a:extLst>
              <a:ext uri="{FF2B5EF4-FFF2-40B4-BE49-F238E27FC236}">
                <a16:creationId xmlns:a16="http://schemas.microsoft.com/office/drawing/2014/main" id="{E85EC859-7FC4-976C-5613-64A7D472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814" name="Rectangle 150">
            <a:extLst>
              <a:ext uri="{FF2B5EF4-FFF2-40B4-BE49-F238E27FC236}">
                <a16:creationId xmlns:a16="http://schemas.microsoft.com/office/drawing/2014/main" id="{DC3F83E2-7D7B-F3D5-31A7-65A013111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15" name="Rectangle 151">
            <a:extLst>
              <a:ext uri="{FF2B5EF4-FFF2-40B4-BE49-F238E27FC236}">
                <a16:creationId xmlns:a16="http://schemas.microsoft.com/office/drawing/2014/main" id="{E3EF0E82-0A59-3F9F-9F8A-4C508575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16" name="Rectangle 152">
            <a:extLst>
              <a:ext uri="{FF2B5EF4-FFF2-40B4-BE49-F238E27FC236}">
                <a16:creationId xmlns:a16="http://schemas.microsoft.com/office/drawing/2014/main" id="{21B7F54F-B2EF-623B-008F-80BC21AB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17" name="Rectangle 153">
            <a:extLst>
              <a:ext uri="{FF2B5EF4-FFF2-40B4-BE49-F238E27FC236}">
                <a16:creationId xmlns:a16="http://schemas.microsoft.com/office/drawing/2014/main" id="{7EEF30DA-0BB9-09E0-31EB-4FA87AB4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18" name="Rectangle 154">
            <a:extLst>
              <a:ext uri="{FF2B5EF4-FFF2-40B4-BE49-F238E27FC236}">
                <a16:creationId xmlns:a16="http://schemas.microsoft.com/office/drawing/2014/main" id="{B8AF9057-4E1B-1EDB-3882-9D4DE8DE8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19" name="Rectangle 155">
            <a:extLst>
              <a:ext uri="{FF2B5EF4-FFF2-40B4-BE49-F238E27FC236}">
                <a16:creationId xmlns:a16="http://schemas.microsoft.com/office/drawing/2014/main" id="{89651E0E-0D09-C1D5-4693-A6DC500C9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19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3820" name="Rectangle 156">
            <a:extLst>
              <a:ext uri="{FF2B5EF4-FFF2-40B4-BE49-F238E27FC236}">
                <a16:creationId xmlns:a16="http://schemas.microsoft.com/office/drawing/2014/main" id="{B80FE790-87F3-66DF-54E0-005D5BDF4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21" name="Rectangle 157">
            <a:extLst>
              <a:ext uri="{FF2B5EF4-FFF2-40B4-BE49-F238E27FC236}">
                <a16:creationId xmlns:a16="http://schemas.microsoft.com/office/drawing/2014/main" id="{E42EB4EB-1724-988A-09D6-D22FAC4BA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822" name="Rectangle 158">
            <a:extLst>
              <a:ext uri="{FF2B5EF4-FFF2-40B4-BE49-F238E27FC236}">
                <a16:creationId xmlns:a16="http://schemas.microsoft.com/office/drawing/2014/main" id="{C9B06DFD-9AB4-C3E3-133A-00E59B07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23" name="Rectangle 159">
            <a:extLst>
              <a:ext uri="{FF2B5EF4-FFF2-40B4-BE49-F238E27FC236}">
                <a16:creationId xmlns:a16="http://schemas.microsoft.com/office/drawing/2014/main" id="{4B14DFDB-6F99-EDD3-C2C2-A457DC98C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24" name="Rectangle 160">
            <a:extLst>
              <a:ext uri="{FF2B5EF4-FFF2-40B4-BE49-F238E27FC236}">
                <a16:creationId xmlns:a16="http://schemas.microsoft.com/office/drawing/2014/main" id="{3F102CCC-7626-04F3-4595-D1FA2220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25" name="Rectangle 161">
            <a:extLst>
              <a:ext uri="{FF2B5EF4-FFF2-40B4-BE49-F238E27FC236}">
                <a16:creationId xmlns:a16="http://schemas.microsoft.com/office/drawing/2014/main" id="{847016FA-6115-E7BC-1493-DC5E4FB1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826" name="Rectangle 162">
            <a:extLst>
              <a:ext uri="{FF2B5EF4-FFF2-40B4-BE49-F238E27FC236}">
                <a16:creationId xmlns:a16="http://schemas.microsoft.com/office/drawing/2014/main" id="{5FB66EC9-4CA8-7326-D27F-196018862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27" name="Rectangle 163">
            <a:extLst>
              <a:ext uri="{FF2B5EF4-FFF2-40B4-BE49-F238E27FC236}">
                <a16:creationId xmlns:a16="http://schemas.microsoft.com/office/drawing/2014/main" id="{23782A88-75DF-4AD0-4203-09C3EDDF4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124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3828" name="Rectangle 164">
            <a:extLst>
              <a:ext uri="{FF2B5EF4-FFF2-40B4-BE49-F238E27FC236}">
                <a16:creationId xmlns:a16="http://schemas.microsoft.com/office/drawing/2014/main" id="{B5660BFB-44B2-291D-B0CA-9F2A1C20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29" name="Rectangle 165">
            <a:extLst>
              <a:ext uri="{FF2B5EF4-FFF2-40B4-BE49-F238E27FC236}">
                <a16:creationId xmlns:a16="http://schemas.microsoft.com/office/drawing/2014/main" id="{546CF368-F6D5-5B23-7DC9-5FB82233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30" name="Rectangle 166">
            <a:extLst>
              <a:ext uri="{FF2B5EF4-FFF2-40B4-BE49-F238E27FC236}">
                <a16:creationId xmlns:a16="http://schemas.microsoft.com/office/drawing/2014/main" id="{5E5670F6-E1C4-21DB-21DA-A51E78B1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31" name="Rectangle 167">
            <a:extLst>
              <a:ext uri="{FF2B5EF4-FFF2-40B4-BE49-F238E27FC236}">
                <a16:creationId xmlns:a16="http://schemas.microsoft.com/office/drawing/2014/main" id="{9E8B71DF-8904-51EA-038D-973BA0BA5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32" name="Rectangle 168">
            <a:extLst>
              <a:ext uri="{FF2B5EF4-FFF2-40B4-BE49-F238E27FC236}">
                <a16:creationId xmlns:a16="http://schemas.microsoft.com/office/drawing/2014/main" id="{6D472561-6D23-AAF3-179A-99E0140F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33" name="Rectangle 169">
            <a:extLst>
              <a:ext uri="{FF2B5EF4-FFF2-40B4-BE49-F238E27FC236}">
                <a16:creationId xmlns:a16="http://schemas.microsoft.com/office/drawing/2014/main" id="{8E7DC774-AC2E-08F5-238D-237B3C06F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34" name="Rectangle 170">
            <a:extLst>
              <a:ext uri="{FF2B5EF4-FFF2-40B4-BE49-F238E27FC236}">
                <a16:creationId xmlns:a16="http://schemas.microsoft.com/office/drawing/2014/main" id="{95621B72-1F74-217D-51D1-0E7BB177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35" name="Rectangle 171">
            <a:extLst>
              <a:ext uri="{FF2B5EF4-FFF2-40B4-BE49-F238E27FC236}">
                <a16:creationId xmlns:a16="http://schemas.microsoft.com/office/drawing/2014/main" id="{1E0616F9-7D4D-B925-5EB8-8DB6B137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836" name="Rectangle 172">
            <a:extLst>
              <a:ext uri="{FF2B5EF4-FFF2-40B4-BE49-F238E27FC236}">
                <a16:creationId xmlns:a16="http://schemas.microsoft.com/office/drawing/2014/main" id="{CD72E580-628A-D8FE-9DAC-ACBB50AA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37" name="Rectangle 173">
            <a:extLst>
              <a:ext uri="{FF2B5EF4-FFF2-40B4-BE49-F238E27FC236}">
                <a16:creationId xmlns:a16="http://schemas.microsoft.com/office/drawing/2014/main" id="{B37F2347-8B38-60DE-9B0F-272E5818D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838" name="Rectangle 174">
            <a:extLst>
              <a:ext uri="{FF2B5EF4-FFF2-40B4-BE49-F238E27FC236}">
                <a16:creationId xmlns:a16="http://schemas.microsoft.com/office/drawing/2014/main" id="{84AF410B-AF8D-16F7-F680-9FF9556C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39" name="Rectangle 175">
            <a:extLst>
              <a:ext uri="{FF2B5EF4-FFF2-40B4-BE49-F238E27FC236}">
                <a16:creationId xmlns:a16="http://schemas.microsoft.com/office/drawing/2014/main" id="{E67A5C81-3351-4C22-A716-AD34C9EF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40" name="Rectangle 176">
            <a:extLst>
              <a:ext uri="{FF2B5EF4-FFF2-40B4-BE49-F238E27FC236}">
                <a16:creationId xmlns:a16="http://schemas.microsoft.com/office/drawing/2014/main" id="{702F5601-CEE3-9ED0-8126-70851D110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41" name="Rectangle 177">
            <a:extLst>
              <a:ext uri="{FF2B5EF4-FFF2-40B4-BE49-F238E27FC236}">
                <a16:creationId xmlns:a16="http://schemas.microsoft.com/office/drawing/2014/main" id="{1B357EAA-C9C3-F1F2-A5CD-39E43F4A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42" name="Rectangle 178">
            <a:extLst>
              <a:ext uri="{FF2B5EF4-FFF2-40B4-BE49-F238E27FC236}">
                <a16:creationId xmlns:a16="http://schemas.microsoft.com/office/drawing/2014/main" id="{8090E33F-387E-328B-B009-1CA418D8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43" name="Rectangle 179">
            <a:extLst>
              <a:ext uri="{FF2B5EF4-FFF2-40B4-BE49-F238E27FC236}">
                <a16:creationId xmlns:a16="http://schemas.microsoft.com/office/drawing/2014/main" id="{247B2D0B-8045-B4BA-6521-A766E255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844" name="Rectangle 180">
            <a:extLst>
              <a:ext uri="{FF2B5EF4-FFF2-40B4-BE49-F238E27FC236}">
                <a16:creationId xmlns:a16="http://schemas.microsoft.com/office/drawing/2014/main" id="{4C9CE32F-EA46-D2CC-E0CD-C37E0CD0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45" name="Rectangle 181">
            <a:extLst>
              <a:ext uri="{FF2B5EF4-FFF2-40B4-BE49-F238E27FC236}">
                <a16:creationId xmlns:a16="http://schemas.microsoft.com/office/drawing/2014/main" id="{27F25846-3E6C-389F-5B46-443295FB9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53846" name="Rectangle 182">
            <a:extLst>
              <a:ext uri="{FF2B5EF4-FFF2-40B4-BE49-F238E27FC236}">
                <a16:creationId xmlns:a16="http://schemas.microsoft.com/office/drawing/2014/main" id="{27B6D23D-6C1F-942C-2EA3-D64EAEA1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47" name="Rectangle 183">
            <a:extLst>
              <a:ext uri="{FF2B5EF4-FFF2-40B4-BE49-F238E27FC236}">
                <a16:creationId xmlns:a16="http://schemas.microsoft.com/office/drawing/2014/main" id="{8CBE995A-7FE0-E550-90E2-4F2FD796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48" name="Rectangle 184">
            <a:extLst>
              <a:ext uri="{FF2B5EF4-FFF2-40B4-BE49-F238E27FC236}">
                <a16:creationId xmlns:a16="http://schemas.microsoft.com/office/drawing/2014/main" id="{EA646D95-BE0A-1C6B-DB25-5CFCF3E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49" name="Rectangle 185">
            <a:extLst>
              <a:ext uri="{FF2B5EF4-FFF2-40B4-BE49-F238E27FC236}">
                <a16:creationId xmlns:a16="http://schemas.microsoft.com/office/drawing/2014/main" id="{58F0C0CA-D3E5-487A-4208-4B4B7DAE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50" name="Rectangle 186">
            <a:extLst>
              <a:ext uri="{FF2B5EF4-FFF2-40B4-BE49-F238E27FC236}">
                <a16:creationId xmlns:a16="http://schemas.microsoft.com/office/drawing/2014/main" id="{A8396D1C-F8B3-E2F9-E198-CB925AAE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51" name="Rectangle 187">
            <a:extLst>
              <a:ext uri="{FF2B5EF4-FFF2-40B4-BE49-F238E27FC236}">
                <a16:creationId xmlns:a16="http://schemas.microsoft.com/office/drawing/2014/main" id="{D16D5B41-2629-7DD6-1579-8111B2D0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3852" name="Rectangle 188">
            <a:extLst>
              <a:ext uri="{FF2B5EF4-FFF2-40B4-BE49-F238E27FC236}">
                <a16:creationId xmlns:a16="http://schemas.microsoft.com/office/drawing/2014/main" id="{F96B1CF5-86FC-A16B-7BE1-61381BE1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53853" name="Rectangle 189">
            <a:extLst>
              <a:ext uri="{FF2B5EF4-FFF2-40B4-BE49-F238E27FC236}">
                <a16:creationId xmlns:a16="http://schemas.microsoft.com/office/drawing/2014/main" id="{065DDDC2-F456-8FCF-A57E-22CAB7C3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54" name="Rectangle 190">
            <a:extLst>
              <a:ext uri="{FF2B5EF4-FFF2-40B4-BE49-F238E27FC236}">
                <a16:creationId xmlns:a16="http://schemas.microsoft.com/office/drawing/2014/main" id="{285EA44E-67CD-6C8D-3E66-5AD18E98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55" name="Rectangle 191">
            <a:extLst>
              <a:ext uri="{FF2B5EF4-FFF2-40B4-BE49-F238E27FC236}">
                <a16:creationId xmlns:a16="http://schemas.microsoft.com/office/drawing/2014/main" id="{49ACBF34-722E-7120-C1EB-52640B14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56" name="Rectangle 192">
            <a:extLst>
              <a:ext uri="{FF2B5EF4-FFF2-40B4-BE49-F238E27FC236}">
                <a16:creationId xmlns:a16="http://schemas.microsoft.com/office/drawing/2014/main" id="{1FBE1F1F-97AF-48AA-F2FD-730EB23AC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57" name="Rectangle 193">
            <a:extLst>
              <a:ext uri="{FF2B5EF4-FFF2-40B4-BE49-F238E27FC236}">
                <a16:creationId xmlns:a16="http://schemas.microsoft.com/office/drawing/2014/main" id="{A1A70B21-0828-A925-3CFF-B08019407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58" name="Rectangle 194">
            <a:extLst>
              <a:ext uri="{FF2B5EF4-FFF2-40B4-BE49-F238E27FC236}">
                <a16:creationId xmlns:a16="http://schemas.microsoft.com/office/drawing/2014/main" id="{7BF86DED-4B48-5E2C-EA1D-768A9CA5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53859" name="Rectangle 195">
            <a:extLst>
              <a:ext uri="{FF2B5EF4-FFF2-40B4-BE49-F238E27FC236}">
                <a16:creationId xmlns:a16="http://schemas.microsoft.com/office/drawing/2014/main" id="{63B17A83-8134-EF0C-A57E-CB262407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3860" name="Rectangle 196">
            <a:extLst>
              <a:ext uri="{FF2B5EF4-FFF2-40B4-BE49-F238E27FC236}">
                <a16:creationId xmlns:a16="http://schemas.microsoft.com/office/drawing/2014/main" id="{40741109-2C02-7F08-330A-5E63DE3A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3861" name="Rectangle 197">
            <a:extLst>
              <a:ext uri="{FF2B5EF4-FFF2-40B4-BE49-F238E27FC236}">
                <a16:creationId xmlns:a16="http://schemas.microsoft.com/office/drawing/2014/main" id="{B9232454-4A02-8E82-5138-F4B2E37E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53862" name="Rectangle 198">
            <a:extLst>
              <a:ext uri="{FF2B5EF4-FFF2-40B4-BE49-F238E27FC236}">
                <a16:creationId xmlns:a16="http://schemas.microsoft.com/office/drawing/2014/main" id="{558A6BDB-E740-7C53-FC84-F54E9A29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14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53863" name="Rectangle 199">
            <a:extLst>
              <a:ext uri="{FF2B5EF4-FFF2-40B4-BE49-F238E27FC236}">
                <a16:creationId xmlns:a16="http://schemas.microsoft.com/office/drawing/2014/main" id="{34761720-E8EB-FAFF-6D94-14A24FF8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3864" name="Rectangle 200">
            <a:extLst>
              <a:ext uri="{FF2B5EF4-FFF2-40B4-BE49-F238E27FC236}">
                <a16:creationId xmlns:a16="http://schemas.microsoft.com/office/drawing/2014/main" id="{62D394C1-FA92-F92D-B5D6-486EA9337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753865" name="Rectangle 201">
            <a:extLst>
              <a:ext uri="{FF2B5EF4-FFF2-40B4-BE49-F238E27FC236}">
                <a16:creationId xmlns:a16="http://schemas.microsoft.com/office/drawing/2014/main" id="{259D9E23-0D23-FD21-8E91-6AB8B83C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866" name="Rectangle 202">
            <a:extLst>
              <a:ext uri="{FF2B5EF4-FFF2-40B4-BE49-F238E27FC236}">
                <a16:creationId xmlns:a16="http://schemas.microsoft.com/office/drawing/2014/main" id="{C21AF17D-138E-3EDA-D8BA-6F9519DE6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242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753867" name="AutoShape 203">
            <a:extLst>
              <a:ext uri="{FF2B5EF4-FFF2-40B4-BE49-F238E27FC236}">
                <a16:creationId xmlns:a16="http://schemas.microsoft.com/office/drawing/2014/main" id="{FCF302C9-72A7-0E4E-AD70-3A6C1C693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3877" name="Rectangle 213">
            <a:extLst>
              <a:ext uri="{FF2B5EF4-FFF2-40B4-BE49-F238E27FC236}">
                <a16:creationId xmlns:a16="http://schemas.microsoft.com/office/drawing/2014/main" id="{812D6729-A971-4AF0-7DD4-F31EAC398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90600"/>
            <a:ext cx="2667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pattern[1..j]</a:t>
            </a:r>
          </a:p>
        </p:txBody>
      </p:sp>
      <p:sp>
        <p:nvSpPr>
          <p:cNvPr id="753878" name="Rectangle 214">
            <a:extLst>
              <a:ext uri="{FF2B5EF4-FFF2-40B4-BE49-F238E27FC236}">
                <a16:creationId xmlns:a16="http://schemas.microsoft.com/office/drawing/2014/main" id="{2A93629D-B26A-71E6-8666-1C67441F9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990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</a:p>
        </p:txBody>
      </p:sp>
      <p:sp>
        <p:nvSpPr>
          <p:cNvPr id="753879" name="Rectangle 215">
            <a:extLst>
              <a:ext uri="{FF2B5EF4-FFF2-40B4-BE49-F238E27FC236}">
                <a16:creationId xmlns:a16="http://schemas.microsoft.com/office/drawing/2014/main" id="{46B6CFEF-7E9A-D590-E10B-EB2A3E685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</a:p>
        </p:txBody>
      </p:sp>
      <p:sp>
        <p:nvSpPr>
          <p:cNvPr id="753880" name="Rectangle 216">
            <a:extLst>
              <a:ext uri="{FF2B5EF4-FFF2-40B4-BE49-F238E27FC236}">
                <a16:creationId xmlns:a16="http://schemas.microsoft.com/office/drawing/2014/main" id="{B35065B3-08C2-4AE8-30B3-F88D947C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146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881" name="Rectangle 217">
            <a:extLst>
              <a:ext uri="{FF2B5EF4-FFF2-40B4-BE49-F238E27FC236}">
                <a16:creationId xmlns:a16="http://schemas.microsoft.com/office/drawing/2014/main" id="{12AF9E26-0F0F-A458-2BA9-0B31910D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819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53882" name="Rectangle 218">
            <a:extLst>
              <a:ext uri="{FF2B5EF4-FFF2-40B4-BE49-F238E27FC236}">
                <a16:creationId xmlns:a16="http://schemas.microsoft.com/office/drawing/2014/main" id="{68267A91-12BA-10A8-0AFF-62196A3E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124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3883" name="Rectangle 219">
            <a:extLst>
              <a:ext uri="{FF2B5EF4-FFF2-40B4-BE49-F238E27FC236}">
                <a16:creationId xmlns:a16="http://schemas.microsoft.com/office/drawing/2014/main" id="{09991F2F-F016-6214-112C-9A8EF0EB2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884" name="Rectangle 220">
            <a:extLst>
              <a:ext uri="{FF2B5EF4-FFF2-40B4-BE49-F238E27FC236}">
                <a16:creationId xmlns:a16="http://schemas.microsoft.com/office/drawing/2014/main" id="{682F36B7-0F1E-46D2-58B9-C0DFB8FB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53885" name="Rectangle 221">
            <a:extLst>
              <a:ext uri="{FF2B5EF4-FFF2-40B4-BE49-F238E27FC236}">
                <a16:creationId xmlns:a16="http://schemas.microsoft.com/office/drawing/2014/main" id="{93F35366-3615-3333-2577-817DB300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53886" name="Rectangle 222">
            <a:extLst>
              <a:ext uri="{FF2B5EF4-FFF2-40B4-BE49-F238E27FC236}">
                <a16:creationId xmlns:a16="http://schemas.microsoft.com/office/drawing/2014/main" id="{3C55F68F-7A59-1883-09A3-812C5331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42459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0D1D67A-5AEB-12AB-E1C1-D3B4573BB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E8E48E-1BE5-498E-B4D5-547C6042F626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49570" name="Rectangle 2">
            <a:extLst>
              <a:ext uri="{FF2B5EF4-FFF2-40B4-BE49-F238E27FC236}">
                <a16:creationId xmlns:a16="http://schemas.microsoft.com/office/drawing/2014/main" id="{23A5F305-05FE-D0E9-D884-5641D78E5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grpSp>
        <p:nvGrpSpPr>
          <p:cNvPr id="749571" name="Group 3">
            <a:extLst>
              <a:ext uri="{FF2B5EF4-FFF2-40B4-BE49-F238E27FC236}">
                <a16:creationId xmlns:a16="http://schemas.microsoft.com/office/drawing/2014/main" id="{A7BE0358-9969-FFCB-7A3B-08ACC481867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19600"/>
            <a:ext cx="8610600" cy="2286000"/>
            <a:chOff x="96" y="768"/>
            <a:chExt cx="5424" cy="1440"/>
          </a:xfrm>
        </p:grpSpPr>
        <p:sp>
          <p:nvSpPr>
            <p:cNvPr id="749572" name="Oval 4">
              <a:extLst>
                <a:ext uri="{FF2B5EF4-FFF2-40B4-BE49-F238E27FC236}">
                  <a16:creationId xmlns:a16="http://schemas.microsoft.com/office/drawing/2014/main" id="{59B55AB9-9186-6BAB-0DC5-0FAB4528D5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392"/>
              <a:ext cx="192" cy="1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49573" name="Oval 5">
              <a:extLst>
                <a:ext uri="{FF2B5EF4-FFF2-40B4-BE49-F238E27FC236}">
                  <a16:creationId xmlns:a16="http://schemas.microsoft.com/office/drawing/2014/main" id="{A54882F4-A457-A2B3-142E-E69A5D9D8A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2" y="1392"/>
              <a:ext cx="192" cy="1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749574" name="AutoShape 6">
              <a:extLst>
                <a:ext uri="{FF2B5EF4-FFF2-40B4-BE49-F238E27FC236}">
                  <a16:creationId xmlns:a16="http://schemas.microsoft.com/office/drawing/2014/main" id="{4BD3720B-328D-1949-85E0-3F39B9BDA459}"/>
                </a:ext>
              </a:extLst>
            </p:cNvPr>
            <p:cNvCxnSpPr>
              <a:cxnSpLocks noChangeShapeType="1"/>
              <a:stCxn id="749572" idx="6"/>
              <a:endCxn id="749573" idx="2"/>
            </p:cNvCxnSpPr>
            <p:nvPr/>
          </p:nvCxnSpPr>
          <p:spPr bwMode="auto">
            <a:xfrm>
              <a:off x="2400" y="1488"/>
              <a:ext cx="432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575" name="Text Box 7">
              <a:extLst>
                <a:ext uri="{FF2B5EF4-FFF2-40B4-BE49-F238E27FC236}">
                  <a16:creationId xmlns:a16="http://schemas.microsoft.com/office/drawing/2014/main" id="{4FE6A311-2056-1458-035B-936FDF916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2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49576" name="Text Box 8">
              <a:extLst>
                <a:ext uri="{FF2B5EF4-FFF2-40B4-BE49-F238E27FC236}">
                  <a16:creationId xmlns:a16="http://schemas.microsoft.com/office/drawing/2014/main" id="{D269C26D-F5BD-E434-A13E-C8F5D05AE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49577" name="Oval 9">
              <a:extLst>
                <a:ext uri="{FF2B5EF4-FFF2-40B4-BE49-F238E27FC236}">
                  <a16:creationId xmlns:a16="http://schemas.microsoft.com/office/drawing/2014/main" id="{6FF0C81F-D7C1-7791-CDD8-CC913AF718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" y="1393"/>
              <a:ext cx="192" cy="1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49578" name="Oval 10">
              <a:extLst>
                <a:ext uri="{FF2B5EF4-FFF2-40B4-BE49-F238E27FC236}">
                  <a16:creationId xmlns:a16="http://schemas.microsoft.com/office/drawing/2014/main" id="{F343CDF5-F766-5F37-41A8-BE2E658E6E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0" y="1393"/>
              <a:ext cx="192" cy="1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49579" name="AutoShape 11">
              <a:extLst>
                <a:ext uri="{FF2B5EF4-FFF2-40B4-BE49-F238E27FC236}">
                  <a16:creationId xmlns:a16="http://schemas.microsoft.com/office/drawing/2014/main" id="{F1DBF8F8-428C-1EE3-4194-7FBB26A721E0}"/>
                </a:ext>
              </a:extLst>
            </p:cNvPr>
            <p:cNvCxnSpPr>
              <a:cxnSpLocks noChangeShapeType="1"/>
              <a:stCxn id="749577" idx="6"/>
              <a:endCxn id="749578" idx="2"/>
            </p:cNvCxnSpPr>
            <p:nvPr/>
          </p:nvCxnSpPr>
          <p:spPr bwMode="auto">
            <a:xfrm>
              <a:off x="3648" y="1489"/>
              <a:ext cx="432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580" name="Text Box 12">
              <a:extLst>
                <a:ext uri="{FF2B5EF4-FFF2-40B4-BE49-F238E27FC236}">
                  <a16:creationId xmlns:a16="http://schemas.microsoft.com/office/drawing/2014/main" id="{4BBD188C-8BD5-3834-B840-A99E9A2C5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5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749581" name="AutoShape 13">
              <a:extLst>
                <a:ext uri="{FF2B5EF4-FFF2-40B4-BE49-F238E27FC236}">
                  <a16:creationId xmlns:a16="http://schemas.microsoft.com/office/drawing/2014/main" id="{87603924-2384-235B-8D1B-5B58B46438E8}"/>
                </a:ext>
              </a:extLst>
            </p:cNvPr>
            <p:cNvCxnSpPr>
              <a:cxnSpLocks noChangeShapeType="1"/>
              <a:stCxn id="749573" idx="6"/>
              <a:endCxn id="749577" idx="2"/>
            </p:cNvCxnSpPr>
            <p:nvPr/>
          </p:nvCxnSpPr>
          <p:spPr bwMode="auto">
            <a:xfrm>
              <a:off x="3024" y="1488"/>
              <a:ext cx="432" cy="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582" name="Oval 14">
              <a:extLst>
                <a:ext uri="{FF2B5EF4-FFF2-40B4-BE49-F238E27FC236}">
                  <a16:creationId xmlns:a16="http://schemas.microsoft.com/office/drawing/2014/main" id="{48827BA7-9064-3EB8-BB9D-BBF85931D3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" y="1392"/>
              <a:ext cx="192" cy="1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49583" name="Oval 15">
              <a:extLst>
                <a:ext uri="{FF2B5EF4-FFF2-40B4-BE49-F238E27FC236}">
                  <a16:creationId xmlns:a16="http://schemas.microsoft.com/office/drawing/2014/main" id="{72518B89-E37D-6B2D-DDFE-52599A242B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0" y="1392"/>
              <a:ext cx="192" cy="1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749584" name="AutoShape 16">
              <a:extLst>
                <a:ext uri="{FF2B5EF4-FFF2-40B4-BE49-F238E27FC236}">
                  <a16:creationId xmlns:a16="http://schemas.microsoft.com/office/drawing/2014/main" id="{4EDECD5D-D115-08D1-7C07-67188CBC6562}"/>
                </a:ext>
              </a:extLst>
            </p:cNvPr>
            <p:cNvCxnSpPr>
              <a:cxnSpLocks noChangeShapeType="1"/>
              <a:stCxn id="749582" idx="6"/>
              <a:endCxn id="749583" idx="2"/>
            </p:cNvCxnSpPr>
            <p:nvPr/>
          </p:nvCxnSpPr>
          <p:spPr bwMode="auto">
            <a:xfrm>
              <a:off x="528" y="1488"/>
              <a:ext cx="432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585" name="Text Box 17">
              <a:extLst>
                <a:ext uri="{FF2B5EF4-FFF2-40B4-BE49-F238E27FC236}">
                  <a16:creationId xmlns:a16="http://schemas.microsoft.com/office/drawing/2014/main" id="{A7822134-B70A-5C6F-AD78-DC6D96ED6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49586" name="Text Box 18">
              <a:extLst>
                <a:ext uri="{FF2B5EF4-FFF2-40B4-BE49-F238E27FC236}">
                  <a16:creationId xmlns:a16="http://schemas.microsoft.com/office/drawing/2014/main" id="{CED0334D-14C0-EACE-5966-D10CA76BC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49587" name="Oval 19">
              <a:extLst>
                <a:ext uri="{FF2B5EF4-FFF2-40B4-BE49-F238E27FC236}">
                  <a16:creationId xmlns:a16="http://schemas.microsoft.com/office/drawing/2014/main" id="{8F6B2AA8-5666-525B-65E8-80BA8A84D6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393"/>
              <a:ext cx="192" cy="1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749588" name="AutoShape 20">
              <a:extLst>
                <a:ext uri="{FF2B5EF4-FFF2-40B4-BE49-F238E27FC236}">
                  <a16:creationId xmlns:a16="http://schemas.microsoft.com/office/drawing/2014/main" id="{D971AD66-7E81-9AD6-49C7-827F2E3654AD}"/>
                </a:ext>
              </a:extLst>
            </p:cNvPr>
            <p:cNvCxnSpPr>
              <a:cxnSpLocks noChangeShapeType="1"/>
              <a:stCxn id="749587" idx="6"/>
              <a:endCxn id="749572" idx="2"/>
            </p:cNvCxnSpPr>
            <p:nvPr/>
          </p:nvCxnSpPr>
          <p:spPr bwMode="auto">
            <a:xfrm flipV="1">
              <a:off x="1776" y="1488"/>
              <a:ext cx="432" cy="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589" name="Text Box 21">
              <a:extLst>
                <a:ext uri="{FF2B5EF4-FFF2-40B4-BE49-F238E27FC236}">
                  <a16:creationId xmlns:a16="http://schemas.microsoft.com/office/drawing/2014/main" id="{16907FA6-1565-2408-E71F-5B9BD642D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25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49590" name="AutoShape 22">
              <a:extLst>
                <a:ext uri="{FF2B5EF4-FFF2-40B4-BE49-F238E27FC236}">
                  <a16:creationId xmlns:a16="http://schemas.microsoft.com/office/drawing/2014/main" id="{22D89A4C-EF3E-D506-645F-D02216C73560}"/>
                </a:ext>
              </a:extLst>
            </p:cNvPr>
            <p:cNvCxnSpPr>
              <a:cxnSpLocks noChangeShapeType="1"/>
              <a:stCxn id="749583" idx="6"/>
              <a:endCxn id="749587" idx="2"/>
            </p:cNvCxnSpPr>
            <p:nvPr/>
          </p:nvCxnSpPr>
          <p:spPr bwMode="auto">
            <a:xfrm>
              <a:off x="1152" y="1488"/>
              <a:ext cx="432" cy="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591" name="Text Box 23">
              <a:extLst>
                <a:ext uri="{FF2B5EF4-FFF2-40B4-BE49-F238E27FC236}">
                  <a16:creationId xmlns:a16="http://schemas.microsoft.com/office/drawing/2014/main" id="{6897884F-465D-6591-A9D9-03F2AEC85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2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49592" name="Oval 24">
              <a:extLst>
                <a:ext uri="{FF2B5EF4-FFF2-40B4-BE49-F238E27FC236}">
                  <a16:creationId xmlns:a16="http://schemas.microsoft.com/office/drawing/2014/main" id="{109A418D-4FBE-1F70-5574-4C92A3F129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04" y="1392"/>
              <a:ext cx="192" cy="1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749593" name="Oval 25">
              <a:extLst>
                <a:ext uri="{FF2B5EF4-FFF2-40B4-BE49-F238E27FC236}">
                  <a16:creationId xmlns:a16="http://schemas.microsoft.com/office/drawing/2014/main" id="{D913E0CB-1521-CFEF-93BB-26B04FD8C4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28" y="1393"/>
              <a:ext cx="192" cy="1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8</a:t>
              </a:r>
            </a:p>
          </p:txBody>
        </p:sp>
        <p:cxnSp>
          <p:nvCxnSpPr>
            <p:cNvPr id="749594" name="AutoShape 26">
              <a:extLst>
                <a:ext uri="{FF2B5EF4-FFF2-40B4-BE49-F238E27FC236}">
                  <a16:creationId xmlns:a16="http://schemas.microsoft.com/office/drawing/2014/main" id="{A43A841F-D155-3F39-CF4C-834461A3D93B}"/>
                </a:ext>
              </a:extLst>
            </p:cNvPr>
            <p:cNvCxnSpPr>
              <a:cxnSpLocks noChangeShapeType="1"/>
              <a:stCxn id="749592" idx="6"/>
              <a:endCxn id="749593" idx="2"/>
            </p:cNvCxnSpPr>
            <p:nvPr/>
          </p:nvCxnSpPr>
          <p:spPr bwMode="auto">
            <a:xfrm>
              <a:off x="4896" y="1488"/>
              <a:ext cx="432" cy="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595" name="Text Box 27">
              <a:extLst>
                <a:ext uri="{FF2B5EF4-FFF2-40B4-BE49-F238E27FC236}">
                  <a16:creationId xmlns:a16="http://schemas.microsoft.com/office/drawing/2014/main" id="{9C752DB3-72B6-5720-AE33-2FE9D199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25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49596" name="AutoShape 28">
              <a:extLst>
                <a:ext uri="{FF2B5EF4-FFF2-40B4-BE49-F238E27FC236}">
                  <a16:creationId xmlns:a16="http://schemas.microsoft.com/office/drawing/2014/main" id="{922715E1-F752-3A41-374A-63B6BAB866FB}"/>
                </a:ext>
              </a:extLst>
            </p:cNvPr>
            <p:cNvCxnSpPr>
              <a:cxnSpLocks noChangeShapeType="1"/>
              <a:stCxn id="749578" idx="6"/>
              <a:endCxn id="749592" idx="2"/>
            </p:cNvCxnSpPr>
            <p:nvPr/>
          </p:nvCxnSpPr>
          <p:spPr bwMode="auto">
            <a:xfrm flipV="1">
              <a:off x="4272" y="1488"/>
              <a:ext cx="432" cy="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9597" name="AutoShape 29">
              <a:extLst>
                <a:ext uri="{FF2B5EF4-FFF2-40B4-BE49-F238E27FC236}">
                  <a16:creationId xmlns:a16="http://schemas.microsoft.com/office/drawing/2014/main" id="{1A6B171A-3240-C565-FA68-AC755D3E2D54}"/>
                </a:ext>
              </a:extLst>
            </p:cNvPr>
            <p:cNvCxnSpPr>
              <a:cxnSpLocks noChangeShapeType="1"/>
              <a:stCxn id="749583" idx="3"/>
              <a:endCxn id="749582" idx="5"/>
            </p:cNvCxnSpPr>
            <p:nvPr/>
          </p:nvCxnSpPr>
          <p:spPr bwMode="auto">
            <a:xfrm rot="5400000">
              <a:off x="743" y="1312"/>
              <a:ext cx="1" cy="488"/>
            </a:xfrm>
            <a:prstGeom prst="curvedConnector3">
              <a:avLst>
                <a:gd name="adj1" fmla="val 9899995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598" name="Text Box 30">
              <a:extLst>
                <a:ext uri="{FF2B5EF4-FFF2-40B4-BE49-F238E27FC236}">
                  <a16:creationId xmlns:a16="http://schemas.microsoft.com/office/drawing/2014/main" id="{B715A6C9-9C5F-2621-EC0D-A221062FF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49599" name="AutoShape 31">
              <a:extLst>
                <a:ext uri="{FF2B5EF4-FFF2-40B4-BE49-F238E27FC236}">
                  <a16:creationId xmlns:a16="http://schemas.microsoft.com/office/drawing/2014/main" id="{E5C8F7B1-50B5-CC80-D347-3B365D69D9A3}"/>
                </a:ext>
              </a:extLst>
            </p:cNvPr>
            <p:cNvCxnSpPr>
              <a:cxnSpLocks noChangeShapeType="1"/>
              <a:stCxn id="749577" idx="3"/>
              <a:endCxn id="749572" idx="5"/>
            </p:cNvCxnSpPr>
            <p:nvPr/>
          </p:nvCxnSpPr>
          <p:spPr bwMode="auto">
            <a:xfrm rot="16200000" flipV="1">
              <a:off x="2927" y="1000"/>
              <a:ext cx="1" cy="1112"/>
            </a:xfrm>
            <a:prstGeom prst="curvedConnector3">
              <a:avLst>
                <a:gd name="adj1" fmla="val -1720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600" name="Text Box 32">
              <a:extLst>
                <a:ext uri="{FF2B5EF4-FFF2-40B4-BE49-F238E27FC236}">
                  <a16:creationId xmlns:a16="http://schemas.microsoft.com/office/drawing/2014/main" id="{1A45643F-4731-B689-6BA2-6B2FF4E31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72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49601" name="AutoShape 33">
              <a:extLst>
                <a:ext uri="{FF2B5EF4-FFF2-40B4-BE49-F238E27FC236}">
                  <a16:creationId xmlns:a16="http://schemas.microsoft.com/office/drawing/2014/main" id="{FB8283E3-57D0-623E-DF72-F464D095DCA7}"/>
                </a:ext>
              </a:extLst>
            </p:cNvPr>
            <p:cNvCxnSpPr>
              <a:cxnSpLocks noChangeShapeType="1"/>
              <a:stCxn id="749592" idx="1"/>
              <a:endCxn id="749573" idx="0"/>
            </p:cNvCxnSpPr>
            <p:nvPr/>
          </p:nvCxnSpPr>
          <p:spPr bwMode="auto">
            <a:xfrm rot="5400000" flipH="1">
              <a:off x="3816" y="504"/>
              <a:ext cx="28" cy="1804"/>
            </a:xfrm>
            <a:prstGeom prst="curvedConnector3">
              <a:avLst>
                <a:gd name="adj1" fmla="val 1157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602" name="Text Box 34">
              <a:extLst>
                <a:ext uri="{FF2B5EF4-FFF2-40B4-BE49-F238E27FC236}">
                  <a16:creationId xmlns:a16="http://schemas.microsoft.com/office/drawing/2014/main" id="{699F0013-08E6-9967-EAED-EEFC3D9FE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86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749603" name="AutoShape 35">
              <a:extLst>
                <a:ext uri="{FF2B5EF4-FFF2-40B4-BE49-F238E27FC236}">
                  <a16:creationId xmlns:a16="http://schemas.microsoft.com/office/drawing/2014/main" id="{1517E4FA-294D-B28C-789B-E38E5E4832CC}"/>
                </a:ext>
              </a:extLst>
            </p:cNvPr>
            <p:cNvCxnSpPr>
              <a:cxnSpLocks noChangeShapeType="1"/>
              <a:stCxn id="749573" idx="1"/>
              <a:endCxn id="749582" idx="7"/>
            </p:cNvCxnSpPr>
            <p:nvPr/>
          </p:nvCxnSpPr>
          <p:spPr bwMode="auto">
            <a:xfrm rot="16200000" flipH="1" flipV="1">
              <a:off x="1679" y="241"/>
              <a:ext cx="1" cy="2360"/>
            </a:xfrm>
            <a:prstGeom prst="curvedConnector3">
              <a:avLst>
                <a:gd name="adj1" fmla="val -44300005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604" name="Text Box 36">
              <a:extLst>
                <a:ext uri="{FF2B5EF4-FFF2-40B4-BE49-F238E27FC236}">
                  <a16:creationId xmlns:a16="http://schemas.microsoft.com/office/drawing/2014/main" id="{BFF66345-286A-0A07-65F1-1E7BE24D1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49605" name="AutoShape 37">
              <a:extLst>
                <a:ext uri="{FF2B5EF4-FFF2-40B4-BE49-F238E27FC236}">
                  <a16:creationId xmlns:a16="http://schemas.microsoft.com/office/drawing/2014/main" id="{D21E2A6F-9CC3-3806-3280-E993BC414DD8}"/>
                </a:ext>
              </a:extLst>
            </p:cNvPr>
            <p:cNvCxnSpPr>
              <a:cxnSpLocks noChangeShapeType="1"/>
              <a:stCxn id="749572" idx="4"/>
              <a:endCxn id="749582" idx="3"/>
            </p:cNvCxnSpPr>
            <p:nvPr/>
          </p:nvCxnSpPr>
          <p:spPr bwMode="auto">
            <a:xfrm rot="16200000" flipV="1">
              <a:off x="1320" y="599"/>
              <a:ext cx="28" cy="1940"/>
            </a:xfrm>
            <a:prstGeom prst="curvedConnector3">
              <a:avLst>
                <a:gd name="adj1" fmla="val -1385718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606" name="Text Box 38">
              <a:extLst>
                <a:ext uri="{FF2B5EF4-FFF2-40B4-BE49-F238E27FC236}">
                  <a16:creationId xmlns:a16="http://schemas.microsoft.com/office/drawing/2014/main" id="{CB154D77-D5ED-1716-E32B-DE1571D71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72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49607" name="AutoShape 39">
              <a:extLst>
                <a:ext uri="{FF2B5EF4-FFF2-40B4-BE49-F238E27FC236}">
                  <a16:creationId xmlns:a16="http://schemas.microsoft.com/office/drawing/2014/main" id="{EC00C561-C3BE-EAEA-2D32-E2D8904C6C55}"/>
                </a:ext>
              </a:extLst>
            </p:cNvPr>
            <p:cNvCxnSpPr>
              <a:cxnSpLocks noChangeShapeType="1"/>
              <a:stCxn id="749578" idx="4"/>
              <a:endCxn id="749587" idx="5"/>
            </p:cNvCxnSpPr>
            <p:nvPr/>
          </p:nvCxnSpPr>
          <p:spPr bwMode="auto">
            <a:xfrm rot="16200000" flipV="1">
              <a:off x="2948" y="356"/>
              <a:ext cx="28" cy="2428"/>
            </a:xfrm>
            <a:prstGeom prst="curvedConnector3">
              <a:avLst>
                <a:gd name="adj1" fmla="val -151428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9608" name="Text Box 40">
              <a:extLst>
                <a:ext uri="{FF2B5EF4-FFF2-40B4-BE49-F238E27FC236}">
                  <a16:creationId xmlns:a16="http://schemas.microsoft.com/office/drawing/2014/main" id="{BD9BB60C-CD7F-5862-8044-682F99EAB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7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49609" name="Freeform 41">
              <a:extLst>
                <a:ext uri="{FF2B5EF4-FFF2-40B4-BE49-F238E27FC236}">
                  <a16:creationId xmlns:a16="http://schemas.microsoft.com/office/drawing/2014/main" id="{5EAE4E62-C7E8-4594-0057-052798A0FD1A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04" y="1288"/>
              <a:ext cx="303" cy="319"/>
            </a:xfrm>
            <a:custGeom>
              <a:avLst/>
              <a:gdLst>
                <a:gd name="T0" fmla="*/ 44 w 303"/>
                <a:gd name="T1" fmla="*/ 69 h 319"/>
                <a:gd name="T2" fmla="*/ 22 w 303"/>
                <a:gd name="T3" fmla="*/ 230 h 319"/>
                <a:gd name="T4" fmla="*/ 176 w 303"/>
                <a:gd name="T5" fmla="*/ 315 h 319"/>
                <a:gd name="T6" fmla="*/ 296 w 303"/>
                <a:gd name="T7" fmla="*/ 204 h 319"/>
                <a:gd name="T8" fmla="*/ 217 w 3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319">
                  <a:moveTo>
                    <a:pt x="44" y="69"/>
                  </a:moveTo>
                  <a:cubicBezTo>
                    <a:pt x="40" y="96"/>
                    <a:pt x="0" y="189"/>
                    <a:pt x="22" y="230"/>
                  </a:cubicBezTo>
                  <a:cubicBezTo>
                    <a:pt x="44" y="271"/>
                    <a:pt x="130" y="319"/>
                    <a:pt x="176" y="315"/>
                  </a:cubicBezTo>
                  <a:cubicBezTo>
                    <a:pt x="222" y="311"/>
                    <a:pt x="289" y="256"/>
                    <a:pt x="296" y="204"/>
                  </a:cubicBezTo>
                  <a:cubicBezTo>
                    <a:pt x="303" y="152"/>
                    <a:pt x="233" y="42"/>
                    <a:pt x="217" y="0"/>
                  </a:cubicBezTo>
                </a:path>
              </a:pathLst>
            </a:custGeom>
            <a:noFill/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749610" name="Text Box 42">
              <a:extLst>
                <a:ext uri="{FF2B5EF4-FFF2-40B4-BE49-F238E27FC236}">
                  <a16:creationId xmlns:a16="http://schemas.microsoft.com/office/drawing/2014/main" id="{C1C783A7-7382-B21B-BE89-01971C720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0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49611" name="Freeform 43">
              <a:extLst>
                <a:ext uri="{FF2B5EF4-FFF2-40B4-BE49-F238E27FC236}">
                  <a16:creationId xmlns:a16="http://schemas.microsoft.com/office/drawing/2014/main" id="{A975D6AA-E433-2AE2-F798-6E03586AB328}"/>
                </a:ext>
              </a:extLst>
            </p:cNvPr>
            <p:cNvSpPr>
              <a:spLocks/>
            </p:cNvSpPr>
            <p:nvPr/>
          </p:nvSpPr>
          <p:spPr bwMode="auto">
            <a:xfrm rot="-9700215">
              <a:off x="1584" y="1200"/>
              <a:ext cx="209" cy="223"/>
            </a:xfrm>
            <a:custGeom>
              <a:avLst/>
              <a:gdLst>
                <a:gd name="T0" fmla="*/ 44 w 303"/>
                <a:gd name="T1" fmla="*/ 69 h 319"/>
                <a:gd name="T2" fmla="*/ 22 w 303"/>
                <a:gd name="T3" fmla="*/ 230 h 319"/>
                <a:gd name="T4" fmla="*/ 176 w 303"/>
                <a:gd name="T5" fmla="*/ 315 h 319"/>
                <a:gd name="T6" fmla="*/ 296 w 303"/>
                <a:gd name="T7" fmla="*/ 204 h 319"/>
                <a:gd name="T8" fmla="*/ 217 w 30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319">
                  <a:moveTo>
                    <a:pt x="44" y="69"/>
                  </a:moveTo>
                  <a:cubicBezTo>
                    <a:pt x="40" y="96"/>
                    <a:pt x="0" y="189"/>
                    <a:pt x="22" y="230"/>
                  </a:cubicBezTo>
                  <a:cubicBezTo>
                    <a:pt x="44" y="271"/>
                    <a:pt x="130" y="319"/>
                    <a:pt x="176" y="315"/>
                  </a:cubicBezTo>
                  <a:cubicBezTo>
                    <a:pt x="222" y="311"/>
                    <a:pt x="289" y="256"/>
                    <a:pt x="296" y="204"/>
                  </a:cubicBezTo>
                  <a:cubicBezTo>
                    <a:pt x="303" y="152"/>
                    <a:pt x="233" y="42"/>
                    <a:pt x="217" y="0"/>
                  </a:cubicBezTo>
                </a:path>
              </a:pathLst>
            </a:custGeom>
            <a:noFill/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749612" name="Text Box 44">
              <a:extLst>
                <a:ext uri="{FF2B5EF4-FFF2-40B4-BE49-F238E27FC236}">
                  <a16:creationId xmlns:a16="http://schemas.microsoft.com/office/drawing/2014/main" id="{8C5B44A9-EB11-E85F-BA91-494B26D6B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01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749613" name="Rectangle 45">
            <a:extLst>
              <a:ext uri="{FF2B5EF4-FFF2-40B4-BE49-F238E27FC236}">
                <a16:creationId xmlns:a16="http://schemas.microsoft.com/office/drawing/2014/main" id="{AE3F07A6-ED81-83C4-BBAD-FD60D18B9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614" name="Rectangle 46">
            <a:extLst>
              <a:ext uri="{FF2B5EF4-FFF2-40B4-BE49-F238E27FC236}">
                <a16:creationId xmlns:a16="http://schemas.microsoft.com/office/drawing/2014/main" id="{A879CEEB-471F-2DBE-D769-A5241CAC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615" name="Rectangle 47">
            <a:extLst>
              <a:ext uri="{FF2B5EF4-FFF2-40B4-BE49-F238E27FC236}">
                <a16:creationId xmlns:a16="http://schemas.microsoft.com/office/drawing/2014/main" id="{96645ADC-3348-0CC7-3B42-78A3164B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362200"/>
            <a:ext cx="381000" cy="30480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16" name="Rectangle 48">
            <a:extLst>
              <a:ext uri="{FF2B5EF4-FFF2-40B4-BE49-F238E27FC236}">
                <a16:creationId xmlns:a16="http://schemas.microsoft.com/office/drawing/2014/main" id="{0709521E-D1E8-8515-8BD8-FBEC0FCA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49617" name="Rectangle 49">
            <a:extLst>
              <a:ext uri="{FF2B5EF4-FFF2-40B4-BE49-F238E27FC236}">
                <a16:creationId xmlns:a16="http://schemas.microsoft.com/office/drawing/2014/main" id="{0C729E92-3CCC-AF20-DE82-4DE66913E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</a:p>
        </p:txBody>
      </p:sp>
      <p:sp>
        <p:nvSpPr>
          <p:cNvPr id="749618" name="Rectangle 50">
            <a:extLst>
              <a:ext uri="{FF2B5EF4-FFF2-40B4-BE49-F238E27FC236}">
                <a16:creationId xmlns:a16="http://schemas.microsoft.com/office/drawing/2014/main" id="{C0A3541D-EAFB-7A91-99BF-E4FE25D9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</a:t>
            </a:r>
          </a:p>
        </p:txBody>
      </p:sp>
      <p:sp>
        <p:nvSpPr>
          <p:cNvPr id="749619" name="Rectangle 51">
            <a:extLst>
              <a:ext uri="{FF2B5EF4-FFF2-40B4-BE49-F238E27FC236}">
                <a16:creationId xmlns:a16="http://schemas.microsoft.com/office/drawing/2014/main" id="{96240267-7B12-6EF6-E609-C92F1286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</a:t>
            </a:r>
          </a:p>
        </p:txBody>
      </p:sp>
      <p:sp>
        <p:nvSpPr>
          <p:cNvPr id="749620" name="Rectangle 52">
            <a:extLst>
              <a:ext uri="{FF2B5EF4-FFF2-40B4-BE49-F238E27FC236}">
                <a16:creationId xmlns:a16="http://schemas.microsoft.com/office/drawing/2014/main" id="{B39A5FF1-89C9-DDD7-F4A0-8E17BC9D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749621" name="Rectangle 53">
            <a:extLst>
              <a:ext uri="{FF2B5EF4-FFF2-40B4-BE49-F238E27FC236}">
                <a16:creationId xmlns:a16="http://schemas.microsoft.com/office/drawing/2014/main" id="{BDF9DAEE-6F7E-D001-BD2C-BBEFD973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4</a:t>
            </a:r>
          </a:p>
        </p:txBody>
      </p:sp>
      <p:sp>
        <p:nvSpPr>
          <p:cNvPr id="749622" name="Rectangle 54">
            <a:extLst>
              <a:ext uri="{FF2B5EF4-FFF2-40B4-BE49-F238E27FC236}">
                <a16:creationId xmlns:a16="http://schemas.microsoft.com/office/drawing/2014/main" id="{63E0C62C-29BD-29E3-06FF-E72FC41E6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5</a:t>
            </a:r>
          </a:p>
        </p:txBody>
      </p:sp>
      <p:sp>
        <p:nvSpPr>
          <p:cNvPr id="749623" name="Rectangle 55">
            <a:extLst>
              <a:ext uri="{FF2B5EF4-FFF2-40B4-BE49-F238E27FC236}">
                <a16:creationId xmlns:a16="http://schemas.microsoft.com/office/drawing/2014/main" id="{9E90E20F-BB18-E204-A351-A1E113A6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6</a:t>
            </a:r>
          </a:p>
        </p:txBody>
      </p:sp>
      <p:sp>
        <p:nvSpPr>
          <p:cNvPr id="749624" name="Rectangle 56">
            <a:extLst>
              <a:ext uri="{FF2B5EF4-FFF2-40B4-BE49-F238E27FC236}">
                <a16:creationId xmlns:a16="http://schemas.microsoft.com/office/drawing/2014/main" id="{C9422332-A65D-4F3E-2A40-2E65DE6A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057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7</a:t>
            </a:r>
          </a:p>
        </p:txBody>
      </p:sp>
      <p:sp>
        <p:nvSpPr>
          <p:cNvPr id="749625" name="Rectangle 57">
            <a:extLst>
              <a:ext uri="{FF2B5EF4-FFF2-40B4-BE49-F238E27FC236}">
                <a16:creationId xmlns:a16="http://schemas.microsoft.com/office/drawing/2014/main" id="{3F0BE53E-8183-5A45-423F-7EBA7D617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626" name="Rectangle 58">
            <a:extLst>
              <a:ext uri="{FF2B5EF4-FFF2-40B4-BE49-F238E27FC236}">
                <a16:creationId xmlns:a16="http://schemas.microsoft.com/office/drawing/2014/main" id="{ACE0A21A-4DCC-1F35-B002-2A2595271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49627" name="Rectangle 59">
            <a:extLst>
              <a:ext uri="{FF2B5EF4-FFF2-40B4-BE49-F238E27FC236}">
                <a16:creationId xmlns:a16="http://schemas.microsoft.com/office/drawing/2014/main" id="{D1B799A4-A6B5-E563-062B-206BD937B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49628" name="Rectangle 60">
            <a:extLst>
              <a:ext uri="{FF2B5EF4-FFF2-40B4-BE49-F238E27FC236}">
                <a16:creationId xmlns:a16="http://schemas.microsoft.com/office/drawing/2014/main" id="{8275D124-0E4D-EC3E-B563-A21E48CB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49629" name="Rectangle 61">
            <a:extLst>
              <a:ext uri="{FF2B5EF4-FFF2-40B4-BE49-F238E27FC236}">
                <a16:creationId xmlns:a16="http://schemas.microsoft.com/office/drawing/2014/main" id="{3999C5FE-2202-9292-353B-91A1629FA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630" name="Rectangle 62">
            <a:extLst>
              <a:ext uri="{FF2B5EF4-FFF2-40B4-BE49-F238E27FC236}">
                <a16:creationId xmlns:a16="http://schemas.microsoft.com/office/drawing/2014/main" id="{D8C41153-F6B3-1359-7BCB-212209853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49631" name="Rectangle 63">
            <a:extLst>
              <a:ext uri="{FF2B5EF4-FFF2-40B4-BE49-F238E27FC236}">
                <a16:creationId xmlns:a16="http://schemas.microsoft.com/office/drawing/2014/main" id="{2DEEF7B9-F719-E078-6D4E-9F368065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632" name="Rectangle 64">
            <a:extLst>
              <a:ext uri="{FF2B5EF4-FFF2-40B4-BE49-F238E27FC236}">
                <a16:creationId xmlns:a16="http://schemas.microsoft.com/office/drawing/2014/main" id="{C871DD2B-331B-BF59-D19C-8718E3F8B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749633" name="Rectangle 65">
            <a:extLst>
              <a:ext uri="{FF2B5EF4-FFF2-40B4-BE49-F238E27FC236}">
                <a16:creationId xmlns:a16="http://schemas.microsoft.com/office/drawing/2014/main" id="{ECB7374E-36F7-BCDC-8907-48E3313D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49634" name="Rectangle 66">
            <a:extLst>
              <a:ext uri="{FF2B5EF4-FFF2-40B4-BE49-F238E27FC236}">
                <a16:creationId xmlns:a16="http://schemas.microsoft.com/office/drawing/2014/main" id="{8278E007-885E-CB6F-B77B-BEBEFF83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62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749635" name="Rectangle 67">
            <a:extLst>
              <a:ext uri="{FF2B5EF4-FFF2-40B4-BE49-F238E27FC236}">
                <a16:creationId xmlns:a16="http://schemas.microsoft.com/office/drawing/2014/main" id="{16C6D9DD-B982-C666-318D-6866A3F7D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749636" name="Rectangle 68">
            <a:extLst>
              <a:ext uri="{FF2B5EF4-FFF2-40B4-BE49-F238E27FC236}">
                <a16:creationId xmlns:a16="http://schemas.microsoft.com/office/drawing/2014/main" id="{AD618FFD-AA74-F301-5A36-848504A4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49637" name="Rectangle 69">
            <a:extLst>
              <a:ext uri="{FF2B5EF4-FFF2-40B4-BE49-F238E27FC236}">
                <a16:creationId xmlns:a16="http://schemas.microsoft.com/office/drawing/2014/main" id="{11868320-9642-E034-6D4D-C1E6944F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667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749638" name="Rectangle 70">
            <a:extLst>
              <a:ext uri="{FF2B5EF4-FFF2-40B4-BE49-F238E27FC236}">
                <a16:creationId xmlns:a16="http://schemas.microsoft.com/office/drawing/2014/main" id="{FFFFF9ED-D2DF-4FE8-C06B-BF029933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362200"/>
            <a:ext cx="3810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49639" name="Rectangle 71">
            <a:extLst>
              <a:ext uri="{FF2B5EF4-FFF2-40B4-BE49-F238E27FC236}">
                <a16:creationId xmlns:a16="http://schemas.microsoft.com/office/drawing/2014/main" id="{F4F1E8CA-9449-D2C9-30C0-FA1AF730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40" name="Rectangle 72">
            <a:extLst>
              <a:ext uri="{FF2B5EF4-FFF2-40B4-BE49-F238E27FC236}">
                <a16:creationId xmlns:a16="http://schemas.microsoft.com/office/drawing/2014/main" id="{6A596E2A-445F-8D8C-0B30-D8586E79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641" name="Rectangle 73">
            <a:extLst>
              <a:ext uri="{FF2B5EF4-FFF2-40B4-BE49-F238E27FC236}">
                <a16:creationId xmlns:a16="http://schemas.microsoft.com/office/drawing/2014/main" id="{C76A26DF-4D24-4B18-0669-3D82EDEB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42" name="Rectangle 74">
            <a:extLst>
              <a:ext uri="{FF2B5EF4-FFF2-40B4-BE49-F238E27FC236}">
                <a16:creationId xmlns:a16="http://schemas.microsoft.com/office/drawing/2014/main" id="{40E9DE74-9BCD-D22B-5D48-02D7F9A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43" name="Rectangle 75">
            <a:extLst>
              <a:ext uri="{FF2B5EF4-FFF2-40B4-BE49-F238E27FC236}">
                <a16:creationId xmlns:a16="http://schemas.microsoft.com/office/drawing/2014/main" id="{FE6A5C35-7FEA-2252-67A5-04DDCDED4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44" name="Rectangle 76">
            <a:extLst>
              <a:ext uri="{FF2B5EF4-FFF2-40B4-BE49-F238E27FC236}">
                <a16:creationId xmlns:a16="http://schemas.microsoft.com/office/drawing/2014/main" id="{24A2BF9F-A3B9-227B-513D-506510B24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45" name="Rectangle 77">
            <a:extLst>
              <a:ext uri="{FF2B5EF4-FFF2-40B4-BE49-F238E27FC236}">
                <a16:creationId xmlns:a16="http://schemas.microsoft.com/office/drawing/2014/main" id="{9BE268CB-D434-309C-44C1-7C9A6A320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46" name="Rectangle 78">
            <a:extLst>
              <a:ext uri="{FF2B5EF4-FFF2-40B4-BE49-F238E27FC236}">
                <a16:creationId xmlns:a16="http://schemas.microsoft.com/office/drawing/2014/main" id="{FF26D2B7-9B13-8939-2881-EEAF9E11D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749647" name="Rectangle 79">
            <a:extLst>
              <a:ext uri="{FF2B5EF4-FFF2-40B4-BE49-F238E27FC236}">
                <a16:creationId xmlns:a16="http://schemas.microsoft.com/office/drawing/2014/main" id="{E0BC929F-4328-CF8E-A34F-A00A83B2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49648" name="Rectangle 80">
            <a:extLst>
              <a:ext uri="{FF2B5EF4-FFF2-40B4-BE49-F238E27FC236}">
                <a16:creationId xmlns:a16="http://schemas.microsoft.com/office/drawing/2014/main" id="{C5027303-EE22-8EC0-4FD0-2AFAB4CEB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49" name="Rectangle 81">
            <a:extLst>
              <a:ext uri="{FF2B5EF4-FFF2-40B4-BE49-F238E27FC236}">
                <a16:creationId xmlns:a16="http://schemas.microsoft.com/office/drawing/2014/main" id="{10D5B6B5-E15D-0E03-40F7-81D17A8E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650" name="Rectangle 82">
            <a:extLst>
              <a:ext uri="{FF2B5EF4-FFF2-40B4-BE49-F238E27FC236}">
                <a16:creationId xmlns:a16="http://schemas.microsoft.com/office/drawing/2014/main" id="{3D43046A-10C3-E04F-16E5-0FCF00F1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51" name="Rectangle 83">
            <a:extLst>
              <a:ext uri="{FF2B5EF4-FFF2-40B4-BE49-F238E27FC236}">
                <a16:creationId xmlns:a16="http://schemas.microsoft.com/office/drawing/2014/main" id="{9D50F07F-A162-132A-B882-45C2256AC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52" name="Rectangle 84">
            <a:extLst>
              <a:ext uri="{FF2B5EF4-FFF2-40B4-BE49-F238E27FC236}">
                <a16:creationId xmlns:a16="http://schemas.microsoft.com/office/drawing/2014/main" id="{9726AB40-681C-3F7D-FD34-EF63CA45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53" name="Rectangle 85">
            <a:extLst>
              <a:ext uri="{FF2B5EF4-FFF2-40B4-BE49-F238E27FC236}">
                <a16:creationId xmlns:a16="http://schemas.microsoft.com/office/drawing/2014/main" id="{A43A4A83-CB9C-EA51-3CB8-7A755E2F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54" name="Rectangle 86">
            <a:extLst>
              <a:ext uri="{FF2B5EF4-FFF2-40B4-BE49-F238E27FC236}">
                <a16:creationId xmlns:a16="http://schemas.microsoft.com/office/drawing/2014/main" id="{3462705E-6F5D-CD64-CA7B-BBBEC117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19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55" name="Rectangle 87">
            <a:extLst>
              <a:ext uri="{FF2B5EF4-FFF2-40B4-BE49-F238E27FC236}">
                <a16:creationId xmlns:a16="http://schemas.microsoft.com/office/drawing/2014/main" id="{0CBA5E48-EB98-CE97-F090-49DD6ECB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19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49656" name="Rectangle 88">
            <a:extLst>
              <a:ext uri="{FF2B5EF4-FFF2-40B4-BE49-F238E27FC236}">
                <a16:creationId xmlns:a16="http://schemas.microsoft.com/office/drawing/2014/main" id="{DED01677-7D23-AC8E-9834-9ED7773F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57" name="Rectangle 89">
            <a:extLst>
              <a:ext uri="{FF2B5EF4-FFF2-40B4-BE49-F238E27FC236}">
                <a16:creationId xmlns:a16="http://schemas.microsoft.com/office/drawing/2014/main" id="{4791F50B-77BE-B499-3064-D05D33B5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658" name="Rectangle 90">
            <a:extLst>
              <a:ext uri="{FF2B5EF4-FFF2-40B4-BE49-F238E27FC236}">
                <a16:creationId xmlns:a16="http://schemas.microsoft.com/office/drawing/2014/main" id="{59B713AF-D233-B0F6-D4CC-B94E2C1FD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59" name="Rectangle 91">
            <a:extLst>
              <a:ext uri="{FF2B5EF4-FFF2-40B4-BE49-F238E27FC236}">
                <a16:creationId xmlns:a16="http://schemas.microsoft.com/office/drawing/2014/main" id="{CC23A6E0-8AF4-8E12-BD00-4E172274D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60" name="Rectangle 92">
            <a:extLst>
              <a:ext uri="{FF2B5EF4-FFF2-40B4-BE49-F238E27FC236}">
                <a16:creationId xmlns:a16="http://schemas.microsoft.com/office/drawing/2014/main" id="{18566A42-32F1-3219-F765-8987835C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61" name="Rectangle 93">
            <a:extLst>
              <a:ext uri="{FF2B5EF4-FFF2-40B4-BE49-F238E27FC236}">
                <a16:creationId xmlns:a16="http://schemas.microsoft.com/office/drawing/2014/main" id="{6BE9CEAD-DA86-1056-B1AD-4F38C6A01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662" name="Rectangle 94">
            <a:extLst>
              <a:ext uri="{FF2B5EF4-FFF2-40B4-BE49-F238E27FC236}">
                <a16:creationId xmlns:a16="http://schemas.microsoft.com/office/drawing/2014/main" id="{7DE9DE30-3BB2-2C71-AC69-B16F3E91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124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63" name="Rectangle 95">
            <a:extLst>
              <a:ext uri="{FF2B5EF4-FFF2-40B4-BE49-F238E27FC236}">
                <a16:creationId xmlns:a16="http://schemas.microsoft.com/office/drawing/2014/main" id="{0438BC25-179A-5725-4DB4-917562F22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124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49664" name="Rectangle 96">
            <a:extLst>
              <a:ext uri="{FF2B5EF4-FFF2-40B4-BE49-F238E27FC236}">
                <a16:creationId xmlns:a16="http://schemas.microsoft.com/office/drawing/2014/main" id="{6BC22728-7A1A-8205-66D6-CA695AC3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65" name="Rectangle 97">
            <a:extLst>
              <a:ext uri="{FF2B5EF4-FFF2-40B4-BE49-F238E27FC236}">
                <a16:creationId xmlns:a16="http://schemas.microsoft.com/office/drawing/2014/main" id="{ABAD5A3E-BA17-342D-C00C-32A1D5345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66" name="Rectangle 98">
            <a:extLst>
              <a:ext uri="{FF2B5EF4-FFF2-40B4-BE49-F238E27FC236}">
                <a16:creationId xmlns:a16="http://schemas.microsoft.com/office/drawing/2014/main" id="{82ADCF43-2D6B-8224-7C55-E09FAA65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67" name="Rectangle 99">
            <a:extLst>
              <a:ext uri="{FF2B5EF4-FFF2-40B4-BE49-F238E27FC236}">
                <a16:creationId xmlns:a16="http://schemas.microsoft.com/office/drawing/2014/main" id="{C54F30C4-AAB6-B30D-4907-08DEAAF5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68" name="Rectangle 100">
            <a:extLst>
              <a:ext uri="{FF2B5EF4-FFF2-40B4-BE49-F238E27FC236}">
                <a16:creationId xmlns:a16="http://schemas.microsoft.com/office/drawing/2014/main" id="{846128FA-9D3F-6FEA-35EA-8BC9DD37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69" name="Rectangle 101">
            <a:extLst>
              <a:ext uri="{FF2B5EF4-FFF2-40B4-BE49-F238E27FC236}">
                <a16:creationId xmlns:a16="http://schemas.microsoft.com/office/drawing/2014/main" id="{C186E460-8885-3245-7A24-28D3DB64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70" name="Rectangle 102">
            <a:extLst>
              <a:ext uri="{FF2B5EF4-FFF2-40B4-BE49-F238E27FC236}">
                <a16:creationId xmlns:a16="http://schemas.microsoft.com/office/drawing/2014/main" id="{ED8C5ABD-671D-E21E-59A5-F92C94A0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71" name="Rectangle 103">
            <a:extLst>
              <a:ext uri="{FF2B5EF4-FFF2-40B4-BE49-F238E27FC236}">
                <a16:creationId xmlns:a16="http://schemas.microsoft.com/office/drawing/2014/main" id="{0E72C86F-AE8C-4745-C68F-E8347C9ED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672" name="Rectangle 104">
            <a:extLst>
              <a:ext uri="{FF2B5EF4-FFF2-40B4-BE49-F238E27FC236}">
                <a16:creationId xmlns:a16="http://schemas.microsoft.com/office/drawing/2014/main" id="{14A457AB-A3D7-3260-9B90-476D6915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73" name="Rectangle 105">
            <a:extLst>
              <a:ext uri="{FF2B5EF4-FFF2-40B4-BE49-F238E27FC236}">
                <a16:creationId xmlns:a16="http://schemas.microsoft.com/office/drawing/2014/main" id="{C911E2EB-65DD-C499-9371-A716C6145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674" name="Rectangle 106">
            <a:extLst>
              <a:ext uri="{FF2B5EF4-FFF2-40B4-BE49-F238E27FC236}">
                <a16:creationId xmlns:a16="http://schemas.microsoft.com/office/drawing/2014/main" id="{D72AC460-0989-0F4E-18D9-9DB4D54D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75" name="Rectangle 107">
            <a:extLst>
              <a:ext uri="{FF2B5EF4-FFF2-40B4-BE49-F238E27FC236}">
                <a16:creationId xmlns:a16="http://schemas.microsoft.com/office/drawing/2014/main" id="{DB09368C-4CFC-F200-5213-4AFBAC9D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76" name="Rectangle 108">
            <a:extLst>
              <a:ext uri="{FF2B5EF4-FFF2-40B4-BE49-F238E27FC236}">
                <a16:creationId xmlns:a16="http://schemas.microsoft.com/office/drawing/2014/main" id="{D78A6802-CEE2-4EF6-E16D-9C545EBC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77" name="Rectangle 109">
            <a:extLst>
              <a:ext uri="{FF2B5EF4-FFF2-40B4-BE49-F238E27FC236}">
                <a16:creationId xmlns:a16="http://schemas.microsoft.com/office/drawing/2014/main" id="{8D230E69-3349-78AF-9C4C-3DCC2C40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78" name="Rectangle 110">
            <a:extLst>
              <a:ext uri="{FF2B5EF4-FFF2-40B4-BE49-F238E27FC236}">
                <a16:creationId xmlns:a16="http://schemas.microsoft.com/office/drawing/2014/main" id="{AB09751D-1BA6-DD92-3738-1C51959C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05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79" name="Rectangle 111">
            <a:extLst>
              <a:ext uri="{FF2B5EF4-FFF2-40B4-BE49-F238E27FC236}">
                <a16:creationId xmlns:a16="http://schemas.microsoft.com/office/drawing/2014/main" id="{E33D81CB-F57A-4893-849B-7A081165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680" name="Rectangle 112">
            <a:extLst>
              <a:ext uri="{FF2B5EF4-FFF2-40B4-BE49-F238E27FC236}">
                <a16:creationId xmlns:a16="http://schemas.microsoft.com/office/drawing/2014/main" id="{95A6605A-9EF8-BA07-EE2A-FD8B9869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81" name="Rectangle 113">
            <a:extLst>
              <a:ext uri="{FF2B5EF4-FFF2-40B4-BE49-F238E27FC236}">
                <a16:creationId xmlns:a16="http://schemas.microsoft.com/office/drawing/2014/main" id="{AEAA9465-E30F-FA1D-EF8B-9D15FF59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682" name="Rectangle 114">
            <a:extLst>
              <a:ext uri="{FF2B5EF4-FFF2-40B4-BE49-F238E27FC236}">
                <a16:creationId xmlns:a16="http://schemas.microsoft.com/office/drawing/2014/main" id="{CD37861F-F835-CB41-5C06-20F0037D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83" name="Rectangle 115">
            <a:extLst>
              <a:ext uri="{FF2B5EF4-FFF2-40B4-BE49-F238E27FC236}">
                <a16:creationId xmlns:a16="http://schemas.microsoft.com/office/drawing/2014/main" id="{4AB207D6-A3DD-5A47-402E-39478C9A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84" name="Rectangle 116">
            <a:extLst>
              <a:ext uri="{FF2B5EF4-FFF2-40B4-BE49-F238E27FC236}">
                <a16:creationId xmlns:a16="http://schemas.microsoft.com/office/drawing/2014/main" id="{0F03C5B5-5497-63A9-1862-3C7569EC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85" name="Rectangle 117">
            <a:extLst>
              <a:ext uri="{FF2B5EF4-FFF2-40B4-BE49-F238E27FC236}">
                <a16:creationId xmlns:a16="http://schemas.microsoft.com/office/drawing/2014/main" id="{ACBA7588-F5E6-361E-9A15-39310C73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86" name="Rectangle 118">
            <a:extLst>
              <a:ext uri="{FF2B5EF4-FFF2-40B4-BE49-F238E27FC236}">
                <a16:creationId xmlns:a16="http://schemas.microsoft.com/office/drawing/2014/main" id="{D91ECF78-04BE-63FB-FD08-8553122F1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09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87" name="Rectangle 119">
            <a:extLst>
              <a:ext uri="{FF2B5EF4-FFF2-40B4-BE49-F238E27FC236}">
                <a16:creationId xmlns:a16="http://schemas.microsoft.com/office/drawing/2014/main" id="{B412F366-CB62-9145-C3A1-FA88A81A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49688" name="Rectangle 120">
            <a:extLst>
              <a:ext uri="{FF2B5EF4-FFF2-40B4-BE49-F238E27FC236}">
                <a16:creationId xmlns:a16="http://schemas.microsoft.com/office/drawing/2014/main" id="{2A4E9308-7074-315F-56F0-8039E9A2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689" name="Rectangle 121">
            <a:extLst>
              <a:ext uri="{FF2B5EF4-FFF2-40B4-BE49-F238E27FC236}">
                <a16:creationId xmlns:a16="http://schemas.microsoft.com/office/drawing/2014/main" id="{E7E49E9B-1AB9-9EFB-F0B4-F25A906C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90" name="Rectangle 122">
            <a:extLst>
              <a:ext uri="{FF2B5EF4-FFF2-40B4-BE49-F238E27FC236}">
                <a16:creationId xmlns:a16="http://schemas.microsoft.com/office/drawing/2014/main" id="{452FEBA7-CC25-7342-FE5F-C5E0BF92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91" name="Rectangle 123">
            <a:extLst>
              <a:ext uri="{FF2B5EF4-FFF2-40B4-BE49-F238E27FC236}">
                <a16:creationId xmlns:a16="http://schemas.microsoft.com/office/drawing/2014/main" id="{351BCFD2-3DB7-A155-5523-F9B176C7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92" name="Rectangle 124">
            <a:extLst>
              <a:ext uri="{FF2B5EF4-FFF2-40B4-BE49-F238E27FC236}">
                <a16:creationId xmlns:a16="http://schemas.microsoft.com/office/drawing/2014/main" id="{74D92E60-8209-AA36-5868-661913504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93" name="Rectangle 125">
            <a:extLst>
              <a:ext uri="{FF2B5EF4-FFF2-40B4-BE49-F238E27FC236}">
                <a16:creationId xmlns:a16="http://schemas.microsoft.com/office/drawing/2014/main" id="{EEA97B4E-D3C1-B4AB-04D0-23419275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94" name="Rectangle 126">
            <a:extLst>
              <a:ext uri="{FF2B5EF4-FFF2-40B4-BE49-F238E27FC236}">
                <a16:creationId xmlns:a16="http://schemas.microsoft.com/office/drawing/2014/main" id="{28232F50-DD6C-B3A5-212E-FF802EC9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00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749696" name="Rectangle 128">
            <a:extLst>
              <a:ext uri="{FF2B5EF4-FFF2-40B4-BE49-F238E27FC236}">
                <a16:creationId xmlns:a16="http://schemas.microsoft.com/office/drawing/2014/main" id="{F4571006-7FEF-3199-BF0A-6632F5E56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49697" name="Rectangle 129">
            <a:extLst>
              <a:ext uri="{FF2B5EF4-FFF2-40B4-BE49-F238E27FC236}">
                <a16:creationId xmlns:a16="http://schemas.microsoft.com/office/drawing/2014/main" id="{C4B401DB-BABD-0D87-34B9-0BA3A0EE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49698" name="Rectangle 130">
            <a:extLst>
              <a:ext uri="{FF2B5EF4-FFF2-40B4-BE49-F238E27FC236}">
                <a16:creationId xmlns:a16="http://schemas.microsoft.com/office/drawing/2014/main" id="{9B182479-78DC-B721-9A8B-FBE9CFC7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49699" name="Rectangle 131">
            <a:extLst>
              <a:ext uri="{FF2B5EF4-FFF2-40B4-BE49-F238E27FC236}">
                <a16:creationId xmlns:a16="http://schemas.microsoft.com/office/drawing/2014/main" id="{1E07931E-13EF-AB17-0BA6-C59726A22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146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749700" name="Rectangle 132">
            <a:extLst>
              <a:ext uri="{FF2B5EF4-FFF2-40B4-BE49-F238E27FC236}">
                <a16:creationId xmlns:a16="http://schemas.microsoft.com/office/drawing/2014/main" id="{37E65D39-3C72-C960-9B87-098CB203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49701" name="Rectangle 133">
            <a:extLst>
              <a:ext uri="{FF2B5EF4-FFF2-40B4-BE49-F238E27FC236}">
                <a16:creationId xmlns:a16="http://schemas.microsoft.com/office/drawing/2014/main" id="{E69C51E0-15C2-17A2-FBA5-159264744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749702" name="Rectangle 134">
            <a:extLst>
              <a:ext uri="{FF2B5EF4-FFF2-40B4-BE49-F238E27FC236}">
                <a16:creationId xmlns:a16="http://schemas.microsoft.com/office/drawing/2014/main" id="{703BFA6A-5F4B-A9B7-CD9B-90BA2457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703" name="Rectangle 135">
            <a:extLst>
              <a:ext uri="{FF2B5EF4-FFF2-40B4-BE49-F238E27FC236}">
                <a16:creationId xmlns:a16="http://schemas.microsoft.com/office/drawing/2014/main" id="{A83A1419-CBDF-E1D7-1979-D3A4A8613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242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749704" name="AutoShape 136">
            <a:extLst>
              <a:ext uri="{FF2B5EF4-FFF2-40B4-BE49-F238E27FC236}">
                <a16:creationId xmlns:a16="http://schemas.microsoft.com/office/drawing/2014/main" id="{CFF5A538-D64D-F7DF-ADD0-17ED06D3E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429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49705" name="Rectangle 137">
            <a:extLst>
              <a:ext uri="{FF2B5EF4-FFF2-40B4-BE49-F238E27FC236}">
                <a16:creationId xmlns:a16="http://schemas.microsoft.com/office/drawing/2014/main" id="{1E28621E-CBF4-D62C-79CF-A08A3A474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29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706" name="Rectangle 138">
            <a:extLst>
              <a:ext uri="{FF2B5EF4-FFF2-40B4-BE49-F238E27FC236}">
                <a16:creationId xmlns:a16="http://schemas.microsoft.com/office/drawing/2014/main" id="{FBB302B5-BC51-C4E0-F962-B5018895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429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707" name="Rectangle 139">
            <a:extLst>
              <a:ext uri="{FF2B5EF4-FFF2-40B4-BE49-F238E27FC236}">
                <a16:creationId xmlns:a16="http://schemas.microsoft.com/office/drawing/2014/main" id="{B2457788-87E1-9E38-8027-E00EB8E5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708" name="Rectangle 140">
            <a:extLst>
              <a:ext uri="{FF2B5EF4-FFF2-40B4-BE49-F238E27FC236}">
                <a16:creationId xmlns:a16="http://schemas.microsoft.com/office/drawing/2014/main" id="{EAFDB1FA-4DF7-4622-8F3E-F2EC9B93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429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709" name="Rectangle 141">
            <a:extLst>
              <a:ext uri="{FF2B5EF4-FFF2-40B4-BE49-F238E27FC236}">
                <a16:creationId xmlns:a16="http://schemas.microsoft.com/office/drawing/2014/main" id="{AFE80C0A-310B-957D-C053-55EA9F20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710" name="Rectangle 142">
            <a:extLst>
              <a:ext uri="{FF2B5EF4-FFF2-40B4-BE49-F238E27FC236}">
                <a16:creationId xmlns:a16="http://schemas.microsoft.com/office/drawing/2014/main" id="{F4234026-F003-984E-92B5-8794C885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711" name="Rectangle 143">
            <a:extLst>
              <a:ext uri="{FF2B5EF4-FFF2-40B4-BE49-F238E27FC236}">
                <a16:creationId xmlns:a16="http://schemas.microsoft.com/office/drawing/2014/main" id="{4B473293-CCFF-5640-6FA4-1CAAB66A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29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712" name="Rectangle 144">
            <a:extLst>
              <a:ext uri="{FF2B5EF4-FFF2-40B4-BE49-F238E27FC236}">
                <a16:creationId xmlns:a16="http://schemas.microsoft.com/office/drawing/2014/main" id="{54604A12-E577-1F89-5946-E25A942EC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713" name="Rectangle 145">
            <a:extLst>
              <a:ext uri="{FF2B5EF4-FFF2-40B4-BE49-F238E27FC236}">
                <a16:creationId xmlns:a16="http://schemas.microsoft.com/office/drawing/2014/main" id="{5C192E71-6EB4-2DAD-B48C-E68A9B93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429000"/>
            <a:ext cx="381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749714" name="Rectangle 146">
            <a:extLst>
              <a:ext uri="{FF2B5EF4-FFF2-40B4-BE49-F238E27FC236}">
                <a16:creationId xmlns:a16="http://schemas.microsoft.com/office/drawing/2014/main" id="{661258F0-42AD-08FE-CEE0-20564FEE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715" name="Rectangle 147">
            <a:extLst>
              <a:ext uri="{FF2B5EF4-FFF2-40B4-BE49-F238E27FC236}">
                <a16:creationId xmlns:a16="http://schemas.microsoft.com/office/drawing/2014/main" id="{E1B5CEDB-33B0-9CFA-FAAD-77C69F9FC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716" name="Rectangle 148">
            <a:extLst>
              <a:ext uri="{FF2B5EF4-FFF2-40B4-BE49-F238E27FC236}">
                <a16:creationId xmlns:a16="http://schemas.microsoft.com/office/drawing/2014/main" id="{865B4ECB-28E6-3FF5-081F-674FB2FC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717" name="Rectangle 149">
            <a:extLst>
              <a:ext uri="{FF2B5EF4-FFF2-40B4-BE49-F238E27FC236}">
                <a16:creationId xmlns:a16="http://schemas.microsoft.com/office/drawing/2014/main" id="{6990BA30-FB2C-E9D7-38FC-6CDACC3D8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718" name="Rectangle 150">
            <a:extLst>
              <a:ext uri="{FF2B5EF4-FFF2-40B4-BE49-F238E27FC236}">
                <a16:creationId xmlns:a16="http://schemas.microsoft.com/office/drawing/2014/main" id="{0F8AB4DA-A7DA-46A1-2953-F90547D4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719" name="Rectangle 151">
            <a:extLst>
              <a:ext uri="{FF2B5EF4-FFF2-40B4-BE49-F238E27FC236}">
                <a16:creationId xmlns:a16="http://schemas.microsoft.com/office/drawing/2014/main" id="{18723AA3-925C-745F-C528-2697B00B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749720" name="Rectangle 152">
            <a:extLst>
              <a:ext uri="{FF2B5EF4-FFF2-40B4-BE49-F238E27FC236}">
                <a16:creationId xmlns:a16="http://schemas.microsoft.com/office/drawing/2014/main" id="{286FDFD9-2AC7-B1C2-8931-E65DD449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721" name="Rectangle 153">
            <a:extLst>
              <a:ext uri="{FF2B5EF4-FFF2-40B4-BE49-F238E27FC236}">
                <a16:creationId xmlns:a16="http://schemas.microsoft.com/office/drawing/2014/main" id="{818F9732-6909-A6E5-A4C7-4FDE9F69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95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749722" name="Rectangle 154">
            <a:extLst>
              <a:ext uri="{FF2B5EF4-FFF2-40B4-BE49-F238E27FC236}">
                <a16:creationId xmlns:a16="http://schemas.microsoft.com/office/drawing/2014/main" id="{427DB3F5-F501-D1F3-8517-E721E07F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048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Search Pattern</a:t>
            </a:r>
          </a:p>
        </p:txBody>
      </p:sp>
      <p:sp>
        <p:nvSpPr>
          <p:cNvPr id="749723" name="Rectangle 155">
            <a:extLst>
              <a:ext uri="{FF2B5EF4-FFF2-40B4-BE49-F238E27FC236}">
                <a16:creationId xmlns:a16="http://schemas.microsoft.com/office/drawing/2014/main" id="{D209B595-B908-BE2A-9EAB-F9427BFB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990600"/>
            <a:ext cx="2667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pattern[1..j]</a:t>
            </a:r>
          </a:p>
        </p:txBody>
      </p:sp>
      <p:sp>
        <p:nvSpPr>
          <p:cNvPr id="749724" name="Rectangle 156">
            <a:extLst>
              <a:ext uri="{FF2B5EF4-FFF2-40B4-BE49-F238E27FC236}">
                <a16:creationId xmlns:a16="http://schemas.microsoft.com/office/drawing/2014/main" id="{6A2B5845-24C2-68E9-95EA-902BA4E2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990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</a:t>
            </a:r>
          </a:p>
        </p:txBody>
      </p:sp>
      <p:sp>
        <p:nvSpPr>
          <p:cNvPr id="749725" name="Rectangle 157">
            <a:extLst>
              <a:ext uri="{FF2B5EF4-FFF2-40B4-BE49-F238E27FC236}">
                <a16:creationId xmlns:a16="http://schemas.microsoft.com/office/drawing/2014/main" id="{3FAD7734-3F9A-08A8-F9CF-73793BF2E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990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next</a:t>
            </a:r>
          </a:p>
        </p:txBody>
      </p:sp>
      <p:sp>
        <p:nvSpPr>
          <p:cNvPr id="749726" name="Rectangle 158">
            <a:extLst>
              <a:ext uri="{FF2B5EF4-FFF2-40B4-BE49-F238E27FC236}">
                <a16:creationId xmlns:a16="http://schemas.microsoft.com/office/drawing/2014/main" id="{FCD23900-254C-BEB4-0705-5FC26EFE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146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727" name="Rectangle 159">
            <a:extLst>
              <a:ext uri="{FF2B5EF4-FFF2-40B4-BE49-F238E27FC236}">
                <a16:creationId xmlns:a16="http://schemas.microsoft.com/office/drawing/2014/main" id="{877F1B18-B34A-9DD5-D49A-BAC3A33F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819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49728" name="Rectangle 160">
            <a:extLst>
              <a:ext uri="{FF2B5EF4-FFF2-40B4-BE49-F238E27FC236}">
                <a16:creationId xmlns:a16="http://schemas.microsoft.com/office/drawing/2014/main" id="{1C45D4D3-C3E6-49AA-9331-52BF0349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124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49729" name="Rectangle 161">
            <a:extLst>
              <a:ext uri="{FF2B5EF4-FFF2-40B4-BE49-F238E27FC236}">
                <a16:creationId xmlns:a16="http://schemas.microsoft.com/office/drawing/2014/main" id="{DE848CF0-3105-977B-DBEC-DEE212A5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2954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730" name="Rectangle 162">
            <a:extLst>
              <a:ext uri="{FF2B5EF4-FFF2-40B4-BE49-F238E27FC236}">
                <a16:creationId xmlns:a16="http://schemas.microsoft.com/office/drawing/2014/main" id="{776001D5-0919-2BEB-5FD8-B8FAFBA2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05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749731" name="Rectangle 163">
            <a:extLst>
              <a:ext uri="{FF2B5EF4-FFF2-40B4-BE49-F238E27FC236}">
                <a16:creationId xmlns:a16="http://schemas.microsoft.com/office/drawing/2014/main" id="{0A009977-D5FD-8607-2840-783F7985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098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732" name="Rectangle 164">
            <a:extLst>
              <a:ext uri="{FF2B5EF4-FFF2-40B4-BE49-F238E27FC236}">
                <a16:creationId xmlns:a16="http://schemas.microsoft.com/office/drawing/2014/main" id="{435180E4-BB1D-B52B-5BA4-22B43586B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002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49733" name="Rectangle 165">
            <a:extLst>
              <a:ext uri="{FF2B5EF4-FFF2-40B4-BE49-F238E27FC236}">
                <a16:creationId xmlns:a16="http://schemas.microsoft.com/office/drawing/2014/main" id="{BC2C5946-3F4E-67D7-312C-E5946420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429000"/>
            <a:ext cx="685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63503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C99E1F9-DA1B-81DC-8959-7B7A02DAB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DAA17F-1EDC-46E0-BD59-8D61F99A7B9D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09986" name="Rectangle 2">
            <a:extLst>
              <a:ext uri="{FF2B5EF4-FFF2-40B4-BE49-F238E27FC236}">
                <a16:creationId xmlns:a16="http://schemas.microsoft.com/office/drawing/2014/main" id="{E3405AEE-32A1-92AD-A46D-57A303444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FSA Construction for KMP</a:t>
            </a:r>
          </a:p>
        </p:txBody>
      </p:sp>
      <p:sp>
        <p:nvSpPr>
          <p:cNvPr id="809987" name="Rectangle 3">
            <a:extLst>
              <a:ext uri="{FF2B5EF4-FFF2-40B4-BE49-F238E27FC236}">
                <a16:creationId xmlns:a16="http://schemas.microsoft.com/office/drawing/2014/main" id="{8D6574F0-A47D-80BB-4158-4564421AD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Code for FSA construction in KMP algorithm.</a:t>
            </a:r>
          </a:p>
        </p:txBody>
      </p:sp>
      <p:grpSp>
        <p:nvGrpSpPr>
          <p:cNvPr id="809988" name="Group 4">
            <a:extLst>
              <a:ext uri="{FF2B5EF4-FFF2-40B4-BE49-F238E27FC236}">
                <a16:creationId xmlns:a16="http://schemas.microsoft.com/office/drawing/2014/main" id="{222C4C40-2277-6FAB-BAE5-D78889D4633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600200"/>
            <a:ext cx="6781800" cy="4865688"/>
            <a:chOff x="2784" y="144"/>
            <a:chExt cx="2400" cy="3065"/>
          </a:xfrm>
        </p:grpSpPr>
        <p:sp>
          <p:nvSpPr>
            <p:cNvPr id="809989" name="Text Box 5">
              <a:extLst>
                <a:ext uri="{FF2B5EF4-FFF2-40B4-BE49-F238E27FC236}">
                  <a16:creationId xmlns:a16="http://schemas.microsoft.com/office/drawing/2014/main" id="{7221205A-7848-BF35-DCAE-4B86CF4D7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44"/>
              <a:ext cx="2400" cy="306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void kmpinit(char p[], int next[])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int j, X = 0, M = strlen(p);</a:t>
              </a: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next[0] = 0;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for (j = 1; j &lt; M; j++)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if (p[X] == p[j]) {      </a:t>
              </a: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// char match</a:t>
              </a: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   next[j] = next[X];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   X = X + 1;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else {                   </a:t>
              </a: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// char mismatch</a:t>
              </a:r>
              <a:endPara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   next[j] = X + 1;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   X = next[X];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  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}  </a:t>
              </a:r>
            </a:p>
          </p:txBody>
        </p:sp>
        <p:sp>
          <p:nvSpPr>
            <p:cNvPr id="809990" name="Text Box 6">
              <a:extLst>
                <a:ext uri="{FF2B5EF4-FFF2-40B4-BE49-F238E27FC236}">
                  <a16:creationId xmlns:a16="http://schemas.microsoft.com/office/drawing/2014/main" id="{E86103C3-45BD-5211-C09A-0DB3B7DF8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44"/>
              <a:ext cx="2400" cy="26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FSA Construction for KMP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39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B862C9A-7E76-BD56-C553-88065218F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F144666-950C-FDF5-B814-F7203EFA9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40FF204C-8B68-7502-D404-31E7A6AC0B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85B91E65-A12F-4DFA-07B5-1A8529787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47110" name="AutoShape 6">
            <a:extLst>
              <a:ext uri="{FF2B5EF4-FFF2-40B4-BE49-F238E27FC236}">
                <a16:creationId xmlns:a16="http://schemas.microsoft.com/office/drawing/2014/main" id="{352590DB-9049-76D8-9FE5-2D0196F625C6}"/>
              </a:ext>
            </a:extLst>
          </p:cNvPr>
          <p:cNvCxnSpPr>
            <a:cxnSpLocks noChangeShapeType="1"/>
            <a:stCxn id="47108" idx="6"/>
            <a:endCxn id="47109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1" name="Text Box 7">
            <a:extLst>
              <a:ext uri="{FF2B5EF4-FFF2-40B4-BE49-F238E27FC236}">
                <a16:creationId xmlns:a16="http://schemas.microsoft.com/office/drawing/2014/main" id="{254DDD4F-C566-4162-6D1A-778691C07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9DE4CDEC-C201-2984-76AC-85CA88331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F167B220-F158-AE65-B796-2CC1BE4F6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47114" name="Oval 10">
            <a:extLst>
              <a:ext uri="{FF2B5EF4-FFF2-40B4-BE49-F238E27FC236}">
                <a16:creationId xmlns:a16="http://schemas.microsoft.com/office/drawing/2014/main" id="{B1BAD2CD-DD48-617E-9B40-C732C2EC31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47115" name="AutoShape 11">
            <a:extLst>
              <a:ext uri="{FF2B5EF4-FFF2-40B4-BE49-F238E27FC236}">
                <a16:creationId xmlns:a16="http://schemas.microsoft.com/office/drawing/2014/main" id="{42C6A94A-36E5-8222-346F-7BA55FCFA853}"/>
              </a:ext>
            </a:extLst>
          </p:cNvPr>
          <p:cNvCxnSpPr>
            <a:cxnSpLocks noChangeShapeType="1"/>
            <a:stCxn id="47113" idx="6"/>
            <a:endCxn id="47114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6" name="Text Box 12">
            <a:extLst>
              <a:ext uri="{FF2B5EF4-FFF2-40B4-BE49-F238E27FC236}">
                <a16:creationId xmlns:a16="http://schemas.microsoft.com/office/drawing/2014/main" id="{2831E512-7A38-1793-57FF-12812185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47117" name="AutoShape 13">
            <a:extLst>
              <a:ext uri="{FF2B5EF4-FFF2-40B4-BE49-F238E27FC236}">
                <a16:creationId xmlns:a16="http://schemas.microsoft.com/office/drawing/2014/main" id="{D44494A0-9AA0-181D-E8ED-B63882C214D0}"/>
              </a:ext>
            </a:extLst>
          </p:cNvPr>
          <p:cNvCxnSpPr>
            <a:cxnSpLocks noChangeShapeType="1"/>
            <a:stCxn id="47109" idx="6"/>
            <a:endCxn id="47113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8" name="Oval 14">
            <a:extLst>
              <a:ext uri="{FF2B5EF4-FFF2-40B4-BE49-F238E27FC236}">
                <a16:creationId xmlns:a16="http://schemas.microsoft.com/office/drawing/2014/main" id="{817907FB-0225-5D77-0240-0075F8A885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47119" name="Oval 15">
            <a:extLst>
              <a:ext uri="{FF2B5EF4-FFF2-40B4-BE49-F238E27FC236}">
                <a16:creationId xmlns:a16="http://schemas.microsoft.com/office/drawing/2014/main" id="{4F94D2CD-0DD5-60C5-B01F-34B9C6BF0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47120" name="AutoShape 16">
            <a:extLst>
              <a:ext uri="{FF2B5EF4-FFF2-40B4-BE49-F238E27FC236}">
                <a16:creationId xmlns:a16="http://schemas.microsoft.com/office/drawing/2014/main" id="{BDC4B5AA-36B7-2521-C504-5278CE1A3CB0}"/>
              </a:ext>
            </a:extLst>
          </p:cNvPr>
          <p:cNvCxnSpPr>
            <a:cxnSpLocks noChangeShapeType="1"/>
            <a:stCxn id="47118" idx="6"/>
            <a:endCxn id="47119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1" name="Text Box 17">
            <a:extLst>
              <a:ext uri="{FF2B5EF4-FFF2-40B4-BE49-F238E27FC236}">
                <a16:creationId xmlns:a16="http://schemas.microsoft.com/office/drawing/2014/main" id="{4A57EE1E-2D3A-0507-83EF-F94BE0C8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BBF83C32-6C43-47A2-2AD3-EAEEEC455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23" name="Oval 19">
            <a:extLst>
              <a:ext uri="{FF2B5EF4-FFF2-40B4-BE49-F238E27FC236}">
                <a16:creationId xmlns:a16="http://schemas.microsoft.com/office/drawing/2014/main" id="{E2047112-5A26-BFE3-DB9A-9A410911D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47124" name="AutoShape 20">
            <a:extLst>
              <a:ext uri="{FF2B5EF4-FFF2-40B4-BE49-F238E27FC236}">
                <a16:creationId xmlns:a16="http://schemas.microsoft.com/office/drawing/2014/main" id="{28CBEDEF-E5DA-640C-D431-3E6138BE5B1F}"/>
              </a:ext>
            </a:extLst>
          </p:cNvPr>
          <p:cNvCxnSpPr>
            <a:cxnSpLocks noChangeShapeType="1"/>
            <a:stCxn id="47123" idx="6"/>
            <a:endCxn id="47108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5" name="Text Box 21">
            <a:extLst>
              <a:ext uri="{FF2B5EF4-FFF2-40B4-BE49-F238E27FC236}">
                <a16:creationId xmlns:a16="http://schemas.microsoft.com/office/drawing/2014/main" id="{4B0BC929-8A8E-F12E-2CEC-18976D43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7126" name="AutoShape 22">
            <a:extLst>
              <a:ext uri="{FF2B5EF4-FFF2-40B4-BE49-F238E27FC236}">
                <a16:creationId xmlns:a16="http://schemas.microsoft.com/office/drawing/2014/main" id="{8B2C8F75-7409-4E8F-7B70-7753998D4841}"/>
              </a:ext>
            </a:extLst>
          </p:cNvPr>
          <p:cNvCxnSpPr>
            <a:cxnSpLocks noChangeShapeType="1"/>
            <a:stCxn id="47119" idx="6"/>
            <a:endCxn id="47123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7" name="AutoShape 23">
            <a:extLst>
              <a:ext uri="{FF2B5EF4-FFF2-40B4-BE49-F238E27FC236}">
                <a16:creationId xmlns:a16="http://schemas.microsoft.com/office/drawing/2014/main" id="{F004379E-084C-FBFF-D924-51280B76736A}"/>
              </a:ext>
            </a:extLst>
          </p:cNvPr>
          <p:cNvCxnSpPr>
            <a:cxnSpLocks noChangeShapeType="1"/>
            <a:stCxn id="47119" idx="3"/>
            <a:endCxn id="47118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8" name="Text Box 24">
            <a:extLst>
              <a:ext uri="{FF2B5EF4-FFF2-40B4-BE49-F238E27FC236}">
                <a16:creationId xmlns:a16="http://schemas.microsoft.com/office/drawing/2014/main" id="{E3C01A9D-9B88-8DEB-18C2-C435000F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7129" name="AutoShape 25">
            <a:extLst>
              <a:ext uri="{FF2B5EF4-FFF2-40B4-BE49-F238E27FC236}">
                <a16:creationId xmlns:a16="http://schemas.microsoft.com/office/drawing/2014/main" id="{830CBBB1-B08E-B73B-8920-4C3C3029F1EE}"/>
              </a:ext>
            </a:extLst>
          </p:cNvPr>
          <p:cNvCxnSpPr>
            <a:cxnSpLocks noChangeShapeType="1"/>
            <a:stCxn id="47113" idx="3"/>
            <a:endCxn id="47108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0" name="Text Box 26">
            <a:extLst>
              <a:ext uri="{FF2B5EF4-FFF2-40B4-BE49-F238E27FC236}">
                <a16:creationId xmlns:a16="http://schemas.microsoft.com/office/drawing/2014/main" id="{835F2927-2725-597B-5799-E442E1040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7131" name="AutoShape 27">
            <a:extLst>
              <a:ext uri="{FF2B5EF4-FFF2-40B4-BE49-F238E27FC236}">
                <a16:creationId xmlns:a16="http://schemas.microsoft.com/office/drawing/2014/main" id="{53A360DD-79BE-5910-5775-CC5797AED0A9}"/>
              </a:ext>
            </a:extLst>
          </p:cNvPr>
          <p:cNvCxnSpPr>
            <a:cxnSpLocks noChangeShapeType="1"/>
            <a:stCxn id="47109" idx="1"/>
            <a:endCxn id="47118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2" name="Text Box 28">
            <a:extLst>
              <a:ext uri="{FF2B5EF4-FFF2-40B4-BE49-F238E27FC236}">
                <a16:creationId xmlns:a16="http://schemas.microsoft.com/office/drawing/2014/main" id="{A8169A66-70F3-05BE-501E-45BAD40F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7133" name="AutoShape 29">
            <a:extLst>
              <a:ext uri="{FF2B5EF4-FFF2-40B4-BE49-F238E27FC236}">
                <a16:creationId xmlns:a16="http://schemas.microsoft.com/office/drawing/2014/main" id="{38DB93C7-5BE0-197E-A4CA-9A6912CA1B82}"/>
              </a:ext>
            </a:extLst>
          </p:cNvPr>
          <p:cNvCxnSpPr>
            <a:cxnSpLocks noChangeShapeType="1"/>
            <a:stCxn id="47108" idx="4"/>
            <a:endCxn id="47118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4" name="Text Box 30">
            <a:extLst>
              <a:ext uri="{FF2B5EF4-FFF2-40B4-BE49-F238E27FC236}">
                <a16:creationId xmlns:a16="http://schemas.microsoft.com/office/drawing/2014/main" id="{FE4E8E10-3CEA-31D2-93E0-B8077A44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7135" name="Freeform 31">
            <a:extLst>
              <a:ext uri="{FF2B5EF4-FFF2-40B4-BE49-F238E27FC236}">
                <a16:creationId xmlns:a16="http://schemas.microsoft.com/office/drawing/2014/main" id="{6AC1D019-56CA-9CF5-FA8D-B5ABCC15998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6B91F8FB-1D54-2B85-D7F8-B61C093B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7137" name="Freeform 33">
            <a:extLst>
              <a:ext uri="{FF2B5EF4-FFF2-40B4-BE49-F238E27FC236}">
                <a16:creationId xmlns:a16="http://schemas.microsoft.com/office/drawing/2014/main" id="{C2AD4B2B-2DFE-01B8-E5E4-DCEA6FA36C5E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9E34637E-7719-F0D3-BBA0-4CD236463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E0925DDE-68F3-30D8-DA0F-524773FE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47140" name="Rectangle 36">
            <a:extLst>
              <a:ext uri="{FF2B5EF4-FFF2-40B4-BE49-F238E27FC236}">
                <a16:creationId xmlns:a16="http://schemas.microsoft.com/office/drawing/2014/main" id="{27EF7CB0-4B0A-BBF1-959A-08BCC9B48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7AD64C08-74D4-2DDF-0FC0-E9DD58EA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42" name="Rectangle 38">
            <a:extLst>
              <a:ext uri="{FF2B5EF4-FFF2-40B4-BE49-F238E27FC236}">
                <a16:creationId xmlns:a16="http://schemas.microsoft.com/office/drawing/2014/main" id="{A7A1620E-160D-A089-1158-F46F76FB7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7143" name="Rectangle 39">
            <a:extLst>
              <a:ext uri="{FF2B5EF4-FFF2-40B4-BE49-F238E27FC236}">
                <a16:creationId xmlns:a16="http://schemas.microsoft.com/office/drawing/2014/main" id="{951DCB5B-082E-8C31-F506-C98A882E5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44" name="Rectangle 40">
            <a:extLst>
              <a:ext uri="{FF2B5EF4-FFF2-40B4-BE49-F238E27FC236}">
                <a16:creationId xmlns:a16="http://schemas.microsoft.com/office/drawing/2014/main" id="{3D5805EE-3E76-DCE4-C646-854ED174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45" name="Rectangle 41">
            <a:extLst>
              <a:ext uri="{FF2B5EF4-FFF2-40B4-BE49-F238E27FC236}">
                <a16:creationId xmlns:a16="http://schemas.microsoft.com/office/drawing/2014/main" id="{7E39BDD7-8FAF-54C7-8A4B-3AE4CC66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46" name="Rectangle 42">
            <a:extLst>
              <a:ext uri="{FF2B5EF4-FFF2-40B4-BE49-F238E27FC236}">
                <a16:creationId xmlns:a16="http://schemas.microsoft.com/office/drawing/2014/main" id="{28C5E496-7465-9237-A5FB-0942C9259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47" name="Rectangle 43">
            <a:extLst>
              <a:ext uri="{FF2B5EF4-FFF2-40B4-BE49-F238E27FC236}">
                <a16:creationId xmlns:a16="http://schemas.microsoft.com/office/drawing/2014/main" id="{CB279A0E-A876-70AD-A053-BEA09B55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48" name="Rectangle 44">
            <a:extLst>
              <a:ext uri="{FF2B5EF4-FFF2-40B4-BE49-F238E27FC236}">
                <a16:creationId xmlns:a16="http://schemas.microsoft.com/office/drawing/2014/main" id="{EE3F7D73-63CA-B6E8-E8A1-CB4539E8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49" name="Rectangle 45">
            <a:extLst>
              <a:ext uri="{FF2B5EF4-FFF2-40B4-BE49-F238E27FC236}">
                <a16:creationId xmlns:a16="http://schemas.microsoft.com/office/drawing/2014/main" id="{A84FBDC6-3310-4591-A8DD-58013ECC6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7150" name="Rectangle 46">
            <a:extLst>
              <a:ext uri="{FF2B5EF4-FFF2-40B4-BE49-F238E27FC236}">
                <a16:creationId xmlns:a16="http://schemas.microsoft.com/office/drawing/2014/main" id="{40016116-7A7A-861E-5A7A-5CA7934E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51" name="Rectangle 47">
            <a:extLst>
              <a:ext uri="{FF2B5EF4-FFF2-40B4-BE49-F238E27FC236}">
                <a16:creationId xmlns:a16="http://schemas.microsoft.com/office/drawing/2014/main" id="{729DB122-C212-A396-01C4-E601DE31C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52" name="Rectangle 48">
            <a:extLst>
              <a:ext uri="{FF2B5EF4-FFF2-40B4-BE49-F238E27FC236}">
                <a16:creationId xmlns:a16="http://schemas.microsoft.com/office/drawing/2014/main" id="{CBF780C7-F5C4-6228-B3B0-02A4E0273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47153" name="Rectangle 49">
            <a:extLst>
              <a:ext uri="{FF2B5EF4-FFF2-40B4-BE49-F238E27FC236}">
                <a16:creationId xmlns:a16="http://schemas.microsoft.com/office/drawing/2014/main" id="{2E05103E-94BA-526D-B860-63A1AB98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7154" name="Rectangle 50">
            <a:extLst>
              <a:ext uri="{FF2B5EF4-FFF2-40B4-BE49-F238E27FC236}">
                <a16:creationId xmlns:a16="http://schemas.microsoft.com/office/drawing/2014/main" id="{2E92B269-B508-A4FD-820A-C32A5AE2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55" name="Rectangle 51">
            <a:extLst>
              <a:ext uri="{FF2B5EF4-FFF2-40B4-BE49-F238E27FC236}">
                <a16:creationId xmlns:a16="http://schemas.microsoft.com/office/drawing/2014/main" id="{AC121D9E-1F67-F38D-0F58-4FF91BE1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56" name="Rectangle 52">
            <a:extLst>
              <a:ext uri="{FF2B5EF4-FFF2-40B4-BE49-F238E27FC236}">
                <a16:creationId xmlns:a16="http://schemas.microsoft.com/office/drawing/2014/main" id="{C7658964-3E5C-117C-7FDF-6F774B7B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7157" name="Rectangle 53">
            <a:extLst>
              <a:ext uri="{FF2B5EF4-FFF2-40B4-BE49-F238E27FC236}">
                <a16:creationId xmlns:a16="http://schemas.microsoft.com/office/drawing/2014/main" id="{73944929-DD06-6C4A-D759-144A983D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1C3FF58-667D-8787-6A76-823FB8DE2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B688BF3-961A-BA65-98AA-10DEFB1D6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595F9919-00B3-B0A6-BC95-E2E554443D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B6D7C125-CDBC-5C9F-6D16-FB22B0DC2A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49158" name="AutoShape 6">
            <a:extLst>
              <a:ext uri="{FF2B5EF4-FFF2-40B4-BE49-F238E27FC236}">
                <a16:creationId xmlns:a16="http://schemas.microsoft.com/office/drawing/2014/main" id="{04BF1936-5465-A41B-3C38-3FB499E84CF5}"/>
              </a:ext>
            </a:extLst>
          </p:cNvPr>
          <p:cNvCxnSpPr>
            <a:cxnSpLocks noChangeShapeType="1"/>
            <a:stCxn id="49156" idx="6"/>
            <a:endCxn id="49157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59" name="Text Box 7">
            <a:extLst>
              <a:ext uri="{FF2B5EF4-FFF2-40B4-BE49-F238E27FC236}">
                <a16:creationId xmlns:a16="http://schemas.microsoft.com/office/drawing/2014/main" id="{2E37A1A9-F973-8729-A437-D1B27974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EDC248F5-6780-E40E-74B7-DFC8C3D77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B39DD906-748B-BC45-BCFB-2841726E1A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2738737E-CE01-83CB-3B9E-6624972368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49163" name="AutoShape 11">
            <a:extLst>
              <a:ext uri="{FF2B5EF4-FFF2-40B4-BE49-F238E27FC236}">
                <a16:creationId xmlns:a16="http://schemas.microsoft.com/office/drawing/2014/main" id="{E3701C27-99F5-1AEB-E2EC-ED8E54543817}"/>
              </a:ext>
            </a:extLst>
          </p:cNvPr>
          <p:cNvCxnSpPr>
            <a:cxnSpLocks noChangeShapeType="1"/>
            <a:stCxn id="49161" idx="6"/>
            <a:endCxn id="49162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4" name="Text Box 12">
            <a:extLst>
              <a:ext uri="{FF2B5EF4-FFF2-40B4-BE49-F238E27FC236}">
                <a16:creationId xmlns:a16="http://schemas.microsoft.com/office/drawing/2014/main" id="{26545F58-383D-215B-C209-A09C21607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49165" name="AutoShape 13">
            <a:extLst>
              <a:ext uri="{FF2B5EF4-FFF2-40B4-BE49-F238E27FC236}">
                <a16:creationId xmlns:a16="http://schemas.microsoft.com/office/drawing/2014/main" id="{D4F1B53F-692A-C1BB-CDA3-0F0A502DA16D}"/>
              </a:ext>
            </a:extLst>
          </p:cNvPr>
          <p:cNvCxnSpPr>
            <a:cxnSpLocks noChangeShapeType="1"/>
            <a:stCxn id="49157" idx="6"/>
            <a:endCxn id="49161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6" name="Oval 14">
            <a:extLst>
              <a:ext uri="{FF2B5EF4-FFF2-40B4-BE49-F238E27FC236}">
                <a16:creationId xmlns:a16="http://schemas.microsoft.com/office/drawing/2014/main" id="{53395E67-9673-B260-EC39-406E816EF5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49167" name="Oval 15">
            <a:extLst>
              <a:ext uri="{FF2B5EF4-FFF2-40B4-BE49-F238E27FC236}">
                <a16:creationId xmlns:a16="http://schemas.microsoft.com/office/drawing/2014/main" id="{9C966EFB-E04E-3A45-A354-5D70AEDF68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49168" name="AutoShape 16">
            <a:extLst>
              <a:ext uri="{FF2B5EF4-FFF2-40B4-BE49-F238E27FC236}">
                <a16:creationId xmlns:a16="http://schemas.microsoft.com/office/drawing/2014/main" id="{976F6A14-3797-D436-B9D5-E3043E1D1A17}"/>
              </a:ext>
            </a:extLst>
          </p:cNvPr>
          <p:cNvCxnSpPr>
            <a:cxnSpLocks noChangeShapeType="1"/>
            <a:stCxn id="49166" idx="6"/>
            <a:endCxn id="49167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9" name="Text Box 17">
            <a:extLst>
              <a:ext uri="{FF2B5EF4-FFF2-40B4-BE49-F238E27FC236}">
                <a16:creationId xmlns:a16="http://schemas.microsoft.com/office/drawing/2014/main" id="{604A896C-57D8-4C36-6AEB-42E70077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70" name="Text Box 18">
            <a:extLst>
              <a:ext uri="{FF2B5EF4-FFF2-40B4-BE49-F238E27FC236}">
                <a16:creationId xmlns:a16="http://schemas.microsoft.com/office/drawing/2014/main" id="{FA383F0F-A2E2-5020-CD38-F80BBA09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71" name="Oval 19">
            <a:extLst>
              <a:ext uri="{FF2B5EF4-FFF2-40B4-BE49-F238E27FC236}">
                <a16:creationId xmlns:a16="http://schemas.microsoft.com/office/drawing/2014/main" id="{CAB36BDA-8943-F3C4-B1CC-A83C2ADD1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49172" name="AutoShape 20">
            <a:extLst>
              <a:ext uri="{FF2B5EF4-FFF2-40B4-BE49-F238E27FC236}">
                <a16:creationId xmlns:a16="http://schemas.microsoft.com/office/drawing/2014/main" id="{025B8837-C662-2097-2FF4-852C5E3FDDBE}"/>
              </a:ext>
            </a:extLst>
          </p:cNvPr>
          <p:cNvCxnSpPr>
            <a:cxnSpLocks noChangeShapeType="1"/>
            <a:stCxn id="49171" idx="6"/>
            <a:endCxn id="49156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3" name="Text Box 21">
            <a:extLst>
              <a:ext uri="{FF2B5EF4-FFF2-40B4-BE49-F238E27FC236}">
                <a16:creationId xmlns:a16="http://schemas.microsoft.com/office/drawing/2014/main" id="{09F5718C-75B9-EDA3-E8F9-0853C8121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1D04400A-75D4-0745-E3C5-55AD6163A1F7}"/>
              </a:ext>
            </a:extLst>
          </p:cNvPr>
          <p:cNvCxnSpPr>
            <a:cxnSpLocks noChangeShapeType="1"/>
            <a:stCxn id="49167" idx="6"/>
            <a:endCxn id="49171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5" name="AutoShape 23">
            <a:extLst>
              <a:ext uri="{FF2B5EF4-FFF2-40B4-BE49-F238E27FC236}">
                <a16:creationId xmlns:a16="http://schemas.microsoft.com/office/drawing/2014/main" id="{619ECCCC-771C-7F82-C53F-B901F29A90C9}"/>
              </a:ext>
            </a:extLst>
          </p:cNvPr>
          <p:cNvCxnSpPr>
            <a:cxnSpLocks noChangeShapeType="1"/>
            <a:stCxn id="49167" idx="3"/>
            <a:endCxn id="49166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6" name="Text Box 24">
            <a:extLst>
              <a:ext uri="{FF2B5EF4-FFF2-40B4-BE49-F238E27FC236}">
                <a16:creationId xmlns:a16="http://schemas.microsoft.com/office/drawing/2014/main" id="{01C94765-1EB8-79EF-7247-65AFF6EB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9177" name="AutoShape 25">
            <a:extLst>
              <a:ext uri="{FF2B5EF4-FFF2-40B4-BE49-F238E27FC236}">
                <a16:creationId xmlns:a16="http://schemas.microsoft.com/office/drawing/2014/main" id="{C34986EC-ECFF-3DCF-CF15-7AA31FCFAB6A}"/>
              </a:ext>
            </a:extLst>
          </p:cNvPr>
          <p:cNvCxnSpPr>
            <a:cxnSpLocks noChangeShapeType="1"/>
            <a:stCxn id="49161" idx="3"/>
            <a:endCxn id="49156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8" name="Text Box 26">
            <a:extLst>
              <a:ext uri="{FF2B5EF4-FFF2-40B4-BE49-F238E27FC236}">
                <a16:creationId xmlns:a16="http://schemas.microsoft.com/office/drawing/2014/main" id="{160739A7-351A-A22B-0B00-20EAAE726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9179" name="AutoShape 27">
            <a:extLst>
              <a:ext uri="{FF2B5EF4-FFF2-40B4-BE49-F238E27FC236}">
                <a16:creationId xmlns:a16="http://schemas.microsoft.com/office/drawing/2014/main" id="{90DC79F6-2003-15D4-E103-F1B706416A4E}"/>
              </a:ext>
            </a:extLst>
          </p:cNvPr>
          <p:cNvCxnSpPr>
            <a:cxnSpLocks noChangeShapeType="1"/>
            <a:stCxn id="49157" idx="1"/>
            <a:endCxn id="49166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80" name="Text Box 28">
            <a:extLst>
              <a:ext uri="{FF2B5EF4-FFF2-40B4-BE49-F238E27FC236}">
                <a16:creationId xmlns:a16="http://schemas.microsoft.com/office/drawing/2014/main" id="{CEEDE2B5-445A-74E6-CCAF-F481A591F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49181" name="AutoShape 29">
            <a:extLst>
              <a:ext uri="{FF2B5EF4-FFF2-40B4-BE49-F238E27FC236}">
                <a16:creationId xmlns:a16="http://schemas.microsoft.com/office/drawing/2014/main" id="{E2C21A98-F488-904E-2E10-4BFF188524EB}"/>
              </a:ext>
            </a:extLst>
          </p:cNvPr>
          <p:cNvCxnSpPr>
            <a:cxnSpLocks noChangeShapeType="1"/>
            <a:stCxn id="49156" idx="4"/>
            <a:endCxn id="49166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82" name="Text Box 30">
            <a:extLst>
              <a:ext uri="{FF2B5EF4-FFF2-40B4-BE49-F238E27FC236}">
                <a16:creationId xmlns:a16="http://schemas.microsoft.com/office/drawing/2014/main" id="{CFB5A395-5080-A5FE-C27F-8B67F28A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9183" name="Freeform 31">
            <a:extLst>
              <a:ext uri="{FF2B5EF4-FFF2-40B4-BE49-F238E27FC236}">
                <a16:creationId xmlns:a16="http://schemas.microsoft.com/office/drawing/2014/main" id="{1DCB33B7-9EEC-6C8E-27A0-39B523F464FF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84" name="Text Box 32">
            <a:extLst>
              <a:ext uri="{FF2B5EF4-FFF2-40B4-BE49-F238E27FC236}">
                <a16:creationId xmlns:a16="http://schemas.microsoft.com/office/drawing/2014/main" id="{7D7D91F2-D942-A2CB-4934-D1FE979D3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9185" name="Freeform 33">
            <a:extLst>
              <a:ext uri="{FF2B5EF4-FFF2-40B4-BE49-F238E27FC236}">
                <a16:creationId xmlns:a16="http://schemas.microsoft.com/office/drawing/2014/main" id="{53DF95D0-897E-F99D-314F-58481868342C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86" name="Text Box 34">
            <a:extLst>
              <a:ext uri="{FF2B5EF4-FFF2-40B4-BE49-F238E27FC236}">
                <a16:creationId xmlns:a16="http://schemas.microsoft.com/office/drawing/2014/main" id="{712B5D37-B4A8-ED85-DA85-C106DE6E1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87" name="Text Box 35">
            <a:extLst>
              <a:ext uri="{FF2B5EF4-FFF2-40B4-BE49-F238E27FC236}">
                <a16:creationId xmlns:a16="http://schemas.microsoft.com/office/drawing/2014/main" id="{ACDDC9E8-C55D-BF9B-E3F4-04C63DDF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49188" name="Rectangle 36">
            <a:extLst>
              <a:ext uri="{FF2B5EF4-FFF2-40B4-BE49-F238E27FC236}">
                <a16:creationId xmlns:a16="http://schemas.microsoft.com/office/drawing/2014/main" id="{ACC6E31B-3225-3197-7350-6F82C5A2D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89" name="Rectangle 37">
            <a:extLst>
              <a:ext uri="{FF2B5EF4-FFF2-40B4-BE49-F238E27FC236}">
                <a16:creationId xmlns:a16="http://schemas.microsoft.com/office/drawing/2014/main" id="{9CF43913-EAA8-1B83-1C52-AEDD7A66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90" name="Rectangle 38">
            <a:extLst>
              <a:ext uri="{FF2B5EF4-FFF2-40B4-BE49-F238E27FC236}">
                <a16:creationId xmlns:a16="http://schemas.microsoft.com/office/drawing/2014/main" id="{A5C02584-F431-897A-C4A6-3B7B8527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9191" name="Rectangle 39">
            <a:extLst>
              <a:ext uri="{FF2B5EF4-FFF2-40B4-BE49-F238E27FC236}">
                <a16:creationId xmlns:a16="http://schemas.microsoft.com/office/drawing/2014/main" id="{58C89261-F47D-C9F2-88C1-6F5A14AA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92" name="Rectangle 40">
            <a:extLst>
              <a:ext uri="{FF2B5EF4-FFF2-40B4-BE49-F238E27FC236}">
                <a16:creationId xmlns:a16="http://schemas.microsoft.com/office/drawing/2014/main" id="{626101CB-50C4-471F-F759-205BD3FA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93" name="Rectangle 41">
            <a:extLst>
              <a:ext uri="{FF2B5EF4-FFF2-40B4-BE49-F238E27FC236}">
                <a16:creationId xmlns:a16="http://schemas.microsoft.com/office/drawing/2014/main" id="{AC21C202-16B8-802C-A015-B8A94D3F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94" name="Rectangle 42">
            <a:extLst>
              <a:ext uri="{FF2B5EF4-FFF2-40B4-BE49-F238E27FC236}">
                <a16:creationId xmlns:a16="http://schemas.microsoft.com/office/drawing/2014/main" id="{50DEE880-9ABE-26BA-FF22-220507DAD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95" name="Rectangle 43">
            <a:extLst>
              <a:ext uri="{FF2B5EF4-FFF2-40B4-BE49-F238E27FC236}">
                <a16:creationId xmlns:a16="http://schemas.microsoft.com/office/drawing/2014/main" id="{155D9D64-4190-9807-6E2F-595AA598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96" name="Rectangle 44">
            <a:extLst>
              <a:ext uri="{FF2B5EF4-FFF2-40B4-BE49-F238E27FC236}">
                <a16:creationId xmlns:a16="http://schemas.microsoft.com/office/drawing/2014/main" id="{DEBEFA26-C0C1-418A-5F32-4DB4175C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97" name="Rectangle 45">
            <a:extLst>
              <a:ext uri="{FF2B5EF4-FFF2-40B4-BE49-F238E27FC236}">
                <a16:creationId xmlns:a16="http://schemas.microsoft.com/office/drawing/2014/main" id="{1DD9789D-CB6E-D815-BE06-64AB1E6A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9198" name="Rectangle 46">
            <a:extLst>
              <a:ext uri="{FF2B5EF4-FFF2-40B4-BE49-F238E27FC236}">
                <a16:creationId xmlns:a16="http://schemas.microsoft.com/office/drawing/2014/main" id="{0AC2D755-7C6E-C8D7-081C-31F1B140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199" name="Rectangle 47">
            <a:extLst>
              <a:ext uri="{FF2B5EF4-FFF2-40B4-BE49-F238E27FC236}">
                <a16:creationId xmlns:a16="http://schemas.microsoft.com/office/drawing/2014/main" id="{DFB857FD-10C7-57C2-DC3F-46D63B54A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200" name="Rectangle 48">
            <a:extLst>
              <a:ext uri="{FF2B5EF4-FFF2-40B4-BE49-F238E27FC236}">
                <a16:creationId xmlns:a16="http://schemas.microsoft.com/office/drawing/2014/main" id="{13D0EEEA-44D5-8EA7-7895-5B2C1967E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49201" name="Rectangle 49">
            <a:extLst>
              <a:ext uri="{FF2B5EF4-FFF2-40B4-BE49-F238E27FC236}">
                <a16:creationId xmlns:a16="http://schemas.microsoft.com/office/drawing/2014/main" id="{BA8BEA5E-F884-5998-D0AA-209543EB2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9202" name="Rectangle 50">
            <a:extLst>
              <a:ext uri="{FF2B5EF4-FFF2-40B4-BE49-F238E27FC236}">
                <a16:creationId xmlns:a16="http://schemas.microsoft.com/office/drawing/2014/main" id="{BFEBFB48-BFA2-74B0-192A-65FD6BA5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203" name="Rectangle 51">
            <a:extLst>
              <a:ext uri="{FF2B5EF4-FFF2-40B4-BE49-F238E27FC236}">
                <a16:creationId xmlns:a16="http://schemas.microsoft.com/office/drawing/2014/main" id="{59CC77E7-1E2E-E5F0-18E6-D17FE270D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204" name="Rectangle 52">
            <a:extLst>
              <a:ext uri="{FF2B5EF4-FFF2-40B4-BE49-F238E27FC236}">
                <a16:creationId xmlns:a16="http://schemas.microsoft.com/office/drawing/2014/main" id="{0FB45E49-4084-3449-A648-B82EF261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205" name="Rectangle 53">
            <a:extLst>
              <a:ext uri="{FF2B5EF4-FFF2-40B4-BE49-F238E27FC236}">
                <a16:creationId xmlns:a16="http://schemas.microsoft.com/office/drawing/2014/main" id="{D9753A46-E7DA-BCA9-C7F2-81E6BEDC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9206" name="Rectangle 54">
            <a:extLst>
              <a:ext uri="{FF2B5EF4-FFF2-40B4-BE49-F238E27FC236}">
                <a16:creationId xmlns:a16="http://schemas.microsoft.com/office/drawing/2014/main" id="{E4748C99-8CCA-B24F-A4EA-BAE0F72A8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207" name="Rectangle 55">
            <a:extLst>
              <a:ext uri="{FF2B5EF4-FFF2-40B4-BE49-F238E27FC236}">
                <a16:creationId xmlns:a16="http://schemas.microsoft.com/office/drawing/2014/main" id="{33863861-2DFF-483F-7C75-F69DF748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208" name="Rectangle 56">
            <a:extLst>
              <a:ext uri="{FF2B5EF4-FFF2-40B4-BE49-F238E27FC236}">
                <a16:creationId xmlns:a16="http://schemas.microsoft.com/office/drawing/2014/main" id="{28BE95EA-7195-2AC5-D14A-E05805B5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9209" name="Rectangle 57">
            <a:extLst>
              <a:ext uri="{FF2B5EF4-FFF2-40B4-BE49-F238E27FC236}">
                <a16:creationId xmlns:a16="http://schemas.microsoft.com/office/drawing/2014/main" id="{6B6C08B0-92F3-BDE3-3E38-7E6C7E20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210" name="Rectangle 58">
            <a:extLst>
              <a:ext uri="{FF2B5EF4-FFF2-40B4-BE49-F238E27FC236}">
                <a16:creationId xmlns:a16="http://schemas.microsoft.com/office/drawing/2014/main" id="{BFC5AD6F-CD47-69C5-0217-576F13B6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9211" name="Rectangle 59">
            <a:extLst>
              <a:ext uri="{FF2B5EF4-FFF2-40B4-BE49-F238E27FC236}">
                <a16:creationId xmlns:a16="http://schemas.microsoft.com/office/drawing/2014/main" id="{BC498657-3490-052F-29A0-0F874C8B9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0336A72-EACA-5718-159E-6D1190E5A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CF0D77F-2B6D-B651-99FD-B17988E0F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51204" name="Oval 4">
            <a:extLst>
              <a:ext uri="{FF2B5EF4-FFF2-40B4-BE49-F238E27FC236}">
                <a16:creationId xmlns:a16="http://schemas.microsoft.com/office/drawing/2014/main" id="{CC197B97-D086-2CB4-4CC4-8268DD7B2A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51205" name="Oval 5">
            <a:extLst>
              <a:ext uri="{FF2B5EF4-FFF2-40B4-BE49-F238E27FC236}">
                <a16:creationId xmlns:a16="http://schemas.microsoft.com/office/drawing/2014/main" id="{D1BE6C07-7849-A0A9-86B8-49A60BF723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51206" name="AutoShape 6">
            <a:extLst>
              <a:ext uri="{FF2B5EF4-FFF2-40B4-BE49-F238E27FC236}">
                <a16:creationId xmlns:a16="http://schemas.microsoft.com/office/drawing/2014/main" id="{79E9C4F5-6845-037B-9314-AE65BCE21017}"/>
              </a:ext>
            </a:extLst>
          </p:cNvPr>
          <p:cNvCxnSpPr>
            <a:cxnSpLocks noChangeShapeType="1"/>
            <a:stCxn id="51204" idx="6"/>
            <a:endCxn id="51205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7" name="Text Box 7">
            <a:extLst>
              <a:ext uri="{FF2B5EF4-FFF2-40B4-BE49-F238E27FC236}">
                <a16:creationId xmlns:a16="http://schemas.microsoft.com/office/drawing/2014/main" id="{A17C8D29-0881-42C4-6F6D-6B90CBD7D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873CCAFC-EF0B-1F80-A1D2-A47855DE9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09" name="Oval 9">
            <a:extLst>
              <a:ext uri="{FF2B5EF4-FFF2-40B4-BE49-F238E27FC236}">
                <a16:creationId xmlns:a16="http://schemas.microsoft.com/office/drawing/2014/main" id="{2FC5E5BD-D394-5635-FCAA-E023BC616F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51210" name="Oval 10">
            <a:extLst>
              <a:ext uri="{FF2B5EF4-FFF2-40B4-BE49-F238E27FC236}">
                <a16:creationId xmlns:a16="http://schemas.microsoft.com/office/drawing/2014/main" id="{B517371B-7215-A353-0552-C7BC88B7C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51211" name="AutoShape 11">
            <a:extLst>
              <a:ext uri="{FF2B5EF4-FFF2-40B4-BE49-F238E27FC236}">
                <a16:creationId xmlns:a16="http://schemas.microsoft.com/office/drawing/2014/main" id="{A9DCA8E7-2A93-968A-0E02-BDCB60C6E993}"/>
              </a:ext>
            </a:extLst>
          </p:cNvPr>
          <p:cNvCxnSpPr>
            <a:cxnSpLocks noChangeShapeType="1"/>
            <a:stCxn id="51209" idx="6"/>
            <a:endCxn id="51210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2" name="Text Box 12">
            <a:extLst>
              <a:ext uri="{FF2B5EF4-FFF2-40B4-BE49-F238E27FC236}">
                <a16:creationId xmlns:a16="http://schemas.microsoft.com/office/drawing/2014/main" id="{521E2B2E-8335-C6EE-044A-A5F39F47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51213" name="AutoShape 13">
            <a:extLst>
              <a:ext uri="{FF2B5EF4-FFF2-40B4-BE49-F238E27FC236}">
                <a16:creationId xmlns:a16="http://schemas.microsoft.com/office/drawing/2014/main" id="{B5DD9B71-D967-8BBC-C0AE-9333A52F2335}"/>
              </a:ext>
            </a:extLst>
          </p:cNvPr>
          <p:cNvCxnSpPr>
            <a:cxnSpLocks noChangeShapeType="1"/>
            <a:stCxn id="51205" idx="6"/>
            <a:endCxn id="51209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4" name="Oval 14">
            <a:extLst>
              <a:ext uri="{FF2B5EF4-FFF2-40B4-BE49-F238E27FC236}">
                <a16:creationId xmlns:a16="http://schemas.microsoft.com/office/drawing/2014/main" id="{36B8C06D-CC95-46A2-80D1-77C4C5680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51215" name="Oval 15">
            <a:extLst>
              <a:ext uri="{FF2B5EF4-FFF2-40B4-BE49-F238E27FC236}">
                <a16:creationId xmlns:a16="http://schemas.microsoft.com/office/drawing/2014/main" id="{D868854E-4F5E-D0D4-DD4C-17D59ABCD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51216" name="AutoShape 16">
            <a:extLst>
              <a:ext uri="{FF2B5EF4-FFF2-40B4-BE49-F238E27FC236}">
                <a16:creationId xmlns:a16="http://schemas.microsoft.com/office/drawing/2014/main" id="{4DB8A8C1-5055-4731-1FC8-40421B4B39A9}"/>
              </a:ext>
            </a:extLst>
          </p:cNvPr>
          <p:cNvCxnSpPr>
            <a:cxnSpLocks noChangeShapeType="1"/>
            <a:stCxn id="51214" idx="6"/>
            <a:endCxn id="51215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7" name="Text Box 17">
            <a:extLst>
              <a:ext uri="{FF2B5EF4-FFF2-40B4-BE49-F238E27FC236}">
                <a16:creationId xmlns:a16="http://schemas.microsoft.com/office/drawing/2014/main" id="{A980C031-886D-2A7B-B326-FFD5A7832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1E1A6B1D-8D73-067A-76CA-524F4028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19" name="Oval 19">
            <a:extLst>
              <a:ext uri="{FF2B5EF4-FFF2-40B4-BE49-F238E27FC236}">
                <a16:creationId xmlns:a16="http://schemas.microsoft.com/office/drawing/2014/main" id="{D5B7835B-4A4C-99C5-D7F1-0A430355B5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51220" name="AutoShape 20">
            <a:extLst>
              <a:ext uri="{FF2B5EF4-FFF2-40B4-BE49-F238E27FC236}">
                <a16:creationId xmlns:a16="http://schemas.microsoft.com/office/drawing/2014/main" id="{012B5419-9EF7-8F47-B232-C17399FF211B}"/>
              </a:ext>
            </a:extLst>
          </p:cNvPr>
          <p:cNvCxnSpPr>
            <a:cxnSpLocks noChangeShapeType="1"/>
            <a:stCxn id="51219" idx="6"/>
            <a:endCxn id="51204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1" name="Text Box 21">
            <a:extLst>
              <a:ext uri="{FF2B5EF4-FFF2-40B4-BE49-F238E27FC236}">
                <a16:creationId xmlns:a16="http://schemas.microsoft.com/office/drawing/2014/main" id="{99DD8B57-A1F7-A385-82BE-342E64D36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1222" name="AutoShape 22">
            <a:extLst>
              <a:ext uri="{FF2B5EF4-FFF2-40B4-BE49-F238E27FC236}">
                <a16:creationId xmlns:a16="http://schemas.microsoft.com/office/drawing/2014/main" id="{56332ADA-9EB2-7BB1-0D0E-B7AAFA4C95AB}"/>
              </a:ext>
            </a:extLst>
          </p:cNvPr>
          <p:cNvCxnSpPr>
            <a:cxnSpLocks noChangeShapeType="1"/>
            <a:stCxn id="51215" idx="6"/>
            <a:endCxn id="51219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3" name="AutoShape 23">
            <a:extLst>
              <a:ext uri="{FF2B5EF4-FFF2-40B4-BE49-F238E27FC236}">
                <a16:creationId xmlns:a16="http://schemas.microsoft.com/office/drawing/2014/main" id="{B252B936-CF0F-2289-AF25-01036175E314}"/>
              </a:ext>
            </a:extLst>
          </p:cNvPr>
          <p:cNvCxnSpPr>
            <a:cxnSpLocks noChangeShapeType="1"/>
            <a:stCxn id="51215" idx="3"/>
            <a:endCxn id="51214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4" name="Text Box 24">
            <a:extLst>
              <a:ext uri="{FF2B5EF4-FFF2-40B4-BE49-F238E27FC236}">
                <a16:creationId xmlns:a16="http://schemas.microsoft.com/office/drawing/2014/main" id="{96211834-2CB9-BC38-8270-D36A308CA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1225" name="AutoShape 25">
            <a:extLst>
              <a:ext uri="{FF2B5EF4-FFF2-40B4-BE49-F238E27FC236}">
                <a16:creationId xmlns:a16="http://schemas.microsoft.com/office/drawing/2014/main" id="{F1F03272-686A-90BF-9858-C4DE460C85CC}"/>
              </a:ext>
            </a:extLst>
          </p:cNvPr>
          <p:cNvCxnSpPr>
            <a:cxnSpLocks noChangeShapeType="1"/>
            <a:stCxn id="51209" idx="3"/>
            <a:endCxn id="51204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6" name="Text Box 26">
            <a:extLst>
              <a:ext uri="{FF2B5EF4-FFF2-40B4-BE49-F238E27FC236}">
                <a16:creationId xmlns:a16="http://schemas.microsoft.com/office/drawing/2014/main" id="{0BAC475A-9B22-B92D-944D-8AE0CAFF4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1227" name="AutoShape 27">
            <a:extLst>
              <a:ext uri="{FF2B5EF4-FFF2-40B4-BE49-F238E27FC236}">
                <a16:creationId xmlns:a16="http://schemas.microsoft.com/office/drawing/2014/main" id="{CD02CBC0-AE83-D902-23FB-C0F158E5513F}"/>
              </a:ext>
            </a:extLst>
          </p:cNvPr>
          <p:cNvCxnSpPr>
            <a:cxnSpLocks noChangeShapeType="1"/>
            <a:stCxn id="51205" idx="1"/>
            <a:endCxn id="51214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8" name="Text Box 28">
            <a:extLst>
              <a:ext uri="{FF2B5EF4-FFF2-40B4-BE49-F238E27FC236}">
                <a16:creationId xmlns:a16="http://schemas.microsoft.com/office/drawing/2014/main" id="{B2D165CA-04DF-C9D0-D6B3-F63250D9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1229" name="AutoShape 29">
            <a:extLst>
              <a:ext uri="{FF2B5EF4-FFF2-40B4-BE49-F238E27FC236}">
                <a16:creationId xmlns:a16="http://schemas.microsoft.com/office/drawing/2014/main" id="{198A07FD-7BDA-F5DE-7DFF-0CD7310489F5}"/>
              </a:ext>
            </a:extLst>
          </p:cNvPr>
          <p:cNvCxnSpPr>
            <a:cxnSpLocks noChangeShapeType="1"/>
            <a:stCxn id="51204" idx="4"/>
            <a:endCxn id="51214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30" name="Text Box 30">
            <a:extLst>
              <a:ext uri="{FF2B5EF4-FFF2-40B4-BE49-F238E27FC236}">
                <a16:creationId xmlns:a16="http://schemas.microsoft.com/office/drawing/2014/main" id="{B0003C07-B2F3-15D8-7D30-347111469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1231" name="Freeform 31">
            <a:extLst>
              <a:ext uri="{FF2B5EF4-FFF2-40B4-BE49-F238E27FC236}">
                <a16:creationId xmlns:a16="http://schemas.microsoft.com/office/drawing/2014/main" id="{375BE2DF-5816-5755-BA88-B145D9E42D25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32" name="Text Box 32">
            <a:extLst>
              <a:ext uri="{FF2B5EF4-FFF2-40B4-BE49-F238E27FC236}">
                <a16:creationId xmlns:a16="http://schemas.microsoft.com/office/drawing/2014/main" id="{B0CE1FE5-4E9A-11D7-B240-50428B649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1233" name="Freeform 33">
            <a:extLst>
              <a:ext uri="{FF2B5EF4-FFF2-40B4-BE49-F238E27FC236}">
                <a16:creationId xmlns:a16="http://schemas.microsoft.com/office/drawing/2014/main" id="{1D6CD65F-F2A3-05E2-E788-899F639000AC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9D042228-9B6E-25D9-F3DF-7679C0E2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35" name="Text Box 35">
            <a:extLst>
              <a:ext uri="{FF2B5EF4-FFF2-40B4-BE49-F238E27FC236}">
                <a16:creationId xmlns:a16="http://schemas.microsoft.com/office/drawing/2014/main" id="{9C3D5331-B67D-17CF-E44E-C0A95CBD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51236" name="Rectangle 36">
            <a:extLst>
              <a:ext uri="{FF2B5EF4-FFF2-40B4-BE49-F238E27FC236}">
                <a16:creationId xmlns:a16="http://schemas.microsoft.com/office/drawing/2014/main" id="{39ADB35A-5016-8E37-A7D1-0E7DA73C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37" name="Rectangle 37">
            <a:extLst>
              <a:ext uri="{FF2B5EF4-FFF2-40B4-BE49-F238E27FC236}">
                <a16:creationId xmlns:a16="http://schemas.microsoft.com/office/drawing/2014/main" id="{0BBAACCA-1AED-C7BF-E613-CAC683A8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38" name="Rectangle 38">
            <a:extLst>
              <a:ext uri="{FF2B5EF4-FFF2-40B4-BE49-F238E27FC236}">
                <a16:creationId xmlns:a16="http://schemas.microsoft.com/office/drawing/2014/main" id="{00B680D2-345A-950F-7A41-5A810AC9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1239" name="Rectangle 39">
            <a:extLst>
              <a:ext uri="{FF2B5EF4-FFF2-40B4-BE49-F238E27FC236}">
                <a16:creationId xmlns:a16="http://schemas.microsoft.com/office/drawing/2014/main" id="{F8D43467-60D2-2E87-2529-54565D65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40" name="Rectangle 40">
            <a:extLst>
              <a:ext uri="{FF2B5EF4-FFF2-40B4-BE49-F238E27FC236}">
                <a16:creationId xmlns:a16="http://schemas.microsoft.com/office/drawing/2014/main" id="{6995F4E0-1FFB-6EF1-3064-9BA367DA5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41" name="Rectangle 41">
            <a:extLst>
              <a:ext uri="{FF2B5EF4-FFF2-40B4-BE49-F238E27FC236}">
                <a16:creationId xmlns:a16="http://schemas.microsoft.com/office/drawing/2014/main" id="{ED571FF1-4B26-77F8-1A77-982C473D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42" name="Rectangle 42">
            <a:extLst>
              <a:ext uri="{FF2B5EF4-FFF2-40B4-BE49-F238E27FC236}">
                <a16:creationId xmlns:a16="http://schemas.microsoft.com/office/drawing/2014/main" id="{E6FED2B5-66EC-DE9A-4C37-6DD90A32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43" name="Rectangle 43">
            <a:extLst>
              <a:ext uri="{FF2B5EF4-FFF2-40B4-BE49-F238E27FC236}">
                <a16:creationId xmlns:a16="http://schemas.microsoft.com/office/drawing/2014/main" id="{696030F1-D7C2-95DD-B563-5EED684B3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44" name="Rectangle 44">
            <a:extLst>
              <a:ext uri="{FF2B5EF4-FFF2-40B4-BE49-F238E27FC236}">
                <a16:creationId xmlns:a16="http://schemas.microsoft.com/office/drawing/2014/main" id="{8E016DF6-7B9F-3EFC-EEEE-9A4D2F21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45" name="Rectangle 45">
            <a:extLst>
              <a:ext uri="{FF2B5EF4-FFF2-40B4-BE49-F238E27FC236}">
                <a16:creationId xmlns:a16="http://schemas.microsoft.com/office/drawing/2014/main" id="{EE680B97-ABEC-0215-0411-FF366C4A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1246" name="Rectangle 46">
            <a:extLst>
              <a:ext uri="{FF2B5EF4-FFF2-40B4-BE49-F238E27FC236}">
                <a16:creationId xmlns:a16="http://schemas.microsoft.com/office/drawing/2014/main" id="{3FD2A787-9046-3D5A-DC40-F800A6AF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47" name="Rectangle 47">
            <a:extLst>
              <a:ext uri="{FF2B5EF4-FFF2-40B4-BE49-F238E27FC236}">
                <a16:creationId xmlns:a16="http://schemas.microsoft.com/office/drawing/2014/main" id="{5A13ADBD-D7E1-1044-092A-3142267B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48" name="Rectangle 48">
            <a:extLst>
              <a:ext uri="{FF2B5EF4-FFF2-40B4-BE49-F238E27FC236}">
                <a16:creationId xmlns:a16="http://schemas.microsoft.com/office/drawing/2014/main" id="{B4ABCCA2-74C2-44AA-27CA-039B35376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51249" name="Rectangle 49">
            <a:extLst>
              <a:ext uri="{FF2B5EF4-FFF2-40B4-BE49-F238E27FC236}">
                <a16:creationId xmlns:a16="http://schemas.microsoft.com/office/drawing/2014/main" id="{47920B67-DBB8-A4C1-9C6C-C6F91575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1250" name="Rectangle 50">
            <a:extLst>
              <a:ext uri="{FF2B5EF4-FFF2-40B4-BE49-F238E27FC236}">
                <a16:creationId xmlns:a16="http://schemas.microsoft.com/office/drawing/2014/main" id="{52FB110C-30D3-4FEB-B17E-EF277150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51" name="Rectangle 51">
            <a:extLst>
              <a:ext uri="{FF2B5EF4-FFF2-40B4-BE49-F238E27FC236}">
                <a16:creationId xmlns:a16="http://schemas.microsoft.com/office/drawing/2014/main" id="{D5DFFBBC-8223-2A36-BD43-4265A7F9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52" name="Rectangle 52">
            <a:extLst>
              <a:ext uri="{FF2B5EF4-FFF2-40B4-BE49-F238E27FC236}">
                <a16:creationId xmlns:a16="http://schemas.microsoft.com/office/drawing/2014/main" id="{E6C6924B-2131-A9FE-9C95-05D921E3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53" name="Rectangle 53">
            <a:extLst>
              <a:ext uri="{FF2B5EF4-FFF2-40B4-BE49-F238E27FC236}">
                <a16:creationId xmlns:a16="http://schemas.microsoft.com/office/drawing/2014/main" id="{F3E8CBDF-18A7-C551-A49B-0970C052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1254" name="Rectangle 54">
            <a:extLst>
              <a:ext uri="{FF2B5EF4-FFF2-40B4-BE49-F238E27FC236}">
                <a16:creationId xmlns:a16="http://schemas.microsoft.com/office/drawing/2014/main" id="{9C21273C-1F8A-8C1A-4D57-0379DECCD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55" name="Rectangle 55">
            <a:extLst>
              <a:ext uri="{FF2B5EF4-FFF2-40B4-BE49-F238E27FC236}">
                <a16:creationId xmlns:a16="http://schemas.microsoft.com/office/drawing/2014/main" id="{0E1BF0B7-7BEE-5D06-DFE4-5A897C01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56" name="Rectangle 56">
            <a:extLst>
              <a:ext uri="{FF2B5EF4-FFF2-40B4-BE49-F238E27FC236}">
                <a16:creationId xmlns:a16="http://schemas.microsoft.com/office/drawing/2014/main" id="{DE57372F-F414-22B2-BADA-77F1D072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1257" name="Rectangle 57">
            <a:extLst>
              <a:ext uri="{FF2B5EF4-FFF2-40B4-BE49-F238E27FC236}">
                <a16:creationId xmlns:a16="http://schemas.microsoft.com/office/drawing/2014/main" id="{DB8980D1-276F-B5A3-C672-793A070EC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58" name="Rectangle 58">
            <a:extLst>
              <a:ext uri="{FF2B5EF4-FFF2-40B4-BE49-F238E27FC236}">
                <a16:creationId xmlns:a16="http://schemas.microsoft.com/office/drawing/2014/main" id="{B646BA70-5FDF-B797-EB63-9AED4D67A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1259" name="Rectangle 59">
            <a:extLst>
              <a:ext uri="{FF2B5EF4-FFF2-40B4-BE49-F238E27FC236}">
                <a16:creationId xmlns:a16="http://schemas.microsoft.com/office/drawing/2014/main" id="{6D647C79-69DB-1DD0-7189-CBF0DAD9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EDF8E04-0D7C-F1BE-0CAB-D29A7A4F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Knuth-Morris-Pratt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79BD434-4ABF-C6DF-3F3F-67711D142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/>
              <a:t>KMP algorithm.   </a:t>
            </a:r>
            <a:r>
              <a:rPr kumimoji="0" lang="en-US" altLang="en-US">
                <a:solidFill>
                  <a:schemeClr val="hlink"/>
                </a:solidFill>
              </a:rPr>
              <a:t>[over binary alphabet]  </a:t>
            </a:r>
          </a:p>
          <a:p>
            <a:pPr lvl="1"/>
            <a:r>
              <a:rPr kumimoji="0" lang="en-US" altLang="en-US">
                <a:solidFill>
                  <a:schemeClr val="hlink"/>
                </a:solidFill>
              </a:rPr>
              <a:t>Build DFA from pattern.</a:t>
            </a:r>
          </a:p>
          <a:p>
            <a:pPr lvl="1"/>
            <a:r>
              <a:rPr kumimoji="0" lang="en-US" altLang="en-US"/>
              <a:t>Run DFA on text.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F26A1807-AF71-C4C6-E2CB-ECEF3647B3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7A2D0461-BFEF-4D82-EAB4-9BE9265A83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5410200"/>
            <a:ext cx="304800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4</a:t>
            </a:r>
          </a:p>
        </p:txBody>
      </p:sp>
      <p:cxnSp>
        <p:nvCxnSpPr>
          <p:cNvPr id="53254" name="AutoShape 6">
            <a:extLst>
              <a:ext uri="{FF2B5EF4-FFF2-40B4-BE49-F238E27FC236}">
                <a16:creationId xmlns:a16="http://schemas.microsoft.com/office/drawing/2014/main" id="{31496278-6A25-DE83-0056-49317EA01D6D}"/>
              </a:ext>
            </a:extLst>
          </p:cNvPr>
          <p:cNvCxnSpPr>
            <a:cxnSpLocks noChangeShapeType="1"/>
            <a:stCxn id="53252" idx="6"/>
            <a:endCxn id="53253" idx="2"/>
          </p:cNvCxnSpPr>
          <p:nvPr/>
        </p:nvCxnSpPr>
        <p:spPr bwMode="auto">
          <a:xfrm>
            <a:off x="48768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5" name="Text Box 7">
            <a:extLst>
              <a:ext uri="{FF2B5EF4-FFF2-40B4-BE49-F238E27FC236}">
                <a16:creationId xmlns:a16="http://schemas.microsoft.com/office/drawing/2014/main" id="{7C5B19D3-8188-EB7D-C6F9-E7EE3AB93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3EC28B5B-85FB-8673-C028-63F29330C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CEEFEAC2-3CC6-8D47-270D-7B9DAE8A4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683AC741-BCC5-9C67-1645-219B534F59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6</a:t>
            </a:r>
          </a:p>
        </p:txBody>
      </p:sp>
      <p:cxnSp>
        <p:nvCxnSpPr>
          <p:cNvPr id="53259" name="AutoShape 11">
            <a:extLst>
              <a:ext uri="{FF2B5EF4-FFF2-40B4-BE49-F238E27FC236}">
                <a16:creationId xmlns:a16="http://schemas.microsoft.com/office/drawing/2014/main" id="{95F50173-864A-E06E-9D4B-A0CC9420BC56}"/>
              </a:ext>
            </a:extLst>
          </p:cNvPr>
          <p:cNvCxnSpPr>
            <a:cxnSpLocks noChangeShapeType="1"/>
            <a:stCxn id="53257" idx="6"/>
            <a:endCxn id="53258" idx="2"/>
          </p:cNvCxnSpPr>
          <p:nvPr/>
        </p:nvCxnSpPr>
        <p:spPr bwMode="auto">
          <a:xfrm>
            <a:off x="6858000" y="5564188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0" name="Text Box 12">
            <a:extLst>
              <a:ext uri="{FF2B5EF4-FFF2-40B4-BE49-F238E27FC236}">
                <a16:creationId xmlns:a16="http://schemas.microsoft.com/office/drawing/2014/main" id="{3E3F29B4-CF99-6362-4B20-90F904C8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81785057-3B0E-679F-6603-A336E41C6763}"/>
              </a:ext>
            </a:extLst>
          </p:cNvPr>
          <p:cNvCxnSpPr>
            <a:cxnSpLocks noChangeShapeType="1"/>
            <a:stCxn id="53253" idx="6"/>
            <a:endCxn id="53257" idx="2"/>
          </p:cNvCxnSpPr>
          <p:nvPr/>
        </p:nvCxnSpPr>
        <p:spPr bwMode="auto">
          <a:xfrm>
            <a:off x="58674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2" name="Oval 14">
            <a:extLst>
              <a:ext uri="{FF2B5EF4-FFF2-40B4-BE49-F238E27FC236}">
                <a16:creationId xmlns:a16="http://schemas.microsoft.com/office/drawing/2014/main" id="{820AA4DD-ACF1-BC75-18B7-23ABF9D63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53263" name="Oval 15">
            <a:extLst>
              <a:ext uri="{FF2B5EF4-FFF2-40B4-BE49-F238E27FC236}">
                <a16:creationId xmlns:a16="http://schemas.microsoft.com/office/drawing/2014/main" id="{2A72C249-7A0A-079C-8D72-D524A1523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410200"/>
            <a:ext cx="304800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B037AE3F-1417-B391-2E85-EEA821255C23}"/>
              </a:ext>
            </a:extLst>
          </p:cNvPr>
          <p:cNvCxnSpPr>
            <a:cxnSpLocks noChangeShapeType="1"/>
            <a:stCxn id="53262" idx="6"/>
            <a:endCxn id="53263" idx="2"/>
          </p:cNvCxnSpPr>
          <p:nvPr/>
        </p:nvCxnSpPr>
        <p:spPr bwMode="auto">
          <a:xfrm>
            <a:off x="1905000" y="55626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5" name="Text Box 17">
            <a:extLst>
              <a:ext uri="{FF2B5EF4-FFF2-40B4-BE49-F238E27FC236}">
                <a16:creationId xmlns:a16="http://schemas.microsoft.com/office/drawing/2014/main" id="{E6B517DA-AB42-E2AE-7F0C-425D8156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D42EBF2D-B098-EEC7-535D-C4C00510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101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67" name="Oval 19">
            <a:extLst>
              <a:ext uri="{FF2B5EF4-FFF2-40B4-BE49-F238E27FC236}">
                <a16:creationId xmlns:a16="http://schemas.microsoft.com/office/drawing/2014/main" id="{42A3403D-D07E-C295-8352-48F77F474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5411788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77896F69-04DB-DA84-1E67-0E790ED3D75D}"/>
              </a:ext>
            </a:extLst>
          </p:cNvPr>
          <p:cNvCxnSpPr>
            <a:cxnSpLocks noChangeShapeType="1"/>
            <a:stCxn id="53267" idx="6"/>
            <a:endCxn id="53252" idx="2"/>
          </p:cNvCxnSpPr>
          <p:nvPr/>
        </p:nvCxnSpPr>
        <p:spPr bwMode="auto">
          <a:xfrm flipV="1">
            <a:off x="38862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9" name="Text Box 21">
            <a:extLst>
              <a:ext uri="{FF2B5EF4-FFF2-40B4-BE49-F238E27FC236}">
                <a16:creationId xmlns:a16="http://schemas.microsoft.com/office/drawing/2014/main" id="{D5E72111-267B-1B26-3B17-5545204E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11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A85CAB43-26AB-FAC5-36EF-DA2AF8F36E12}"/>
              </a:ext>
            </a:extLst>
          </p:cNvPr>
          <p:cNvCxnSpPr>
            <a:cxnSpLocks noChangeShapeType="1"/>
            <a:stCxn id="53263" idx="6"/>
            <a:endCxn id="53267" idx="2"/>
          </p:cNvCxnSpPr>
          <p:nvPr/>
        </p:nvCxnSpPr>
        <p:spPr bwMode="auto">
          <a:xfrm>
            <a:off x="2895600" y="5562600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B1E7C12F-3E59-7F1C-FC44-F0ECB340C01D}"/>
              </a:ext>
            </a:extLst>
          </p:cNvPr>
          <p:cNvCxnSpPr>
            <a:cxnSpLocks noChangeShapeType="1"/>
            <a:stCxn id="53263" idx="3"/>
            <a:endCxn id="53262" idx="5"/>
          </p:cNvCxnSpPr>
          <p:nvPr/>
        </p:nvCxnSpPr>
        <p:spPr bwMode="auto">
          <a:xfrm rot="5400000">
            <a:off x="2247106" y="5282407"/>
            <a:ext cx="1587" cy="774700"/>
          </a:xfrm>
          <a:prstGeom prst="curvedConnector3">
            <a:avLst>
              <a:gd name="adj1" fmla="val 98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2" name="Text Box 24">
            <a:extLst>
              <a:ext uri="{FF2B5EF4-FFF2-40B4-BE49-F238E27FC236}">
                <a16:creationId xmlns:a16="http://schemas.microsoft.com/office/drawing/2014/main" id="{86CDB853-9620-29C6-44DB-6653AFB6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8CB6DADE-F2ED-55BF-5994-BD437EBE3698}"/>
              </a:ext>
            </a:extLst>
          </p:cNvPr>
          <p:cNvCxnSpPr>
            <a:cxnSpLocks noChangeShapeType="1"/>
            <a:stCxn id="53257" idx="3"/>
            <a:endCxn id="53252" idx="5"/>
          </p:cNvCxnSpPr>
          <p:nvPr/>
        </p:nvCxnSpPr>
        <p:spPr bwMode="auto">
          <a:xfrm rot="16200000" flipV="1">
            <a:off x="5714206" y="4787107"/>
            <a:ext cx="1587" cy="1765300"/>
          </a:xfrm>
          <a:prstGeom prst="curvedConnector3">
            <a:avLst>
              <a:gd name="adj1" fmla="val -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224AE91C-A41D-3577-7582-4FDB9D1B1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9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3275" name="AutoShape 27">
            <a:extLst>
              <a:ext uri="{FF2B5EF4-FFF2-40B4-BE49-F238E27FC236}">
                <a16:creationId xmlns:a16="http://schemas.microsoft.com/office/drawing/2014/main" id="{0C113A15-DA4F-3524-890F-15AFE650C191}"/>
              </a:ext>
            </a:extLst>
          </p:cNvPr>
          <p:cNvCxnSpPr>
            <a:cxnSpLocks noChangeShapeType="1"/>
            <a:stCxn id="53253" idx="1"/>
            <a:endCxn id="53262" idx="7"/>
          </p:cNvCxnSpPr>
          <p:nvPr/>
        </p:nvCxnSpPr>
        <p:spPr bwMode="auto">
          <a:xfrm rot="16200000" flipH="1" flipV="1">
            <a:off x="3733006" y="3582194"/>
            <a:ext cx="1588" cy="3746500"/>
          </a:xfrm>
          <a:prstGeom prst="curvedConnector3">
            <a:avLst>
              <a:gd name="adj1" fmla="val -443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6" name="Text Box 28">
            <a:extLst>
              <a:ext uri="{FF2B5EF4-FFF2-40B4-BE49-F238E27FC236}">
                <a16:creationId xmlns:a16="http://schemas.microsoft.com/office/drawing/2014/main" id="{F45C5BB1-BC98-BEB1-B54A-1E9D7944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354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cxnSp>
        <p:nvCxnSpPr>
          <p:cNvPr id="53277" name="AutoShape 29">
            <a:extLst>
              <a:ext uri="{FF2B5EF4-FFF2-40B4-BE49-F238E27FC236}">
                <a16:creationId xmlns:a16="http://schemas.microsoft.com/office/drawing/2014/main" id="{D7BA1078-BE48-6548-4A9D-73E761648F1D}"/>
              </a:ext>
            </a:extLst>
          </p:cNvPr>
          <p:cNvCxnSpPr>
            <a:cxnSpLocks noChangeShapeType="1"/>
            <a:stCxn id="53252" idx="4"/>
            <a:endCxn id="53262" idx="3"/>
          </p:cNvCxnSpPr>
          <p:nvPr/>
        </p:nvCxnSpPr>
        <p:spPr bwMode="auto">
          <a:xfrm rot="16200000" flipV="1">
            <a:off x="3162300" y="4151313"/>
            <a:ext cx="44450" cy="3079750"/>
          </a:xfrm>
          <a:prstGeom prst="curvedConnector3">
            <a:avLst>
              <a:gd name="adj1" fmla="val -1385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8" name="Text Box 30">
            <a:extLst>
              <a:ext uri="{FF2B5EF4-FFF2-40B4-BE49-F238E27FC236}">
                <a16:creationId xmlns:a16="http://schemas.microsoft.com/office/drawing/2014/main" id="{389BBEE0-0E31-27A6-7AB2-1996DF7F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60150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3279" name="Freeform 31">
            <a:extLst>
              <a:ext uri="{FF2B5EF4-FFF2-40B4-BE49-F238E27FC236}">
                <a16:creationId xmlns:a16="http://schemas.microsoft.com/office/drawing/2014/main" id="{2659D3DB-840E-947E-02E2-F5159F855AB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231900" y="5245100"/>
            <a:ext cx="481013" cy="5064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80" name="Text Box 32">
            <a:extLst>
              <a:ext uri="{FF2B5EF4-FFF2-40B4-BE49-F238E27FC236}">
                <a16:creationId xmlns:a16="http://schemas.microsoft.com/office/drawing/2014/main" id="{35435345-8DB2-9C4E-9996-2D2FF27C1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3281" name="Freeform 33">
            <a:extLst>
              <a:ext uri="{FF2B5EF4-FFF2-40B4-BE49-F238E27FC236}">
                <a16:creationId xmlns:a16="http://schemas.microsoft.com/office/drawing/2014/main" id="{52030753-8108-84E9-D019-885D739EE1FD}"/>
              </a:ext>
            </a:extLst>
          </p:cNvPr>
          <p:cNvSpPr>
            <a:spLocks/>
          </p:cNvSpPr>
          <p:nvPr/>
        </p:nvSpPr>
        <p:spPr bwMode="auto">
          <a:xfrm rot="-9700215">
            <a:off x="3581400" y="5105400"/>
            <a:ext cx="331788" cy="354013"/>
          </a:xfrm>
          <a:custGeom>
            <a:avLst/>
            <a:gdLst>
              <a:gd name="T0" fmla="*/ 44 w 303"/>
              <a:gd name="T1" fmla="*/ 69 h 319"/>
              <a:gd name="T2" fmla="*/ 22 w 303"/>
              <a:gd name="T3" fmla="*/ 230 h 319"/>
              <a:gd name="T4" fmla="*/ 176 w 303"/>
              <a:gd name="T5" fmla="*/ 315 h 319"/>
              <a:gd name="T6" fmla="*/ 296 w 303"/>
              <a:gd name="T7" fmla="*/ 204 h 319"/>
              <a:gd name="T8" fmla="*/ 217 w 303"/>
              <a:gd name="T9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319">
                <a:moveTo>
                  <a:pt x="44" y="69"/>
                </a:moveTo>
                <a:cubicBezTo>
                  <a:pt x="40" y="96"/>
                  <a:pt x="0" y="189"/>
                  <a:pt x="22" y="230"/>
                </a:cubicBezTo>
                <a:cubicBezTo>
                  <a:pt x="44" y="271"/>
                  <a:pt x="130" y="319"/>
                  <a:pt x="176" y="315"/>
                </a:cubicBezTo>
                <a:cubicBezTo>
                  <a:pt x="222" y="311"/>
                  <a:pt x="289" y="256"/>
                  <a:pt x="296" y="204"/>
                </a:cubicBezTo>
                <a:cubicBezTo>
                  <a:pt x="303" y="152"/>
                  <a:pt x="233" y="42"/>
                  <a:pt x="217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D5EBF738-CE63-6BC5-746E-F65E5FEBC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30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F500A39B-33BD-164C-32D6-44C080CC9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738" y="5783263"/>
            <a:ext cx="1219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accept state</a:t>
            </a:r>
          </a:p>
        </p:txBody>
      </p:sp>
      <p:sp>
        <p:nvSpPr>
          <p:cNvPr id="53284" name="Rectangle 36">
            <a:extLst>
              <a:ext uri="{FF2B5EF4-FFF2-40B4-BE49-F238E27FC236}">
                <a16:creationId xmlns:a16="http://schemas.microsoft.com/office/drawing/2014/main" id="{19228F12-F18E-EDEC-13E2-E995AB6E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9A615B72-C14E-19AF-27E0-CD63840E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86" name="Rectangle 38">
            <a:extLst>
              <a:ext uri="{FF2B5EF4-FFF2-40B4-BE49-F238E27FC236}">
                <a16:creationId xmlns:a16="http://schemas.microsoft.com/office/drawing/2014/main" id="{BFFDDDF3-BFD0-4579-E683-3F6B9035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3287" name="Rectangle 39">
            <a:extLst>
              <a:ext uri="{FF2B5EF4-FFF2-40B4-BE49-F238E27FC236}">
                <a16:creationId xmlns:a16="http://schemas.microsoft.com/office/drawing/2014/main" id="{BCA9B4BC-7D3B-4E62-CE4F-5D9E5AD9B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88" name="Rectangle 40">
            <a:extLst>
              <a:ext uri="{FF2B5EF4-FFF2-40B4-BE49-F238E27FC236}">
                <a16:creationId xmlns:a16="http://schemas.microsoft.com/office/drawing/2014/main" id="{E6681582-0AC8-501E-575D-0E239CEF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89" name="Rectangle 41">
            <a:extLst>
              <a:ext uri="{FF2B5EF4-FFF2-40B4-BE49-F238E27FC236}">
                <a16:creationId xmlns:a16="http://schemas.microsoft.com/office/drawing/2014/main" id="{1CBCE4ED-3976-012B-CAFD-C978D998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90" name="Rectangle 42">
            <a:extLst>
              <a:ext uri="{FF2B5EF4-FFF2-40B4-BE49-F238E27FC236}">
                <a16:creationId xmlns:a16="http://schemas.microsoft.com/office/drawing/2014/main" id="{A5B6469A-5C3C-345C-5AB8-66093BDF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91" name="Rectangle 43">
            <a:extLst>
              <a:ext uri="{FF2B5EF4-FFF2-40B4-BE49-F238E27FC236}">
                <a16:creationId xmlns:a16="http://schemas.microsoft.com/office/drawing/2014/main" id="{B8EEE977-772B-51C6-F5A1-B51C5DC8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92" name="Rectangle 44">
            <a:extLst>
              <a:ext uri="{FF2B5EF4-FFF2-40B4-BE49-F238E27FC236}">
                <a16:creationId xmlns:a16="http://schemas.microsoft.com/office/drawing/2014/main" id="{18928641-D74B-43F3-5751-C9B03F167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93" name="Rectangle 45">
            <a:extLst>
              <a:ext uri="{FF2B5EF4-FFF2-40B4-BE49-F238E27FC236}">
                <a16:creationId xmlns:a16="http://schemas.microsoft.com/office/drawing/2014/main" id="{26BFFB64-1B34-8CF2-D73A-1BC808A2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3294" name="Rectangle 46">
            <a:extLst>
              <a:ext uri="{FF2B5EF4-FFF2-40B4-BE49-F238E27FC236}">
                <a16:creationId xmlns:a16="http://schemas.microsoft.com/office/drawing/2014/main" id="{3D309835-CE5E-89B9-93F7-86767A94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95" name="Rectangle 47">
            <a:extLst>
              <a:ext uri="{FF2B5EF4-FFF2-40B4-BE49-F238E27FC236}">
                <a16:creationId xmlns:a16="http://schemas.microsoft.com/office/drawing/2014/main" id="{93BF9EA8-D2CD-8D0A-426C-F297F72F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96" name="Rectangle 48">
            <a:extLst>
              <a:ext uri="{FF2B5EF4-FFF2-40B4-BE49-F238E27FC236}">
                <a16:creationId xmlns:a16="http://schemas.microsoft.com/office/drawing/2014/main" id="{640C71A2-0759-4AD6-F53A-D7336765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4191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Search Text</a:t>
            </a:r>
          </a:p>
        </p:txBody>
      </p:sp>
      <p:sp>
        <p:nvSpPr>
          <p:cNvPr id="53297" name="Rectangle 49">
            <a:extLst>
              <a:ext uri="{FF2B5EF4-FFF2-40B4-BE49-F238E27FC236}">
                <a16:creationId xmlns:a16="http://schemas.microsoft.com/office/drawing/2014/main" id="{9B9A58DD-3D80-755B-8A1B-4A762AFA1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D65A4F32-45E3-F4C3-0858-2CDA22D9D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B61A7A13-8C2D-22B3-1B71-AEB36AA9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4D3C0920-DE83-ED0E-52DC-76DD2629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206B91A4-D13E-3780-0851-616810D2C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F106B5AC-1AB1-775B-48B0-BF8687FE2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C689B317-D003-6171-9A43-FD0CB1B6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60A93BB-493A-F625-053B-968C8F720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167DA36E-620F-73E6-3935-C53DA591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75B16DEF-E945-24C1-99AB-58DC581F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53307" name="Rectangle 59">
            <a:extLst>
              <a:ext uri="{FF2B5EF4-FFF2-40B4-BE49-F238E27FC236}">
                <a16:creationId xmlns:a16="http://schemas.microsoft.com/office/drawing/2014/main" id="{85CF5719-2C85-CA95-4EFD-C9D35C5F5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s226-friend004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226-friend004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s226-friend004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26-friend004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16309</TotalTime>
  <Words>4340</Words>
  <Application>Microsoft Office PowerPoint</Application>
  <PresentationFormat>On-screen Show (4:3)</PresentationFormat>
  <Paragraphs>2326</Paragraphs>
  <Slides>55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3" baseType="lpstr">
      <vt:lpstr>Arial</vt:lpstr>
      <vt:lpstr>Arial Narrow</vt:lpstr>
      <vt:lpstr>Calibri</vt:lpstr>
      <vt:lpstr>Comic Sans MS</vt:lpstr>
      <vt:lpstr>Courier New</vt:lpstr>
      <vt:lpstr>Georgia</vt:lpstr>
      <vt:lpstr>Gill Sans MT</vt:lpstr>
      <vt:lpstr>Monotype Sorts</vt:lpstr>
      <vt:lpstr>Symbol</vt:lpstr>
      <vt:lpstr>Tahoma</vt:lpstr>
      <vt:lpstr>Times</vt:lpstr>
      <vt:lpstr>Times New Roman</vt:lpstr>
      <vt:lpstr>Wingdings</vt:lpstr>
      <vt:lpstr>Office Theme</vt:lpstr>
      <vt:lpstr>Default Design</vt:lpstr>
      <vt:lpstr>cs226-friend004</vt:lpstr>
      <vt:lpstr>introalgsds</vt:lpstr>
      <vt:lpstr>VISIO</vt:lpstr>
      <vt:lpstr>Exact String Matching</vt:lpstr>
      <vt:lpstr>The KMP Algorithm</vt:lpstr>
      <vt:lpstr>The Knuth-Morris-Pratt algorithm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The KMP Algorithm - Motivation</vt:lpstr>
      <vt:lpstr>PowerPoint Presentation</vt:lpstr>
      <vt:lpstr>KMP Failure Function</vt:lpstr>
      <vt:lpstr>KMP Failure Function</vt:lpstr>
      <vt:lpstr>KMP Failure Function</vt:lpstr>
      <vt:lpstr>Example</vt:lpstr>
      <vt:lpstr>The KMP Algorithm</vt:lpstr>
      <vt:lpstr>Computing the Failure Function</vt:lpstr>
      <vt:lpstr>Algorithm KMP</vt:lpstr>
      <vt:lpstr>Difference between Failure Link and FSA?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Knuth-Morris-Pratt</vt:lpstr>
      <vt:lpstr>FSA Representation</vt:lpstr>
      <vt:lpstr>KMP Algorithm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  <vt:lpstr>FSA Construction for KMP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262</cp:revision>
  <dcterms:created xsi:type="dcterms:W3CDTF">2021-10-24T06:23:43Z</dcterms:created>
  <dcterms:modified xsi:type="dcterms:W3CDTF">2023-01-14T17:48:46Z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