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4"/>
    <p:sldMasterId id="2147483763" r:id="rId5"/>
    <p:sldMasterId id="2147483769" r:id="rId6"/>
  </p:sldMasterIdLst>
  <p:notesMasterIdLst>
    <p:notesMasterId r:id="rId64"/>
  </p:notesMasterIdLst>
  <p:handoutMasterIdLst>
    <p:handoutMasterId r:id="rId65"/>
  </p:handoutMasterIdLst>
  <p:sldIdLst>
    <p:sldId id="419" r:id="rId7"/>
    <p:sldId id="365" r:id="rId8"/>
    <p:sldId id="367" r:id="rId9"/>
    <p:sldId id="368" r:id="rId10"/>
    <p:sldId id="369" r:id="rId11"/>
    <p:sldId id="370" r:id="rId12"/>
    <p:sldId id="371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301" r:id="rId25"/>
    <p:sldId id="420" r:id="rId26"/>
    <p:sldId id="303" r:id="rId27"/>
    <p:sldId id="272" r:id="rId28"/>
    <p:sldId id="273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373" r:id="rId51"/>
    <p:sldId id="374" r:id="rId52"/>
    <p:sldId id="375" r:id="rId53"/>
    <p:sldId id="376" r:id="rId54"/>
    <p:sldId id="377" r:id="rId55"/>
    <p:sldId id="293" r:id="rId56"/>
    <p:sldId id="294" r:id="rId57"/>
    <p:sldId id="295" r:id="rId58"/>
    <p:sldId id="296" r:id="rId59"/>
    <p:sldId id="378" r:id="rId60"/>
    <p:sldId id="298" r:id="rId61"/>
    <p:sldId id="372" r:id="rId62"/>
    <p:sldId id="30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ring Matching" id="{D6D3F6C5-5803-4BAF-8D7D-ABF3E1801186}">
          <p14:sldIdLst>
            <p14:sldId id="419"/>
          </p14:sldIdLst>
        </p14:section>
        <p14:section name="Approximate Matching" id="{41E14FB6-B5CF-4B28-8C96-3E0B2062F6AE}">
          <p14:sldIdLst>
            <p14:sldId id="365"/>
            <p14:sldId id="367"/>
            <p14:sldId id="368"/>
            <p14:sldId id="369"/>
            <p14:sldId id="370"/>
            <p14:sldId id="371"/>
          </p14:sldIdLst>
        </p14:section>
        <p14:section name="Edit Distance" id="{EF550EC0-3A5F-4D30-82A6-21CDB2ACF430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01"/>
            <p14:sldId id="420"/>
            <p14:sldId id="303"/>
            <p14:sldId id="272"/>
            <p14:sldId id="273"/>
            <p14:sldId id="379"/>
            <p14:sldId id="380"/>
            <p14:sldId id="381"/>
            <p14:sldId id="382"/>
            <p14:sldId id="383"/>
            <p14:sldId id="384"/>
            <p14:sldId id="38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373"/>
            <p14:sldId id="374"/>
            <p14:sldId id="375"/>
            <p14:sldId id="376"/>
            <p14:sldId id="377"/>
            <p14:sldId id="293"/>
            <p14:sldId id="294"/>
            <p14:sldId id="295"/>
            <p14:sldId id="296"/>
            <p14:sldId id="378"/>
            <p14:sldId id="298"/>
            <p14:sldId id="37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B0EF8"/>
    <a:srgbClr val="F5F5F5"/>
    <a:srgbClr val="D24726"/>
    <a:srgbClr val="FF9B45"/>
    <a:srgbClr val="DD462F"/>
    <a:srgbClr val="404040"/>
    <a:srgbClr val="923922"/>
    <a:srgbClr val="D2B4A6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42F85-D23D-4A17-B32F-B9EE0E0301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32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42F85-D23D-4A17-B32F-B9EE0E0301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19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6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6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0E72-F411-4C5D-B837-D4C406BB0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2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3DED-A764-4A1B-A2A2-37FD595E9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842A-34A0-4466-8DF0-90A71FB7D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149" y="401836"/>
            <a:ext cx="791170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155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656" y="687586"/>
            <a:ext cx="3721001" cy="313804"/>
          </a:xfrm>
        </p:spPr>
        <p:txBody>
          <a:bodyPr lIns="0" tIns="0" rIns="0" bIns="0"/>
          <a:lstStyle>
            <a:lvl1pPr>
              <a:defRPr sz="2039" b="1" i="0">
                <a:solidFill>
                  <a:srgbClr val="92929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4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656" y="687586"/>
            <a:ext cx="3721001" cy="313804"/>
          </a:xfrm>
        </p:spPr>
        <p:txBody>
          <a:bodyPr lIns="0" tIns="0" rIns="0" bIns="0"/>
          <a:lstStyle>
            <a:lvl1pPr>
              <a:defRPr sz="2039" b="1" i="0">
                <a:solidFill>
                  <a:srgbClr val="92929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29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656" y="687586"/>
            <a:ext cx="3721001" cy="313804"/>
          </a:xfrm>
        </p:spPr>
        <p:txBody>
          <a:bodyPr lIns="0" tIns="0" rIns="0" bIns="0"/>
          <a:lstStyle>
            <a:lvl1pPr>
              <a:defRPr sz="2039" b="1" i="0">
                <a:solidFill>
                  <a:srgbClr val="92929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29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760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7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9860" y="1620877"/>
            <a:ext cx="3204865" cy="367921"/>
          </a:xfrm>
        </p:spPr>
        <p:txBody>
          <a:bodyPr lIns="0" tIns="0" rIns="0" bIns="0"/>
          <a:lstStyle>
            <a:lvl1pPr>
              <a:defRPr sz="2391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8163" y="1295336"/>
            <a:ext cx="7139285" cy="313804"/>
          </a:xfrm>
        </p:spPr>
        <p:txBody>
          <a:bodyPr lIns="0" tIns="0" rIns="0" bIns="0"/>
          <a:lstStyle>
            <a:lvl1pPr>
              <a:defRPr sz="2039" b="1" i="0">
                <a:solidFill>
                  <a:srgbClr val="92929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277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9860" y="1620877"/>
            <a:ext cx="3204865" cy="367921"/>
          </a:xfrm>
        </p:spPr>
        <p:txBody>
          <a:bodyPr lIns="0" tIns="0" rIns="0" bIns="0"/>
          <a:lstStyle>
            <a:lvl1pPr>
              <a:defRPr sz="2391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08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defRPr sz="28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7E76-0AF7-44F0-BECA-9178376F1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33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9860" y="1620877"/>
            <a:ext cx="3204865" cy="367921"/>
          </a:xfrm>
        </p:spPr>
        <p:txBody>
          <a:bodyPr lIns="0" tIns="0" rIns="0" bIns="0"/>
          <a:lstStyle>
            <a:lvl1pPr>
              <a:defRPr sz="2391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955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5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A70E-97E2-4185-B2EB-B1817BFBD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475-019F-499D-8DF7-D3AC3D4900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18CC-405D-4068-803A-E3537D679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9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7CD-ECD7-4F5D-88A7-0991242C78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E98-008B-4F98-98B5-A9B27A75D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C0-752F-4422-A98B-E0249A1F9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269-6B43-4DC6-89CA-BB41994C4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656" y="687586"/>
            <a:ext cx="3721001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736" y="2488831"/>
            <a:ext cx="49193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5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9860" y="1620877"/>
            <a:ext cx="3204865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8163" y="1295336"/>
            <a:ext cx="7139285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7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025" y="3989687"/>
            <a:ext cx="8005949" cy="7569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5400" b="1" spc="12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String</a:t>
            </a:r>
            <a:r>
              <a:rPr sz="5400" b="1" spc="362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</a:t>
            </a:r>
            <a:r>
              <a:rPr lang="en-US" sz="5400" b="1" spc="35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Algorithms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294" y="1068454"/>
            <a:ext cx="8404698" cy="238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830" y="1232534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8094910" y="0"/>
                </a:moveTo>
                <a:lnTo>
                  <a:pt x="109289" y="0"/>
                </a:lnTo>
                <a:lnTo>
                  <a:pt x="66749" y="8588"/>
                </a:lnTo>
                <a:lnTo>
                  <a:pt x="32010" y="32010"/>
                </a:lnTo>
                <a:lnTo>
                  <a:pt x="8588" y="66749"/>
                </a:lnTo>
                <a:lnTo>
                  <a:pt x="0" y="109289"/>
                </a:lnTo>
                <a:lnTo>
                  <a:pt x="0" y="1160710"/>
                </a:lnTo>
                <a:lnTo>
                  <a:pt x="8588" y="1203250"/>
                </a:lnTo>
                <a:lnTo>
                  <a:pt x="32011" y="1237989"/>
                </a:lnTo>
                <a:lnTo>
                  <a:pt x="66754" y="1261411"/>
                </a:lnTo>
                <a:lnTo>
                  <a:pt x="109289" y="1269998"/>
                </a:lnTo>
                <a:lnTo>
                  <a:pt x="8094916" y="1269998"/>
                </a:lnTo>
                <a:lnTo>
                  <a:pt x="8137452" y="1261410"/>
                </a:lnTo>
                <a:lnTo>
                  <a:pt x="8172190" y="1237989"/>
                </a:lnTo>
                <a:lnTo>
                  <a:pt x="8195611" y="1203250"/>
                </a:lnTo>
                <a:lnTo>
                  <a:pt x="8204200" y="1160710"/>
                </a:lnTo>
                <a:lnTo>
                  <a:pt x="8204200" y="109289"/>
                </a:lnTo>
                <a:lnTo>
                  <a:pt x="8195611" y="66749"/>
                </a:lnTo>
                <a:lnTo>
                  <a:pt x="8172189" y="32010"/>
                </a:lnTo>
                <a:lnTo>
                  <a:pt x="8137450" y="8588"/>
                </a:lnTo>
                <a:lnTo>
                  <a:pt x="809491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830" y="1232534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0" y="1160710"/>
                </a:moveTo>
                <a:lnTo>
                  <a:pt x="0" y="109289"/>
                </a:lnTo>
                <a:lnTo>
                  <a:pt x="8588" y="66749"/>
                </a:lnTo>
                <a:lnTo>
                  <a:pt x="32010" y="32010"/>
                </a:lnTo>
                <a:lnTo>
                  <a:pt x="66749" y="8588"/>
                </a:lnTo>
                <a:lnTo>
                  <a:pt x="109289" y="0"/>
                </a:lnTo>
                <a:lnTo>
                  <a:pt x="8094910" y="0"/>
                </a:lnTo>
                <a:lnTo>
                  <a:pt x="8137450" y="8588"/>
                </a:lnTo>
                <a:lnTo>
                  <a:pt x="8172189" y="32010"/>
                </a:lnTo>
                <a:lnTo>
                  <a:pt x="8195611" y="66749"/>
                </a:lnTo>
                <a:lnTo>
                  <a:pt x="8204200" y="109289"/>
                </a:lnTo>
                <a:lnTo>
                  <a:pt x="8204200" y="1160710"/>
                </a:lnTo>
                <a:lnTo>
                  <a:pt x="8195611" y="1203250"/>
                </a:lnTo>
                <a:lnTo>
                  <a:pt x="8172189" y="1237989"/>
                </a:lnTo>
                <a:lnTo>
                  <a:pt x="8137450" y="1261411"/>
                </a:lnTo>
                <a:lnTo>
                  <a:pt x="8094910" y="1270000"/>
                </a:lnTo>
                <a:lnTo>
                  <a:pt x="109289" y="1269998"/>
                </a:lnTo>
                <a:lnTo>
                  <a:pt x="66749" y="1261410"/>
                </a:lnTo>
                <a:lnTo>
                  <a:pt x="32010" y="1237989"/>
                </a:lnTo>
                <a:lnTo>
                  <a:pt x="8588" y="1203250"/>
                </a:lnTo>
                <a:lnTo>
                  <a:pt x="0" y="1160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090" y="1289835"/>
            <a:ext cx="7643447" cy="1718299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 marR="3572" algn="ctr" defTabSz="642915">
              <a:spcBef>
                <a:spcPts val="239"/>
              </a:spcBef>
            </a:pPr>
            <a:r>
              <a:rPr lang="en-US" sz="5400" b="1" dirty="0">
                <a:solidFill>
                  <a:prstClr val="black"/>
                </a:solidFill>
                <a:latin typeface="Georgia"/>
                <a:cs typeface="Georgia"/>
              </a:rPr>
              <a:t>Approximate</a:t>
            </a:r>
          </a:p>
          <a:p>
            <a:pPr marL="8929" marR="3572" algn="ctr" defTabSz="642915">
              <a:spcBef>
                <a:spcPts val="239"/>
              </a:spcBef>
            </a:pPr>
            <a:r>
              <a:rPr lang="en-US" sz="5400" b="1" dirty="0">
                <a:solidFill>
                  <a:prstClr val="black"/>
                </a:solidFill>
                <a:latin typeface="Georgia"/>
                <a:cs typeface="Georgia"/>
              </a:rPr>
              <a:t>Matching</a:t>
            </a:r>
            <a:endParaRPr sz="54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836"/>
            <a:ext cx="5891655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-20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F</a:t>
            </a:r>
            <a:r>
              <a:rPr sz="3164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inding</a:t>
            </a:r>
            <a:r>
              <a:rPr sz="3164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3164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3164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istan</a:t>
            </a:r>
            <a:r>
              <a:rPr sz="3164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164" spc="-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es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6732" y="1304685"/>
            <a:ext cx="4630627" cy="3444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617466" algn="l"/>
                <a:tab pos="3509242" algn="l"/>
              </a:tabLst>
            </a:pPr>
            <a:r>
              <a:rPr sz="2180" b="1" dirty="0">
                <a:solidFill>
                  <a:prstClr val="black"/>
                </a:solidFill>
                <a:latin typeface="Consolas"/>
                <a:cs typeface="Consolas"/>
              </a:rPr>
              <a:t>def	</a:t>
            </a:r>
            <a:r>
              <a:rPr sz="2180" b="1" dirty="0">
                <a:solidFill>
                  <a:srgbClr val="991201"/>
                </a:solidFill>
                <a:latin typeface="Consolas"/>
                <a:cs typeface="Consolas"/>
              </a:rPr>
              <a:t>hammingDistance</a:t>
            </a:r>
            <a:r>
              <a:rPr sz="218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2180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2180" dirty="0">
                <a:solidFill>
                  <a:prstClr val="black"/>
                </a:solidFill>
                <a:latin typeface="Consolas"/>
                <a:cs typeface="Consolas"/>
              </a:rPr>
              <a:t>,	</a:t>
            </a:r>
            <a:r>
              <a:rPr sz="2180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2180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sz="2180">
              <a:solidFill>
                <a:prstClr val="black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42644"/>
              </p:ext>
            </p:extLst>
          </p:nvPr>
        </p:nvGraphicFramePr>
        <p:xfrm>
          <a:off x="2242126" y="1706316"/>
          <a:ext cx="4659748" cy="187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145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nmm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92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920"/>
                        </a:lnSpc>
                      </a:pPr>
                      <a:r>
                        <a:rPr sz="2200" dirty="0">
                          <a:solidFill>
                            <a:srgbClr val="009999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5">
                <a:tc>
                  <a:txBody>
                    <a:bodyPr/>
                    <a:lstStyle/>
                    <a:p>
                      <a:pPr marL="31750">
                        <a:lnSpc>
                          <a:spcPts val="317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for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170"/>
                        </a:lnSpc>
                      </a:pP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7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7950">
                        <a:lnSpc>
                          <a:spcPts val="3170"/>
                        </a:lnSpc>
                      </a:pPr>
                      <a:r>
                        <a:rPr sz="22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200" dirty="0">
                          <a:solidFill>
                            <a:srgbClr val="009999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,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170"/>
                        </a:lnSpc>
                      </a:pPr>
                      <a:r>
                        <a:rPr sz="22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)):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93">
                <a:tc gridSpan="2">
                  <a:txBody>
                    <a:bodyPr/>
                    <a:lstStyle/>
                    <a:p>
                      <a:pPr algn="r">
                        <a:lnSpc>
                          <a:spcPts val="342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if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ts val="3420"/>
                        </a:lnSpc>
                      </a:pP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]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42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!=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3420"/>
                        </a:lnSpc>
                      </a:pP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]: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2434">
                        <a:lnSpc>
                          <a:spcPts val="3170"/>
                        </a:lnSpc>
                      </a:pP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nmm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17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+=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3170"/>
                        </a:lnSpc>
                      </a:pPr>
                      <a:r>
                        <a:rPr sz="2200" dirty="0">
                          <a:solidFill>
                            <a:srgbClr val="009999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145">
                <a:tc gridSpan="2">
                  <a:txBody>
                    <a:bodyPr/>
                    <a:lstStyle/>
                    <a:p>
                      <a:pPr marL="31750">
                        <a:lnSpc>
                          <a:spcPts val="317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return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ts val="3170"/>
                        </a:lnSpc>
                      </a:pPr>
                      <a:r>
                        <a:rPr sz="2200" dirty="0">
                          <a:solidFill>
                            <a:srgbClr val="323332"/>
                          </a:solidFill>
                          <a:latin typeface="Consolas"/>
                          <a:cs typeface="Consolas"/>
                        </a:rPr>
                        <a:t>nmm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8049" y="4422780"/>
            <a:ext cx="6868269" cy="2283232"/>
          </a:xfrm>
          <a:prstGeom prst="rect">
            <a:avLst/>
          </a:prstGeom>
        </p:spPr>
        <p:txBody>
          <a:bodyPr vert="horz" wrap="square" lIns="0" tIns="66526" rIns="0" bIns="0" rtlCol="0">
            <a:spAutoFit/>
          </a:bodyPr>
          <a:lstStyle/>
          <a:p>
            <a:pPr marL="1035807" defTabSz="642915">
              <a:spcBef>
                <a:spcPts val="524"/>
              </a:spcBef>
              <a:tabLst>
                <a:tab pos="1644343" algn="l"/>
                <a:tab pos="4079383" algn="l"/>
              </a:tabLst>
            </a:pPr>
            <a:r>
              <a:rPr sz="2180" b="1" dirty="0">
                <a:solidFill>
                  <a:prstClr val="black"/>
                </a:solidFill>
                <a:latin typeface="Consolas"/>
                <a:cs typeface="Consolas"/>
              </a:rPr>
              <a:t>def	</a:t>
            </a:r>
            <a:r>
              <a:rPr sz="2180" b="1" dirty="0">
                <a:solidFill>
                  <a:srgbClr val="991201"/>
                </a:solidFill>
                <a:latin typeface="Consolas"/>
                <a:cs typeface="Consolas"/>
              </a:rPr>
              <a:t>editDistance</a:t>
            </a:r>
            <a:r>
              <a:rPr sz="218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2180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2180" dirty="0">
                <a:solidFill>
                  <a:prstClr val="black"/>
                </a:solidFill>
                <a:latin typeface="Consolas"/>
                <a:cs typeface="Consolas"/>
              </a:rPr>
              <a:t>,	</a:t>
            </a:r>
            <a:r>
              <a:rPr sz="2180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2180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</a:p>
          <a:p>
            <a:pPr marL="1592553" defTabSz="642915">
              <a:spcBef>
                <a:spcPts val="689"/>
              </a:spcBef>
            </a:pPr>
            <a:r>
              <a:rPr sz="3305" b="1" dirty="0">
                <a:solidFill>
                  <a:prstClr val="black"/>
                </a:solidFill>
                <a:latin typeface="Consolas"/>
                <a:cs typeface="Consolas"/>
              </a:rPr>
              <a:t>????</a:t>
            </a:r>
            <a:endParaRPr sz="3305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14"/>
              </a:spcBef>
            </a:pPr>
            <a:endParaRPr sz="3832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marR="3572" defTabSz="642915">
              <a:lnSpc>
                <a:spcPts val="2672"/>
              </a:lnSpc>
            </a:pPr>
            <a:r>
              <a:rPr sz="2250" spc="-28" dirty="0">
                <a:solidFill>
                  <a:prstClr val="black"/>
                </a:solidFill>
                <a:latin typeface="Trebuchet MS"/>
                <a:cs typeface="Trebuchet MS"/>
              </a:rPr>
              <a:t>Finding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11" dirty="0">
                <a:solidFill>
                  <a:prstClr val="black"/>
                </a:solidFill>
                <a:latin typeface="Trebuchet MS"/>
                <a:cs typeface="Trebuchet MS"/>
              </a:rPr>
              <a:t>Hamming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74" dirty="0">
                <a:solidFill>
                  <a:prstClr val="black"/>
                </a:solidFill>
                <a:latin typeface="Trebuchet MS"/>
                <a:cs typeface="Trebuchet MS"/>
              </a:rPr>
              <a:t>distance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63" dirty="0">
                <a:solidFill>
                  <a:prstClr val="black"/>
                </a:solidFill>
                <a:latin typeface="Trebuchet MS"/>
                <a:cs typeface="Trebuchet MS"/>
              </a:rPr>
              <a:t>between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42" dirty="0">
                <a:solidFill>
                  <a:prstClr val="black"/>
                </a:solidFill>
                <a:latin typeface="Trebuchet MS"/>
                <a:cs typeface="Trebuchet MS"/>
              </a:rPr>
              <a:t>strings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70" dirty="0">
                <a:solidFill>
                  <a:prstClr val="black"/>
                </a:solidFill>
                <a:latin typeface="Trebuchet MS"/>
                <a:cs typeface="Trebuchet MS"/>
              </a:rPr>
              <a:t>is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95" dirty="0">
                <a:solidFill>
                  <a:prstClr val="black"/>
                </a:solidFill>
                <a:latin typeface="Trebuchet MS"/>
                <a:cs typeface="Trebuchet MS"/>
              </a:rPr>
              <a:t>pretty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143" dirty="0">
                <a:solidFill>
                  <a:prstClr val="black"/>
                </a:solidFill>
                <a:latin typeface="Trebuchet MS"/>
                <a:cs typeface="Trebuchet MS"/>
              </a:rPr>
              <a:t>easy. </a:t>
            </a:r>
            <a:r>
              <a:rPr sz="2250" spc="-66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2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250" spc="-42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2250" spc="-49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250" spc="-148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39" dirty="0">
                <a:solidFill>
                  <a:prstClr val="black"/>
                </a:solidFill>
                <a:latin typeface="Trebuchet MS"/>
                <a:cs typeface="Trebuchet MS"/>
              </a:rPr>
              <a:t>about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88" dirty="0">
                <a:solidFill>
                  <a:prstClr val="black"/>
                </a:solidFill>
                <a:latin typeface="Trebuchet MS"/>
                <a:cs typeface="Trebuchet MS"/>
              </a:rPr>
              <a:t>edit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67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2250" spc="-84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250" spc="-7" dirty="0">
                <a:solidFill>
                  <a:prstClr val="black"/>
                </a:solidFill>
                <a:latin typeface="Trebuchet MS"/>
                <a:cs typeface="Trebuchet MS"/>
              </a:rPr>
              <a:t>e?</a:t>
            </a:r>
            <a:endParaRPr sz="225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2161431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0" spc="-1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116" dirty="0">
                <a:solidFill>
                  <a:srgbClr val="000000"/>
                </a:solidFill>
                <a:latin typeface="Trebuchet MS"/>
                <a:cs typeface="Trebuchet MS"/>
              </a:rPr>
              <a:t>dit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b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" y="1316449"/>
            <a:ext cx="8027789" cy="1792694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8929" marR="3572" defTabSz="642915">
              <a:lnSpc>
                <a:spcPct val="101000"/>
              </a:lnSpc>
              <a:spcBef>
                <a:spcPts val="42"/>
              </a:spcBef>
            </a:pP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If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| X |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=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| Y |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what can we say about the relationship  between </a:t>
            </a:r>
            <a:r>
              <a:rPr sz="2531" b="1" dirty="0">
                <a:solidFill>
                  <a:srgbClr val="991201"/>
                </a:solidFill>
                <a:latin typeface="Consolas"/>
                <a:cs typeface="Consolas"/>
              </a:rPr>
              <a:t>editDistance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) and </a:t>
            </a:r>
            <a:r>
              <a:rPr sz="2531" b="1" dirty="0">
                <a:solidFill>
                  <a:srgbClr val="991201"/>
                </a:solidFill>
                <a:latin typeface="Consolas"/>
                <a:cs typeface="Consolas"/>
              </a:rPr>
              <a:t>hammingDistance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)?</a:t>
            </a:r>
          </a:p>
          <a:p>
            <a:pPr defTabSz="642915">
              <a:spcBef>
                <a:spcPts val="7"/>
              </a:spcBef>
            </a:pPr>
            <a:endParaRPr sz="3094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374FAE1-DBEF-BB5F-5E7F-291EEC2D315A}"/>
              </a:ext>
            </a:extLst>
          </p:cNvPr>
          <p:cNvSpPr txBox="1"/>
          <p:nvPr/>
        </p:nvSpPr>
        <p:spPr>
          <a:xfrm>
            <a:off x="616148" y="3272805"/>
            <a:ext cx="7492008" cy="394876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algn="ctr" defTabSz="642915"/>
            <a:r>
              <a:rPr sz="2531" b="1" dirty="0" err="1">
                <a:solidFill>
                  <a:srgbClr val="991201"/>
                </a:solidFill>
                <a:latin typeface="Consolas"/>
                <a:cs typeface="Consolas"/>
              </a:rPr>
              <a:t>editDistance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) </a:t>
            </a:r>
            <a:r>
              <a:rPr lang="en-US" sz="2531" b="1" dirty="0">
                <a:solidFill>
                  <a:prstClr val="black"/>
                </a:solidFill>
                <a:latin typeface="Verdana"/>
                <a:cs typeface="Verdana"/>
              </a:rPr>
              <a:t>≤ </a:t>
            </a:r>
            <a:r>
              <a:rPr sz="2531" b="1" dirty="0" err="1">
                <a:solidFill>
                  <a:srgbClr val="991201"/>
                </a:solidFill>
                <a:latin typeface="Consolas"/>
                <a:cs typeface="Consolas"/>
              </a:rPr>
              <a:t>hammingDistance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5CBA55-D93E-E673-8EC7-D27C33FEBA3E}"/>
              </a:ext>
            </a:extLst>
          </p:cNvPr>
          <p:cNvGrpSpPr/>
          <p:nvPr/>
        </p:nvGrpSpPr>
        <p:grpSpPr>
          <a:xfrm>
            <a:off x="660797" y="4727642"/>
            <a:ext cx="7822406" cy="1135921"/>
            <a:chOff x="254000" y="6033817"/>
            <a:chExt cx="11125200" cy="1615532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B745802-E376-C570-F481-3DECA0C05708}"/>
                </a:ext>
              </a:extLst>
            </p:cNvPr>
            <p:cNvSpPr txBox="1"/>
            <p:nvPr/>
          </p:nvSpPr>
          <p:spPr>
            <a:xfrm>
              <a:off x="254000" y="6040967"/>
              <a:ext cx="2558734" cy="649421"/>
            </a:xfrm>
            <a:prstGeom prst="rect">
              <a:avLst/>
            </a:prstGeom>
          </p:spPr>
          <p:txBody>
            <a:bodyPr vert="horz" wrap="square" lIns="0" tIns="5358" rIns="0" bIns="0" rtlCol="0">
              <a:spAutoFit/>
            </a:bodyPr>
            <a:lstStyle/>
            <a:p>
              <a:pPr marR="729976" algn="r" defTabSz="642915">
                <a:lnSpc>
                  <a:spcPts val="3073"/>
                </a:lnSpc>
                <a:spcBef>
                  <a:spcPts val="2601"/>
                </a:spcBef>
              </a:pPr>
              <a:r>
                <a:rPr lang="en-US" sz="4640" b="1" i="1" spc="422" baseline="-4504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Trebuchet MS"/>
                </a:rPr>
                <a:t>X</a:t>
              </a:r>
              <a:r>
                <a:rPr sz="4640" b="1" spc="422" baseline="-4504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Trebuchet MS"/>
                </a:rPr>
                <a:t>:</a:t>
              </a:r>
              <a:endParaRPr sz="4640" spc="422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C4C10C3-EA7B-F371-EF3F-3F61EBACDFCE}"/>
                </a:ext>
              </a:extLst>
            </p:cNvPr>
            <p:cNvSpPr txBox="1"/>
            <p:nvPr/>
          </p:nvSpPr>
          <p:spPr>
            <a:xfrm>
              <a:off x="1930400" y="6033817"/>
              <a:ext cx="9448800" cy="1606127"/>
            </a:xfrm>
            <a:prstGeom prst="rect">
              <a:avLst/>
            </a:prstGeom>
          </p:spPr>
          <p:txBody>
            <a:bodyPr vert="horz" wrap="square" lIns="0" tIns="5358" rIns="0" bIns="0" rtlCol="0">
              <a:spAutoFit/>
            </a:bodyPr>
            <a:lstStyle/>
            <a:p>
              <a:pPr marR="729976" defTabSz="642915">
                <a:lnSpc>
                  <a:spcPts val="3073"/>
                </a:lnSpc>
                <a:spcBef>
                  <a:spcPts val="2601"/>
                </a:spcBef>
              </a:pPr>
              <a:r>
                <a:rPr sz="3164" b="1" spc="703" dirty="0">
                  <a:solidFill>
                    <a:srgbClr val="009051"/>
                  </a:solidFill>
                  <a:latin typeface="Consolas"/>
                  <a:cs typeface="Consolas"/>
                </a:rPr>
                <a:t>GC</a:t>
              </a:r>
              <a:r>
                <a:rPr sz="3164" b="1" spc="703" dirty="0">
                  <a:solidFill>
                    <a:srgbClr val="FF2600"/>
                  </a:solidFill>
                  <a:latin typeface="Consolas"/>
                  <a:cs typeface="Consolas"/>
                </a:rPr>
                <a:t>G</a:t>
              </a:r>
              <a:r>
                <a:rPr sz="3164" b="1" spc="703" dirty="0">
                  <a:solidFill>
                    <a:srgbClr val="009051"/>
                  </a:solidFill>
                  <a:latin typeface="Consolas"/>
                  <a:cs typeface="Consolas"/>
                </a:rPr>
                <a:t>TATGCGGCTA</a:t>
              </a:r>
              <a:r>
                <a:rPr sz="3164" b="1" spc="703" dirty="0">
                  <a:solidFill>
                    <a:srgbClr val="FF2600"/>
                  </a:solidFill>
                  <a:latin typeface="Consolas"/>
                  <a:cs typeface="Consolas"/>
                </a:rPr>
                <a:t>-</a:t>
              </a:r>
              <a:r>
                <a:rPr sz="3164" b="1" spc="703" dirty="0">
                  <a:solidFill>
                    <a:srgbClr val="009051"/>
                  </a:solidFill>
                  <a:latin typeface="Consolas"/>
                  <a:cs typeface="Consolas"/>
                </a:rPr>
                <a:t>ACGC</a:t>
              </a:r>
              <a:endParaRPr sz="3164" spc="703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defTabSz="642915">
                <a:lnSpc>
                  <a:spcPts val="2573"/>
                </a:lnSpc>
                <a:tabLst>
                  <a:tab pos="1903295" algn="l"/>
                  <a:tab pos="4496384" algn="l"/>
                </a:tabLst>
              </a:pPr>
              <a:r>
                <a:rPr sz="3164" b="1" spc="703" dirty="0">
                  <a:solidFill>
                    <a:prstClr val="black"/>
                  </a:solidFill>
                  <a:latin typeface="Consolas"/>
                  <a:cs typeface="Consolas"/>
                </a:rPr>
                <a:t>||</a:t>
              </a:r>
              <a:r>
                <a:rPr lang="en-US" sz="3164" b="1" spc="703" dirty="0">
                  <a:solidFill>
                    <a:prstClr val="black"/>
                  </a:solidFill>
                  <a:latin typeface="Consolas"/>
                  <a:cs typeface="Consolas"/>
                </a:rPr>
                <a:t> </a:t>
              </a:r>
              <a:r>
                <a:rPr sz="3164" b="1" spc="703" dirty="0">
                  <a:solidFill>
                    <a:prstClr val="black"/>
                  </a:solidFill>
                  <a:latin typeface="Consolas"/>
                  <a:cs typeface="Consolas"/>
                </a:rPr>
                <a:t>||||||||||</a:t>
              </a:r>
              <a:r>
                <a:rPr lang="en-US" sz="3164" b="1" spc="703" dirty="0">
                  <a:solidFill>
                    <a:prstClr val="black"/>
                  </a:solidFill>
                  <a:latin typeface="Consolas"/>
                  <a:cs typeface="Consolas"/>
                </a:rPr>
                <a:t> |</a:t>
              </a:r>
              <a:r>
                <a:rPr sz="3164" b="1" spc="703" dirty="0">
                  <a:solidFill>
                    <a:prstClr val="black"/>
                  </a:solidFill>
                  <a:latin typeface="Consolas"/>
                  <a:cs typeface="Consolas"/>
                </a:rPr>
                <a:t>|||</a:t>
              </a:r>
              <a:endParaRPr sz="3164" spc="703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R="729976" defTabSz="642915">
                <a:lnSpc>
                  <a:spcPts val="2960"/>
                </a:lnSpc>
              </a:pPr>
              <a:r>
                <a:rPr sz="3164" b="1" spc="703" dirty="0">
                  <a:solidFill>
                    <a:srgbClr val="009051"/>
                  </a:solidFill>
                  <a:latin typeface="Consolas"/>
                  <a:cs typeface="Consolas"/>
                </a:rPr>
                <a:t>GC</a:t>
              </a:r>
              <a:r>
                <a:rPr sz="3164" b="1" spc="703" dirty="0">
                  <a:solidFill>
                    <a:srgbClr val="FF2600"/>
                  </a:solidFill>
                  <a:latin typeface="Consolas"/>
                  <a:cs typeface="Consolas"/>
                </a:rPr>
                <a:t>-</a:t>
              </a:r>
              <a:r>
                <a:rPr sz="3164" b="1" spc="703" dirty="0">
                  <a:solidFill>
                    <a:srgbClr val="009051"/>
                  </a:solidFill>
                  <a:latin typeface="Consolas"/>
                  <a:cs typeface="Consolas"/>
                </a:rPr>
                <a:t>TATGCGGCTA</a:t>
              </a:r>
              <a:r>
                <a:rPr sz="3164" b="1" spc="703" dirty="0">
                  <a:solidFill>
                    <a:srgbClr val="FF2600"/>
                  </a:solidFill>
                  <a:latin typeface="Consolas"/>
                  <a:cs typeface="Consolas"/>
                </a:rPr>
                <a:t>T</a:t>
              </a:r>
              <a:r>
                <a:rPr sz="3164" b="1" spc="703" dirty="0">
                  <a:solidFill>
                    <a:srgbClr val="009051"/>
                  </a:solidFill>
                  <a:latin typeface="Consolas"/>
                  <a:cs typeface="Consolas"/>
                </a:rPr>
                <a:t>ACGC</a:t>
              </a:r>
              <a:endParaRPr sz="3164" spc="703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7380A61-3649-9226-1B73-7DBFCC1D9D8D}"/>
                </a:ext>
              </a:extLst>
            </p:cNvPr>
            <p:cNvSpPr txBox="1"/>
            <p:nvPr/>
          </p:nvSpPr>
          <p:spPr>
            <a:xfrm>
              <a:off x="258618" y="6999928"/>
              <a:ext cx="2558734" cy="649421"/>
            </a:xfrm>
            <a:prstGeom prst="rect">
              <a:avLst/>
            </a:prstGeom>
          </p:spPr>
          <p:txBody>
            <a:bodyPr vert="horz" wrap="square" lIns="0" tIns="5358" rIns="0" bIns="0" rtlCol="0">
              <a:spAutoFit/>
            </a:bodyPr>
            <a:lstStyle/>
            <a:p>
              <a:pPr marR="729976" algn="r" defTabSz="642915">
                <a:lnSpc>
                  <a:spcPts val="3073"/>
                </a:lnSpc>
                <a:spcBef>
                  <a:spcPts val="2601"/>
                </a:spcBef>
              </a:pPr>
              <a:r>
                <a:rPr lang="en-US" sz="4640" b="1" i="1" spc="422" baseline="-150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Trebuchet MS"/>
                </a:rPr>
                <a:t>Y</a:t>
              </a:r>
              <a:r>
                <a:rPr sz="4640" b="1" spc="422" baseline="-150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Trebuchet MS"/>
                </a:rPr>
                <a:t>:</a:t>
              </a:r>
              <a:endParaRPr sz="4640" spc="422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5762774" cy="59334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797" dirty="0">
                <a:solidFill>
                  <a:srgbClr val="000000"/>
                </a:solidFill>
                <a:latin typeface="Trebuchet MS"/>
                <a:cs typeface="Trebuchet MS"/>
              </a:rPr>
              <a:t>Edit distance</a:t>
            </a:r>
            <a:endParaRPr sz="3797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375" y="1749334"/>
            <a:ext cx="7527727" cy="3351006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8929" marR="3572" defTabSz="642915">
              <a:lnSpc>
                <a:spcPct val="101000"/>
              </a:lnSpc>
              <a:spcBef>
                <a:spcPts val="42"/>
              </a:spcBef>
            </a:pP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If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x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y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are different lengths, what can we say  about </a:t>
            </a:r>
            <a:r>
              <a:rPr sz="2812" b="1" dirty="0">
                <a:solidFill>
                  <a:srgbClr val="991201"/>
                </a:solidFill>
                <a:latin typeface="Consolas"/>
                <a:cs typeface="Consolas"/>
              </a:rPr>
              <a:t>editDistance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)?</a:t>
            </a:r>
          </a:p>
          <a:p>
            <a:pPr defTabSz="642915">
              <a:spcBef>
                <a:spcPts val="35"/>
              </a:spcBef>
            </a:pPr>
            <a:endParaRPr sz="2812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R="562997" algn="ctr" defTabSz="642915"/>
            <a:r>
              <a:rPr sz="2812" b="1" dirty="0">
                <a:solidFill>
                  <a:srgbClr val="991201"/>
                </a:solidFill>
                <a:latin typeface="Consolas"/>
                <a:cs typeface="Consolas"/>
              </a:rPr>
              <a:t>editDistance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) </a:t>
            </a:r>
            <a:r>
              <a:rPr sz="2812" b="1" dirty="0">
                <a:solidFill>
                  <a:prstClr val="black"/>
                </a:solidFill>
                <a:latin typeface="Verdana"/>
                <a:cs typeface="Verdana"/>
              </a:rPr>
              <a:t>≥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| |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X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| - | </a:t>
            </a:r>
            <a:r>
              <a:rPr sz="2812" i="1" dirty="0">
                <a:solidFill>
                  <a:prstClr val="black"/>
                </a:solidFill>
                <a:latin typeface="Trebuchet MS"/>
                <a:cs typeface="Trebuchet MS"/>
              </a:rPr>
              <a:t>Y 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| |</a:t>
            </a:r>
          </a:p>
          <a:p>
            <a:pPr defTabSz="642915"/>
            <a:endParaRPr sz="2812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107331" defTabSz="642915">
              <a:spcBef>
                <a:spcPts val="4"/>
              </a:spcBef>
            </a:pPr>
            <a:r>
              <a:rPr sz="2812" i="1" baseline="-150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812" baseline="-1501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  <a:r>
              <a:rPr sz="2812" b="1" dirty="0">
                <a:solidFill>
                  <a:srgbClr val="009051"/>
                </a:solidFill>
                <a:latin typeface="Consolas"/>
                <a:cs typeface="Consolas"/>
              </a:rPr>
              <a:t>? ?</a:t>
            </a:r>
            <a:endParaRPr sz="2812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098402" defTabSz="642915">
              <a:spcBef>
                <a:spcPts val="2362"/>
              </a:spcBef>
            </a:pPr>
            <a:r>
              <a:rPr sz="2812" i="1" baseline="150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812" baseline="1501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  <a:r>
              <a:rPr sz="2812" b="1" dirty="0">
                <a:solidFill>
                  <a:srgbClr val="009051"/>
                </a:solidFill>
                <a:latin typeface="Consolas"/>
                <a:cs typeface="Consolas"/>
              </a:rPr>
              <a:t>? ? ? ?</a:t>
            </a:r>
            <a:endParaRPr sz="2812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9" y="1514207"/>
            <a:ext cx="6966049" cy="6041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867" dirty="0">
                <a:solidFill>
                  <a:srgbClr val="FF2600"/>
                </a:solidFill>
              </a:rPr>
              <a:t>T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G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G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C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C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G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C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G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C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A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A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A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A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A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C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A</a:t>
            </a:r>
            <a:r>
              <a:rPr sz="3867" spc="-1160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FF2600"/>
                </a:solidFill>
              </a:rPr>
              <a:t>G</a:t>
            </a:r>
            <a:r>
              <a:rPr sz="3867" spc="-1174" dirty="0">
                <a:solidFill>
                  <a:srgbClr val="FF2600"/>
                </a:solidFill>
              </a:rPr>
              <a:t> </a:t>
            </a:r>
            <a:r>
              <a:rPr sz="3867" dirty="0">
                <a:solidFill>
                  <a:srgbClr val="000000"/>
                </a:solidFill>
              </a:rPr>
              <a:t>C</a:t>
            </a:r>
            <a:endParaRPr sz="3867"/>
          </a:p>
        </p:txBody>
      </p:sp>
      <p:sp>
        <p:nvSpPr>
          <p:cNvPr id="3" name="object 3"/>
          <p:cNvSpPr/>
          <p:nvPr/>
        </p:nvSpPr>
        <p:spPr>
          <a:xfrm>
            <a:off x="80367" y="1461101"/>
            <a:ext cx="2991445" cy="1071563"/>
          </a:xfrm>
          <a:custGeom>
            <a:avLst/>
            <a:gdLst/>
            <a:ahLst/>
            <a:cxnLst/>
            <a:rect l="l" t="t" r="r" b="b"/>
            <a:pathLst>
              <a:path w="4254500" h="1524000">
                <a:moveTo>
                  <a:pt x="4254500" y="0"/>
                </a:moveTo>
                <a:lnTo>
                  <a:pt x="0" y="0"/>
                </a:lnTo>
                <a:lnTo>
                  <a:pt x="0" y="1270000"/>
                </a:lnTo>
                <a:lnTo>
                  <a:pt x="139700" y="1270000"/>
                </a:lnTo>
                <a:lnTo>
                  <a:pt x="139700" y="1524000"/>
                </a:lnTo>
                <a:lnTo>
                  <a:pt x="3797300" y="1524000"/>
                </a:lnTo>
                <a:lnTo>
                  <a:pt x="3797300" y="1270000"/>
                </a:lnTo>
                <a:lnTo>
                  <a:pt x="4254500" y="1270000"/>
                </a:lnTo>
                <a:lnTo>
                  <a:pt x="4254500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827344"/>
            <a:ext cx="2920008" cy="1655564"/>
          </a:xfrm>
          <a:custGeom>
            <a:avLst/>
            <a:gdLst/>
            <a:ahLst/>
            <a:cxnLst/>
            <a:rect l="l" t="t" r="r" b="b"/>
            <a:pathLst>
              <a:path w="4152900" h="2354579">
                <a:moveTo>
                  <a:pt x="4152900" y="0"/>
                </a:moveTo>
                <a:lnTo>
                  <a:pt x="0" y="0"/>
                </a:lnTo>
                <a:lnTo>
                  <a:pt x="0" y="957287"/>
                </a:lnTo>
                <a:lnTo>
                  <a:pt x="0" y="1084287"/>
                </a:lnTo>
                <a:lnTo>
                  <a:pt x="0" y="1270000"/>
                </a:lnTo>
                <a:lnTo>
                  <a:pt x="0" y="2227288"/>
                </a:lnTo>
                <a:lnTo>
                  <a:pt x="0" y="2354288"/>
                </a:lnTo>
                <a:lnTo>
                  <a:pt x="127000" y="2354288"/>
                </a:lnTo>
                <a:lnTo>
                  <a:pt x="1320800" y="2354288"/>
                </a:lnTo>
                <a:lnTo>
                  <a:pt x="2527300" y="2354288"/>
                </a:lnTo>
                <a:lnTo>
                  <a:pt x="2527300" y="1524000"/>
                </a:lnTo>
                <a:lnTo>
                  <a:pt x="3911600" y="1524000"/>
                </a:lnTo>
                <a:lnTo>
                  <a:pt x="3911600" y="1270000"/>
                </a:lnTo>
                <a:lnTo>
                  <a:pt x="4152900" y="1270000"/>
                </a:lnTo>
                <a:lnTo>
                  <a:pt x="4152900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181" y="2428875"/>
            <a:ext cx="7119640" cy="22257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661756" algn="ctr" defTabSz="642915">
              <a:lnSpc>
                <a:spcPts val="3864"/>
              </a:lnSpc>
              <a:spcBef>
                <a:spcPts val="70"/>
              </a:spcBef>
            </a:pPr>
            <a:r>
              <a:rPr sz="3445" i="1" spc="-186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3445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929" defTabSz="642915">
              <a:lnSpc>
                <a:spcPts val="4370"/>
              </a:lnSpc>
            </a:pP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3867" b="1" spc="-1160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3867" b="1" spc="-117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3867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3867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14"/>
              </a:spcBef>
            </a:pPr>
            <a:endParaRPr sz="4605">
              <a:solidFill>
                <a:prstClr val="black"/>
              </a:solidFill>
              <a:latin typeface="Consolas"/>
              <a:cs typeface="Consolas"/>
            </a:endParaRPr>
          </a:p>
          <a:p>
            <a:pPr marL="1928744" defTabSz="642915"/>
            <a:r>
              <a:rPr sz="2601" b="1" dirty="0">
                <a:solidFill>
                  <a:srgbClr val="991201"/>
                </a:solidFill>
                <a:latin typeface="Consolas"/>
                <a:cs typeface="Consolas"/>
              </a:rPr>
              <a:t>editDistance</a:t>
            </a:r>
            <a:r>
              <a:rPr sz="2883" spc="-243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83" spc="-2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883" i="1" spc="-105" dirty="0">
                <a:solidFill>
                  <a:srgbClr val="FF2600"/>
                </a:solidFill>
                <a:latin typeface="Trebuchet MS"/>
                <a:cs typeface="Trebuchet MS"/>
              </a:rPr>
              <a:t>X</a:t>
            </a:r>
            <a:r>
              <a:rPr sz="2883" spc="-232" dirty="0">
                <a:solidFill>
                  <a:srgbClr val="FF2600"/>
                </a:solidFill>
                <a:latin typeface="Trebuchet MS"/>
                <a:cs typeface="Trebuchet MS"/>
              </a:rPr>
              <a:t>[:-1]</a:t>
            </a:r>
            <a:r>
              <a:rPr sz="2883" spc="-464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2883" spc="-2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883" i="1" spc="-155" dirty="0">
                <a:solidFill>
                  <a:srgbClr val="FF2600"/>
                </a:solidFill>
                <a:latin typeface="Trebuchet MS"/>
                <a:cs typeface="Trebuchet MS"/>
              </a:rPr>
              <a:t>Y</a:t>
            </a:r>
            <a:r>
              <a:rPr sz="2883" spc="-232" dirty="0">
                <a:solidFill>
                  <a:srgbClr val="FF2600"/>
                </a:solidFill>
                <a:latin typeface="Trebuchet MS"/>
                <a:cs typeface="Trebuchet MS"/>
              </a:rPr>
              <a:t>[:-1]</a:t>
            </a:r>
            <a:r>
              <a:rPr sz="2883" spc="-260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2883" spc="-243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r>
              <a:rPr sz="2883" spc="-2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883" spc="204" dirty="0">
                <a:solidFill>
                  <a:prstClr val="black"/>
                </a:solidFill>
                <a:latin typeface="Trebuchet MS"/>
                <a:cs typeface="Trebuchet MS"/>
              </a:rPr>
              <a:t>=</a:t>
            </a:r>
            <a:r>
              <a:rPr sz="2883" spc="-2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883" spc="-35" dirty="0">
                <a:solidFill>
                  <a:prstClr val="black"/>
                </a:solidFill>
                <a:latin typeface="Trebuchet MS"/>
                <a:cs typeface="Trebuchet MS"/>
              </a:rPr>
              <a:t>147</a:t>
            </a:r>
            <a:endParaRPr sz="288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8055" y="955477"/>
            <a:ext cx="246013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3445" i="1" spc="-123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endParaRPr sz="3445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547" y="5313164"/>
            <a:ext cx="7069187" cy="1060386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8929" marR="3572" defTabSz="642915">
              <a:lnSpc>
                <a:spcPts val="2672"/>
              </a:lnSpc>
              <a:spcBef>
                <a:spcPts val="169"/>
              </a:spcBef>
            </a:pPr>
            <a:r>
              <a:rPr sz="2250" dirty="0">
                <a:solidFill>
                  <a:prstClr val="black"/>
                </a:solidFill>
                <a:latin typeface="Trebuchet MS"/>
                <a:cs typeface="Trebuchet MS"/>
              </a:rPr>
              <a:t>Knowing distances between substrings of X &amp; Y (or preﬁxes,  suﬃxes) tells you something about overall distance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2842971"/>
            <a:ext cx="2152055" cy="1032718"/>
          </a:xfrm>
          <a:custGeom>
            <a:avLst/>
            <a:gdLst/>
            <a:ahLst/>
            <a:cxnLst/>
            <a:rect l="l" t="t" r="r" b="b"/>
            <a:pathLst>
              <a:path w="3060700" h="1468754">
                <a:moveTo>
                  <a:pt x="3060700" y="0"/>
                </a:moveTo>
                <a:lnTo>
                  <a:pt x="0" y="0"/>
                </a:lnTo>
                <a:lnTo>
                  <a:pt x="0" y="198462"/>
                </a:lnTo>
                <a:lnTo>
                  <a:pt x="0" y="1270000"/>
                </a:lnTo>
                <a:lnTo>
                  <a:pt x="0" y="1468462"/>
                </a:lnTo>
                <a:lnTo>
                  <a:pt x="2003018" y="1468462"/>
                </a:lnTo>
                <a:lnTo>
                  <a:pt x="2003018" y="1270000"/>
                </a:lnTo>
                <a:lnTo>
                  <a:pt x="3060700" y="1270000"/>
                </a:lnTo>
                <a:lnTo>
                  <a:pt x="3060700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90295"/>
            <a:ext cx="2287339" cy="1032718"/>
          </a:xfrm>
          <a:custGeom>
            <a:avLst/>
            <a:gdLst/>
            <a:ahLst/>
            <a:cxnLst/>
            <a:rect l="l" t="t" r="r" b="b"/>
            <a:pathLst>
              <a:path w="3253104" h="1468754">
                <a:moveTo>
                  <a:pt x="3252990" y="0"/>
                </a:moveTo>
                <a:lnTo>
                  <a:pt x="0" y="0"/>
                </a:lnTo>
                <a:lnTo>
                  <a:pt x="0" y="198475"/>
                </a:lnTo>
                <a:lnTo>
                  <a:pt x="0" y="1270000"/>
                </a:lnTo>
                <a:lnTo>
                  <a:pt x="0" y="1468475"/>
                </a:lnTo>
                <a:lnTo>
                  <a:pt x="2195309" y="1468475"/>
                </a:lnTo>
                <a:lnTo>
                  <a:pt x="2195309" y="1270000"/>
                </a:lnTo>
                <a:lnTo>
                  <a:pt x="3252990" y="1270000"/>
                </a:lnTo>
                <a:lnTo>
                  <a:pt x="3252990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" y="128349"/>
            <a:ext cx="3312076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-1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spc="-116" dirty="0">
                <a:solidFill>
                  <a:srgbClr val="000000"/>
                </a:solidFill>
                <a:latin typeface="Trebuchet MS"/>
                <a:cs typeface="Trebuchet MS"/>
              </a:rPr>
              <a:t>dit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164" spc="-9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164" spc="-91" dirty="0">
                <a:solidFill>
                  <a:srgbClr val="000000"/>
                </a:solidFill>
                <a:latin typeface="Trebuchet MS"/>
                <a:cs typeface="Trebuchet MS"/>
              </a:rPr>
              <a:t>istan</a:t>
            </a:r>
            <a:r>
              <a:rPr sz="3164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024" y="2128837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024" y="2593181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4235" y="2870627"/>
            <a:ext cx="3046363" cy="1342399"/>
            <a:chOff x="1600200" y="4505959"/>
            <a:chExt cx="4332605" cy="1909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804" y="4505959"/>
              <a:ext cx="974000" cy="8439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0200" y="5370574"/>
              <a:ext cx="4332605" cy="1044575"/>
            </a:xfrm>
            <a:custGeom>
              <a:avLst/>
              <a:gdLst/>
              <a:ahLst/>
              <a:cxnLst/>
              <a:rect l="l" t="t" r="r" b="b"/>
              <a:pathLst>
                <a:path w="4332605" h="1044575">
                  <a:moveTo>
                    <a:pt x="0" y="0"/>
                  </a:moveTo>
                  <a:lnTo>
                    <a:pt x="4332039" y="0"/>
                  </a:lnTo>
                  <a:lnTo>
                    <a:pt x="4332039" y="1044450"/>
                  </a:lnTo>
                  <a:lnTo>
                    <a:pt x="0" y="10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642915"/>
              <a:endParaRPr sz="309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1024" y="3520610"/>
            <a:ext cx="3857625" cy="70876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lnSpc>
                <a:spcPts val="1842"/>
              </a:lnSpc>
              <a:spcBef>
                <a:spcPts val="70"/>
              </a:spcBef>
            </a:pP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lnSpc>
                <a:spcPts val="1828"/>
              </a:lnSpc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lnSpc>
                <a:spcPts val="1842"/>
              </a:lnSpc>
            </a:pP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415" y="1652706"/>
            <a:ext cx="633026" cy="6230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1024" y="4564020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196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024" y="4796192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479954" algn="l"/>
              </a:tabLst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024" y="5028363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1969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543" y="3926904"/>
            <a:ext cx="604764" cy="73446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71024" y="5817424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024" y="6049596"/>
            <a:ext cx="3857625" cy="6150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479954" algn="l"/>
                <a:tab pos="2208680" algn="l"/>
              </a:tabLst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969" b="1" spc="-46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196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024" y="6281768"/>
            <a:ext cx="385762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969" b="1" spc="-46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969" b="1" spc="-464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4844" y="5213478"/>
            <a:ext cx="542925" cy="68375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5751" y="696516"/>
            <a:ext cx="8235297" cy="690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edits are introduced by an </a:t>
            </a:r>
            <a:r>
              <a:rPr sz="22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editor </a:t>
            </a:r>
            <a:r>
              <a:rPr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left-to-right:</a:t>
            </a:r>
          </a:p>
          <a:p>
            <a:pPr marR="3572" defTabSz="642915">
              <a:lnSpc>
                <a:spcPct val="102600"/>
              </a:lnSpc>
            </a:pPr>
            <a:r>
              <a:rPr sz="2250" b="1" i="1" dirty="0">
                <a:solidFill>
                  <a:srgbClr val="1F497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transcript </a:t>
            </a:r>
            <a:r>
              <a:rPr sz="2250" b="1" dirty="0">
                <a:solidFill>
                  <a:srgbClr val="1F497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summarizes how editor turns </a:t>
            </a:r>
            <a:r>
              <a:rPr sz="2250" b="1" i="1" dirty="0">
                <a:solidFill>
                  <a:srgbClr val="1F497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250" b="1" dirty="0">
                <a:solidFill>
                  <a:srgbClr val="1F497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250" b="1" i="1" dirty="0">
                <a:solidFill>
                  <a:srgbClr val="1F497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2250" b="1" dirty="0">
              <a:solidFill>
                <a:srgbClr val="1F497D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329" y="2114226"/>
            <a:ext cx="43811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x: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39328" y="2524992"/>
            <a:ext cx="469188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y:</a:t>
            </a:r>
            <a:endParaRPr sz="2250" b="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329" y="3429304"/>
            <a:ext cx="43811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x: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39328" y="3840069"/>
            <a:ext cx="469188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y:</a:t>
            </a:r>
            <a:endParaRPr sz="2250" b="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329" y="4531550"/>
            <a:ext cx="43811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x:</a:t>
            </a:r>
            <a:endParaRPr sz="2250" b="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328" y="4942315"/>
            <a:ext cx="469188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y:</a:t>
            </a:r>
            <a:endParaRPr sz="2250" b="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9329" y="5802814"/>
            <a:ext cx="43811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x: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39328" y="6213579"/>
            <a:ext cx="469188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dirty="0">
                <a:solidFill>
                  <a:prstClr val="black"/>
                </a:solidFill>
                <a:latin typeface="Trebuchet MS"/>
                <a:cs typeface="Trebuchet MS"/>
              </a:rPr>
              <a:t>y:</a:t>
            </a:r>
            <a:endParaRPr sz="2250" b="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01373" y="3195713"/>
            <a:ext cx="908344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endParaRPr sz="2250" spc="21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01372" y="4632692"/>
            <a:ext cx="353105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MMMMMMMMMM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endParaRPr sz="2250" spc="21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22066" y="1537427"/>
            <a:ext cx="4045148" cy="90669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lnSpc>
                <a:spcPts val="2151"/>
              </a:lnSpc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Operations:</a:t>
            </a:r>
          </a:p>
          <a:p>
            <a:pPr marL="8929" defTabSz="642915">
              <a:lnSpc>
                <a:spcPts val="2376"/>
              </a:lnSpc>
            </a:pPr>
            <a:r>
              <a:rPr sz="2039" b="1" dirty="0">
                <a:solidFill>
                  <a:srgbClr val="009051"/>
                </a:solidFill>
                <a:latin typeface="Consolas"/>
                <a:cs typeface="Consolas"/>
              </a:rPr>
              <a:t>M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match, </a:t>
            </a:r>
            <a:r>
              <a:rPr sz="2039" b="1" dirty="0">
                <a:solidFill>
                  <a:srgbClr val="FF2600"/>
                </a:solidFill>
                <a:latin typeface="Consolas"/>
                <a:cs typeface="Consolas"/>
              </a:rPr>
              <a:t>R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replace,</a:t>
            </a:r>
          </a:p>
          <a:p>
            <a:pPr marL="8929" defTabSz="642915">
              <a:lnSpc>
                <a:spcPts val="2419"/>
              </a:lnSpc>
            </a:pPr>
            <a:r>
              <a:rPr sz="2039" b="1" dirty="0">
                <a:solidFill>
                  <a:srgbClr val="FF2600"/>
                </a:solidFill>
                <a:latin typeface="Consolas"/>
                <a:cs typeface="Consolas"/>
              </a:rPr>
              <a:t>I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insert into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039" b="1" dirty="0">
                <a:solidFill>
                  <a:srgbClr val="FF2600"/>
                </a:solidFill>
                <a:latin typeface="Consolas"/>
                <a:cs typeface="Consolas"/>
              </a:rPr>
              <a:t>D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delete from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endParaRPr sz="182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01372" y="5881749"/>
            <a:ext cx="353105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MMMMMMMMMM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</a:t>
            </a:r>
            <a:endParaRPr sz="2250" spc="21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54337" y="2861704"/>
            <a:ext cx="2478091" cy="137811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defTabSz="642915">
              <a:lnSpc>
                <a:spcPct val="106500"/>
              </a:lnSpc>
              <a:spcBef>
                <a:spcPts val="70"/>
              </a:spcBef>
            </a:pPr>
            <a:r>
              <a:rPr sz="1687" b="1" dirty="0">
                <a:solidFill>
                  <a:prstClr val="black"/>
                </a:solidFill>
                <a:latin typeface="Trebuchet MS"/>
                <a:cs typeface="Trebuchet MS"/>
              </a:rPr>
              <a:t>Reminder</a:t>
            </a:r>
            <a:r>
              <a:rPr sz="1687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  <a:br>
              <a:rPr lang="en-US" sz="1687" dirty="0">
                <a:solidFill>
                  <a:prstClr val="black"/>
                </a:solidFill>
                <a:latin typeface="Trebuchet MS"/>
                <a:cs typeface="Trebuchet MS"/>
              </a:rPr>
            </a:br>
            <a:r>
              <a:rPr sz="1687" dirty="0">
                <a:solidFill>
                  <a:prstClr val="black"/>
                </a:solidFill>
                <a:latin typeface="Trebuchet MS"/>
                <a:cs typeface="Trebuchet MS"/>
              </a:rPr>
              <a:t>this is </a:t>
            </a:r>
            <a:r>
              <a:rPr sz="1687" b="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1687" dirty="0">
                <a:solidFill>
                  <a:prstClr val="black"/>
                </a:solidFill>
                <a:latin typeface="Trebuchet MS"/>
                <a:cs typeface="Trebuchet MS"/>
              </a:rPr>
              <a:t>, not </a:t>
            </a:r>
            <a:r>
              <a:rPr sz="1687" b="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r>
              <a:rPr sz="1687" dirty="0">
                <a:solidFill>
                  <a:prstClr val="black"/>
                </a:solidFill>
                <a:latin typeface="Trebuchet MS"/>
                <a:cs typeface="Trebuchet MS"/>
              </a:rPr>
              <a:t>, because  we have to delete a character  from </a:t>
            </a:r>
            <a:r>
              <a:rPr sz="1687" i="1" dirty="0">
                <a:solidFill>
                  <a:prstClr val="black"/>
                </a:solidFill>
                <a:latin typeface="Trebuchet MS"/>
                <a:cs typeface="Trebuchet MS"/>
              </a:rPr>
              <a:t>x </a:t>
            </a:r>
            <a:r>
              <a:rPr sz="1687" dirty="0">
                <a:solidFill>
                  <a:prstClr val="black"/>
                </a:solidFill>
                <a:latin typeface="Trebuchet MS"/>
                <a:cs typeface="Trebuchet MS"/>
              </a:rPr>
              <a:t>to make it more like </a:t>
            </a:r>
            <a:r>
              <a:rPr sz="1687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1687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9D278-E544-0F9E-8A54-9AEE039B76A5}"/>
              </a:ext>
            </a:extLst>
          </p:cNvPr>
          <p:cNvCxnSpPr>
            <a:cxnSpLocks/>
          </p:cNvCxnSpPr>
          <p:nvPr/>
        </p:nvCxnSpPr>
        <p:spPr>
          <a:xfrm>
            <a:off x="883928" y="3454287"/>
            <a:ext cx="384062" cy="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95FCE9-B2C5-0BC6-7B84-B7EC022767B9}"/>
              </a:ext>
            </a:extLst>
          </p:cNvPr>
          <p:cNvCxnSpPr>
            <a:cxnSpLocks/>
          </p:cNvCxnSpPr>
          <p:nvPr/>
        </p:nvCxnSpPr>
        <p:spPr>
          <a:xfrm flipV="1">
            <a:off x="1527378" y="4512066"/>
            <a:ext cx="2107790" cy="1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78C4AE-C60F-13F4-B0E5-D8BF0744781D}"/>
              </a:ext>
            </a:extLst>
          </p:cNvPr>
          <p:cNvCxnSpPr>
            <a:cxnSpLocks/>
          </p:cNvCxnSpPr>
          <p:nvPr/>
        </p:nvCxnSpPr>
        <p:spPr>
          <a:xfrm>
            <a:off x="3907033" y="5817424"/>
            <a:ext cx="7802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546E91-68BD-265B-7062-040A89828F3C}"/>
              </a:ext>
            </a:extLst>
          </p:cNvPr>
          <p:cNvCxnSpPr>
            <a:cxnSpLocks/>
          </p:cNvCxnSpPr>
          <p:nvPr/>
        </p:nvCxnSpPr>
        <p:spPr>
          <a:xfrm flipH="1">
            <a:off x="6050758" y="3382466"/>
            <a:ext cx="3589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alf Frame 53">
            <a:extLst>
              <a:ext uri="{FF2B5EF4-FFF2-40B4-BE49-F238E27FC236}">
                <a16:creationId xmlns:a16="http://schemas.microsoft.com/office/drawing/2014/main" id="{888973CA-8F73-F3CB-3657-823BE4FBCBE3}"/>
              </a:ext>
            </a:extLst>
          </p:cNvPr>
          <p:cNvSpPr/>
          <p:nvPr/>
        </p:nvSpPr>
        <p:spPr>
          <a:xfrm flipH="1">
            <a:off x="285750" y="1517653"/>
            <a:ext cx="4606703" cy="5274185"/>
          </a:xfrm>
          <a:prstGeom prst="halfFrame">
            <a:avLst>
              <a:gd name="adj1" fmla="val 1004"/>
              <a:gd name="adj2" fmla="val 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280392"/>
            <a:ext cx="3830836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-1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spc="-116" dirty="0">
                <a:solidFill>
                  <a:srgbClr val="000000"/>
                </a:solidFill>
                <a:latin typeface="Trebuchet MS"/>
                <a:cs typeface="Trebuchet MS"/>
              </a:rPr>
              <a:t>dit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164" spc="-9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164" spc="-91" dirty="0">
                <a:solidFill>
                  <a:srgbClr val="000000"/>
                </a:solidFill>
                <a:latin typeface="Trebuchet MS"/>
                <a:cs typeface="Trebuchet MS"/>
              </a:rPr>
              <a:t>istan</a:t>
            </a:r>
            <a:r>
              <a:rPr sz="3164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87" y="1230589"/>
            <a:ext cx="3677498" cy="355266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sz="2250" b="1" spc="-5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Alignments:</a:t>
            </a:r>
            <a:endParaRPr sz="22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27" y="1953154"/>
            <a:ext cx="4403697" cy="91811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tabLst>
                <a:tab pos="231717" algn="l"/>
              </a:tabLst>
            </a:pP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GC</a:t>
            </a:r>
            <a:r>
              <a:rPr sz="1969" b="1" spc="422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TATGCGGCTA</a:t>
            </a:r>
            <a:r>
              <a:rPr sz="1969" b="1" spc="422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ACGC</a:t>
            </a:r>
            <a:endParaRPr lang="en-US" sz="1969" b="1" spc="422" dirty="0">
              <a:solidFill>
                <a:srgbClr val="009051"/>
              </a:solidFill>
              <a:latin typeface="Consolas"/>
              <a:cs typeface="Consolas"/>
            </a:endParaRPr>
          </a:p>
          <a:p>
            <a:pPr marL="26788" defTabSz="642915">
              <a:tabLst>
                <a:tab pos="231717" algn="l"/>
              </a:tabLst>
            </a:pPr>
            <a:r>
              <a:rPr lang="en-US" sz="1969" b="1" spc="422" dirty="0">
                <a:solidFill>
                  <a:prstClr val="black"/>
                </a:solidFill>
                <a:latin typeface="Consolas"/>
                <a:cs typeface="Consolas"/>
              </a:rPr>
              <a:t>|| |||||||||| ||||</a:t>
            </a:r>
            <a:endParaRPr lang="en-US" sz="1969" spc="422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6788" defTabSz="642915">
              <a:tabLst>
                <a:tab pos="231717" algn="l"/>
              </a:tabLst>
            </a:pP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GC</a:t>
            </a:r>
            <a:r>
              <a:rPr lang="fr-FR" sz="1969" b="1" spc="422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TATGCGGCTA</a:t>
            </a:r>
            <a:r>
              <a:rPr lang="fr-FR" sz="1969" b="1" spc="422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ACGC</a:t>
            </a:r>
            <a:endParaRPr lang="fr-FR" sz="1969" spc="422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4333" y="2160984"/>
            <a:ext cx="3399761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MMMMMMMMMM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</a:t>
            </a:r>
            <a:endParaRPr sz="2250" spc="21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4333" y="4354402"/>
            <a:ext cx="3399761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R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</a:t>
            </a:r>
            <a:endParaRPr sz="2250" spc="21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19153" y="3670177"/>
            <a:ext cx="388441" cy="391515"/>
            <a:chOff x="2921000" y="4513130"/>
            <a:chExt cx="556260" cy="197485"/>
          </a:xfrm>
        </p:grpSpPr>
        <p:sp>
          <p:nvSpPr>
            <p:cNvPr id="12" name="object 12"/>
            <p:cNvSpPr/>
            <p:nvPr/>
          </p:nvSpPr>
          <p:spPr>
            <a:xfrm>
              <a:off x="2996513" y="4525830"/>
              <a:ext cx="467995" cy="138430"/>
            </a:xfrm>
            <a:custGeom>
              <a:avLst/>
              <a:gdLst/>
              <a:ahLst/>
              <a:cxnLst/>
              <a:rect l="l" t="t" r="r" b="b"/>
              <a:pathLst>
                <a:path w="467995" h="138429">
                  <a:moveTo>
                    <a:pt x="0" y="138158"/>
                  </a:moveTo>
                  <a:lnTo>
                    <a:pt x="12179" y="134560"/>
                  </a:lnTo>
                  <a:lnTo>
                    <a:pt x="46761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000" y="4593292"/>
              <a:ext cx="134620" cy="117475"/>
            </a:xfrm>
            <a:custGeom>
              <a:avLst/>
              <a:gdLst/>
              <a:ahLst/>
              <a:cxnLst/>
              <a:rect l="l" t="t" r="r" b="b"/>
              <a:pathLst>
                <a:path w="134619" h="117475">
                  <a:moveTo>
                    <a:pt x="99650" y="0"/>
                  </a:moveTo>
                  <a:lnTo>
                    <a:pt x="0" y="93007"/>
                  </a:lnTo>
                  <a:lnTo>
                    <a:pt x="134195" y="116922"/>
                  </a:lnTo>
                  <a:lnTo>
                    <a:pt x="87692" y="67097"/>
                  </a:lnTo>
                  <a:lnTo>
                    <a:pt x="99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72000" y="3732626"/>
            <a:ext cx="539089" cy="503880"/>
            <a:chOff x="6706725" y="4486075"/>
            <a:chExt cx="901700" cy="472440"/>
          </a:xfrm>
        </p:grpSpPr>
        <p:sp>
          <p:nvSpPr>
            <p:cNvPr id="15" name="object 15"/>
            <p:cNvSpPr/>
            <p:nvPr/>
          </p:nvSpPr>
          <p:spPr>
            <a:xfrm>
              <a:off x="6719425" y="4498775"/>
              <a:ext cx="819150" cy="423545"/>
            </a:xfrm>
            <a:custGeom>
              <a:avLst/>
              <a:gdLst/>
              <a:ahLst/>
              <a:cxnLst/>
              <a:rect l="l" t="t" r="r" b="b"/>
              <a:pathLst>
                <a:path w="819150" h="423545">
                  <a:moveTo>
                    <a:pt x="818721" y="423226"/>
                  </a:moveTo>
                  <a:lnTo>
                    <a:pt x="807439" y="41739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471795" y="4848021"/>
              <a:ext cx="136525" cy="110489"/>
            </a:xfrm>
            <a:custGeom>
              <a:avLst/>
              <a:gdLst/>
              <a:ahLst/>
              <a:cxnLst/>
              <a:rect l="l" t="t" r="r" b="b"/>
              <a:pathLst>
                <a:path w="136525" h="110489">
                  <a:moveTo>
                    <a:pt x="55984" y="0"/>
                  </a:moveTo>
                  <a:lnTo>
                    <a:pt x="55069" y="68149"/>
                  </a:lnTo>
                  <a:lnTo>
                    <a:pt x="0" y="108305"/>
                  </a:lnTo>
                  <a:lnTo>
                    <a:pt x="136298" y="110136"/>
                  </a:lnTo>
                  <a:lnTo>
                    <a:pt x="55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16452" y="2157924"/>
            <a:ext cx="1211312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spc="-42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1828" spc="-6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182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1828" spc="130" dirty="0">
                <a:solidFill>
                  <a:prstClr val="black"/>
                </a:solidFill>
                <a:latin typeface="Trebuchet MS"/>
                <a:cs typeface="Trebuchet MS"/>
              </a:rPr>
              <a:t>=</a:t>
            </a:r>
            <a:r>
              <a:rPr sz="1828" spc="-21" dirty="0">
                <a:solidFill>
                  <a:prstClr val="black"/>
                </a:solidFill>
                <a:latin typeface="Trebuchet MS"/>
                <a:cs typeface="Trebuchet MS"/>
              </a:rPr>
              <a:t>2</a:t>
            </a:r>
            <a:endParaRPr sz="182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2688" y="4334885"/>
            <a:ext cx="1211312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spc="-42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1828" spc="-6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182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1828" spc="130" dirty="0">
                <a:solidFill>
                  <a:prstClr val="black"/>
                </a:solidFill>
                <a:latin typeface="Trebuchet MS"/>
                <a:cs typeface="Trebuchet MS"/>
              </a:rPr>
              <a:t>=</a:t>
            </a:r>
            <a:r>
              <a:rPr sz="1828" spc="-21" dirty="0">
                <a:solidFill>
                  <a:prstClr val="black"/>
                </a:solidFill>
                <a:latin typeface="Trebuchet MS"/>
                <a:cs typeface="Trebuchet MS"/>
              </a:rPr>
              <a:t>3</a:t>
            </a:r>
            <a:endParaRPr sz="182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6985" y="5872162"/>
            <a:ext cx="283739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DDDD</a:t>
            </a:r>
            <a:r>
              <a:rPr sz="2250" b="1" spc="211" dirty="0">
                <a:solidFill>
                  <a:srgbClr val="009051"/>
                </a:solidFill>
                <a:latin typeface="Consolas"/>
                <a:cs typeface="Consolas"/>
              </a:rPr>
              <a:t>MMMMMMM</a:t>
            </a:r>
            <a:r>
              <a:rPr sz="2250" b="1" spc="211" dirty="0">
                <a:solidFill>
                  <a:srgbClr val="FF2600"/>
                </a:solidFill>
                <a:latin typeface="Consolas"/>
                <a:cs typeface="Consolas"/>
              </a:rPr>
              <a:t>IIII</a:t>
            </a:r>
            <a:endParaRPr sz="2250" spc="21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32688" y="5847160"/>
            <a:ext cx="1211312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spc="-42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1828" spc="-6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182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1828" spc="130" dirty="0">
                <a:solidFill>
                  <a:prstClr val="black"/>
                </a:solidFill>
                <a:latin typeface="Trebuchet MS"/>
                <a:cs typeface="Trebuchet MS"/>
              </a:rPr>
              <a:t>=</a:t>
            </a:r>
            <a:r>
              <a:rPr sz="1828" spc="-21" dirty="0">
                <a:solidFill>
                  <a:prstClr val="black"/>
                </a:solidFill>
                <a:latin typeface="Trebuchet MS"/>
                <a:cs typeface="Trebuchet MS"/>
              </a:rPr>
              <a:t>8</a:t>
            </a:r>
            <a:endParaRPr sz="182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4333" y="1230589"/>
            <a:ext cx="4611073" cy="355266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sz="2250" b="1" spc="-9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2250" b="1" spc="-7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lang="en-US" sz="2250" b="1" spc="-7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2250" b="1" spc="-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</a:t>
            </a:r>
            <a:r>
              <a:rPr sz="2250" b="1" spc="-127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2250" b="1" spc="-6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ansc</a:t>
            </a:r>
            <a:r>
              <a:rPr sz="2250" b="1" spc="-42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2250" b="1" spc="-5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ipts</a:t>
            </a:r>
            <a:r>
              <a:rPr sz="2250" b="1" spc="-17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(w/r/t</a:t>
            </a:r>
            <a:r>
              <a:rPr lang="en-US" sz="2250" b="1" spc="-17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2250" b="1" i="1" spc="-112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x</a:t>
            </a:r>
            <a:r>
              <a:rPr sz="2250" b="1" spc="-225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):</a:t>
            </a:r>
            <a:endParaRPr sz="22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C46B18EC-A4F4-6C21-DC82-A561E0BF2171}"/>
              </a:ext>
            </a:extLst>
          </p:cNvPr>
          <p:cNvSpPr txBox="1"/>
          <p:nvPr/>
        </p:nvSpPr>
        <p:spPr>
          <a:xfrm>
            <a:off x="501827" y="4124444"/>
            <a:ext cx="4513194" cy="91811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tabLst>
                <a:tab pos="240647" algn="l"/>
              </a:tabLst>
            </a:pP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GC</a:t>
            </a:r>
            <a:r>
              <a:rPr sz="1969" b="1" spc="422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TATG</a:t>
            </a:r>
            <a:r>
              <a:rPr sz="1969" b="1" spc="422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GGCTA</a:t>
            </a:r>
            <a:r>
              <a:rPr sz="1969" b="1" spc="422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969" b="1" spc="422" dirty="0">
                <a:solidFill>
                  <a:srgbClr val="009051"/>
                </a:solidFill>
                <a:latin typeface="Consolas"/>
                <a:cs typeface="Consolas"/>
              </a:rPr>
              <a:t>ACGC</a:t>
            </a:r>
            <a:endParaRPr lang="en-US" sz="1969" b="1" spc="422" dirty="0">
              <a:solidFill>
                <a:srgbClr val="009051"/>
              </a:solidFill>
              <a:latin typeface="Consolas"/>
              <a:cs typeface="Consolas"/>
            </a:endParaRPr>
          </a:p>
          <a:p>
            <a:pPr marL="35717" defTabSz="642915">
              <a:tabLst>
                <a:tab pos="240647" algn="l"/>
              </a:tabLst>
            </a:pPr>
            <a:r>
              <a:rPr lang="en-US" sz="1969" b="1" spc="422" dirty="0">
                <a:solidFill>
                  <a:prstClr val="black"/>
                </a:solidFill>
                <a:latin typeface="Consolas"/>
                <a:cs typeface="Consolas"/>
              </a:rPr>
              <a:t>|| |||| ||||| ||||</a:t>
            </a:r>
          </a:p>
          <a:p>
            <a:pPr marL="35717" defTabSz="642915">
              <a:tabLst>
                <a:tab pos="240647" algn="l"/>
              </a:tabLst>
            </a:pP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GC</a:t>
            </a:r>
            <a:r>
              <a:rPr lang="fr-FR" sz="1969" b="1" spc="422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TATG</a:t>
            </a:r>
            <a:r>
              <a:rPr lang="fr-FR" sz="1969" b="1" spc="422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GGCTA</a:t>
            </a:r>
            <a:r>
              <a:rPr lang="fr-FR" sz="1969" b="1" spc="422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lang="fr-FR" sz="1969" b="1" spc="422" dirty="0">
                <a:solidFill>
                  <a:srgbClr val="009051"/>
                </a:solidFill>
                <a:latin typeface="Consolas"/>
                <a:cs typeface="Consolas"/>
              </a:rPr>
              <a:t>ACGC</a:t>
            </a:r>
            <a:endParaRPr lang="en-US" sz="1969" spc="422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DA57F471-44B4-554A-A614-2F1A04FF15C5}"/>
              </a:ext>
            </a:extLst>
          </p:cNvPr>
          <p:cNvSpPr txBox="1"/>
          <p:nvPr/>
        </p:nvSpPr>
        <p:spPr>
          <a:xfrm>
            <a:off x="2479510" y="3358192"/>
            <a:ext cx="4588966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/>
            <a:r>
              <a:rPr lang="en-US" sz="1969" spc="-109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R</a:t>
            </a:r>
            <a:r>
              <a:rPr sz="1969" spc="-56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epla</a:t>
            </a:r>
            <a:r>
              <a:rPr sz="1969" spc="-67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c</a:t>
            </a:r>
            <a:r>
              <a:rPr sz="1969" spc="-32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eme</a:t>
            </a:r>
            <a:r>
              <a:rPr sz="1969" spc="-35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n</a:t>
            </a:r>
            <a:r>
              <a:rPr sz="1969" spc="-98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t</a:t>
            </a:r>
            <a:r>
              <a:rPr sz="1969" spc="-14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(</a:t>
            </a:r>
            <a:r>
              <a:rPr sz="1969" spc="-1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A</a:t>
            </a:r>
            <a:r>
              <a:rPr sz="1969" spc="4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K</a:t>
            </a:r>
            <a:r>
              <a:rPr sz="1969" spc="32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A</a:t>
            </a:r>
            <a:r>
              <a:rPr lang="en-US" sz="1969" spc="32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1969" spc="-46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substitution/mism</a:t>
            </a:r>
            <a:r>
              <a:rPr sz="1969" spc="-56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a</a:t>
            </a:r>
            <a:r>
              <a:rPr sz="1969" spc="-109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t</a:t>
            </a:r>
            <a:r>
              <a:rPr sz="1969" spc="-63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ch</a:t>
            </a:r>
            <a:r>
              <a:rPr lang="en-US" sz="1969" spc="-63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)</a:t>
            </a:r>
            <a:endParaRPr sz="1969" dirty="0">
              <a:solidFill>
                <a:prstClr val="black"/>
              </a:solidFill>
              <a:latin typeface="Trebuchet MS"/>
              <a:cs typeface="Times New Roman" panose="02020603050405020304" pitchFamily="18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6F76CFE9-2BE9-5284-B479-2F4312F876E3}"/>
              </a:ext>
            </a:extLst>
          </p:cNvPr>
          <p:cNvSpPr txBox="1">
            <a:spLocks/>
          </p:cNvSpPr>
          <p:nvPr/>
        </p:nvSpPr>
        <p:spPr>
          <a:xfrm>
            <a:off x="178594" y="1948296"/>
            <a:ext cx="32323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1969" kern="0" spc="-155" dirty="0">
                <a:solidFill>
                  <a:srgbClr val="000000"/>
                </a:solidFill>
                <a:latin typeface="Trebuchet MS"/>
                <a:cs typeface="Trebuchet MS"/>
              </a:rPr>
              <a:t>X:</a:t>
            </a:r>
            <a:endParaRPr lang="en-US" sz="1969" kern="0" dirty="0">
              <a:latin typeface="Trebuchet MS"/>
              <a:cs typeface="Trebuchet MS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6B022E0A-3543-87AE-42CA-D887A6B90726}"/>
              </a:ext>
            </a:extLst>
          </p:cNvPr>
          <p:cNvSpPr txBox="1">
            <a:spLocks/>
          </p:cNvSpPr>
          <p:nvPr/>
        </p:nvSpPr>
        <p:spPr>
          <a:xfrm>
            <a:off x="178594" y="2547397"/>
            <a:ext cx="32323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1969" kern="0" spc="-155" dirty="0">
                <a:solidFill>
                  <a:srgbClr val="000000"/>
                </a:solidFill>
                <a:latin typeface="Trebuchet MS"/>
                <a:cs typeface="Trebuchet MS"/>
              </a:rPr>
              <a:t>Y:</a:t>
            </a:r>
            <a:endParaRPr lang="en-US" sz="1969" kern="0" dirty="0">
              <a:latin typeface="Trebuchet MS"/>
              <a:cs typeface="Trebuchet MS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FA147982-B5F5-1E11-6533-00181EC2D2B4}"/>
              </a:ext>
            </a:extLst>
          </p:cNvPr>
          <p:cNvSpPr txBox="1">
            <a:spLocks/>
          </p:cNvSpPr>
          <p:nvPr/>
        </p:nvSpPr>
        <p:spPr>
          <a:xfrm>
            <a:off x="197987" y="4143926"/>
            <a:ext cx="32323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1969" kern="0" spc="-155" dirty="0">
                <a:solidFill>
                  <a:srgbClr val="000000"/>
                </a:solidFill>
                <a:latin typeface="Trebuchet MS"/>
                <a:cs typeface="Trebuchet MS"/>
              </a:rPr>
              <a:t>X:</a:t>
            </a:r>
            <a:endParaRPr lang="en-US" sz="1969" kern="0" dirty="0">
              <a:latin typeface="Trebuchet MS"/>
              <a:cs typeface="Trebuchet MS"/>
            </a:endParaRP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A9021035-4AB0-C06A-5736-5FE288515CC4}"/>
              </a:ext>
            </a:extLst>
          </p:cNvPr>
          <p:cNvSpPr txBox="1">
            <a:spLocks/>
          </p:cNvSpPr>
          <p:nvPr/>
        </p:nvSpPr>
        <p:spPr>
          <a:xfrm>
            <a:off x="197987" y="4728156"/>
            <a:ext cx="32323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1969" kern="0" spc="-155" dirty="0">
                <a:solidFill>
                  <a:srgbClr val="000000"/>
                </a:solidFill>
                <a:latin typeface="Trebuchet MS"/>
                <a:cs typeface="Trebuchet MS"/>
              </a:rPr>
              <a:t>Y:</a:t>
            </a:r>
            <a:endParaRPr lang="en-US" sz="1969" kern="0" dirty="0">
              <a:latin typeface="Trebuchet MS"/>
              <a:cs typeface="Trebuchet MS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DF209D35-B1B5-04C2-0B0E-1CB2BC6B3DB0}"/>
              </a:ext>
            </a:extLst>
          </p:cNvPr>
          <p:cNvSpPr txBox="1"/>
          <p:nvPr/>
        </p:nvSpPr>
        <p:spPr>
          <a:xfrm>
            <a:off x="496260" y="5622184"/>
            <a:ext cx="4513194" cy="91811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tabLst>
                <a:tab pos="240647" algn="l"/>
              </a:tabLst>
            </a:pPr>
            <a:r>
              <a:rPr lang="en-US" sz="1969" b="1" spc="422" dirty="0">
                <a:solidFill>
                  <a:srgbClr val="FF0000"/>
                </a:solidFill>
                <a:latin typeface="Consolas"/>
                <a:cs typeface="Consolas"/>
              </a:rPr>
              <a:t>the</a:t>
            </a:r>
            <a:r>
              <a:rPr lang="en-US" sz="1969" b="1" spc="422" dirty="0">
                <a:solidFill>
                  <a:srgbClr val="009051"/>
                </a:solidFill>
                <a:latin typeface="Consolas"/>
                <a:cs typeface="Consolas"/>
              </a:rPr>
              <a:t> longest</a:t>
            </a:r>
            <a:r>
              <a:rPr lang="en-US" sz="1969" b="1" spc="422" dirty="0">
                <a:solidFill>
                  <a:srgbClr val="FF0000"/>
                </a:solidFill>
                <a:latin typeface="Consolas"/>
                <a:cs typeface="Consolas"/>
              </a:rPr>
              <a:t>----</a:t>
            </a:r>
          </a:p>
          <a:p>
            <a:pPr marL="35717" defTabSz="642915">
              <a:tabLst>
                <a:tab pos="240647" algn="l"/>
              </a:tabLst>
            </a:pPr>
            <a:r>
              <a:rPr lang="en-US" sz="1969" b="1" spc="422" dirty="0">
                <a:solidFill>
                  <a:prstClr val="black"/>
                </a:solidFill>
                <a:latin typeface="Consolas"/>
                <a:cs typeface="Consolas"/>
              </a:rPr>
              <a:t>    |||||||</a:t>
            </a:r>
          </a:p>
          <a:p>
            <a:pPr marL="35717" defTabSz="642915">
              <a:tabLst>
                <a:tab pos="240647" algn="l"/>
              </a:tabLst>
            </a:pPr>
            <a:r>
              <a:rPr lang="en-US" sz="1969" spc="422" dirty="0">
                <a:solidFill>
                  <a:srgbClr val="FF0000"/>
                </a:solidFill>
                <a:latin typeface="Consolas"/>
                <a:cs typeface="Consolas"/>
              </a:rPr>
              <a:t>----</a:t>
            </a:r>
            <a:r>
              <a:rPr lang="en-US" sz="1969" spc="422" dirty="0">
                <a:solidFill>
                  <a:prstClr val="black"/>
                </a:solidFill>
                <a:latin typeface="Consolas"/>
                <a:cs typeface="Consolas"/>
              </a:rPr>
              <a:t>longest </a:t>
            </a:r>
            <a:r>
              <a:rPr lang="en-US" sz="1969" spc="422" dirty="0">
                <a:solidFill>
                  <a:srgbClr val="FF0000"/>
                </a:solidFill>
                <a:latin typeface="Consolas"/>
                <a:cs typeface="Consolas"/>
              </a:rPr>
              <a:t>day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6CE1FAB7-8F04-952B-5A62-20DCEA0924F7}"/>
              </a:ext>
            </a:extLst>
          </p:cNvPr>
          <p:cNvSpPr txBox="1">
            <a:spLocks/>
          </p:cNvSpPr>
          <p:nvPr/>
        </p:nvSpPr>
        <p:spPr>
          <a:xfrm>
            <a:off x="192420" y="5641666"/>
            <a:ext cx="32323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1969" kern="0" spc="-155" dirty="0">
                <a:solidFill>
                  <a:srgbClr val="000000"/>
                </a:solidFill>
                <a:latin typeface="Trebuchet MS"/>
                <a:cs typeface="Trebuchet MS"/>
              </a:rPr>
              <a:t>X:</a:t>
            </a:r>
            <a:endParaRPr lang="en-US" sz="1969" kern="0" dirty="0">
              <a:latin typeface="Trebuchet MS"/>
              <a:cs typeface="Trebuchet MS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568C99D1-3248-2E71-DD8D-97447506B77E}"/>
              </a:ext>
            </a:extLst>
          </p:cNvPr>
          <p:cNvSpPr txBox="1">
            <a:spLocks/>
          </p:cNvSpPr>
          <p:nvPr/>
        </p:nvSpPr>
        <p:spPr>
          <a:xfrm>
            <a:off x="192420" y="6225896"/>
            <a:ext cx="32323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1969" kern="0" spc="-155" dirty="0">
                <a:solidFill>
                  <a:srgbClr val="000000"/>
                </a:solidFill>
                <a:latin typeface="Trebuchet MS"/>
                <a:cs typeface="Trebuchet MS"/>
              </a:rPr>
              <a:t>Y:</a:t>
            </a:r>
            <a:endParaRPr lang="en-US" sz="1969" kern="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214313"/>
            <a:ext cx="3580805" cy="59334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797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lang="en-US" sz="3797" dirty="0">
                <a:solidFill>
                  <a:srgbClr val="000000"/>
                </a:solidFill>
                <a:latin typeface="Trebuchet MS"/>
                <a:cs typeface="Trebuchet MS"/>
              </a:rPr>
              <a:t> D</a:t>
            </a:r>
            <a:r>
              <a:rPr sz="3797" dirty="0">
                <a:solidFill>
                  <a:srgbClr val="000000"/>
                </a:solidFill>
                <a:latin typeface="Trebuchet MS"/>
                <a:cs typeface="Trebuchet MS"/>
              </a:rPr>
              <a:t>istance</a:t>
            </a:r>
            <a:endParaRPr sz="3797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657" y="1096628"/>
            <a:ext cx="8233171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D[</a:t>
            </a:r>
            <a:r>
              <a:rPr sz="2250" i="1" dirty="0" err="1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i</a:t>
            </a:r>
            <a:r>
              <a:rPr sz="2250" dirty="0" err="1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,</a:t>
            </a:r>
            <a:r>
              <a:rPr sz="2250" i="1" dirty="0" err="1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j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]: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edit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distance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between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length-</a:t>
            </a:r>
            <a:r>
              <a:rPr lang="en-US" sz="2250" i="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I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preﬁx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of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i="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x</a:t>
            </a:r>
            <a:r>
              <a:rPr lang="en-US" sz="2250" i="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and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length-</a:t>
            </a:r>
            <a:r>
              <a:rPr sz="2250" i="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j</a:t>
            </a:r>
            <a:r>
              <a:rPr lang="en-US" sz="2250" i="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preﬁx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of</a:t>
            </a:r>
            <a:r>
              <a:rPr lang="en-US" sz="2250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 </a:t>
            </a:r>
            <a:r>
              <a:rPr sz="2250" i="1" dirty="0">
                <a:solidFill>
                  <a:prstClr val="black"/>
                </a:solidFill>
                <a:latin typeface="Trebuchet MS"/>
                <a:cs typeface="Times New Roman" panose="02020603050405020304" pitchFamily="18" charset="0"/>
              </a:rPr>
              <a:t>y</a:t>
            </a:r>
            <a:endParaRPr sz="2250" dirty="0">
              <a:solidFill>
                <a:prstClr val="black"/>
              </a:solidFill>
              <a:latin typeface="Trebuchet MS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6461" y="2004114"/>
            <a:ext cx="3491508" cy="205383"/>
            <a:chOff x="2997200" y="3200400"/>
            <a:chExt cx="4965700" cy="292100"/>
          </a:xfrm>
          <a:solidFill>
            <a:srgbClr val="0070C0"/>
          </a:solidFill>
        </p:grpSpPr>
        <p:sp>
          <p:nvSpPr>
            <p:cNvPr id="5" name="object 5"/>
            <p:cNvSpPr/>
            <p:nvPr/>
          </p:nvSpPr>
          <p:spPr>
            <a:xfrm>
              <a:off x="3009900" y="3213100"/>
              <a:ext cx="4940300" cy="266700"/>
            </a:xfrm>
            <a:custGeom>
              <a:avLst/>
              <a:gdLst/>
              <a:ahLst/>
              <a:cxnLst/>
              <a:rect l="l" t="t" r="r" b="b"/>
              <a:pathLst>
                <a:path w="4940300" h="266700">
                  <a:moveTo>
                    <a:pt x="0" y="0"/>
                  </a:moveTo>
                  <a:lnTo>
                    <a:pt x="4940300" y="0"/>
                  </a:lnTo>
                  <a:lnTo>
                    <a:pt x="49403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09900" y="3213100"/>
              <a:ext cx="4940300" cy="266700"/>
            </a:xfrm>
            <a:custGeom>
              <a:avLst/>
              <a:gdLst/>
              <a:ahLst/>
              <a:cxnLst/>
              <a:rect l="l" t="t" r="r" b="b"/>
              <a:pathLst>
                <a:path w="4940300" h="266700">
                  <a:moveTo>
                    <a:pt x="0" y="0"/>
                  </a:moveTo>
                  <a:lnTo>
                    <a:pt x="4940300" y="0"/>
                  </a:lnTo>
                  <a:lnTo>
                    <a:pt x="49403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16461" y="2325583"/>
            <a:ext cx="3303984" cy="205383"/>
            <a:chOff x="2997200" y="3657600"/>
            <a:chExt cx="4699000" cy="292100"/>
          </a:xfrm>
        </p:grpSpPr>
        <p:sp>
          <p:nvSpPr>
            <p:cNvPr id="8" name="object 8"/>
            <p:cNvSpPr/>
            <p:nvPr/>
          </p:nvSpPr>
          <p:spPr>
            <a:xfrm>
              <a:off x="3009900" y="3670300"/>
              <a:ext cx="4673600" cy="266700"/>
            </a:xfrm>
            <a:custGeom>
              <a:avLst/>
              <a:gdLst/>
              <a:ahLst/>
              <a:cxnLst/>
              <a:rect l="l" t="t" r="r" b="b"/>
              <a:pathLst>
                <a:path w="4673600" h="266700">
                  <a:moveTo>
                    <a:pt x="0" y="0"/>
                  </a:moveTo>
                  <a:lnTo>
                    <a:pt x="4673600" y="0"/>
                  </a:lnTo>
                  <a:lnTo>
                    <a:pt x="46736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51"/>
            </a:solidFill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09900" y="3670300"/>
              <a:ext cx="4673600" cy="266700"/>
            </a:xfrm>
            <a:custGeom>
              <a:avLst/>
              <a:gdLst/>
              <a:ahLst/>
              <a:cxnLst/>
              <a:rect l="l" t="t" r="r" b="b"/>
              <a:pathLst>
                <a:path w="4673600" h="266700">
                  <a:moveTo>
                    <a:pt x="0" y="0"/>
                  </a:moveTo>
                  <a:lnTo>
                    <a:pt x="4673600" y="0"/>
                  </a:lnTo>
                  <a:lnTo>
                    <a:pt x="46736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39169" y="1882373"/>
            <a:ext cx="496936" cy="718674"/>
          </a:xfrm>
          <a:prstGeom prst="rect">
            <a:avLst/>
          </a:prstGeom>
        </p:spPr>
        <p:txBody>
          <a:bodyPr vert="horz" wrap="square" lIns="0" tIns="60722" rIns="0" bIns="0" rtlCol="0">
            <a:spAutoFit/>
          </a:bodyPr>
          <a:lstStyle/>
          <a:p>
            <a:pPr marL="8929" defTabSz="642915">
              <a:spcBef>
                <a:spcPts val="478"/>
              </a:spcBef>
            </a:pPr>
            <a:r>
              <a:rPr sz="1969" i="1" dirty="0">
                <a:solidFill>
                  <a:prstClr val="black"/>
                </a:solidFill>
                <a:latin typeface="Trebuchet MS"/>
                <a:cs typeface="Trebuchet MS"/>
              </a:rPr>
              <a:t>x:</a:t>
            </a:r>
            <a:endParaRPr sz="1969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929" defTabSz="642915">
              <a:spcBef>
                <a:spcPts val="408"/>
              </a:spcBef>
            </a:pPr>
            <a:r>
              <a:rPr sz="1969" i="1" dirty="0">
                <a:solidFill>
                  <a:prstClr val="black"/>
                </a:solidFill>
                <a:latin typeface="Trebuchet MS"/>
                <a:cs typeface="Trebuchet MS"/>
              </a:rPr>
              <a:t>y:</a:t>
            </a:r>
            <a:endParaRPr sz="196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7176" y="1818376"/>
            <a:ext cx="1292125" cy="85725"/>
            <a:chOff x="3012439" y="2936239"/>
            <a:chExt cx="1837689" cy="121920"/>
          </a:xfrm>
        </p:grpSpPr>
        <p:sp>
          <p:nvSpPr>
            <p:cNvPr id="12" name="object 12"/>
            <p:cNvSpPr/>
            <p:nvPr/>
          </p:nvSpPr>
          <p:spPr>
            <a:xfrm>
              <a:off x="3028695" y="2997200"/>
              <a:ext cx="1821180" cy="0"/>
            </a:xfrm>
            <a:custGeom>
              <a:avLst/>
              <a:gdLst/>
              <a:ahLst/>
              <a:cxnLst/>
              <a:rect l="l" t="t" r="r" b="b"/>
              <a:pathLst>
                <a:path w="1821179">
                  <a:moveTo>
                    <a:pt x="0" y="0"/>
                  </a:moveTo>
                  <a:lnTo>
                    <a:pt x="182092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25139" y="293623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52477" y="1818376"/>
            <a:ext cx="1292125" cy="85725"/>
            <a:chOff x="5039533" y="2936239"/>
            <a:chExt cx="1837689" cy="121920"/>
          </a:xfrm>
        </p:grpSpPr>
        <p:sp>
          <p:nvSpPr>
            <p:cNvPr id="15" name="object 15"/>
            <p:cNvSpPr/>
            <p:nvPr/>
          </p:nvSpPr>
          <p:spPr>
            <a:xfrm>
              <a:off x="5039533" y="2997200"/>
              <a:ext cx="1821180" cy="0"/>
            </a:xfrm>
            <a:custGeom>
              <a:avLst/>
              <a:gdLst/>
              <a:ahLst/>
              <a:cxnLst/>
              <a:rect l="l" t="t" r="r" b="b"/>
              <a:pathLst>
                <a:path w="1821179">
                  <a:moveTo>
                    <a:pt x="0" y="0"/>
                  </a:moveTo>
                  <a:lnTo>
                    <a:pt x="182092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64013" y="293623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46984" y="1664786"/>
            <a:ext cx="71438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552244" y="2613119"/>
            <a:ext cx="1029593" cy="85725"/>
            <a:chOff x="5039203" y="4066540"/>
            <a:chExt cx="1464310" cy="121920"/>
          </a:xfrm>
        </p:grpSpPr>
        <p:sp>
          <p:nvSpPr>
            <p:cNvPr id="19" name="object 19"/>
            <p:cNvSpPr/>
            <p:nvPr/>
          </p:nvSpPr>
          <p:spPr>
            <a:xfrm>
              <a:off x="5039203" y="41275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65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90413" y="40665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27176" y="2613119"/>
            <a:ext cx="1292125" cy="85725"/>
            <a:chOff x="3012439" y="4066540"/>
            <a:chExt cx="1837689" cy="121920"/>
          </a:xfrm>
        </p:grpSpPr>
        <p:sp>
          <p:nvSpPr>
            <p:cNvPr id="22" name="object 22"/>
            <p:cNvSpPr/>
            <p:nvPr/>
          </p:nvSpPr>
          <p:spPr>
            <a:xfrm>
              <a:off x="3028695" y="4127500"/>
              <a:ext cx="1821814" cy="0"/>
            </a:xfrm>
            <a:custGeom>
              <a:avLst/>
              <a:gdLst/>
              <a:ahLst/>
              <a:cxnLst/>
              <a:rect l="l" t="t" r="r" b="b"/>
              <a:pathLst>
                <a:path w="1821814">
                  <a:moveTo>
                    <a:pt x="0" y="0"/>
                  </a:moveTo>
                  <a:lnTo>
                    <a:pt x="182125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025139" y="40665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3">
            <a:extLst>
              <a:ext uri="{FF2B5EF4-FFF2-40B4-BE49-F238E27FC236}">
                <a16:creationId xmlns:a16="http://schemas.microsoft.com/office/drawing/2014/main" id="{1C7B0CFD-D48D-6E3C-C0E3-9583E5BDEB0C}"/>
              </a:ext>
            </a:extLst>
          </p:cNvPr>
          <p:cNvSpPr txBox="1"/>
          <p:nvPr/>
        </p:nvSpPr>
        <p:spPr>
          <a:xfrm>
            <a:off x="4434807" y="2464594"/>
            <a:ext cx="249218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1969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1969" b="1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CDE1D24F-7DB8-602A-A380-42E65E6AEAC3}"/>
              </a:ext>
            </a:extLst>
          </p:cNvPr>
          <p:cNvSpPr txBox="1"/>
          <p:nvPr/>
        </p:nvSpPr>
        <p:spPr>
          <a:xfrm>
            <a:off x="416976" y="3079704"/>
            <a:ext cx="8566005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1105010" defTabSz="642915">
              <a:spcBef>
                <a:spcPts val="422"/>
              </a:spcBef>
            </a:pP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edit transcript for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CA" sz="225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5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built by extending a shorter one by 1 operation. 3 options:</a:t>
            </a: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486DA627-BCBD-DBCA-BFCD-B179D23CF90F}"/>
              </a:ext>
            </a:extLst>
          </p:cNvPr>
          <p:cNvSpPr txBox="1"/>
          <p:nvPr/>
        </p:nvSpPr>
        <p:spPr>
          <a:xfrm>
            <a:off x="387225" y="5716325"/>
            <a:ext cx="8310291" cy="98550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0364" marR="3572" defTabSz="642915">
              <a:lnSpc>
                <a:spcPct val="150000"/>
              </a:lnSpc>
              <a:spcBef>
                <a:spcPts val="422"/>
              </a:spcBef>
            </a:pP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D[I , j]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its transcript come from 1 of these 3 choices, which ever has fewest edits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D[|x|,  |y|] 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overall edit distance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8A2004-1EE1-7434-EE56-01122837DD16}"/>
              </a:ext>
            </a:extLst>
          </p:cNvPr>
          <p:cNvSpPr txBox="1"/>
          <p:nvPr/>
        </p:nvSpPr>
        <p:spPr>
          <a:xfrm>
            <a:off x="416977" y="3885287"/>
            <a:ext cx="8066227" cy="16074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0387" marR="1105010" indent="-321457" defTabSz="642915">
              <a:lnSpc>
                <a:spcPct val="150000"/>
              </a:lnSpc>
              <a:spcBef>
                <a:spcPts val="422"/>
              </a:spcBef>
              <a:buFont typeface="Wingdings" panose="05000000000000000000" pitchFamily="2" charset="2"/>
              <a:buChar char="§"/>
            </a:pP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CA" sz="2250" b="1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transcript for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CA" sz="225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5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- 1,  </a:t>
            </a:r>
            <a:r>
              <a:rPr lang="en-CA" sz="225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30387" marR="1105010" indent="-321457" defTabSz="642915">
              <a:lnSpc>
                <a:spcPct val="150000"/>
              </a:lnSpc>
              <a:spcBef>
                <a:spcPts val="422"/>
              </a:spcBef>
              <a:buFont typeface="Wingdings" panose="05000000000000000000" pitchFamily="2" charset="2"/>
              <a:buChar char="§"/>
            </a:pP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CA" sz="2250" b="1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transcript for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CA" sz="225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5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- 1]</a:t>
            </a:r>
          </a:p>
          <a:p>
            <a:pPr marL="330387" marR="1105010" indent="-321457" defTabSz="642915">
              <a:lnSpc>
                <a:spcPct val="150000"/>
              </a:lnSpc>
              <a:spcBef>
                <a:spcPts val="422"/>
              </a:spcBef>
              <a:buFont typeface="Wingdings" panose="05000000000000000000" pitchFamily="2" charset="2"/>
              <a:buChar char="§"/>
            </a:pP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CA" sz="2250" b="1" dirty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CA" sz="2250" b="1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sz="22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transcript for 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 </a:t>
            </a:r>
            <a:r>
              <a:rPr lang="en-CA" sz="225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- 1,  </a:t>
            </a:r>
            <a:r>
              <a:rPr lang="en-CA" sz="225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endParaRPr lang="en-CA" sz="22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267891"/>
            <a:ext cx="3489722" cy="59334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797" spc="-1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797" spc="-116" dirty="0">
                <a:solidFill>
                  <a:srgbClr val="000000"/>
                </a:solidFill>
                <a:latin typeface="Trebuchet MS"/>
                <a:cs typeface="Trebuchet MS"/>
              </a:rPr>
              <a:t>dit</a:t>
            </a:r>
            <a:r>
              <a:rPr sz="3797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797" spc="-9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797" spc="-91" dirty="0">
                <a:solidFill>
                  <a:srgbClr val="000000"/>
                </a:solidFill>
                <a:latin typeface="Trebuchet MS"/>
                <a:cs typeface="Trebuchet MS"/>
              </a:rPr>
              <a:t>istan</a:t>
            </a:r>
            <a:r>
              <a:rPr sz="3797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797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797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6608" y="1393032"/>
            <a:ext cx="2107529" cy="44182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>
              <a:spcBef>
                <a:spcPts val="70"/>
              </a:spcBef>
              <a:tabLst>
                <a:tab pos="2595768" algn="l"/>
              </a:tabLst>
            </a:pPr>
            <a:r>
              <a:rPr sz="4219" b="1" baseline="-1915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3094" spc="-21" baseline="-2645" dirty="0">
                <a:solidFill>
                  <a:srgbClr val="0433FF"/>
                </a:solidFill>
                <a:latin typeface="Trebuchet MS"/>
                <a:cs typeface="Trebuchet MS"/>
              </a:rPr>
              <a:t>s</a:t>
            </a:r>
            <a:r>
              <a:rPr sz="3094" spc="-200" baseline="-2645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3094" spc="-110" baseline="-2645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3094" spc="-147" baseline="-2645" dirty="0">
                <a:solidFill>
                  <a:srgbClr val="0433FF"/>
                </a:solidFill>
                <a:latin typeface="Trebuchet MS"/>
                <a:cs typeface="Trebuchet MS"/>
              </a:rPr>
              <a:t>t</a:t>
            </a:r>
            <a:r>
              <a:rPr sz="3094" spc="-200" baseline="-2645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3094" spc="15" baseline="-2645" dirty="0">
                <a:solidFill>
                  <a:srgbClr val="0433FF"/>
                </a:solidFill>
                <a:latin typeface="Trebuchet MS"/>
                <a:cs typeface="Trebuchet MS"/>
              </a:rPr>
              <a:t>be</a:t>
            </a:r>
            <a:r>
              <a:rPr sz="3094" baseline="-2645" dirty="0">
                <a:solidFill>
                  <a:srgbClr val="0433FF"/>
                </a:solidFill>
                <a:latin typeface="Trebuchet MS"/>
                <a:cs typeface="Trebuchet MS"/>
              </a:rPr>
              <a:t>g</a:t>
            </a:r>
            <a:r>
              <a:rPr sz="3094" spc="-11" baseline="-2645" dirty="0">
                <a:solidFill>
                  <a:srgbClr val="0433FF"/>
                </a:solidFill>
                <a:latin typeface="Trebuchet MS"/>
                <a:cs typeface="Trebuchet MS"/>
              </a:rPr>
              <a:t>inning</a:t>
            </a:r>
            <a:endParaRPr sz="3094" baseline="-2645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46" y="4017433"/>
            <a:ext cx="3551651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sz="2250" b="1" spc="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50" b="1" spc="88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50" b="1" spc="1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ise,</a:t>
            </a:r>
            <a:r>
              <a:rPr sz="2250" b="1" spc="214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3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250" b="1" spc="214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i="1" spc="48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50" b="1" spc="-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50" b="1" i="1" spc="14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sz="2250" b="1" i="1" spc="-12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i="1" spc="46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250" b="1" spc="-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250" b="1" spc="10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56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250" b="1" spc="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50" b="1" spc="9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25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746" y="5987835"/>
            <a:ext cx="6355368" cy="44221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lang="en-US" sz="2812" b="1" i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sz="2812" b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12" b="1" i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sz="2812" b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0 if </a:t>
            </a:r>
            <a:r>
              <a:rPr sz="2812" b="1" i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12" b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12" b="1" i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12" b="1" spc="21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sz="2812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46032" y="3321844"/>
            <a:ext cx="2122254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2250" dirty="0">
                <a:solidFill>
                  <a:srgbClr val="0433FF"/>
                </a:solidFill>
                <a:latin typeface="Trebuchet MS"/>
                <a:cs typeface="Trebuchet MS"/>
              </a:rPr>
              <a:t> V</a:t>
            </a:r>
            <a:r>
              <a:rPr sz="2250" dirty="0">
                <a:solidFill>
                  <a:srgbClr val="0433FF"/>
                </a:solidFill>
                <a:latin typeface="Trebuchet MS"/>
                <a:cs typeface="Trebuchet MS"/>
              </a:rPr>
              <a:t>ertical (</a:t>
            </a:r>
            <a:r>
              <a:rPr sz="2812" b="1" dirty="0">
                <a:solidFill>
                  <a:srgbClr val="FF2600"/>
                </a:solidFill>
                <a:latin typeface="Consolas"/>
                <a:cs typeface="Consolas"/>
              </a:rPr>
              <a:t>D</a:t>
            </a:r>
            <a:r>
              <a:rPr sz="2250" dirty="0">
                <a:solidFill>
                  <a:srgbClr val="0433FF"/>
                </a:solidFill>
                <a:latin typeface="Trebuchet MS"/>
                <a:cs typeface="Trebuchet MS"/>
              </a:rPr>
              <a:t>)</a:t>
            </a:r>
            <a:endParaRPr sz="225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18047" y="1860855"/>
            <a:ext cx="2057400" cy="128588"/>
            <a:chOff x="1882139" y="3126739"/>
            <a:chExt cx="1735455" cy="121920"/>
          </a:xfrm>
        </p:grpSpPr>
        <p:sp>
          <p:nvSpPr>
            <p:cNvPr id="14" name="object 14"/>
            <p:cNvSpPr/>
            <p:nvPr/>
          </p:nvSpPr>
          <p:spPr>
            <a:xfrm>
              <a:off x="1898395" y="3187699"/>
              <a:ext cx="1702435" cy="0"/>
            </a:xfrm>
            <a:custGeom>
              <a:avLst/>
              <a:gdLst/>
              <a:ahLst/>
              <a:cxnLst/>
              <a:rect l="l" t="t" r="r" b="b"/>
              <a:pathLst>
                <a:path w="1702435">
                  <a:moveTo>
                    <a:pt x="0" y="0"/>
                  </a:moveTo>
                  <a:lnTo>
                    <a:pt x="12700" y="0"/>
                  </a:lnTo>
                  <a:lnTo>
                    <a:pt x="1689661" y="0"/>
                  </a:lnTo>
                  <a:lnTo>
                    <a:pt x="1702361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04313" y="312673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839" y="312673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497557" y="1821822"/>
            <a:ext cx="1928813" cy="128588"/>
            <a:chOff x="4917440" y="3139439"/>
            <a:chExt cx="1735455" cy="121920"/>
          </a:xfrm>
        </p:grpSpPr>
        <p:sp>
          <p:nvSpPr>
            <p:cNvPr id="18" name="object 18"/>
            <p:cNvSpPr/>
            <p:nvPr/>
          </p:nvSpPr>
          <p:spPr>
            <a:xfrm>
              <a:off x="4933696" y="3200399"/>
              <a:ext cx="1702435" cy="0"/>
            </a:xfrm>
            <a:custGeom>
              <a:avLst/>
              <a:gdLst/>
              <a:ahLst/>
              <a:cxnLst/>
              <a:rect l="l" t="t" r="r" b="b"/>
              <a:pathLst>
                <a:path w="1702434">
                  <a:moveTo>
                    <a:pt x="0" y="0"/>
                  </a:moveTo>
                  <a:lnTo>
                    <a:pt x="12699" y="0"/>
                  </a:lnTo>
                  <a:lnTo>
                    <a:pt x="1689661" y="0"/>
                  </a:lnTo>
                  <a:lnTo>
                    <a:pt x="1702361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39613" y="313943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30140" y="313943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" name="object 3">
            <a:extLst>
              <a:ext uri="{FF2B5EF4-FFF2-40B4-BE49-F238E27FC236}">
                <a16:creationId xmlns:a16="http://schemas.microsoft.com/office/drawing/2014/main" id="{D6E2C47D-F707-4395-EC18-9CDA333B0C9C}"/>
              </a:ext>
            </a:extLst>
          </p:cNvPr>
          <p:cNvSpPr txBox="1"/>
          <p:nvPr/>
        </p:nvSpPr>
        <p:spPr>
          <a:xfrm>
            <a:off x="589607" y="1979312"/>
            <a:ext cx="7484269" cy="59334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1705"/>
              </a:spcBef>
            </a:pPr>
            <a:r>
              <a:rPr sz="3797" spc="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797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797" spc="2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i="1" spc="48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797" spc="-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sz="3797" i="1" spc="5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797" i="1" spc="-11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i="1" spc="45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3797" spc="-6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797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spc="56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797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i="1" spc="46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3797" spc="5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797" spc="21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spc="5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797" spc="6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797" spc="2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spc="9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797" spc="-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797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797" spc="21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i="1" spc="48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797" spc="-6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797" i="1" spc="14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sz="3797" i="1" spc="-1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spc="-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0]</a:t>
            </a:r>
            <a:r>
              <a:rPr sz="3797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spc="56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797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97" i="1" spc="22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sz="379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6FCA3A1A-0857-6727-61DD-9F3FF45FB673}"/>
              </a:ext>
            </a:extLst>
          </p:cNvPr>
          <p:cNvSpPr txBox="1"/>
          <p:nvPr/>
        </p:nvSpPr>
        <p:spPr>
          <a:xfrm>
            <a:off x="1545062" y="1409228"/>
            <a:ext cx="2207463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40182" defTabSz="642915">
              <a:spcBef>
                <a:spcPts val="70"/>
              </a:spcBef>
              <a:tabLst>
                <a:tab pos="2595768" algn="l"/>
              </a:tabLst>
            </a:pPr>
            <a:r>
              <a:rPr sz="2812" b="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r>
              <a:rPr sz="2250" spc="-14" dirty="0">
                <a:solidFill>
                  <a:srgbClr val="0433FF"/>
                </a:solidFill>
                <a:latin typeface="Trebuchet MS"/>
                <a:cs typeface="Trebuchet MS"/>
              </a:rPr>
              <a:t>s</a:t>
            </a:r>
            <a:r>
              <a:rPr sz="2250" spc="-134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250" spc="-74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250" spc="-98" dirty="0">
                <a:solidFill>
                  <a:srgbClr val="0433FF"/>
                </a:solidFill>
                <a:latin typeface="Trebuchet MS"/>
                <a:cs typeface="Trebuchet MS"/>
              </a:rPr>
              <a:t>t</a:t>
            </a:r>
            <a:r>
              <a:rPr sz="2250" spc="-134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250" spc="11" dirty="0">
                <a:solidFill>
                  <a:srgbClr val="0433FF"/>
                </a:solidFill>
                <a:latin typeface="Trebuchet MS"/>
                <a:cs typeface="Trebuchet MS"/>
              </a:rPr>
              <a:t>be</a:t>
            </a:r>
            <a:r>
              <a:rPr sz="2250" dirty="0">
                <a:solidFill>
                  <a:srgbClr val="0433FF"/>
                </a:solidFill>
                <a:latin typeface="Trebuchet MS"/>
                <a:cs typeface="Trebuchet MS"/>
              </a:rPr>
              <a:t>g</a:t>
            </a:r>
            <a:r>
              <a:rPr sz="2250" spc="-7" dirty="0">
                <a:solidFill>
                  <a:srgbClr val="0433FF"/>
                </a:solidFill>
                <a:latin typeface="Trebuchet MS"/>
                <a:cs typeface="Trebuchet MS"/>
              </a:rPr>
              <a:t>inning</a:t>
            </a:r>
            <a:endParaRPr sz="2812" baseline="-2645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1E4134-3770-8A18-A977-1C93C4C6F6BA}"/>
              </a:ext>
            </a:extLst>
          </p:cNvPr>
          <p:cNvGrpSpPr/>
          <p:nvPr/>
        </p:nvGrpSpPr>
        <p:grpSpPr>
          <a:xfrm>
            <a:off x="3842176" y="3375322"/>
            <a:ext cx="4272663" cy="1721948"/>
            <a:chOff x="5406169" y="5935122"/>
            <a:chExt cx="6076676" cy="2448993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7D2DA6A7-363D-1C18-AD82-B8B81698674E}"/>
                </a:ext>
              </a:extLst>
            </p:cNvPr>
            <p:cNvSpPr/>
            <p:nvPr/>
          </p:nvSpPr>
          <p:spPr>
            <a:xfrm>
              <a:off x="5406169" y="5935122"/>
              <a:ext cx="459455" cy="2448993"/>
            </a:xfrm>
            <a:prstGeom prst="leftBrace">
              <a:avLst>
                <a:gd name="adj1" fmla="val 33086"/>
                <a:gd name="adj2" fmla="val 49235"/>
              </a:avLst>
            </a:prstGeom>
            <a:ln w="38100">
              <a:solidFill>
                <a:srgbClr val="3B0E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42915"/>
              <a:endParaRPr lang="en-US" sz="1266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16E502-5209-544F-7B31-4D50780E2BB9}"/>
                </a:ext>
              </a:extLst>
            </p:cNvPr>
            <p:cNvGrpSpPr/>
            <p:nvPr/>
          </p:nvGrpSpPr>
          <p:grpSpPr>
            <a:xfrm>
              <a:off x="5819869" y="5945716"/>
              <a:ext cx="5662976" cy="2438399"/>
              <a:chOff x="5819869" y="5945716"/>
              <a:chExt cx="5662976" cy="2438399"/>
            </a:xfrm>
          </p:grpSpPr>
          <p:sp>
            <p:nvSpPr>
              <p:cNvPr id="33" name="object 8">
                <a:extLst>
                  <a:ext uri="{FF2B5EF4-FFF2-40B4-BE49-F238E27FC236}">
                    <a16:creationId xmlns:a16="http://schemas.microsoft.com/office/drawing/2014/main" id="{8605C20A-39BC-F438-B435-D03223754898}"/>
                  </a:ext>
                </a:extLst>
              </p:cNvPr>
              <p:cNvSpPr txBox="1"/>
              <p:nvPr/>
            </p:nvSpPr>
            <p:spPr>
              <a:xfrm>
                <a:off x="5829106" y="5945716"/>
                <a:ext cx="2265572" cy="505907"/>
              </a:xfrm>
              <a:prstGeom prst="rect">
                <a:avLst/>
              </a:prstGeom>
            </p:spPr>
            <p:txBody>
              <a:bodyPr vert="horz" wrap="square" lIns="0" tIns="9376" rIns="0" bIns="0" rtlCol="0">
                <a:spAutoFit/>
              </a:bodyPr>
              <a:lstStyle/>
              <a:p>
                <a:pPr marL="8929" defTabSz="642915">
                  <a:spcBef>
                    <a:spcPts val="74"/>
                  </a:spcBef>
                </a:pP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225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+ 1</a:t>
                </a:r>
              </a:p>
            </p:txBody>
          </p:sp>
          <p:sp>
            <p:nvSpPr>
              <p:cNvPr id="34" name="object 9">
                <a:extLst>
                  <a:ext uri="{FF2B5EF4-FFF2-40B4-BE49-F238E27FC236}">
                    <a16:creationId xmlns:a16="http://schemas.microsoft.com/office/drawing/2014/main" id="{E9B857CC-4A67-4F5B-B073-7CFA02F1B917}"/>
                  </a:ext>
                </a:extLst>
              </p:cNvPr>
              <p:cNvSpPr txBox="1"/>
              <p:nvPr/>
            </p:nvSpPr>
            <p:spPr>
              <a:xfrm>
                <a:off x="5819869" y="6860115"/>
                <a:ext cx="2265572" cy="505907"/>
              </a:xfrm>
              <a:prstGeom prst="rect">
                <a:avLst/>
              </a:prstGeom>
            </p:spPr>
            <p:txBody>
              <a:bodyPr vert="horz" wrap="square" lIns="0" tIns="9376" rIns="0" bIns="0" rtlCol="0">
                <a:spAutoFit/>
              </a:bodyPr>
              <a:lstStyle/>
              <a:p>
                <a:pPr marL="8929" defTabSz="642915">
                  <a:spcBef>
                    <a:spcPts val="74"/>
                  </a:spcBef>
                </a:pP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j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 + 1</a:t>
                </a:r>
              </a:p>
            </p:txBody>
          </p:sp>
          <p:sp>
            <p:nvSpPr>
              <p:cNvPr id="35" name="object 10">
                <a:extLst>
                  <a:ext uri="{FF2B5EF4-FFF2-40B4-BE49-F238E27FC236}">
                    <a16:creationId xmlns:a16="http://schemas.microsoft.com/office/drawing/2014/main" id="{7CCBC1E8-0DE4-9915-EBBE-2BE799EA7CC1}"/>
                  </a:ext>
                </a:extLst>
              </p:cNvPr>
              <p:cNvSpPr txBox="1"/>
              <p:nvPr/>
            </p:nvSpPr>
            <p:spPr>
              <a:xfrm>
                <a:off x="5839460" y="7878208"/>
                <a:ext cx="5643385" cy="505907"/>
              </a:xfrm>
              <a:prstGeom prst="rect">
                <a:avLst/>
              </a:prstGeom>
            </p:spPr>
            <p:txBody>
              <a:bodyPr vert="horz" wrap="square" lIns="0" tIns="9376" rIns="0" bIns="0" rtlCol="0">
                <a:spAutoFit/>
              </a:bodyPr>
              <a:lstStyle/>
              <a:p>
                <a:pPr marL="8929" defTabSz="642915">
                  <a:spcBef>
                    <a:spcPts val="74"/>
                  </a:spcBef>
                </a:pP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225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 +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225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22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2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1])</a:t>
                </a:r>
              </a:p>
            </p:txBody>
          </p:sp>
        </p:grpSp>
      </p:grpSp>
      <p:sp>
        <p:nvSpPr>
          <p:cNvPr id="36" name="object 12">
            <a:extLst>
              <a:ext uri="{FF2B5EF4-FFF2-40B4-BE49-F238E27FC236}">
                <a16:creationId xmlns:a16="http://schemas.microsoft.com/office/drawing/2014/main" id="{BA1AABE7-9527-A442-73FC-72EBCECBA198}"/>
              </a:ext>
            </a:extLst>
          </p:cNvPr>
          <p:cNvSpPr txBox="1"/>
          <p:nvPr/>
        </p:nvSpPr>
        <p:spPr>
          <a:xfrm>
            <a:off x="6447158" y="5457400"/>
            <a:ext cx="2479662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/>
            <a:r>
              <a:rPr lang="en-US" sz="1969" dirty="0">
                <a:solidFill>
                  <a:srgbClr val="0433FF"/>
                </a:solidFill>
                <a:latin typeface="Trebuchet MS"/>
                <a:cs typeface="Trebuchet MS"/>
              </a:rPr>
              <a:t>D</a:t>
            </a:r>
            <a:r>
              <a:rPr sz="1969" dirty="0">
                <a:solidFill>
                  <a:srgbClr val="0433FF"/>
                </a:solidFill>
                <a:latin typeface="Trebuchet MS"/>
                <a:cs typeface="Trebuchet MS"/>
              </a:rPr>
              <a:t>iagonal (</a:t>
            </a:r>
            <a:r>
              <a:rPr sz="2531" b="1" dirty="0">
                <a:solidFill>
                  <a:srgbClr val="009051"/>
                </a:solidFill>
                <a:latin typeface="Consolas"/>
                <a:cs typeface="Consolas"/>
              </a:rPr>
              <a:t>M</a:t>
            </a:r>
            <a:r>
              <a:rPr lang="en-US" sz="2531" b="1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969" dirty="0">
                <a:solidFill>
                  <a:srgbClr val="0433FF"/>
                </a:solidFill>
                <a:latin typeface="Trebuchet MS"/>
                <a:cs typeface="Trebuchet MS"/>
              </a:rPr>
              <a:t>or </a:t>
            </a:r>
            <a:r>
              <a:rPr sz="2531" b="1" dirty="0">
                <a:solidFill>
                  <a:srgbClr val="FF2600"/>
                </a:solidFill>
                <a:latin typeface="Consolas"/>
                <a:cs typeface="Consolas"/>
              </a:rPr>
              <a:t>R</a:t>
            </a:r>
            <a:r>
              <a:rPr sz="1969" dirty="0">
                <a:solidFill>
                  <a:srgbClr val="0433FF"/>
                </a:solidFill>
                <a:latin typeface="Trebuchet MS"/>
                <a:cs typeface="Trebuchet MS"/>
              </a:rPr>
              <a:t>)</a:t>
            </a:r>
            <a:endParaRPr sz="196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00847B75-1968-7F90-F9E7-C92B4E2F01F5}"/>
              </a:ext>
            </a:extLst>
          </p:cNvPr>
          <p:cNvSpPr txBox="1"/>
          <p:nvPr/>
        </p:nvSpPr>
        <p:spPr>
          <a:xfrm>
            <a:off x="6318075" y="3962127"/>
            <a:ext cx="2122254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/>
            <a:r>
              <a:rPr lang="en-US" sz="2250" dirty="0">
                <a:solidFill>
                  <a:srgbClr val="0433FF"/>
                </a:solidFill>
                <a:latin typeface="Trebuchet MS"/>
                <a:cs typeface="Trebuchet MS"/>
              </a:rPr>
              <a:t> H</a:t>
            </a:r>
            <a:r>
              <a:rPr sz="2250" dirty="0">
                <a:solidFill>
                  <a:srgbClr val="0433FF"/>
                </a:solidFill>
                <a:latin typeface="Trebuchet MS"/>
                <a:cs typeface="Trebuchet MS"/>
              </a:rPr>
              <a:t>orizontal (</a:t>
            </a:r>
            <a:r>
              <a:rPr sz="2812" b="1" dirty="0">
                <a:solidFill>
                  <a:srgbClr val="FF2600"/>
                </a:solidFill>
                <a:latin typeface="Consolas"/>
                <a:cs typeface="Consolas"/>
              </a:rPr>
              <a:t>I</a:t>
            </a:r>
            <a:r>
              <a:rPr sz="2250" dirty="0">
                <a:solidFill>
                  <a:srgbClr val="0433FF"/>
                </a:solidFill>
                <a:latin typeface="Trebuchet MS"/>
                <a:cs typeface="Trebuchet MS"/>
              </a:rPr>
              <a:t>)</a:t>
            </a:r>
            <a:endParaRPr sz="225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9229B0-6653-7143-D597-170B5C36A66D}"/>
              </a:ext>
            </a:extLst>
          </p:cNvPr>
          <p:cNvCxnSpPr>
            <a:cxnSpLocks/>
            <a:stCxn id="12" idx="1"/>
            <a:endCxn id="33" idx="3"/>
          </p:cNvCxnSpPr>
          <p:nvPr/>
        </p:nvCxnSpPr>
        <p:spPr>
          <a:xfrm flipH="1">
            <a:off x="5732534" y="3542726"/>
            <a:ext cx="713498" cy="17903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DB65D6-30FA-3712-C9CA-22702DC150C1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5726039" y="4183009"/>
            <a:ext cx="592036" cy="20557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7FE32B-2712-7A9E-7F4F-D1E6E24AF52E}"/>
              </a:ext>
            </a:extLst>
          </p:cNvPr>
          <p:cNvCxnSpPr>
            <a:cxnSpLocks/>
          </p:cNvCxnSpPr>
          <p:nvPr/>
        </p:nvCxnSpPr>
        <p:spPr>
          <a:xfrm flipH="1" flipV="1">
            <a:off x="6642816" y="5229158"/>
            <a:ext cx="577721" cy="360129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142063"/>
            <a:ext cx="545603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dirty="0">
                <a:solidFill>
                  <a:srgbClr val="000000"/>
                </a:solidFill>
                <a:latin typeface="Trebuchet MS"/>
                <a:cs typeface="Trebuchet MS"/>
              </a:rPr>
              <a:t>Edit </a:t>
            </a:r>
            <a:r>
              <a:rPr lang="en-US" sz="337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375" dirty="0">
                <a:solidFill>
                  <a:srgbClr val="000000"/>
                </a:solidFill>
                <a:latin typeface="Trebuchet MS"/>
                <a:cs typeface="Trebuchet MS"/>
              </a:rPr>
              <a:t>istance</a:t>
            </a:r>
            <a:endParaRPr sz="3375" dirty="0">
              <a:latin typeface="Trebuchet MS"/>
              <a:cs typeface="Trebuchet M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9F6CA-99A1-3F22-EF97-0AD7F09E2E11}"/>
              </a:ext>
            </a:extLst>
          </p:cNvPr>
          <p:cNvSpPr txBox="1"/>
          <p:nvPr/>
        </p:nvSpPr>
        <p:spPr>
          <a:xfrm>
            <a:off x="638346" y="3120330"/>
            <a:ext cx="6032943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29" defTabSz="642915"/>
            <a:r>
              <a:rPr lang="en-CA" sz="22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implementation of recurrence above: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91CA4-A11C-CDB8-3CA5-359557A5BD71}"/>
              </a:ext>
            </a:extLst>
          </p:cNvPr>
          <p:cNvSpPr txBox="1"/>
          <p:nvPr/>
        </p:nvSpPr>
        <p:spPr>
          <a:xfrm>
            <a:off x="714376" y="3546113"/>
            <a:ext cx="8147522" cy="320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defTabSz="642915"/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def </a:t>
            </a:r>
            <a:r>
              <a:rPr lang="en-US" sz="2250" b="1" dirty="0" err="1">
                <a:solidFill>
                  <a:srgbClr val="991201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==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br>
              <a:rPr lang="en-US" sz="225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dirty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return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 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==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   return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225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br>
              <a:rPr lang="en-US" sz="2250" dirty="0">
                <a:solidFill>
                  <a:srgbClr val="009999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return </a:t>
            </a:r>
            <a:r>
              <a:rPr lang="en-US" sz="225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 err="1">
                <a:solidFill>
                  <a:srgbClr val="323332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(a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], 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]) + delt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           </a:t>
            </a:r>
            <a:r>
              <a:rPr lang="en-US" sz="2250" b="1" dirty="0" err="1">
                <a:solidFill>
                  <a:srgbClr val="323332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(a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], 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+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           </a:t>
            </a:r>
            <a:r>
              <a:rPr lang="en-US" sz="2250" b="1" dirty="0" err="1">
                <a:solidFill>
                  <a:srgbClr val="323332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(a, 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]) +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22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8965498-C590-8426-9B65-32BAFB5EE285}"/>
              </a:ext>
            </a:extLst>
          </p:cNvPr>
          <p:cNvSpPr txBox="1"/>
          <p:nvPr/>
        </p:nvSpPr>
        <p:spPr>
          <a:xfrm>
            <a:off x="1363708" y="1159543"/>
            <a:ext cx="3241030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	</a:t>
            </a:r>
            <a:r>
              <a:rPr kumimoji="0" sz="2812" b="0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812" b="0" i="1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12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</a:t>
            </a:r>
            <a:endParaRPr kumimoji="0" sz="28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66181D9-8871-241A-4EDE-D23D9B309328}"/>
              </a:ext>
            </a:extLst>
          </p:cNvPr>
          <p:cNvSpPr txBox="1"/>
          <p:nvPr/>
        </p:nvSpPr>
        <p:spPr>
          <a:xfrm>
            <a:off x="5161069" y="670453"/>
            <a:ext cx="3020439" cy="159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lang="es-ES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lang="es-ES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lang="es-ES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s-ES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lang="es-ES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lang="es-ES" sz="2391" b="0" i="0" u="none" strike="noStrike" kern="1200" cap="none" spc="-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δ</a:t>
            </a:r>
            <a:r>
              <a:rPr kumimoji="0" lang="es-ES" sz="2672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(x,</a:t>
            </a:r>
            <a:r>
              <a:rPr kumimoji="0" lang="es-ES" sz="2672" b="0" i="0" u="none" strike="noStrike" kern="1200" cap="none" spc="-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y)</a:t>
            </a:r>
            <a:endParaRPr kumimoji="0" lang="en-US" sz="267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0DE42EA8-93DF-79F6-E693-0E7723B801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442" y="1150649"/>
            <a:ext cx="2390404" cy="64383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9B3FC19-73B3-DD35-6429-141820452D27}"/>
              </a:ext>
            </a:extLst>
          </p:cNvPr>
          <p:cNvSpPr/>
          <p:nvPr/>
        </p:nvSpPr>
        <p:spPr>
          <a:xfrm>
            <a:off x="4618253" y="670453"/>
            <a:ext cx="344276" cy="1633711"/>
          </a:xfrm>
          <a:prstGeom prst="leftBrace">
            <a:avLst>
              <a:gd name="adj1" fmla="val 58161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65E59-E00B-CC27-A2BA-3D7B4943CD32}"/>
              </a:ext>
            </a:extLst>
          </p:cNvPr>
          <p:cNvSpPr/>
          <p:nvPr/>
        </p:nvSpPr>
        <p:spPr>
          <a:xfrm>
            <a:off x="95608" y="2694910"/>
            <a:ext cx="8961120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B50A3367-2B58-347E-7438-2B80FA1A7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5286" y="703785"/>
            <a:ext cx="3311486" cy="1597521"/>
          </a:xfrm>
          <a:prstGeom prst="rect">
            <a:avLst/>
          </a:prstGeom>
        </p:spPr>
      </p:pic>
      <p:sp>
        <p:nvSpPr>
          <p:cNvPr id="14" name="object 11">
            <a:extLst>
              <a:ext uri="{FF2B5EF4-FFF2-40B4-BE49-F238E27FC236}">
                <a16:creationId xmlns:a16="http://schemas.microsoft.com/office/drawing/2014/main" id="{9922609D-242D-0A1D-2C5B-AC2BDA784B2A}"/>
              </a:ext>
            </a:extLst>
          </p:cNvPr>
          <p:cNvSpPr txBox="1"/>
          <p:nvPr/>
        </p:nvSpPr>
        <p:spPr>
          <a:xfrm>
            <a:off x="1191387" y="2239813"/>
            <a:ext cx="3707770" cy="378799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a, b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is 0 if </a:t>
            </a:r>
            <a:r>
              <a:rPr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 </a:t>
            </a:r>
            <a:r>
              <a:rPr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1 otherwise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142063"/>
            <a:ext cx="545603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dirty="0">
                <a:solidFill>
                  <a:srgbClr val="000000"/>
                </a:solidFill>
                <a:latin typeface="Trebuchet MS"/>
                <a:cs typeface="Trebuchet MS"/>
              </a:rPr>
              <a:t>Edit </a:t>
            </a:r>
            <a:r>
              <a:rPr lang="en-US" sz="337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375" dirty="0">
                <a:solidFill>
                  <a:srgbClr val="000000"/>
                </a:solidFill>
                <a:latin typeface="Trebuchet MS"/>
                <a:cs typeface="Trebuchet MS"/>
              </a:rPr>
              <a:t>istance</a:t>
            </a:r>
            <a:endParaRPr sz="3375" dirty="0">
              <a:latin typeface="Trebuchet MS"/>
              <a:cs typeface="Trebuchet M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91CA4-A11C-CDB8-3CA5-359557A5BD71}"/>
              </a:ext>
            </a:extLst>
          </p:cNvPr>
          <p:cNvSpPr txBox="1"/>
          <p:nvPr/>
        </p:nvSpPr>
        <p:spPr>
          <a:xfrm>
            <a:off x="616148" y="815830"/>
            <a:ext cx="8140628" cy="320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defTabSz="642915"/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def </a:t>
            </a:r>
            <a:r>
              <a:rPr lang="en-US" sz="2250" b="1" dirty="0" err="1">
                <a:solidFill>
                  <a:srgbClr val="991201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==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br>
              <a:rPr lang="en-US" sz="225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dirty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return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 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==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   return </a:t>
            </a:r>
            <a:r>
              <a:rPr lang="en-US" sz="225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225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br>
              <a:rPr lang="en-US" sz="2250" dirty="0">
                <a:solidFill>
                  <a:srgbClr val="009999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return </a:t>
            </a:r>
            <a:r>
              <a:rPr lang="en-US" sz="225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250" b="1" dirty="0" err="1">
                <a:solidFill>
                  <a:srgbClr val="323332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(a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], 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]) + delt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           </a:t>
            </a:r>
            <a:r>
              <a:rPr lang="en-US" sz="2250" b="1" dirty="0" err="1">
                <a:solidFill>
                  <a:srgbClr val="323332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(a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], 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 +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b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           </a:t>
            </a:r>
            <a:r>
              <a:rPr lang="en-US" sz="2250" b="1" dirty="0" err="1">
                <a:solidFill>
                  <a:srgbClr val="323332"/>
                </a:solidFill>
                <a:latin typeface="Consolas"/>
                <a:cs typeface="Consolas"/>
              </a:rPr>
              <a:t>edDistRecursive</a:t>
            </a:r>
            <a:r>
              <a:rPr lang="en-US" sz="2250" b="1" dirty="0">
                <a:solidFill>
                  <a:srgbClr val="323332"/>
                </a:solidFill>
                <a:latin typeface="Consolas"/>
                <a:cs typeface="Consolas"/>
              </a:rPr>
              <a:t>(a, b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[:-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]) + </a:t>
            </a:r>
            <a:r>
              <a:rPr lang="en-US" sz="225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225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225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EA0E97-EA54-751B-410F-F5E69E4A2656}"/>
              </a:ext>
            </a:extLst>
          </p:cNvPr>
          <p:cNvGrpSpPr/>
          <p:nvPr/>
        </p:nvGrpSpPr>
        <p:grpSpPr>
          <a:xfrm>
            <a:off x="530099" y="4446985"/>
            <a:ext cx="8399892" cy="2411015"/>
            <a:chOff x="753918" y="6324601"/>
            <a:chExt cx="11577782" cy="2819400"/>
          </a:xfrm>
        </p:grpSpPr>
        <p:grpSp>
          <p:nvGrpSpPr>
            <p:cNvPr id="3" name="object 2">
              <a:extLst>
                <a:ext uri="{FF2B5EF4-FFF2-40B4-BE49-F238E27FC236}">
                  <a16:creationId xmlns:a16="http://schemas.microsoft.com/office/drawing/2014/main" id="{1000898B-9BF2-2203-292A-1B2310014959}"/>
                </a:ext>
              </a:extLst>
            </p:cNvPr>
            <p:cNvGrpSpPr/>
            <p:nvPr/>
          </p:nvGrpSpPr>
          <p:grpSpPr>
            <a:xfrm>
              <a:off x="753918" y="6324601"/>
              <a:ext cx="11577782" cy="2819400"/>
              <a:chOff x="809531" y="5207400"/>
              <a:chExt cx="11277600" cy="3403600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96F0CD4-A560-FCF7-6727-646579F05E02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9531" y="5207400"/>
                <a:ext cx="11277600" cy="3403600"/>
              </a:xfrm>
              <a:prstGeom prst="rect">
                <a:avLst/>
              </a:prstGeom>
            </p:spPr>
          </p:pic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F62EF08-18A9-2F2A-E798-B3E60A29D3CF}"/>
                  </a:ext>
                </a:extLst>
              </p:cNvPr>
              <p:cNvSpPr/>
              <p:nvPr/>
            </p:nvSpPr>
            <p:spPr>
              <a:xfrm>
                <a:off x="882650" y="5280519"/>
                <a:ext cx="11023600" cy="3149600"/>
              </a:xfrm>
              <a:custGeom>
                <a:avLst/>
                <a:gdLst/>
                <a:ahLst/>
                <a:cxnLst/>
                <a:rect l="l" t="t" r="r" b="b"/>
                <a:pathLst>
                  <a:path w="11023600" h="3149600">
                    <a:moveTo>
                      <a:pt x="0" y="0"/>
                    </a:moveTo>
                    <a:lnTo>
                      <a:pt x="11023600" y="0"/>
                    </a:lnTo>
                    <a:lnTo>
                      <a:pt x="11023600" y="3149600"/>
                    </a:lnTo>
                    <a:lnTo>
                      <a:pt x="0" y="3149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</p:spPr>
            <p:txBody>
              <a:bodyPr wrap="square" lIns="0" tIns="0" rIns="0" bIns="0" rtlCol="0"/>
              <a:lstStyle/>
              <a:p>
                <a:pPr defTabSz="642915"/>
                <a:endParaRPr sz="1969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F875FA-7186-4E35-75CB-F7B4D1F18A9D}"/>
                </a:ext>
              </a:extLst>
            </p:cNvPr>
            <p:cNvSpPr txBox="1"/>
            <p:nvPr/>
          </p:nvSpPr>
          <p:spPr>
            <a:xfrm>
              <a:off x="920173" y="6481551"/>
              <a:ext cx="10947400" cy="2344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929" defTabSz="642915">
                <a:lnSpc>
                  <a:spcPts val="2496"/>
                </a:lnSpc>
              </a:pP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&gt;&gt;&gt;</a:t>
              </a:r>
              <a:r>
                <a:rPr lang="en-CA" sz="1969" b="1" spc="-18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import</a:t>
              </a:r>
              <a:r>
                <a:rPr lang="en-CA" sz="1969" b="1" spc="-14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datetime</a:t>
              </a:r>
              <a:r>
                <a:rPr lang="en-CA" sz="1969" b="1" spc="-18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as</a:t>
              </a:r>
              <a:r>
                <a:rPr lang="en-CA" sz="1969" b="1" spc="-14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d</a:t>
              </a:r>
              <a:endParaRPr lang="en-CA" sz="1969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8929" defTabSz="642915">
                <a:lnSpc>
                  <a:spcPts val="2461"/>
                </a:lnSpc>
              </a:pP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&gt;&gt;&gt;</a:t>
              </a:r>
              <a:r>
                <a:rPr lang="en-CA" sz="1969" b="1" spc="-18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 err="1">
                  <a:solidFill>
                    <a:srgbClr val="EBEBEB"/>
                  </a:solidFill>
                  <a:latin typeface="Consolas"/>
                  <a:cs typeface="Consolas"/>
                </a:rPr>
                <a:t>st</a:t>
              </a:r>
              <a:r>
                <a:rPr lang="en-CA" sz="1969" b="1" spc="-14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=</a:t>
              </a:r>
              <a:r>
                <a:rPr lang="en-CA" sz="1969" b="1" spc="-18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 err="1">
                  <a:solidFill>
                    <a:srgbClr val="EBEBEB"/>
                  </a:solidFill>
                  <a:latin typeface="Consolas"/>
                  <a:cs typeface="Consolas"/>
                </a:rPr>
                <a:t>d.datetime.now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();</a:t>
              </a:r>
              <a:r>
                <a:rPr lang="en-CA" sz="1969" b="1" spc="-14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\</a:t>
              </a:r>
              <a:endParaRPr lang="en-CA" sz="1969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8929" defTabSz="642915">
                <a:lnSpc>
                  <a:spcPts val="2461"/>
                </a:lnSpc>
                <a:tabLst>
                  <a:tab pos="7519869" algn="l"/>
                </a:tabLst>
              </a:pP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...</a:t>
              </a:r>
              <a:r>
                <a:rPr lang="en-CA" sz="1969" b="1" spc="-4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 err="1">
                  <a:solidFill>
                    <a:srgbClr val="FF7E79"/>
                  </a:solidFill>
                  <a:latin typeface="Consolas"/>
                  <a:cs typeface="Consolas"/>
                </a:rPr>
                <a:t>edDistRecursive</a:t>
              </a:r>
              <a:r>
                <a:rPr lang="en-CA" sz="1969" b="1" dirty="0">
                  <a:solidFill>
                    <a:srgbClr val="FF7E79"/>
                  </a:solidFill>
                  <a:latin typeface="Consolas"/>
                  <a:cs typeface="Consolas"/>
                </a:rPr>
                <a:t>("Shakespeare", "shake spear"</a:t>
              </a:r>
              <a:r>
                <a:rPr lang="en-CA" sz="1969" b="1" spc="-18" dirty="0">
                  <a:solidFill>
                    <a:srgbClr val="FF7E79"/>
                  </a:solidFill>
                  <a:latin typeface="Consolas"/>
                  <a:cs typeface="Consolas"/>
                </a:rPr>
                <a:t>)</a:t>
              </a:r>
              <a:r>
                <a:rPr lang="en-CA" sz="1969" b="1" dirty="0">
                  <a:solidFill>
                    <a:srgbClr val="FFFFFF"/>
                  </a:solidFill>
                  <a:latin typeface="Consolas"/>
                  <a:cs typeface="Consolas"/>
                </a:rPr>
                <a:t>;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\</a:t>
              </a:r>
              <a:endParaRPr lang="en-CA" sz="1969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8929" marR="737566" defTabSz="642915">
                <a:lnSpc>
                  <a:spcPts val="2461"/>
                </a:lnSpc>
                <a:spcBef>
                  <a:spcPts val="105"/>
                </a:spcBef>
              </a:pP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...</a:t>
              </a:r>
              <a:r>
                <a:rPr lang="en-CA" sz="1969" b="1" spc="-35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print</a:t>
              </a:r>
              <a:r>
                <a:rPr lang="en-CA" sz="1969" b="1" spc="-35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(</a:t>
              </a:r>
              <a:r>
                <a:rPr lang="en-CA" sz="1969" b="1" dirty="0" err="1">
                  <a:solidFill>
                    <a:srgbClr val="EBEBEB"/>
                  </a:solidFill>
                  <a:latin typeface="Consolas"/>
                  <a:cs typeface="Consolas"/>
                </a:rPr>
                <a:t>d.datetime.now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()-</a:t>
              </a:r>
              <a:r>
                <a:rPr lang="en-CA" sz="1969" b="1" dirty="0" err="1">
                  <a:solidFill>
                    <a:srgbClr val="EBEBEB"/>
                  </a:solidFill>
                  <a:latin typeface="Consolas"/>
                  <a:cs typeface="Consolas"/>
                </a:rPr>
                <a:t>st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).</a:t>
              </a:r>
              <a:r>
                <a:rPr lang="en-CA" sz="1969" b="1" dirty="0" err="1">
                  <a:solidFill>
                    <a:srgbClr val="EBEBEB"/>
                  </a:solidFill>
                  <a:latin typeface="Consolas"/>
                  <a:cs typeface="Consolas"/>
                </a:rPr>
                <a:t>total_seconds</a:t>
              </a:r>
              <a:r>
                <a:rPr lang="en-CA" sz="1969" b="1" dirty="0">
                  <a:solidFill>
                    <a:srgbClr val="EBEBEB"/>
                  </a:solidFill>
                  <a:latin typeface="Consolas"/>
                  <a:cs typeface="Consolas"/>
                </a:rPr>
                <a:t>() </a:t>
              </a:r>
              <a:r>
                <a:rPr lang="en-CA" sz="1969" b="1" spc="-1150" dirty="0">
                  <a:solidFill>
                    <a:srgbClr val="EBEBEB"/>
                  </a:solidFill>
                  <a:latin typeface="Consolas"/>
                  <a:cs typeface="Consolas"/>
                </a:rPr>
                <a:t> </a:t>
              </a:r>
              <a:br>
                <a:rPr lang="en-CA" sz="1969" b="1" spc="-1150" dirty="0">
                  <a:solidFill>
                    <a:srgbClr val="EBEBEB"/>
                  </a:solidFill>
                  <a:latin typeface="Consolas"/>
                  <a:cs typeface="Consolas"/>
                </a:rPr>
              </a:br>
              <a:r>
                <a:rPr lang="en-CA" sz="1969" b="1" dirty="0">
                  <a:solidFill>
                    <a:srgbClr val="FF7E79"/>
                  </a:solidFill>
                  <a:latin typeface="Consolas"/>
                  <a:cs typeface="Consolas"/>
                </a:rPr>
                <a:t>3</a:t>
              </a:r>
              <a:endParaRPr lang="en-CA" sz="1969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8929" defTabSz="642915">
                <a:lnSpc>
                  <a:spcPts val="2391"/>
                </a:lnSpc>
              </a:pPr>
              <a:r>
                <a:rPr lang="en-CA" sz="1969" b="1" dirty="0">
                  <a:solidFill>
                    <a:srgbClr val="FF7E79"/>
                  </a:solidFill>
                  <a:latin typeface="Consolas"/>
                  <a:cs typeface="Consolas"/>
                </a:rPr>
                <a:t>31.498284</a:t>
              </a:r>
              <a:endParaRPr lang="en-US" sz="1969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2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663"/>
            <a:ext cx="6270789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32" dirty="0"/>
              <a:t>App</a:t>
            </a:r>
            <a:r>
              <a:rPr sz="3164" spc="-49" dirty="0"/>
              <a:t>r</a:t>
            </a:r>
            <a:r>
              <a:rPr sz="3164" spc="-70" dirty="0"/>
              <a:t>o</a:t>
            </a:r>
            <a:r>
              <a:rPr sz="3164" spc="-77" dirty="0"/>
              <a:t>xim</a:t>
            </a:r>
            <a:r>
              <a:rPr sz="3164" spc="-98" dirty="0"/>
              <a:t>a</a:t>
            </a:r>
            <a:r>
              <a:rPr sz="3164" spc="143" dirty="0"/>
              <a:t>t</a:t>
            </a:r>
            <a:r>
              <a:rPr sz="3164" spc="-176" dirty="0"/>
              <a:t>e</a:t>
            </a:r>
            <a:r>
              <a:rPr sz="3164" spc="-211" dirty="0"/>
              <a:t> </a:t>
            </a:r>
            <a:r>
              <a:rPr lang="en-US" sz="3164" spc="-141" dirty="0"/>
              <a:t>M</a:t>
            </a:r>
            <a:r>
              <a:rPr sz="3164" spc="-109" dirty="0"/>
              <a:t>a</a:t>
            </a:r>
            <a:r>
              <a:rPr sz="3164" spc="143" dirty="0"/>
              <a:t>t</a:t>
            </a:r>
            <a:r>
              <a:rPr sz="3164" spc="-28" dirty="0"/>
              <a:t>ching</a:t>
            </a:r>
            <a:endParaRPr sz="3164" dirty="0"/>
          </a:p>
        </p:txBody>
      </p:sp>
      <p:grpSp>
        <p:nvGrpSpPr>
          <p:cNvPr id="3" name="object 3"/>
          <p:cNvGrpSpPr/>
          <p:nvPr/>
        </p:nvGrpSpPr>
        <p:grpSpPr>
          <a:xfrm>
            <a:off x="5188427" y="2695090"/>
            <a:ext cx="1216670" cy="1048792"/>
            <a:chOff x="7379096" y="3833017"/>
            <a:chExt cx="1730375" cy="1491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5380" y="4460781"/>
              <a:ext cx="863600" cy="863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1199" y="45466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8331199" y="45466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398146" y="3852067"/>
              <a:ext cx="873760" cy="789305"/>
            </a:xfrm>
            <a:custGeom>
              <a:avLst/>
              <a:gdLst/>
              <a:ahLst/>
              <a:cxnLst/>
              <a:rect l="l" t="t" r="r" b="b"/>
              <a:pathLst>
                <a:path w="873759" h="789304">
                  <a:moveTo>
                    <a:pt x="873541" y="789238"/>
                  </a:moveTo>
                  <a:lnTo>
                    <a:pt x="859406" y="776467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8170262" y="4538244"/>
              <a:ext cx="180975" cy="174625"/>
            </a:xfrm>
            <a:custGeom>
              <a:avLst/>
              <a:gdLst/>
              <a:ahLst/>
              <a:cxnLst/>
              <a:rect l="l" t="t" r="r" b="b"/>
              <a:pathLst>
                <a:path w="180975" h="174625">
                  <a:moveTo>
                    <a:pt x="112384" y="0"/>
                  </a:moveTo>
                  <a:lnTo>
                    <a:pt x="87289" y="90290"/>
                  </a:lnTo>
                  <a:lnTo>
                    <a:pt x="0" y="124388"/>
                  </a:lnTo>
                  <a:lnTo>
                    <a:pt x="180582" y="174579"/>
                  </a:lnTo>
                  <a:lnTo>
                    <a:pt x="112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09617" y="2430661"/>
            <a:ext cx="2267248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spc="-74" dirty="0">
                <a:latin typeface="Arial MT"/>
                <a:cs typeface="Arial MT"/>
              </a:rPr>
              <a:t>Nai</a:t>
            </a:r>
            <a:r>
              <a:rPr sz="1969" spc="-95" dirty="0">
                <a:latin typeface="Arial MT"/>
                <a:cs typeface="Arial MT"/>
              </a:rPr>
              <a:t>v</a:t>
            </a:r>
            <a:r>
              <a:rPr sz="1969" spc="-109" dirty="0">
                <a:latin typeface="Arial MT"/>
                <a:cs typeface="Arial MT"/>
              </a:rPr>
              <a:t>e</a:t>
            </a:r>
            <a:r>
              <a:rPr sz="1969" spc="-130" dirty="0">
                <a:latin typeface="Arial MT"/>
                <a:cs typeface="Arial MT"/>
              </a:rPr>
              <a:t> </a:t>
            </a:r>
            <a:r>
              <a:rPr sz="1969" spc="-112" dirty="0">
                <a:latin typeface="Arial MT"/>
                <a:cs typeface="Arial MT"/>
              </a:rPr>
              <a:t>exa</a:t>
            </a:r>
            <a:r>
              <a:rPr sz="1969" spc="-77" dirty="0">
                <a:latin typeface="Arial MT"/>
                <a:cs typeface="Arial MT"/>
              </a:rPr>
              <a:t>c</a:t>
            </a:r>
            <a:r>
              <a:rPr sz="1969" spc="102" dirty="0">
                <a:latin typeface="Arial MT"/>
                <a:cs typeface="Arial MT"/>
              </a:rPr>
              <a:t>t</a:t>
            </a:r>
            <a:r>
              <a:rPr sz="1969" spc="-130" dirty="0">
                <a:latin typeface="Arial MT"/>
                <a:cs typeface="Arial MT"/>
              </a:rPr>
              <a:t> </a:t>
            </a:r>
            <a:r>
              <a:rPr sz="1969" spc="-88" dirty="0">
                <a:latin typeface="Arial MT"/>
                <a:cs typeface="Arial MT"/>
              </a:rPr>
              <a:t>m</a:t>
            </a:r>
            <a:r>
              <a:rPr sz="1969" spc="-70" dirty="0">
                <a:latin typeface="Arial MT"/>
                <a:cs typeface="Arial MT"/>
              </a:rPr>
              <a:t>a</a:t>
            </a:r>
            <a:r>
              <a:rPr sz="1969" spc="88" dirty="0">
                <a:latin typeface="Arial MT"/>
                <a:cs typeface="Arial MT"/>
              </a:rPr>
              <a:t>t</a:t>
            </a:r>
            <a:r>
              <a:rPr sz="1969" spc="-18" dirty="0">
                <a:latin typeface="Arial MT"/>
                <a:cs typeface="Arial MT"/>
              </a:rPr>
              <a:t>ching</a:t>
            </a:r>
            <a:endParaRPr sz="1969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9374" y="3198614"/>
            <a:ext cx="2308111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spc="-70" dirty="0">
                <a:latin typeface="Arial MT"/>
                <a:cs typeface="Arial MT"/>
              </a:rPr>
              <a:t>Boyer-Moore</a:t>
            </a:r>
            <a:r>
              <a:rPr lang="en-US" sz="1969" spc="-70" dirty="0">
                <a:latin typeface="Arial MT"/>
                <a:cs typeface="Arial MT"/>
              </a:rPr>
              <a:t>, …</a:t>
            </a:r>
            <a:endParaRPr sz="1969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1467" y="1803983"/>
            <a:ext cx="1252389" cy="1163092"/>
            <a:chOff x="5918530" y="2565664"/>
            <a:chExt cx="1781175" cy="16541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1" y="3355881"/>
              <a:ext cx="863600" cy="863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215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215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7580" y="2584714"/>
              <a:ext cx="965200" cy="878840"/>
            </a:xfrm>
            <a:custGeom>
              <a:avLst/>
              <a:gdLst/>
              <a:ahLst/>
              <a:cxnLst/>
              <a:rect l="l" t="t" r="r" b="b"/>
              <a:pathLst>
                <a:path w="965200" h="878839">
                  <a:moveTo>
                    <a:pt x="964893" y="878370"/>
                  </a:moveTo>
                  <a:lnTo>
                    <a:pt x="950806" y="865546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0969" y="3360064"/>
              <a:ext cx="180975" cy="175260"/>
            </a:xfrm>
            <a:custGeom>
              <a:avLst/>
              <a:gdLst/>
              <a:ahLst/>
              <a:cxnLst/>
              <a:rect l="l" t="t" r="r" b="b"/>
              <a:pathLst>
                <a:path w="180975" h="175260">
                  <a:moveTo>
                    <a:pt x="112850" y="0"/>
                  </a:moveTo>
                  <a:lnTo>
                    <a:pt x="87417" y="90196"/>
                  </a:lnTo>
                  <a:lnTo>
                    <a:pt x="0" y="123967"/>
                  </a:lnTo>
                  <a:lnTo>
                    <a:pt x="180393" y="174834"/>
                  </a:lnTo>
                  <a:lnTo>
                    <a:pt x="112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82703" y="1769864"/>
            <a:ext cx="185380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i="1" spc="-4" dirty="0">
                <a:latin typeface="Trebuchet MS"/>
                <a:cs typeface="Trebuchet MS"/>
              </a:rPr>
              <a:t>O</a:t>
            </a:r>
            <a:r>
              <a:rPr sz="1969" i="1" spc="-112" dirty="0">
                <a:latin typeface="Trebuchet MS"/>
                <a:cs typeface="Trebuchet MS"/>
              </a:rPr>
              <a:t>nline</a:t>
            </a:r>
            <a:r>
              <a:rPr sz="1969" i="1" spc="-236" dirty="0">
                <a:latin typeface="Trebuchet MS"/>
                <a:cs typeface="Trebuchet MS"/>
              </a:rPr>
              <a:t> </a:t>
            </a:r>
            <a:r>
              <a:rPr sz="1969" spc="-32" dirty="0">
                <a:latin typeface="Arial MT"/>
                <a:cs typeface="Arial MT"/>
              </a:rPr>
              <a:t>algo</a:t>
            </a:r>
            <a:r>
              <a:rPr sz="1969" spc="-14" dirty="0">
                <a:latin typeface="Arial MT"/>
                <a:cs typeface="Arial MT"/>
              </a:rPr>
              <a:t>r</a:t>
            </a:r>
            <a:r>
              <a:rPr sz="1969" spc="-18" dirty="0">
                <a:latin typeface="Arial MT"/>
                <a:cs typeface="Arial MT"/>
              </a:rPr>
              <a:t>ithms</a:t>
            </a:r>
            <a:endParaRPr sz="1969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07862" y="1430916"/>
            <a:ext cx="1651992" cy="1535906"/>
            <a:chOff x="3851181" y="2035081"/>
            <a:chExt cx="2349500" cy="21844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81" y="3355881"/>
              <a:ext cx="863600" cy="863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70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70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0799" y="2565400"/>
              <a:ext cx="948690" cy="933450"/>
            </a:xfrm>
            <a:custGeom>
              <a:avLst/>
              <a:gdLst/>
              <a:ahLst/>
              <a:cxnLst/>
              <a:rect l="l" t="t" r="r" b="b"/>
              <a:pathLst>
                <a:path w="948689" h="933450">
                  <a:moveTo>
                    <a:pt x="0" y="933298"/>
                  </a:moveTo>
                  <a:lnTo>
                    <a:pt x="13577" y="919936"/>
                  </a:lnTo>
                  <a:lnTo>
                    <a:pt x="440443" y="499823"/>
                  </a:lnTo>
                  <a:lnTo>
                    <a:pt x="94830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4766" y="3396198"/>
              <a:ext cx="178435" cy="177800"/>
            </a:xfrm>
            <a:custGeom>
              <a:avLst/>
              <a:gdLst/>
              <a:ahLst/>
              <a:cxnLst/>
              <a:rect l="l" t="t" r="r" b="b"/>
              <a:pathLst>
                <a:path w="178435" h="177800">
                  <a:moveTo>
                    <a:pt x="60684" y="0"/>
                  </a:moveTo>
                  <a:lnTo>
                    <a:pt x="0" y="177330"/>
                  </a:lnTo>
                  <a:lnTo>
                    <a:pt x="178274" y="119480"/>
                  </a:lnTo>
                  <a:lnTo>
                    <a:pt x="89609" y="89137"/>
                  </a:lnTo>
                  <a:lnTo>
                    <a:pt x="60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81" y="2035081"/>
              <a:ext cx="863600" cy="863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22900" y="2120899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5422900" y="2120899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25204" y="1769864"/>
            <a:ext cx="186139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i="1" spc="28" dirty="0">
                <a:latin typeface="Trebuchet MS"/>
                <a:cs typeface="Trebuchet MS"/>
              </a:rPr>
              <a:t>O</a:t>
            </a:r>
            <a:r>
              <a:rPr sz="1969" i="1" spc="-172" dirty="0">
                <a:latin typeface="Trebuchet MS"/>
                <a:cs typeface="Trebuchet MS"/>
              </a:rPr>
              <a:t>ﬄ</a:t>
            </a:r>
            <a:r>
              <a:rPr sz="1969" i="1" spc="-116" dirty="0">
                <a:latin typeface="Trebuchet MS"/>
                <a:cs typeface="Trebuchet MS"/>
              </a:rPr>
              <a:t>ine</a:t>
            </a:r>
            <a:r>
              <a:rPr sz="1969" i="1" spc="-236" dirty="0">
                <a:latin typeface="Trebuchet MS"/>
                <a:cs typeface="Trebuchet MS"/>
              </a:rPr>
              <a:t> </a:t>
            </a:r>
            <a:r>
              <a:rPr sz="1969" spc="-32" dirty="0">
                <a:latin typeface="Arial MT"/>
                <a:cs typeface="Arial MT"/>
              </a:rPr>
              <a:t>algo</a:t>
            </a:r>
            <a:r>
              <a:rPr sz="1969" spc="-14" dirty="0">
                <a:latin typeface="Arial MT"/>
                <a:cs typeface="Arial MT"/>
              </a:rPr>
              <a:t>r</a:t>
            </a:r>
            <a:r>
              <a:rPr sz="1969" spc="-18" dirty="0">
                <a:latin typeface="Arial MT"/>
                <a:cs typeface="Arial MT"/>
              </a:rPr>
              <a:t>ithms</a:t>
            </a:r>
            <a:endParaRPr sz="1969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3000" y="2430661"/>
            <a:ext cx="1500188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spc="-60" dirty="0">
                <a:latin typeface="Arial MT"/>
                <a:cs typeface="Arial MT"/>
              </a:rPr>
              <a:t>I</a:t>
            </a:r>
            <a:r>
              <a:rPr sz="1969" spc="-46" dirty="0">
                <a:latin typeface="Arial MT"/>
                <a:cs typeface="Arial MT"/>
              </a:rPr>
              <a:t>nde</a:t>
            </a:r>
            <a:r>
              <a:rPr sz="1969" spc="-56" dirty="0">
                <a:latin typeface="Arial MT"/>
                <a:cs typeface="Arial MT"/>
              </a:rPr>
              <a:t>x</a:t>
            </a:r>
            <a:r>
              <a:rPr sz="1969" spc="-105" dirty="0">
                <a:latin typeface="Arial MT"/>
                <a:cs typeface="Arial MT"/>
              </a:rPr>
              <a:t>-assis</a:t>
            </a:r>
            <a:r>
              <a:rPr sz="1969" spc="-80" dirty="0">
                <a:latin typeface="Arial MT"/>
                <a:cs typeface="Arial MT"/>
              </a:rPr>
              <a:t>t</a:t>
            </a:r>
            <a:r>
              <a:rPr sz="1969" spc="-49" dirty="0">
                <a:latin typeface="Arial MT"/>
                <a:cs typeface="Arial MT"/>
              </a:rPr>
              <a:t>ed</a:t>
            </a:r>
            <a:endParaRPr sz="1969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22049" y="2772668"/>
            <a:ext cx="940296" cy="971104"/>
            <a:chOff x="2733581" y="3943350"/>
            <a:chExt cx="1337310" cy="1381125"/>
          </a:xfrm>
        </p:grpSpPr>
        <p:sp>
          <p:nvSpPr>
            <p:cNvPr id="30" name="object 30"/>
            <p:cNvSpPr/>
            <p:nvPr/>
          </p:nvSpPr>
          <p:spPr>
            <a:xfrm>
              <a:off x="3417948" y="3962400"/>
              <a:ext cx="633730" cy="584200"/>
            </a:xfrm>
            <a:custGeom>
              <a:avLst/>
              <a:gdLst/>
              <a:ahLst/>
              <a:cxnLst/>
              <a:rect l="l" t="t" r="r" b="b"/>
              <a:pathLst>
                <a:path w="633729" h="584200">
                  <a:moveTo>
                    <a:pt x="0" y="583735"/>
                  </a:moveTo>
                  <a:lnTo>
                    <a:pt x="14007" y="570824"/>
                  </a:lnTo>
                  <a:lnTo>
                    <a:pt x="6333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39504" y="4443186"/>
              <a:ext cx="180340" cy="175260"/>
            </a:xfrm>
            <a:custGeom>
              <a:avLst/>
              <a:gdLst/>
              <a:ahLst/>
              <a:cxnLst/>
              <a:rect l="l" t="t" r="r" b="b"/>
              <a:pathLst>
                <a:path w="180339" h="175260">
                  <a:moveTo>
                    <a:pt x="66462" y="0"/>
                  </a:moveTo>
                  <a:lnTo>
                    <a:pt x="0" y="175247"/>
                  </a:lnTo>
                  <a:lnTo>
                    <a:pt x="180075" y="123270"/>
                  </a:lnTo>
                  <a:lnTo>
                    <a:pt x="92452" y="90037"/>
                  </a:lnTo>
                  <a:lnTo>
                    <a:pt x="66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3581" y="4460781"/>
              <a:ext cx="863600" cy="8636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19399" y="45466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9399" y="45466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6514" y="3082528"/>
            <a:ext cx="1460004" cy="6150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3572" algn="r">
              <a:spcBef>
                <a:spcPts val="70"/>
              </a:spcBef>
            </a:pPr>
            <a:r>
              <a:rPr sz="1969" i="1" spc="-98" dirty="0">
                <a:latin typeface="Trebuchet MS"/>
                <a:cs typeface="Trebuchet MS"/>
              </a:rPr>
              <a:t>k</a:t>
            </a:r>
            <a:r>
              <a:rPr sz="1969" spc="-25" dirty="0">
                <a:latin typeface="Arial MT"/>
                <a:cs typeface="Arial MT"/>
              </a:rPr>
              <a:t>-m</a:t>
            </a:r>
            <a:r>
              <a:rPr sz="1969" spc="-109" dirty="0">
                <a:latin typeface="Arial MT"/>
                <a:cs typeface="Arial MT"/>
              </a:rPr>
              <a:t>e</a:t>
            </a:r>
            <a:r>
              <a:rPr sz="1969" spc="-120" dirty="0">
                <a:latin typeface="Arial MT"/>
                <a:cs typeface="Arial MT"/>
              </a:rPr>
              <a:t>r</a:t>
            </a:r>
            <a:r>
              <a:rPr sz="1969" spc="-141" dirty="0">
                <a:latin typeface="Arial MT"/>
                <a:cs typeface="Arial MT"/>
              </a:rPr>
              <a:t>,</a:t>
            </a:r>
            <a:r>
              <a:rPr sz="1969" spc="-130" dirty="0">
                <a:latin typeface="Arial MT"/>
                <a:cs typeface="Arial MT"/>
              </a:rPr>
              <a:t> </a:t>
            </a:r>
            <a:r>
              <a:rPr sz="1969" spc="-84" dirty="0">
                <a:latin typeface="Arial MT"/>
                <a:cs typeface="Arial MT"/>
              </a:rPr>
              <a:t>subseq</a:t>
            </a:r>
            <a:endParaRPr sz="1969">
              <a:latin typeface="Arial MT"/>
              <a:cs typeface="Arial MT"/>
            </a:endParaRPr>
          </a:p>
          <a:p>
            <a:pPr marR="3572" algn="r">
              <a:spcBef>
                <a:spcPts val="28"/>
              </a:spcBef>
            </a:pPr>
            <a:r>
              <a:rPr sz="1969" spc="-32" dirty="0">
                <a:latin typeface="Arial MT"/>
                <a:cs typeface="Arial MT"/>
              </a:rPr>
              <a:t>index</a:t>
            </a:r>
            <a:endParaRPr sz="1969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66430" y="4596557"/>
            <a:ext cx="2862411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-25" dirty="0">
                <a:latin typeface="Arial MT"/>
                <a:cs typeface="Arial MT"/>
              </a:rPr>
              <a:t>All</a:t>
            </a:r>
            <a:r>
              <a:rPr sz="2461" spc="-165" dirty="0">
                <a:latin typeface="Arial MT"/>
                <a:cs typeface="Arial MT"/>
              </a:rPr>
              <a:t> </a:t>
            </a:r>
            <a:r>
              <a:rPr sz="2461" spc="-4" dirty="0">
                <a:latin typeface="Arial MT"/>
                <a:cs typeface="Arial MT"/>
              </a:rPr>
              <a:t>f</a:t>
            </a:r>
            <a:r>
              <a:rPr sz="2461" spc="-18" dirty="0">
                <a:latin typeface="Arial MT"/>
                <a:cs typeface="Arial MT"/>
              </a:rPr>
              <a:t>or</a:t>
            </a:r>
            <a:r>
              <a:rPr sz="2461" spc="-165" dirty="0">
                <a:latin typeface="Arial MT"/>
                <a:cs typeface="Arial MT"/>
              </a:rPr>
              <a:t> </a:t>
            </a:r>
            <a:r>
              <a:rPr sz="2461" spc="-137" dirty="0">
                <a:latin typeface="Arial MT"/>
                <a:cs typeface="Arial MT"/>
              </a:rPr>
              <a:t>exa</a:t>
            </a:r>
            <a:r>
              <a:rPr sz="2461" spc="-98" dirty="0">
                <a:latin typeface="Arial MT"/>
                <a:cs typeface="Arial MT"/>
              </a:rPr>
              <a:t>c</a:t>
            </a:r>
            <a:r>
              <a:rPr sz="2461" spc="130" dirty="0">
                <a:latin typeface="Arial MT"/>
                <a:cs typeface="Arial MT"/>
              </a:rPr>
              <a:t>t</a:t>
            </a:r>
            <a:r>
              <a:rPr sz="2461" spc="-165" dirty="0">
                <a:latin typeface="Arial MT"/>
                <a:cs typeface="Arial MT"/>
              </a:rPr>
              <a:t> </a:t>
            </a:r>
            <a:r>
              <a:rPr sz="2461" spc="-109" dirty="0">
                <a:latin typeface="Arial MT"/>
                <a:cs typeface="Arial MT"/>
              </a:rPr>
              <a:t>m</a:t>
            </a:r>
            <a:r>
              <a:rPr sz="2461" spc="-84" dirty="0">
                <a:latin typeface="Arial MT"/>
                <a:cs typeface="Arial MT"/>
              </a:rPr>
              <a:t>a</a:t>
            </a:r>
            <a:r>
              <a:rPr sz="2461" spc="112" dirty="0">
                <a:latin typeface="Arial MT"/>
                <a:cs typeface="Arial MT"/>
              </a:rPr>
              <a:t>t</a:t>
            </a:r>
            <a:r>
              <a:rPr sz="2461" spc="-21" dirty="0">
                <a:latin typeface="Arial MT"/>
                <a:cs typeface="Arial MT"/>
              </a:rPr>
              <a:t>ching</a:t>
            </a:r>
            <a:endParaRPr sz="246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411" y="2101886"/>
            <a:ext cx="4953902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622199" algn="l"/>
              </a:tabLst>
            </a:pPr>
            <a:r>
              <a:rPr sz="2400" dirty="0">
                <a:solidFill>
                  <a:srgbClr val="991201"/>
                </a:solidFill>
              </a:rPr>
              <a:t>edDistRecursive</a:t>
            </a:r>
            <a:r>
              <a:rPr sz="2400" dirty="0">
                <a:solidFill>
                  <a:srgbClr val="000000"/>
                </a:solidFill>
              </a:rPr>
              <a:t>(</a:t>
            </a:r>
            <a:r>
              <a:rPr sz="2400" dirty="0">
                <a:solidFill>
                  <a:srgbClr val="323332"/>
                </a:solidFill>
              </a:rPr>
              <a:t>“ABC”</a:t>
            </a:r>
            <a:r>
              <a:rPr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323332"/>
                </a:solidFill>
              </a:rPr>
              <a:t>“BBC”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F87C35-31AD-2752-2AEE-30F6F6E253A1}"/>
              </a:ext>
            </a:extLst>
          </p:cNvPr>
          <p:cNvSpPr/>
          <p:nvPr/>
        </p:nvSpPr>
        <p:spPr>
          <a:xfrm>
            <a:off x="3332772" y="2635842"/>
            <a:ext cx="2448447" cy="450380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531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531" b="1" dirty="0">
                <a:solidFill>
                  <a:prstClr val="white"/>
                </a:solidFill>
                <a:latin typeface="Arial Narrow" panose="020B0606020202030204" pitchFamily="34" charset="0"/>
              </a:rPr>
              <a:t>ABC</a:t>
            </a:r>
            <a:r>
              <a:rPr lang="en-US" sz="2531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531" b="1" dirty="0">
                <a:solidFill>
                  <a:prstClr val="white"/>
                </a:solidFill>
                <a:latin typeface="Arial Narrow" panose="020B0606020202030204" pitchFamily="34" charset="0"/>
              </a:rPr>
              <a:t>BBC</a:t>
            </a:r>
            <a:r>
              <a:rPr lang="en-US" sz="2531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86D6D5-8141-07C0-BBB5-730FF4421B88}"/>
              </a:ext>
            </a:extLst>
          </p:cNvPr>
          <p:cNvSpPr/>
          <p:nvPr/>
        </p:nvSpPr>
        <p:spPr>
          <a:xfrm>
            <a:off x="607216" y="3661719"/>
            <a:ext cx="1751932" cy="418397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250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ABC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26E0F3-33F0-6D62-952D-43AEAA665B74}"/>
              </a:ext>
            </a:extLst>
          </p:cNvPr>
          <p:cNvSpPr/>
          <p:nvPr/>
        </p:nvSpPr>
        <p:spPr>
          <a:xfrm>
            <a:off x="3685526" y="3661719"/>
            <a:ext cx="1751932" cy="418397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250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B88D5-78EF-8157-8F48-59FC899A9B92}"/>
              </a:ext>
            </a:extLst>
          </p:cNvPr>
          <p:cNvSpPr/>
          <p:nvPr/>
        </p:nvSpPr>
        <p:spPr>
          <a:xfrm>
            <a:off x="6700512" y="3661719"/>
            <a:ext cx="1751932" cy="418397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250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BBC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58651C-3F7E-5C78-6A46-E88A68EC2DDF}"/>
              </a:ext>
            </a:extLst>
          </p:cNvPr>
          <p:cNvSpPr/>
          <p:nvPr/>
        </p:nvSpPr>
        <p:spPr>
          <a:xfrm>
            <a:off x="12989" y="4509693"/>
            <a:ext cx="985193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ABC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F1F05C-C6F4-B6F9-4A8B-5E3F6F214284}"/>
              </a:ext>
            </a:extLst>
          </p:cNvPr>
          <p:cNvSpPr/>
          <p:nvPr/>
        </p:nvSpPr>
        <p:spPr>
          <a:xfrm>
            <a:off x="1039478" y="4509693"/>
            <a:ext cx="892824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7D7965-8620-6137-D1D6-F1984D7635B3}"/>
              </a:ext>
            </a:extLst>
          </p:cNvPr>
          <p:cNvSpPr/>
          <p:nvPr/>
        </p:nvSpPr>
        <p:spPr>
          <a:xfrm>
            <a:off x="1975014" y="4509693"/>
            <a:ext cx="1010748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E1F1FD-2755-416E-1080-C717A59EA82E}"/>
              </a:ext>
            </a:extLst>
          </p:cNvPr>
          <p:cNvSpPr/>
          <p:nvPr/>
        </p:nvSpPr>
        <p:spPr>
          <a:xfrm>
            <a:off x="3229658" y="4509693"/>
            <a:ext cx="874751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95022B-A96B-C67E-6740-3C0DB2240895}"/>
              </a:ext>
            </a:extLst>
          </p:cNvPr>
          <p:cNvSpPr/>
          <p:nvPr/>
        </p:nvSpPr>
        <p:spPr>
          <a:xfrm>
            <a:off x="4159379" y="4509693"/>
            <a:ext cx="812022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7B017E-6869-F4A8-CDCD-1814AB87AC5B}"/>
              </a:ext>
            </a:extLst>
          </p:cNvPr>
          <p:cNvSpPr/>
          <p:nvPr/>
        </p:nvSpPr>
        <p:spPr>
          <a:xfrm>
            <a:off x="5010366" y="4509693"/>
            <a:ext cx="896216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9A54BA-56F3-0E00-EE67-4948AD609CDF}"/>
              </a:ext>
            </a:extLst>
          </p:cNvPr>
          <p:cNvSpPr/>
          <p:nvPr/>
        </p:nvSpPr>
        <p:spPr>
          <a:xfrm>
            <a:off x="6062447" y="4509693"/>
            <a:ext cx="995605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674199-D22A-B47B-06A8-1E7C2B07C7DE}"/>
              </a:ext>
            </a:extLst>
          </p:cNvPr>
          <p:cNvSpPr/>
          <p:nvPr/>
        </p:nvSpPr>
        <p:spPr>
          <a:xfrm>
            <a:off x="7138879" y="4509693"/>
            <a:ext cx="895099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16BF89-49B3-0471-05EA-A3D01A486F5D}"/>
              </a:ext>
            </a:extLst>
          </p:cNvPr>
          <p:cNvSpPr/>
          <p:nvPr/>
        </p:nvSpPr>
        <p:spPr>
          <a:xfrm>
            <a:off x="8074060" y="4509693"/>
            <a:ext cx="995605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CEF31F-AC15-D472-5682-7B78AB5C38A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557387" y="3097977"/>
            <a:ext cx="4105" cy="5637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F3F23F4-CAD9-0D08-471A-C35E5198402D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2738414" y="1842746"/>
            <a:ext cx="563742" cy="3074205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3E29523-E688-9392-0A2E-336CD118D1D7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5785061" y="1870302"/>
            <a:ext cx="563742" cy="3019091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0DC6E4-29EF-6733-CBCA-9B60BE3A34D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1483182" y="4080116"/>
            <a:ext cx="2708" cy="4295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8249EF-B7B6-C159-72A9-CAE808059832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4561492" y="4080116"/>
            <a:ext cx="3898" cy="4295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3E6BC68-B5D0-58B9-5C04-8312EF3D5E5A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16200000" flipH="1">
            <a:off x="4795195" y="3846413"/>
            <a:ext cx="429577" cy="89698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6016B15-0EF4-5729-974A-8A93A59FF08B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rot="5400000">
            <a:off x="3899475" y="3847675"/>
            <a:ext cx="429577" cy="89445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97F3332-7E33-E0EA-39DB-B0F2E9558C3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779596" y="3806106"/>
            <a:ext cx="429577" cy="97759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ABA9A32-5612-1C76-A061-EDECE3E3DD30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16200000" flipH="1">
            <a:off x="1766997" y="3796301"/>
            <a:ext cx="429577" cy="99720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1D1303F-D42C-E37B-FFD9-E848AB956D6B}"/>
              </a:ext>
            </a:extLst>
          </p:cNvPr>
          <p:cNvCxnSpPr>
            <a:cxnSpLocks/>
            <a:stCxn id="15" idx="2"/>
            <a:endCxn id="42" idx="0"/>
          </p:cNvCxnSpPr>
          <p:nvPr/>
        </p:nvCxnSpPr>
        <p:spPr>
          <a:xfrm rot="5400000">
            <a:off x="6853576" y="3786790"/>
            <a:ext cx="429577" cy="10162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4E4C9C7-372B-52D3-5DC5-CB092E05D06D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576478" y="4080116"/>
            <a:ext cx="9951" cy="4295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EC1FA0A-34EE-977B-D41E-2F517E27BF24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rot="16200000" flipH="1">
            <a:off x="7859382" y="3797211"/>
            <a:ext cx="429577" cy="99538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15280AA-5F14-545A-5D8A-67A5C70D7148}"/>
              </a:ext>
            </a:extLst>
          </p:cNvPr>
          <p:cNvSpPr/>
          <p:nvPr/>
        </p:nvSpPr>
        <p:spPr>
          <a:xfrm>
            <a:off x="98955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EA206DA-CD5A-92DB-14C0-46004E4AAEC9}"/>
              </a:ext>
            </a:extLst>
          </p:cNvPr>
          <p:cNvSpPr/>
          <p:nvPr/>
        </p:nvSpPr>
        <p:spPr>
          <a:xfrm>
            <a:off x="400976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030CBC9-9663-C735-D0DF-880BA5E62F44}"/>
              </a:ext>
            </a:extLst>
          </p:cNvPr>
          <p:cNvSpPr/>
          <p:nvPr/>
        </p:nvSpPr>
        <p:spPr>
          <a:xfrm>
            <a:off x="702997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4B59CC7-8D6B-16F7-43FC-26294B527418}"/>
              </a:ext>
            </a:extLst>
          </p:cNvPr>
          <p:cNvCxnSpPr>
            <a:cxnSpLocks/>
            <a:stCxn id="16" idx="2"/>
            <a:endCxn id="135" idx="0"/>
          </p:cNvCxnSpPr>
          <p:nvPr/>
        </p:nvCxnSpPr>
        <p:spPr>
          <a:xfrm flipH="1">
            <a:off x="185012" y="4831162"/>
            <a:ext cx="320574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5AF558C-A71B-50EE-3167-03F22B26868F}"/>
              </a:ext>
            </a:extLst>
          </p:cNvPr>
          <p:cNvCxnSpPr>
            <a:cxnSpLocks/>
            <a:stCxn id="16" idx="2"/>
            <a:endCxn id="137" idx="0"/>
          </p:cNvCxnSpPr>
          <p:nvPr/>
        </p:nvCxnSpPr>
        <p:spPr>
          <a:xfrm flipH="1">
            <a:off x="487033" y="4831162"/>
            <a:ext cx="18553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1B99D1D-B45D-85F0-933E-36F34507345C}"/>
              </a:ext>
            </a:extLst>
          </p:cNvPr>
          <p:cNvCxnSpPr>
            <a:cxnSpLocks/>
            <a:stCxn id="16" idx="2"/>
            <a:endCxn id="138" idx="0"/>
          </p:cNvCxnSpPr>
          <p:nvPr/>
        </p:nvCxnSpPr>
        <p:spPr>
          <a:xfrm>
            <a:off x="505586" y="4831162"/>
            <a:ext cx="283468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16054650-147D-4F0D-3AE1-FD4A45B1D125}"/>
              </a:ext>
            </a:extLst>
          </p:cNvPr>
          <p:cNvSpPr/>
          <p:nvPr/>
        </p:nvSpPr>
        <p:spPr>
          <a:xfrm>
            <a:off x="107804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6CA5EE1-160F-1E04-2B7F-E8F0C7B3ACCE}"/>
              </a:ext>
            </a:extLst>
          </p:cNvPr>
          <p:cNvSpPr/>
          <p:nvPr/>
        </p:nvSpPr>
        <p:spPr>
          <a:xfrm>
            <a:off x="134593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81422956-EE46-631E-C520-B97301443DC3}"/>
              </a:ext>
            </a:extLst>
          </p:cNvPr>
          <p:cNvSpPr/>
          <p:nvPr/>
        </p:nvSpPr>
        <p:spPr>
          <a:xfrm>
            <a:off x="1609657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913E1AE-6C4B-3ED9-3021-669D257D81C3}"/>
              </a:ext>
            </a:extLst>
          </p:cNvPr>
          <p:cNvCxnSpPr>
            <a:cxnSpLocks/>
            <a:stCxn id="17" idx="2"/>
            <a:endCxn id="192" idx="0"/>
          </p:cNvCxnSpPr>
          <p:nvPr/>
        </p:nvCxnSpPr>
        <p:spPr>
          <a:xfrm flipH="1">
            <a:off x="1164101" y="4831162"/>
            <a:ext cx="321789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3A63A6C-D824-DA8D-1E77-5117E4B52E33}"/>
              </a:ext>
            </a:extLst>
          </p:cNvPr>
          <p:cNvCxnSpPr>
            <a:cxnSpLocks/>
            <a:stCxn id="17" idx="2"/>
            <a:endCxn id="193" idx="0"/>
          </p:cNvCxnSpPr>
          <p:nvPr/>
        </p:nvCxnSpPr>
        <p:spPr>
          <a:xfrm flipH="1">
            <a:off x="1431991" y="4831162"/>
            <a:ext cx="53899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9244D96-8C2B-F790-4FBA-EE3B5DB203DD}"/>
              </a:ext>
            </a:extLst>
          </p:cNvPr>
          <p:cNvCxnSpPr>
            <a:cxnSpLocks/>
            <a:stCxn id="17" idx="2"/>
            <a:endCxn id="194" idx="0"/>
          </p:cNvCxnSpPr>
          <p:nvPr/>
        </p:nvCxnSpPr>
        <p:spPr>
          <a:xfrm>
            <a:off x="1485890" y="4831162"/>
            <a:ext cx="209824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7DC69780-6A20-666C-9891-B2667DEC4D61}"/>
              </a:ext>
            </a:extLst>
          </p:cNvPr>
          <p:cNvSpPr/>
          <p:nvPr/>
        </p:nvSpPr>
        <p:spPr>
          <a:xfrm>
            <a:off x="2096028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AC9C8DE1-B4A6-0CB9-F3E3-67AD9387A2B9}"/>
              </a:ext>
            </a:extLst>
          </p:cNvPr>
          <p:cNvSpPr/>
          <p:nvPr/>
        </p:nvSpPr>
        <p:spPr>
          <a:xfrm>
            <a:off x="2363919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B20FCBF2-929C-EC44-B520-F18B44CCA8FB}"/>
              </a:ext>
            </a:extLst>
          </p:cNvPr>
          <p:cNvSpPr/>
          <p:nvPr/>
        </p:nvSpPr>
        <p:spPr>
          <a:xfrm>
            <a:off x="2610203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0939739-A1F6-1369-F698-650FB96A926B}"/>
              </a:ext>
            </a:extLst>
          </p:cNvPr>
          <p:cNvCxnSpPr>
            <a:cxnSpLocks/>
            <a:stCxn id="18" idx="2"/>
            <a:endCxn id="198" idx="0"/>
          </p:cNvCxnSpPr>
          <p:nvPr/>
        </p:nvCxnSpPr>
        <p:spPr>
          <a:xfrm flipH="1">
            <a:off x="2182085" y="4831162"/>
            <a:ext cx="298303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A5A62A6-F0D7-9D84-EAC2-B35074A67D36}"/>
              </a:ext>
            </a:extLst>
          </p:cNvPr>
          <p:cNvCxnSpPr>
            <a:cxnSpLocks/>
            <a:stCxn id="18" idx="2"/>
            <a:endCxn id="199" idx="0"/>
          </p:cNvCxnSpPr>
          <p:nvPr/>
        </p:nvCxnSpPr>
        <p:spPr>
          <a:xfrm flipH="1">
            <a:off x="2449976" y="4831162"/>
            <a:ext cx="30412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F3F9E77-4C16-AF9F-C845-2381CF3DCEA1}"/>
              </a:ext>
            </a:extLst>
          </p:cNvPr>
          <p:cNvCxnSpPr>
            <a:cxnSpLocks/>
            <a:stCxn id="18" idx="2"/>
            <a:endCxn id="200" idx="0"/>
          </p:cNvCxnSpPr>
          <p:nvPr/>
        </p:nvCxnSpPr>
        <p:spPr>
          <a:xfrm>
            <a:off x="2480388" y="4831162"/>
            <a:ext cx="215872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82B912F7-9193-5F03-F737-540D80567DA7}"/>
              </a:ext>
            </a:extLst>
          </p:cNvPr>
          <p:cNvSpPr/>
          <p:nvPr/>
        </p:nvSpPr>
        <p:spPr>
          <a:xfrm>
            <a:off x="333970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7544FC2-B61E-57BC-2A4B-162BD3364F3B}"/>
              </a:ext>
            </a:extLst>
          </p:cNvPr>
          <p:cNvSpPr/>
          <p:nvPr/>
        </p:nvSpPr>
        <p:spPr>
          <a:xfrm>
            <a:off x="3596215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BA9CCF94-A512-96DC-39B8-D80C3BB1266D}"/>
              </a:ext>
            </a:extLst>
          </p:cNvPr>
          <p:cNvSpPr/>
          <p:nvPr/>
        </p:nvSpPr>
        <p:spPr>
          <a:xfrm>
            <a:off x="3864106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05B46AB-4A20-ACCB-A470-09981D7177BF}"/>
              </a:ext>
            </a:extLst>
          </p:cNvPr>
          <p:cNvCxnSpPr>
            <a:cxnSpLocks/>
            <a:stCxn id="39" idx="2"/>
            <a:endCxn id="204" idx="0"/>
          </p:cNvCxnSpPr>
          <p:nvPr/>
        </p:nvCxnSpPr>
        <p:spPr>
          <a:xfrm flipH="1">
            <a:off x="3425761" y="4831162"/>
            <a:ext cx="241273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A0D52F-8DA8-5C5B-05C4-70211F5BE68C}"/>
              </a:ext>
            </a:extLst>
          </p:cNvPr>
          <p:cNvCxnSpPr>
            <a:cxnSpLocks/>
            <a:stCxn id="39" idx="2"/>
            <a:endCxn id="205" idx="0"/>
          </p:cNvCxnSpPr>
          <p:nvPr/>
        </p:nvCxnSpPr>
        <p:spPr>
          <a:xfrm>
            <a:off x="3667034" y="4831162"/>
            <a:ext cx="15238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609E2FC-2C51-9CB1-B6CD-7DE11AC30797}"/>
              </a:ext>
            </a:extLst>
          </p:cNvPr>
          <p:cNvCxnSpPr>
            <a:cxnSpLocks/>
            <a:stCxn id="39" idx="2"/>
            <a:endCxn id="206" idx="0"/>
          </p:cNvCxnSpPr>
          <p:nvPr/>
        </p:nvCxnSpPr>
        <p:spPr>
          <a:xfrm>
            <a:off x="3667034" y="4831162"/>
            <a:ext cx="283129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C007EDCE-A9C8-1C9F-8668-38764F9E0359}"/>
              </a:ext>
            </a:extLst>
          </p:cNvPr>
          <p:cNvSpPr/>
          <p:nvPr/>
        </p:nvSpPr>
        <p:spPr>
          <a:xfrm>
            <a:off x="4239153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DC749A0-930C-F938-FBC6-9EFA34D04BDD}"/>
              </a:ext>
            </a:extLst>
          </p:cNvPr>
          <p:cNvSpPr/>
          <p:nvPr/>
        </p:nvSpPr>
        <p:spPr>
          <a:xfrm>
            <a:off x="450704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A3B9D74-6572-3F1B-8B0C-AAA14779D2D7}"/>
              </a:ext>
            </a:extLst>
          </p:cNvPr>
          <p:cNvSpPr/>
          <p:nvPr/>
        </p:nvSpPr>
        <p:spPr>
          <a:xfrm>
            <a:off x="4754798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F2BD2E4-12E2-C95C-CBF5-B371832A895A}"/>
              </a:ext>
            </a:extLst>
          </p:cNvPr>
          <p:cNvCxnSpPr>
            <a:cxnSpLocks/>
            <a:stCxn id="40" idx="2"/>
            <a:endCxn id="210" idx="0"/>
          </p:cNvCxnSpPr>
          <p:nvPr/>
        </p:nvCxnSpPr>
        <p:spPr>
          <a:xfrm flipH="1">
            <a:off x="4325210" y="4831162"/>
            <a:ext cx="240180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BC23E79-B0C3-5597-E337-E60ED3F7326A}"/>
              </a:ext>
            </a:extLst>
          </p:cNvPr>
          <p:cNvCxnSpPr>
            <a:cxnSpLocks/>
            <a:stCxn id="40" idx="2"/>
            <a:endCxn id="211" idx="0"/>
          </p:cNvCxnSpPr>
          <p:nvPr/>
        </p:nvCxnSpPr>
        <p:spPr>
          <a:xfrm>
            <a:off x="4565390" y="4831162"/>
            <a:ext cx="27711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AF803F7-81B4-6714-375C-1697E12A9ACD}"/>
              </a:ext>
            </a:extLst>
          </p:cNvPr>
          <p:cNvCxnSpPr>
            <a:cxnSpLocks/>
            <a:stCxn id="40" idx="2"/>
            <a:endCxn id="212" idx="0"/>
          </p:cNvCxnSpPr>
          <p:nvPr/>
        </p:nvCxnSpPr>
        <p:spPr>
          <a:xfrm>
            <a:off x="4565390" y="4831162"/>
            <a:ext cx="275465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F144ED4-B1D5-14D5-2420-F13F14002ABB}"/>
              </a:ext>
            </a:extLst>
          </p:cNvPr>
          <p:cNvSpPr/>
          <p:nvPr/>
        </p:nvSpPr>
        <p:spPr>
          <a:xfrm>
            <a:off x="5096403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3CD3B466-78B7-B0AC-3C70-16690A60181B}"/>
              </a:ext>
            </a:extLst>
          </p:cNvPr>
          <p:cNvSpPr/>
          <p:nvPr/>
        </p:nvSpPr>
        <p:spPr>
          <a:xfrm>
            <a:off x="536429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F8D38E8F-9314-365C-DE67-A307147BB031}"/>
              </a:ext>
            </a:extLst>
          </p:cNvPr>
          <p:cNvSpPr/>
          <p:nvPr/>
        </p:nvSpPr>
        <p:spPr>
          <a:xfrm>
            <a:off x="5629879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3559FC5-7EBF-7504-8C88-A28AED61D97F}"/>
              </a:ext>
            </a:extLst>
          </p:cNvPr>
          <p:cNvCxnSpPr>
            <a:cxnSpLocks/>
            <a:stCxn id="41" idx="2"/>
            <a:endCxn id="216" idx="0"/>
          </p:cNvCxnSpPr>
          <p:nvPr/>
        </p:nvCxnSpPr>
        <p:spPr>
          <a:xfrm flipH="1">
            <a:off x="5182460" y="4831162"/>
            <a:ext cx="276014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06914F6-C4BD-CF58-3764-9294DFCA83D2}"/>
              </a:ext>
            </a:extLst>
          </p:cNvPr>
          <p:cNvCxnSpPr>
            <a:cxnSpLocks/>
            <a:stCxn id="41" idx="2"/>
            <a:endCxn id="217" idx="0"/>
          </p:cNvCxnSpPr>
          <p:nvPr/>
        </p:nvCxnSpPr>
        <p:spPr>
          <a:xfrm flipH="1">
            <a:off x="5450351" y="4831162"/>
            <a:ext cx="8123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877305C-D570-3B16-F635-7FC42C8E7AA1}"/>
              </a:ext>
            </a:extLst>
          </p:cNvPr>
          <p:cNvCxnSpPr>
            <a:cxnSpLocks/>
            <a:stCxn id="41" idx="2"/>
            <a:endCxn id="218" idx="0"/>
          </p:cNvCxnSpPr>
          <p:nvPr/>
        </p:nvCxnSpPr>
        <p:spPr>
          <a:xfrm>
            <a:off x="5458474" y="4831162"/>
            <a:ext cx="257462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741E7C7B-59B7-5E16-CE5D-5D4A2AEB336A}"/>
              </a:ext>
            </a:extLst>
          </p:cNvPr>
          <p:cNvSpPr/>
          <p:nvPr/>
        </p:nvSpPr>
        <p:spPr>
          <a:xfrm>
            <a:off x="622154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258CE9A4-0C77-0D80-7555-64A5F8F32BF7}"/>
              </a:ext>
            </a:extLst>
          </p:cNvPr>
          <p:cNvSpPr/>
          <p:nvPr/>
        </p:nvSpPr>
        <p:spPr>
          <a:xfrm>
            <a:off x="6489434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1AC754B-3296-59DE-8D09-FAA5A082DC53}"/>
              </a:ext>
            </a:extLst>
          </p:cNvPr>
          <p:cNvSpPr/>
          <p:nvPr/>
        </p:nvSpPr>
        <p:spPr>
          <a:xfrm>
            <a:off x="6753243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11B704F-3625-8767-7BC9-97ADCFECA7A5}"/>
              </a:ext>
            </a:extLst>
          </p:cNvPr>
          <p:cNvCxnSpPr>
            <a:cxnSpLocks/>
            <a:stCxn id="42" idx="2"/>
            <a:endCxn id="222" idx="0"/>
          </p:cNvCxnSpPr>
          <p:nvPr/>
        </p:nvCxnSpPr>
        <p:spPr>
          <a:xfrm flipH="1">
            <a:off x="6307601" y="4831162"/>
            <a:ext cx="252649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8AD9326-B57B-7008-0FD5-F8EF29EE877F}"/>
              </a:ext>
            </a:extLst>
          </p:cNvPr>
          <p:cNvCxnSpPr>
            <a:cxnSpLocks/>
            <a:stCxn id="42" idx="2"/>
            <a:endCxn id="223" idx="0"/>
          </p:cNvCxnSpPr>
          <p:nvPr/>
        </p:nvCxnSpPr>
        <p:spPr>
          <a:xfrm>
            <a:off x="6560250" y="4831162"/>
            <a:ext cx="15241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F2AF123-65C3-0559-B502-3377F9782338}"/>
              </a:ext>
            </a:extLst>
          </p:cNvPr>
          <p:cNvCxnSpPr>
            <a:cxnSpLocks/>
            <a:stCxn id="42" idx="2"/>
            <a:endCxn id="224" idx="0"/>
          </p:cNvCxnSpPr>
          <p:nvPr/>
        </p:nvCxnSpPr>
        <p:spPr>
          <a:xfrm>
            <a:off x="6560250" y="4831162"/>
            <a:ext cx="279050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C21B8F3-7B4C-E373-FD42-B806C913B708}"/>
              </a:ext>
            </a:extLst>
          </p:cNvPr>
          <p:cNvSpPr/>
          <p:nvPr/>
        </p:nvSpPr>
        <p:spPr>
          <a:xfrm>
            <a:off x="7239528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3BC08B68-3E77-D115-2CA9-D7F8C08BC0AB}"/>
              </a:ext>
            </a:extLst>
          </p:cNvPr>
          <p:cNvSpPr/>
          <p:nvPr/>
        </p:nvSpPr>
        <p:spPr>
          <a:xfrm>
            <a:off x="7507419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0858D52-FADA-0C63-BE9E-814A4780A132}"/>
              </a:ext>
            </a:extLst>
          </p:cNvPr>
          <p:cNvSpPr/>
          <p:nvPr/>
        </p:nvSpPr>
        <p:spPr>
          <a:xfrm>
            <a:off x="7749580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D0F0C36-FCE5-0609-8AF7-76A709B50659}"/>
              </a:ext>
            </a:extLst>
          </p:cNvPr>
          <p:cNvCxnSpPr>
            <a:cxnSpLocks/>
            <a:stCxn id="43" idx="2"/>
            <a:endCxn id="228" idx="0"/>
          </p:cNvCxnSpPr>
          <p:nvPr/>
        </p:nvCxnSpPr>
        <p:spPr>
          <a:xfrm flipH="1">
            <a:off x="7325585" y="4831162"/>
            <a:ext cx="260844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8D7D561-B235-DFA8-E929-32DA0D90D975}"/>
              </a:ext>
            </a:extLst>
          </p:cNvPr>
          <p:cNvCxnSpPr>
            <a:cxnSpLocks/>
            <a:stCxn id="43" idx="2"/>
            <a:endCxn id="229" idx="0"/>
          </p:cNvCxnSpPr>
          <p:nvPr/>
        </p:nvCxnSpPr>
        <p:spPr>
          <a:xfrm>
            <a:off x="7586429" y="4831162"/>
            <a:ext cx="7047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243F5A1-4CB0-4BAA-DAE3-76CF11084D4C}"/>
              </a:ext>
            </a:extLst>
          </p:cNvPr>
          <p:cNvCxnSpPr>
            <a:cxnSpLocks/>
            <a:stCxn id="43" idx="2"/>
            <a:endCxn id="230" idx="0"/>
          </p:cNvCxnSpPr>
          <p:nvPr/>
        </p:nvCxnSpPr>
        <p:spPr>
          <a:xfrm>
            <a:off x="7586429" y="4831162"/>
            <a:ext cx="249208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410DCD87-A958-151E-7A00-24ADC3CB88DC}"/>
              </a:ext>
            </a:extLst>
          </p:cNvPr>
          <p:cNvSpPr/>
          <p:nvPr/>
        </p:nvSpPr>
        <p:spPr>
          <a:xfrm>
            <a:off x="8257512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0020D8B6-5549-A8C8-580F-08CBF213256D}"/>
              </a:ext>
            </a:extLst>
          </p:cNvPr>
          <p:cNvSpPr/>
          <p:nvPr/>
        </p:nvSpPr>
        <p:spPr>
          <a:xfrm>
            <a:off x="8525403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D45927F2-2811-0543-8BF3-D7DB6820D4DD}"/>
              </a:ext>
            </a:extLst>
          </p:cNvPr>
          <p:cNvSpPr/>
          <p:nvPr/>
        </p:nvSpPr>
        <p:spPr>
          <a:xfrm>
            <a:off x="8769273" y="534299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DBDB9F6-F56D-0A6A-44E7-14B2C0700AAA}"/>
              </a:ext>
            </a:extLst>
          </p:cNvPr>
          <p:cNvCxnSpPr>
            <a:cxnSpLocks/>
            <a:stCxn id="44" idx="2"/>
            <a:endCxn id="234" idx="0"/>
          </p:cNvCxnSpPr>
          <p:nvPr/>
        </p:nvCxnSpPr>
        <p:spPr>
          <a:xfrm flipH="1">
            <a:off x="8343569" y="4831162"/>
            <a:ext cx="228294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3031F04-DA5F-8C49-D99E-D0B76FD6E60C}"/>
              </a:ext>
            </a:extLst>
          </p:cNvPr>
          <p:cNvCxnSpPr>
            <a:cxnSpLocks/>
            <a:stCxn id="44" idx="2"/>
            <a:endCxn id="235" idx="0"/>
          </p:cNvCxnSpPr>
          <p:nvPr/>
        </p:nvCxnSpPr>
        <p:spPr>
          <a:xfrm>
            <a:off x="8571863" y="4831162"/>
            <a:ext cx="39597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C24C37A-DAEA-BD6E-F868-62DE3A325A1B}"/>
              </a:ext>
            </a:extLst>
          </p:cNvPr>
          <p:cNvCxnSpPr>
            <a:cxnSpLocks/>
            <a:stCxn id="44" idx="2"/>
            <a:endCxn id="236" idx="0"/>
          </p:cNvCxnSpPr>
          <p:nvPr/>
        </p:nvCxnSpPr>
        <p:spPr>
          <a:xfrm>
            <a:off x="8571863" y="4831162"/>
            <a:ext cx="283467" cy="511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3DF86C-A12A-6597-5320-D352E456A5DE}"/>
              </a:ext>
            </a:extLst>
          </p:cNvPr>
          <p:cNvGrpSpPr/>
          <p:nvPr/>
        </p:nvGrpSpPr>
        <p:grpSpPr>
          <a:xfrm>
            <a:off x="12989" y="6579394"/>
            <a:ext cx="1154448" cy="64294"/>
            <a:chOff x="140736" y="8648700"/>
            <a:chExt cx="1641882" cy="9144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02B83AE-D3CF-F653-0200-44F0908BBC6A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82C73ACB-1AE6-D1E5-5636-8D0F73DF0870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8A2E1806-9A67-41A8-A36C-50BAF45A896A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CC43A133-1994-54CD-8985-1137A768CD75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CB1CAFD-DA50-BE9A-E587-2B4286121858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94495156-2EA8-CAE3-BC8A-5FC2365E519B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1" name="Rectangle: Rounded Corners 320">
                <a:extLst>
                  <a:ext uri="{FF2B5EF4-FFF2-40B4-BE49-F238E27FC236}">
                    <a16:creationId xmlns:a16="http://schemas.microsoft.com/office/drawing/2014/main" id="{CDBC1565-CA1B-0D22-E786-48443345F42D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89F0C065-7942-F88E-848B-BF0B843F3B5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670A3AA9-06C2-FBBD-3331-E856D1A1C8B4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24" name="Rectangle: Rounded Corners 323">
                <a:extLst>
                  <a:ext uri="{FF2B5EF4-FFF2-40B4-BE49-F238E27FC236}">
                    <a16:creationId xmlns:a16="http://schemas.microsoft.com/office/drawing/2014/main" id="{0DB9BAA2-FB0E-68B1-C2E1-2288B7A5F71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5" name="Rectangle: Rounded Corners 324">
                <a:extLst>
                  <a:ext uri="{FF2B5EF4-FFF2-40B4-BE49-F238E27FC236}">
                    <a16:creationId xmlns:a16="http://schemas.microsoft.com/office/drawing/2014/main" id="{1184865A-4D6B-93D4-2642-CE509724C551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6" name="Rectangle: Rounded Corners 325">
                <a:extLst>
                  <a:ext uri="{FF2B5EF4-FFF2-40B4-BE49-F238E27FC236}">
                    <a16:creationId xmlns:a16="http://schemas.microsoft.com/office/drawing/2014/main" id="{3D8D824F-7630-605D-8E50-A2A032A0E8C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E5445E5C-D1E8-5191-5429-E9C7B1E3B660}"/>
              </a:ext>
            </a:extLst>
          </p:cNvPr>
          <p:cNvGrpSpPr/>
          <p:nvPr/>
        </p:nvGrpSpPr>
        <p:grpSpPr>
          <a:xfrm>
            <a:off x="831273" y="6204347"/>
            <a:ext cx="1154448" cy="64294"/>
            <a:chOff x="140736" y="8648700"/>
            <a:chExt cx="1641882" cy="9144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296A7985-F496-E66B-8B69-F609D05B7046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41" name="Rectangle: Rounded Corners 340">
                <a:extLst>
                  <a:ext uri="{FF2B5EF4-FFF2-40B4-BE49-F238E27FC236}">
                    <a16:creationId xmlns:a16="http://schemas.microsoft.com/office/drawing/2014/main" id="{63191465-2289-2A84-5EA3-A315DAEB0E87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2" name="Rectangle: Rounded Corners 341">
                <a:extLst>
                  <a:ext uri="{FF2B5EF4-FFF2-40B4-BE49-F238E27FC236}">
                    <a16:creationId xmlns:a16="http://schemas.microsoft.com/office/drawing/2014/main" id="{0CF4288B-E13C-87A6-7539-470331015AE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88E234B5-F353-A0B6-27D4-FD5EE8CE73E4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7DB75F4-00CA-A83D-1265-E090347D59D4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475AAB87-2D66-5515-A6DA-42512FA15CE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9" name="Rectangle: Rounded Corners 338">
                <a:extLst>
                  <a:ext uri="{FF2B5EF4-FFF2-40B4-BE49-F238E27FC236}">
                    <a16:creationId xmlns:a16="http://schemas.microsoft.com/office/drawing/2014/main" id="{4516F193-B949-03B6-464E-1E435BDD6CE5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0" name="Rectangle: Rounded Corners 339">
                <a:extLst>
                  <a:ext uri="{FF2B5EF4-FFF2-40B4-BE49-F238E27FC236}">
                    <a16:creationId xmlns:a16="http://schemas.microsoft.com/office/drawing/2014/main" id="{59A490FD-6384-BAD2-95D3-12FCFB1AA38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3C256D98-6C7E-D917-433B-79C20D4D7B6F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35" name="Rectangle: Rounded Corners 334">
                <a:extLst>
                  <a:ext uri="{FF2B5EF4-FFF2-40B4-BE49-F238E27FC236}">
                    <a16:creationId xmlns:a16="http://schemas.microsoft.com/office/drawing/2014/main" id="{1A533612-6651-CBCD-DBB6-BC514B5D667B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6" name="Rectangle: Rounded Corners 335">
                <a:extLst>
                  <a:ext uri="{FF2B5EF4-FFF2-40B4-BE49-F238E27FC236}">
                    <a16:creationId xmlns:a16="http://schemas.microsoft.com/office/drawing/2014/main" id="{264BDC52-DF21-91A5-760B-0AE087DC754A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C12F1A1E-F7A0-9BDD-DEFC-5D64C0FDE994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AD2B263-C978-BDB3-CD75-D68507D4978F}"/>
              </a:ext>
            </a:extLst>
          </p:cNvPr>
          <p:cNvGrpSpPr/>
          <p:nvPr/>
        </p:nvGrpSpPr>
        <p:grpSpPr>
          <a:xfrm>
            <a:off x="1837347" y="6579394"/>
            <a:ext cx="1154448" cy="64294"/>
            <a:chOff x="140736" y="8648700"/>
            <a:chExt cx="1641882" cy="91440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A77A9396-2F2E-57FE-D23B-701EC8E0D625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BA042BB5-A6A4-BA40-79A3-AC2FC0E6039E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5" name="Rectangle: Rounded Corners 354">
                <a:extLst>
                  <a:ext uri="{FF2B5EF4-FFF2-40B4-BE49-F238E27FC236}">
                    <a16:creationId xmlns:a16="http://schemas.microsoft.com/office/drawing/2014/main" id="{BFDC481C-C6EF-0B5D-DE20-6B8B9F2E6AFF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E2E032F7-C722-0FEC-7AFA-59E24B5C324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11AA848-732C-7824-E206-64EB02E2D7AF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51" name="Rectangle: Rounded Corners 350">
                <a:extLst>
                  <a:ext uri="{FF2B5EF4-FFF2-40B4-BE49-F238E27FC236}">
                    <a16:creationId xmlns:a16="http://schemas.microsoft.com/office/drawing/2014/main" id="{8263DF1E-0F71-87F6-5683-7BAFDDB204D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2" name="Rectangle: Rounded Corners 351">
                <a:extLst>
                  <a:ext uri="{FF2B5EF4-FFF2-40B4-BE49-F238E27FC236}">
                    <a16:creationId xmlns:a16="http://schemas.microsoft.com/office/drawing/2014/main" id="{EAEA64DE-BA9C-7D4F-03EA-13D38947A445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3" name="Rectangle: Rounded Corners 352">
                <a:extLst>
                  <a:ext uri="{FF2B5EF4-FFF2-40B4-BE49-F238E27FC236}">
                    <a16:creationId xmlns:a16="http://schemas.microsoft.com/office/drawing/2014/main" id="{EB47AEA9-A0BE-4C5B-CB9B-EFA30320E797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60B5307F-3DE8-278A-96CB-AF29B9546D2A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48" name="Rectangle: Rounded Corners 347">
                <a:extLst>
                  <a:ext uri="{FF2B5EF4-FFF2-40B4-BE49-F238E27FC236}">
                    <a16:creationId xmlns:a16="http://schemas.microsoft.com/office/drawing/2014/main" id="{74946715-B8D5-3E1D-5806-B970B2E0A58B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9" name="Rectangle: Rounded Corners 348">
                <a:extLst>
                  <a:ext uri="{FF2B5EF4-FFF2-40B4-BE49-F238E27FC236}">
                    <a16:creationId xmlns:a16="http://schemas.microsoft.com/office/drawing/2014/main" id="{5F9C8D89-240C-F6D1-9990-BEC185647B56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0" name="Rectangle: Rounded Corners 349">
                <a:extLst>
                  <a:ext uri="{FF2B5EF4-FFF2-40B4-BE49-F238E27FC236}">
                    <a16:creationId xmlns:a16="http://schemas.microsoft.com/office/drawing/2014/main" id="{BCA95134-08E9-2581-05C5-598751C28682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C5FD2B10-E691-31D7-49D4-E20A711CECF6}"/>
              </a:ext>
            </a:extLst>
          </p:cNvPr>
          <p:cNvGrpSpPr/>
          <p:nvPr/>
        </p:nvGrpSpPr>
        <p:grpSpPr>
          <a:xfrm>
            <a:off x="4013638" y="6204347"/>
            <a:ext cx="1154448" cy="64294"/>
            <a:chOff x="140736" y="8648700"/>
            <a:chExt cx="1641882" cy="91440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25B5749A-7659-B14A-F2D7-A89B1AA51EC5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80" name="Rectangle: Rounded Corners 379">
                <a:extLst>
                  <a:ext uri="{FF2B5EF4-FFF2-40B4-BE49-F238E27FC236}">
                    <a16:creationId xmlns:a16="http://schemas.microsoft.com/office/drawing/2014/main" id="{909120CF-7BF1-2C00-C194-1FBD15DAEA1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1" name="Rectangle: Rounded Corners 380">
                <a:extLst>
                  <a:ext uri="{FF2B5EF4-FFF2-40B4-BE49-F238E27FC236}">
                    <a16:creationId xmlns:a16="http://schemas.microsoft.com/office/drawing/2014/main" id="{B9595947-3C7D-F78F-3885-DECE79D0591C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2" name="Rectangle: Rounded Corners 381">
                <a:extLst>
                  <a:ext uri="{FF2B5EF4-FFF2-40B4-BE49-F238E27FC236}">
                    <a16:creationId xmlns:a16="http://schemas.microsoft.com/office/drawing/2014/main" id="{37D19DD5-8EC8-AB3D-62F8-709C8D60806D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DE53EBC2-BE14-2A21-C133-6C45CD592A3E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D47A8043-2D40-6CD6-5DCB-7381B84DB6D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91D8301D-6863-4CF6-1C38-FC81A93FFDAB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9" name="Rectangle: Rounded Corners 378">
                <a:extLst>
                  <a:ext uri="{FF2B5EF4-FFF2-40B4-BE49-F238E27FC236}">
                    <a16:creationId xmlns:a16="http://schemas.microsoft.com/office/drawing/2014/main" id="{58931F54-42B8-C402-4F9C-4632AD39FB2C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F0DA827-0493-9DF6-4A96-0316D9A9A1F8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5269DE52-59B8-BA1A-49D4-A4A56744A6D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EE1AE1E6-CC77-AEB2-0C14-67ED12562D39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487809A4-887B-B839-28E9-62042F3521D0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F46FD4A-BF1B-921C-ACE9-CE8B483571DD}"/>
              </a:ext>
            </a:extLst>
          </p:cNvPr>
          <p:cNvGrpSpPr/>
          <p:nvPr/>
        </p:nvGrpSpPr>
        <p:grpSpPr>
          <a:xfrm>
            <a:off x="4757005" y="6579394"/>
            <a:ext cx="1154448" cy="64294"/>
            <a:chOff x="140736" y="8648700"/>
            <a:chExt cx="1641882" cy="91440"/>
          </a:xfrm>
        </p:grpSpPr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4F412C25-DE4C-D1D9-6E40-AE339ABCA628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93" name="Rectangle: Rounded Corners 392">
                <a:extLst>
                  <a:ext uri="{FF2B5EF4-FFF2-40B4-BE49-F238E27FC236}">
                    <a16:creationId xmlns:a16="http://schemas.microsoft.com/office/drawing/2014/main" id="{ABBDDAFE-C138-F0AC-2649-CBD3DFB54840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85B74DEA-3941-B983-4098-909F3513139A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3384519E-DCD7-45B3-CE11-47DF2FDFA8B3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C5CA36FE-BC88-89AF-A928-446F045D5AD5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90" name="Rectangle: Rounded Corners 389">
                <a:extLst>
                  <a:ext uri="{FF2B5EF4-FFF2-40B4-BE49-F238E27FC236}">
                    <a16:creationId xmlns:a16="http://schemas.microsoft.com/office/drawing/2014/main" id="{B6B972FA-9B23-D1BA-17F1-F816C3A117B7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1" name="Rectangle: Rounded Corners 390">
                <a:extLst>
                  <a:ext uri="{FF2B5EF4-FFF2-40B4-BE49-F238E27FC236}">
                    <a16:creationId xmlns:a16="http://schemas.microsoft.com/office/drawing/2014/main" id="{C093EBD1-B699-5F91-18D6-661E0B41639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2" name="Rectangle: Rounded Corners 391">
                <a:extLst>
                  <a:ext uri="{FF2B5EF4-FFF2-40B4-BE49-F238E27FC236}">
                    <a16:creationId xmlns:a16="http://schemas.microsoft.com/office/drawing/2014/main" id="{964FD6CC-C206-67AD-7ED6-BCC70F8ADE37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761F19CA-A9FB-6EEE-377B-7820F3C5F863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4B80278-69C9-B4B7-2B23-5B8E8AF0116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8" name="Rectangle: Rounded Corners 387">
                <a:extLst>
                  <a:ext uri="{FF2B5EF4-FFF2-40B4-BE49-F238E27FC236}">
                    <a16:creationId xmlns:a16="http://schemas.microsoft.com/office/drawing/2014/main" id="{6D4469C5-F671-389B-4C6D-1BBAB5E2F6CE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9" name="Rectangle: Rounded Corners 388">
                <a:extLst>
                  <a:ext uri="{FF2B5EF4-FFF2-40B4-BE49-F238E27FC236}">
                    <a16:creationId xmlns:a16="http://schemas.microsoft.com/office/drawing/2014/main" id="{E18DBAA6-A530-DD2A-B55D-CD850577E449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1EF9E07-6814-52B7-163B-A52C73533062}"/>
              </a:ext>
            </a:extLst>
          </p:cNvPr>
          <p:cNvGrpSpPr/>
          <p:nvPr/>
        </p:nvGrpSpPr>
        <p:grpSpPr>
          <a:xfrm>
            <a:off x="7007286" y="6204347"/>
            <a:ext cx="1154448" cy="64294"/>
            <a:chOff x="140736" y="8648700"/>
            <a:chExt cx="1641882" cy="9144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B43C9076-F91D-7A25-3640-DED56CD45F0C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06" name="Rectangle: Rounded Corners 405">
                <a:extLst>
                  <a:ext uri="{FF2B5EF4-FFF2-40B4-BE49-F238E27FC236}">
                    <a16:creationId xmlns:a16="http://schemas.microsoft.com/office/drawing/2014/main" id="{6222C164-FA35-1AF7-4DE5-D1D70195EE3F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7" name="Rectangle: Rounded Corners 406">
                <a:extLst>
                  <a:ext uri="{FF2B5EF4-FFF2-40B4-BE49-F238E27FC236}">
                    <a16:creationId xmlns:a16="http://schemas.microsoft.com/office/drawing/2014/main" id="{8B040FB3-88C1-D381-354B-BA0AFFE95DE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D5C2AD4B-A686-9256-F06B-64E6303A09F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C1707A8B-EF5C-994D-0329-A4F06697544B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03" name="Rectangle: Rounded Corners 402">
                <a:extLst>
                  <a:ext uri="{FF2B5EF4-FFF2-40B4-BE49-F238E27FC236}">
                    <a16:creationId xmlns:a16="http://schemas.microsoft.com/office/drawing/2014/main" id="{E9E5A7E6-DE45-FB79-2EAE-B3D93D81252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4" name="Rectangle: Rounded Corners 403">
                <a:extLst>
                  <a:ext uri="{FF2B5EF4-FFF2-40B4-BE49-F238E27FC236}">
                    <a16:creationId xmlns:a16="http://schemas.microsoft.com/office/drawing/2014/main" id="{FF6B4327-A192-0DAE-FAAA-BB1468650A83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5" name="Rectangle: Rounded Corners 404">
                <a:extLst>
                  <a:ext uri="{FF2B5EF4-FFF2-40B4-BE49-F238E27FC236}">
                    <a16:creationId xmlns:a16="http://schemas.microsoft.com/office/drawing/2014/main" id="{812266DF-94EF-7499-4231-EEE1EABADF62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3AF1668-C0B5-A3EF-52BD-4EED63AE7884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00" name="Rectangle: Rounded Corners 399">
                <a:extLst>
                  <a:ext uri="{FF2B5EF4-FFF2-40B4-BE49-F238E27FC236}">
                    <a16:creationId xmlns:a16="http://schemas.microsoft.com/office/drawing/2014/main" id="{E91617A9-1C1C-7554-5042-3AB09A962C54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1" name="Rectangle: Rounded Corners 400">
                <a:extLst>
                  <a:ext uri="{FF2B5EF4-FFF2-40B4-BE49-F238E27FC236}">
                    <a16:creationId xmlns:a16="http://schemas.microsoft.com/office/drawing/2014/main" id="{66E913EF-91D9-0155-4A0D-F79B61C24818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2" name="Rectangle: Rounded Corners 401">
                <a:extLst>
                  <a:ext uri="{FF2B5EF4-FFF2-40B4-BE49-F238E27FC236}">
                    <a16:creationId xmlns:a16="http://schemas.microsoft.com/office/drawing/2014/main" id="{4D399460-C147-5788-BE89-C522036F677A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3359043-717C-1340-EFDF-B7B8B6405984}"/>
              </a:ext>
            </a:extLst>
          </p:cNvPr>
          <p:cNvSpPr/>
          <p:nvPr/>
        </p:nvSpPr>
        <p:spPr>
          <a:xfrm>
            <a:off x="98954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0CD1CCAA-FDFB-7AE2-3BC4-08E0F93C26D2}"/>
              </a:ext>
            </a:extLst>
          </p:cNvPr>
          <p:cNvSpPr/>
          <p:nvPr/>
        </p:nvSpPr>
        <p:spPr>
          <a:xfrm>
            <a:off x="1041276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EBE5777-D1D6-637F-A797-62CEC46D6E37}"/>
              </a:ext>
            </a:extLst>
          </p:cNvPr>
          <p:cNvSpPr/>
          <p:nvPr/>
        </p:nvSpPr>
        <p:spPr>
          <a:xfrm>
            <a:off x="2059260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1DE9CAA-CF6B-57E2-3DE2-3D0E10F8ED72}"/>
              </a:ext>
            </a:extLst>
          </p:cNvPr>
          <p:cNvSpPr/>
          <p:nvPr/>
        </p:nvSpPr>
        <p:spPr>
          <a:xfrm>
            <a:off x="3294703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59AC3144-137F-56C2-B6AD-6C6CF287732D}"/>
              </a:ext>
            </a:extLst>
          </p:cNvPr>
          <p:cNvSpPr/>
          <p:nvPr/>
        </p:nvSpPr>
        <p:spPr>
          <a:xfrm>
            <a:off x="4182287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B03D760-8665-32B7-EEDF-376AE84CA349}"/>
              </a:ext>
            </a:extLst>
          </p:cNvPr>
          <p:cNvSpPr/>
          <p:nvPr/>
        </p:nvSpPr>
        <p:spPr>
          <a:xfrm>
            <a:off x="5054204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06987BE9-5137-5F44-C817-5A0E53309009}"/>
              </a:ext>
            </a:extLst>
          </p:cNvPr>
          <p:cNvSpPr/>
          <p:nvPr/>
        </p:nvSpPr>
        <p:spPr>
          <a:xfrm>
            <a:off x="6147867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55A88943-3E68-1580-BB15-B0D06D944AA4}"/>
              </a:ext>
            </a:extLst>
          </p:cNvPr>
          <p:cNvSpPr/>
          <p:nvPr/>
        </p:nvSpPr>
        <p:spPr>
          <a:xfrm>
            <a:off x="7197329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FA27FD0-D544-1E78-26B0-FA0CAE881666}"/>
              </a:ext>
            </a:extLst>
          </p:cNvPr>
          <p:cNvSpPr/>
          <p:nvPr/>
        </p:nvSpPr>
        <p:spPr>
          <a:xfrm>
            <a:off x="8213693" y="5569464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9A642EA-759A-4E3E-32E8-F8970F800DB7}"/>
              </a:ext>
            </a:extLst>
          </p:cNvPr>
          <p:cNvGrpSpPr/>
          <p:nvPr/>
        </p:nvGrpSpPr>
        <p:grpSpPr>
          <a:xfrm>
            <a:off x="3203239" y="6579394"/>
            <a:ext cx="1154448" cy="64294"/>
            <a:chOff x="140736" y="8648700"/>
            <a:chExt cx="1641882" cy="91440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8D2AE583-F59D-5543-BCA5-8C12BBF45F3B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AFD8A2D3-4296-03FA-8121-563430E2996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59B2C991-5F3B-DD34-21F2-554021F511D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1" name="Rectangle: Rounded Corners 430">
                <a:extLst>
                  <a:ext uri="{FF2B5EF4-FFF2-40B4-BE49-F238E27FC236}">
                    <a16:creationId xmlns:a16="http://schemas.microsoft.com/office/drawing/2014/main" id="{77AF36A0-1CD9-7B83-B235-7C1FBFBC4EC7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FC77FD69-58FE-C43A-4033-BC9AE563BC9C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26" name="Rectangle: Rounded Corners 425">
                <a:extLst>
                  <a:ext uri="{FF2B5EF4-FFF2-40B4-BE49-F238E27FC236}">
                    <a16:creationId xmlns:a16="http://schemas.microsoft.com/office/drawing/2014/main" id="{D97FF787-C68B-0137-8651-4412C05797C2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7" name="Rectangle: Rounded Corners 426">
                <a:extLst>
                  <a:ext uri="{FF2B5EF4-FFF2-40B4-BE49-F238E27FC236}">
                    <a16:creationId xmlns:a16="http://schemas.microsoft.com/office/drawing/2014/main" id="{2C5F1D64-1C15-897C-0F13-1B5D315D113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8" name="Rectangle: Rounded Corners 427">
                <a:extLst>
                  <a:ext uri="{FF2B5EF4-FFF2-40B4-BE49-F238E27FC236}">
                    <a16:creationId xmlns:a16="http://schemas.microsoft.com/office/drawing/2014/main" id="{2E1E5993-A495-2A18-1243-B4FCC3DB1CE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DCF9B45-3A46-7EC9-E560-792B91DF81DA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23" name="Rectangle: Rounded Corners 422">
                <a:extLst>
                  <a:ext uri="{FF2B5EF4-FFF2-40B4-BE49-F238E27FC236}">
                    <a16:creationId xmlns:a16="http://schemas.microsoft.com/office/drawing/2014/main" id="{FF570603-CFB1-C9D6-D3D6-336C8F565DA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4" name="Rectangle: Rounded Corners 423">
                <a:extLst>
                  <a:ext uri="{FF2B5EF4-FFF2-40B4-BE49-F238E27FC236}">
                    <a16:creationId xmlns:a16="http://schemas.microsoft.com/office/drawing/2014/main" id="{AA38DD9A-3C2C-8082-31C0-8F425ABB2D9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5" name="Rectangle: Rounded Corners 424">
                <a:extLst>
                  <a:ext uri="{FF2B5EF4-FFF2-40B4-BE49-F238E27FC236}">
                    <a16:creationId xmlns:a16="http://schemas.microsoft.com/office/drawing/2014/main" id="{4B7F7AC8-A266-DEED-0AE9-02262083FEE4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3E6FAF2A-12A6-47F9-C002-BDBAB1132A7D}"/>
              </a:ext>
            </a:extLst>
          </p:cNvPr>
          <p:cNvGrpSpPr/>
          <p:nvPr/>
        </p:nvGrpSpPr>
        <p:grpSpPr>
          <a:xfrm>
            <a:off x="6072188" y="6579394"/>
            <a:ext cx="1154448" cy="64294"/>
            <a:chOff x="140736" y="8648700"/>
            <a:chExt cx="1641882" cy="9144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3234E3C8-BBFE-B22C-A46A-52DE02B72D18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42" name="Rectangle: Rounded Corners 441">
                <a:extLst>
                  <a:ext uri="{FF2B5EF4-FFF2-40B4-BE49-F238E27FC236}">
                    <a16:creationId xmlns:a16="http://schemas.microsoft.com/office/drawing/2014/main" id="{4F419556-A404-8E3C-2376-1B5F5577211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3" name="Rectangle: Rounded Corners 442">
                <a:extLst>
                  <a:ext uri="{FF2B5EF4-FFF2-40B4-BE49-F238E27FC236}">
                    <a16:creationId xmlns:a16="http://schemas.microsoft.com/office/drawing/2014/main" id="{641C89CC-DF59-541E-5625-B1364B3CBE88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4" name="Rectangle: Rounded Corners 443">
                <a:extLst>
                  <a:ext uri="{FF2B5EF4-FFF2-40B4-BE49-F238E27FC236}">
                    <a16:creationId xmlns:a16="http://schemas.microsoft.com/office/drawing/2014/main" id="{74C28DB8-DBBF-A178-F23B-53D245EFA4E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82067C88-60A2-15F0-60DC-737BE55FC98F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35B37C48-B095-143E-8E95-C3B2C107017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0" name="Rectangle: Rounded Corners 439">
                <a:extLst>
                  <a:ext uri="{FF2B5EF4-FFF2-40B4-BE49-F238E27FC236}">
                    <a16:creationId xmlns:a16="http://schemas.microsoft.com/office/drawing/2014/main" id="{773D0819-50B4-8B39-9A52-36BD2C81C69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1" name="Rectangle: Rounded Corners 440">
                <a:extLst>
                  <a:ext uri="{FF2B5EF4-FFF2-40B4-BE49-F238E27FC236}">
                    <a16:creationId xmlns:a16="http://schemas.microsoft.com/office/drawing/2014/main" id="{8F4776DA-906E-2265-383F-FCCF61BE6C4E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90E97B2-3020-FE10-36BC-08FB3DF5ACB1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36" name="Rectangle: Rounded Corners 435">
                <a:extLst>
                  <a:ext uri="{FF2B5EF4-FFF2-40B4-BE49-F238E27FC236}">
                    <a16:creationId xmlns:a16="http://schemas.microsoft.com/office/drawing/2014/main" id="{3EAEE29D-D1CC-749E-556C-31765391B0B7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7" name="Rectangle: Rounded Corners 436">
                <a:extLst>
                  <a:ext uri="{FF2B5EF4-FFF2-40B4-BE49-F238E27FC236}">
                    <a16:creationId xmlns:a16="http://schemas.microsoft.com/office/drawing/2014/main" id="{FADD85D9-E860-8EBE-BFD3-A8DA4D091EDD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8" name="Rectangle: Rounded Corners 437">
                <a:extLst>
                  <a:ext uri="{FF2B5EF4-FFF2-40B4-BE49-F238E27FC236}">
                    <a16:creationId xmlns:a16="http://schemas.microsoft.com/office/drawing/2014/main" id="{0794E5CE-B804-0AF1-3DAB-CAC6165CF1A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5F95A42-8F52-7373-B99D-55CF8F6890ED}"/>
              </a:ext>
            </a:extLst>
          </p:cNvPr>
          <p:cNvGrpSpPr/>
          <p:nvPr/>
        </p:nvGrpSpPr>
        <p:grpSpPr>
          <a:xfrm>
            <a:off x="7893844" y="6579394"/>
            <a:ext cx="1154448" cy="64294"/>
            <a:chOff x="140736" y="8648700"/>
            <a:chExt cx="1641882" cy="91440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E7BDDB1E-0C69-E7A8-E84F-FC0CF9C7B82E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55" name="Rectangle: Rounded Corners 454">
                <a:extLst>
                  <a:ext uri="{FF2B5EF4-FFF2-40B4-BE49-F238E27FC236}">
                    <a16:creationId xmlns:a16="http://schemas.microsoft.com/office/drawing/2014/main" id="{0216EE10-BD09-F44B-B5D6-1293CCC0C822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6" name="Rectangle: Rounded Corners 455">
                <a:extLst>
                  <a:ext uri="{FF2B5EF4-FFF2-40B4-BE49-F238E27FC236}">
                    <a16:creationId xmlns:a16="http://schemas.microsoft.com/office/drawing/2014/main" id="{D3BB515E-41CE-8751-BEE0-2F0D5089834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7" name="Rectangle: Rounded Corners 456">
                <a:extLst>
                  <a:ext uri="{FF2B5EF4-FFF2-40B4-BE49-F238E27FC236}">
                    <a16:creationId xmlns:a16="http://schemas.microsoft.com/office/drawing/2014/main" id="{8705C343-C7E1-8830-91E1-41DAC8689B00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29F7875A-94CA-D306-E89E-75358E825664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52" name="Rectangle: Rounded Corners 451">
                <a:extLst>
                  <a:ext uri="{FF2B5EF4-FFF2-40B4-BE49-F238E27FC236}">
                    <a16:creationId xmlns:a16="http://schemas.microsoft.com/office/drawing/2014/main" id="{9AB7D62C-6721-0ECC-253D-D50741C700E5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3" name="Rectangle: Rounded Corners 452">
                <a:extLst>
                  <a:ext uri="{FF2B5EF4-FFF2-40B4-BE49-F238E27FC236}">
                    <a16:creationId xmlns:a16="http://schemas.microsoft.com/office/drawing/2014/main" id="{50C264D4-ACEB-8E91-4221-1E4144110391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4" name="Rectangle: Rounded Corners 453">
                <a:extLst>
                  <a:ext uri="{FF2B5EF4-FFF2-40B4-BE49-F238E27FC236}">
                    <a16:creationId xmlns:a16="http://schemas.microsoft.com/office/drawing/2014/main" id="{A7C8BAEF-0A2A-96D7-4524-A809D5A69BA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6231B1D5-0B54-8139-B2B1-C7331998D711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49" name="Rectangle: Rounded Corners 448">
                <a:extLst>
                  <a:ext uri="{FF2B5EF4-FFF2-40B4-BE49-F238E27FC236}">
                    <a16:creationId xmlns:a16="http://schemas.microsoft.com/office/drawing/2014/main" id="{01BDBE60-D6BA-E819-F27B-87EF7400799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8F2668A1-AA8D-36CC-D168-6B7EF7CFC73E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1" name="Rectangle: Rounded Corners 450">
                <a:extLst>
                  <a:ext uri="{FF2B5EF4-FFF2-40B4-BE49-F238E27FC236}">
                    <a16:creationId xmlns:a16="http://schemas.microsoft.com/office/drawing/2014/main" id="{815913E5-6C0C-1520-12D3-8B8E61E4C5FE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37C81AA9-5B52-67EA-A09D-33E7CCE220CD}"/>
              </a:ext>
            </a:extLst>
          </p:cNvPr>
          <p:cNvCxnSpPr>
            <a:cxnSpLocks/>
            <a:stCxn id="410" idx="2"/>
            <a:endCxn id="324" idx="2"/>
          </p:cNvCxnSpPr>
          <p:nvPr/>
        </p:nvCxnSpPr>
        <p:spPr>
          <a:xfrm>
            <a:off x="471285" y="5890932"/>
            <a:ext cx="1824" cy="752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A1E9BDCE-E6BC-9478-DEDD-05203F0F7FAC}"/>
              </a:ext>
            </a:extLst>
          </p:cNvPr>
          <p:cNvCxnSpPr>
            <a:cxnSpLocks/>
            <a:stCxn id="412" idx="2"/>
            <a:endCxn id="349" idx="2"/>
          </p:cNvCxnSpPr>
          <p:nvPr/>
        </p:nvCxnSpPr>
        <p:spPr>
          <a:xfrm flipH="1">
            <a:off x="2411200" y="5890932"/>
            <a:ext cx="20391" cy="752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96A8B2E-13E5-892C-D9C1-77BFE1BC9F6E}"/>
              </a:ext>
            </a:extLst>
          </p:cNvPr>
          <p:cNvCxnSpPr>
            <a:cxnSpLocks/>
            <a:stCxn id="411" idx="2"/>
            <a:endCxn id="336" idx="2"/>
          </p:cNvCxnSpPr>
          <p:nvPr/>
        </p:nvCxnSpPr>
        <p:spPr>
          <a:xfrm flipH="1">
            <a:off x="1405126" y="5890932"/>
            <a:ext cx="8481" cy="3777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E6841EE5-51CC-3E42-2CBB-CFAE632796E4}"/>
              </a:ext>
            </a:extLst>
          </p:cNvPr>
          <p:cNvCxnSpPr>
            <a:cxnSpLocks/>
            <a:stCxn id="413" idx="2"/>
            <a:endCxn id="423" idx="2"/>
          </p:cNvCxnSpPr>
          <p:nvPr/>
        </p:nvCxnSpPr>
        <p:spPr>
          <a:xfrm flipH="1">
            <a:off x="3663359" y="5890932"/>
            <a:ext cx="3675" cy="752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DCA5DC98-CDF9-2E23-F5CD-E66FBF4ABC2D}"/>
              </a:ext>
            </a:extLst>
          </p:cNvPr>
          <p:cNvCxnSpPr>
            <a:cxnSpLocks/>
            <a:stCxn id="414" idx="2"/>
            <a:endCxn id="375" idx="1"/>
          </p:cNvCxnSpPr>
          <p:nvPr/>
        </p:nvCxnSpPr>
        <p:spPr>
          <a:xfrm>
            <a:off x="4554618" y="5890932"/>
            <a:ext cx="726" cy="345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F93B78B-231F-1705-6586-B4C6793F8F0F}"/>
              </a:ext>
            </a:extLst>
          </p:cNvPr>
          <p:cNvCxnSpPr>
            <a:cxnSpLocks/>
            <a:stCxn id="415" idx="2"/>
            <a:endCxn id="389" idx="2"/>
          </p:cNvCxnSpPr>
          <p:nvPr/>
        </p:nvCxnSpPr>
        <p:spPr>
          <a:xfrm>
            <a:off x="5426535" y="5890932"/>
            <a:ext cx="21221" cy="752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1ED6F15D-8827-B87C-0AE6-4268B30B2799}"/>
              </a:ext>
            </a:extLst>
          </p:cNvPr>
          <p:cNvCxnSpPr>
            <a:cxnSpLocks/>
            <a:stCxn id="416" idx="2"/>
            <a:endCxn id="436" idx="2"/>
          </p:cNvCxnSpPr>
          <p:nvPr/>
        </p:nvCxnSpPr>
        <p:spPr>
          <a:xfrm>
            <a:off x="6520198" y="5890932"/>
            <a:ext cx="12110" cy="752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BA53E95-8307-ECEC-FE8F-5B748F47B1F5}"/>
              </a:ext>
            </a:extLst>
          </p:cNvPr>
          <p:cNvCxnSpPr>
            <a:cxnSpLocks/>
            <a:stCxn id="417" idx="2"/>
            <a:endCxn id="401" idx="2"/>
          </p:cNvCxnSpPr>
          <p:nvPr/>
        </p:nvCxnSpPr>
        <p:spPr>
          <a:xfrm>
            <a:off x="7569660" y="5890932"/>
            <a:ext cx="11479" cy="3777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27CEAACD-AD6E-2E30-AD4A-09C1D7D19FA5}"/>
              </a:ext>
            </a:extLst>
          </p:cNvPr>
          <p:cNvCxnSpPr>
            <a:cxnSpLocks/>
            <a:stCxn id="418" idx="2"/>
            <a:endCxn id="451" idx="2"/>
          </p:cNvCxnSpPr>
          <p:nvPr/>
        </p:nvCxnSpPr>
        <p:spPr>
          <a:xfrm flipH="1">
            <a:off x="8584595" y="5890932"/>
            <a:ext cx="1429" cy="752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044E09C8-B4B3-108C-D446-E383B4FF1F3C}"/>
              </a:ext>
            </a:extLst>
          </p:cNvPr>
          <p:cNvSpPr txBox="1"/>
          <p:nvPr/>
        </p:nvSpPr>
        <p:spPr>
          <a:xfrm>
            <a:off x="269278" y="501782"/>
            <a:ext cx="3241030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	</a:t>
            </a:r>
            <a:r>
              <a:rPr kumimoji="0" sz="2812" b="0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812" b="0" i="1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12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</a:t>
            </a:r>
            <a:endParaRPr kumimoji="0" sz="28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EC93280-31A1-D6CD-85FC-95D49B444A8A}"/>
              </a:ext>
            </a:extLst>
          </p:cNvPr>
          <p:cNvSpPr txBox="1"/>
          <p:nvPr/>
        </p:nvSpPr>
        <p:spPr>
          <a:xfrm>
            <a:off x="4066639" y="12692"/>
            <a:ext cx="3020439" cy="159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lang="es-ES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lang="es-ES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lang="es-ES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s-ES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lang="es-ES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lang="es-ES" sz="2391" b="0" i="0" u="none" strike="noStrike" kern="1200" cap="none" spc="-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δ</a:t>
            </a:r>
            <a:r>
              <a:rPr kumimoji="0" lang="es-ES" sz="2672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(x,</a:t>
            </a:r>
            <a:r>
              <a:rPr kumimoji="0" lang="es-ES" sz="2672" b="0" i="0" u="none" strike="noStrike" kern="1200" cap="none" spc="-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y)</a:t>
            </a:r>
            <a:endParaRPr kumimoji="0" lang="en-US" sz="267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7152360B-9A87-087D-9902-CFBA874183F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2" y="492888"/>
            <a:ext cx="2390404" cy="643830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7F66390D-103F-EE42-767D-8B6D8ECD4E7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15751" y="3574115"/>
            <a:ext cx="1945024" cy="59944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F00656D6-13EE-069C-7E85-EFD4977EF219}"/>
              </a:ext>
            </a:extLst>
          </p:cNvPr>
          <p:cNvSpPr/>
          <p:nvPr/>
        </p:nvSpPr>
        <p:spPr>
          <a:xfrm>
            <a:off x="3523823" y="12692"/>
            <a:ext cx="344276" cy="1633711"/>
          </a:xfrm>
          <a:prstGeom prst="leftBrace">
            <a:avLst>
              <a:gd name="adj1" fmla="val 58161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8843721-852B-47B4-D98D-B40DCF3B8014}"/>
              </a:ext>
            </a:extLst>
          </p:cNvPr>
          <p:cNvSpPr txBox="1"/>
          <p:nvPr/>
        </p:nvSpPr>
        <p:spPr>
          <a:xfrm>
            <a:off x="7148450" y="72668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0 + 1 = 1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441B637-B910-9C2C-1314-42A274463546}"/>
              </a:ext>
            </a:extLst>
          </p:cNvPr>
          <p:cNvSpPr txBox="1"/>
          <p:nvPr/>
        </p:nvSpPr>
        <p:spPr>
          <a:xfrm>
            <a:off x="7122644" y="582188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1 + 1 =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2348BA2-0942-6907-0A0A-57325B949F9E}"/>
              </a:ext>
            </a:extLst>
          </p:cNvPr>
          <p:cNvSpPr txBox="1"/>
          <p:nvPr/>
        </p:nvSpPr>
        <p:spPr>
          <a:xfrm>
            <a:off x="7148449" y="1099703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1 + 1 =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10380-8F33-F59A-5506-F23DAA437BDD}"/>
              </a:ext>
            </a:extLst>
          </p:cNvPr>
          <p:cNvSpPr/>
          <p:nvPr/>
        </p:nvSpPr>
        <p:spPr>
          <a:xfrm>
            <a:off x="61491" y="2037149"/>
            <a:ext cx="8961120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object 8">
            <a:extLst>
              <a:ext uri="{FF2B5EF4-FFF2-40B4-BE49-F238E27FC236}">
                <a16:creationId xmlns:a16="http://schemas.microsoft.com/office/drawing/2014/main" id="{945BDDC7-ADCE-762F-91AF-7FB674DB868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0856" y="46024"/>
            <a:ext cx="3311486" cy="1597521"/>
          </a:xfrm>
          <a:prstGeom prst="rect">
            <a:avLst/>
          </a:prstGeom>
        </p:spPr>
      </p:pic>
      <p:pic>
        <p:nvPicPr>
          <p:cNvPr id="22" name="object 8">
            <a:extLst>
              <a:ext uri="{FF2B5EF4-FFF2-40B4-BE49-F238E27FC236}">
                <a16:creationId xmlns:a16="http://schemas.microsoft.com/office/drawing/2014/main" id="{E48D5A26-D64B-CB0B-8903-2D5E0C9D3D7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3894" y="3568429"/>
            <a:ext cx="1970701" cy="605126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0407184D-F78A-EFEE-B90F-3E7DD069E61C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621" y="3515800"/>
            <a:ext cx="1945024" cy="680478"/>
          </a:xfrm>
          <a:prstGeom prst="rect">
            <a:avLst/>
          </a:prstGeom>
        </p:spPr>
      </p:pic>
      <p:pic>
        <p:nvPicPr>
          <p:cNvPr id="24" name="object 8">
            <a:extLst>
              <a:ext uri="{FF2B5EF4-FFF2-40B4-BE49-F238E27FC236}">
                <a16:creationId xmlns:a16="http://schemas.microsoft.com/office/drawing/2014/main" id="{D6048C72-1BB2-BC83-E1D7-50DBAB78071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663" y="4365349"/>
            <a:ext cx="1027244" cy="599441"/>
          </a:xfrm>
          <a:prstGeom prst="rect">
            <a:avLst/>
          </a:prstGeom>
        </p:spPr>
      </p:pic>
      <p:pic>
        <p:nvPicPr>
          <p:cNvPr id="25" name="object 8">
            <a:extLst>
              <a:ext uri="{FF2B5EF4-FFF2-40B4-BE49-F238E27FC236}">
                <a16:creationId xmlns:a16="http://schemas.microsoft.com/office/drawing/2014/main" id="{F0C9D965-BD0B-39D4-F1F6-471AB71681D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201869" y="4374734"/>
            <a:ext cx="930748" cy="599441"/>
          </a:xfrm>
          <a:prstGeom prst="rect">
            <a:avLst/>
          </a:prstGeom>
        </p:spPr>
      </p:pic>
      <p:pic>
        <p:nvPicPr>
          <p:cNvPr id="26" name="object 8">
            <a:extLst>
              <a:ext uri="{FF2B5EF4-FFF2-40B4-BE49-F238E27FC236}">
                <a16:creationId xmlns:a16="http://schemas.microsoft.com/office/drawing/2014/main" id="{10728D38-7154-3C87-AC39-DAC5F439F59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33110" y="4405046"/>
            <a:ext cx="1053968" cy="599441"/>
          </a:xfrm>
          <a:prstGeom prst="rect">
            <a:avLst/>
          </a:prstGeom>
        </p:spPr>
      </p:pic>
      <p:pic>
        <p:nvPicPr>
          <p:cNvPr id="27" name="object 8">
            <a:extLst>
              <a:ext uri="{FF2B5EF4-FFF2-40B4-BE49-F238E27FC236}">
                <a16:creationId xmlns:a16="http://schemas.microsoft.com/office/drawing/2014/main" id="{C4ABA87A-EE4A-96EB-6F35-23F6F8477DA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431" y="4362335"/>
            <a:ext cx="918649" cy="618552"/>
          </a:xfrm>
          <a:prstGeom prst="rect">
            <a:avLst/>
          </a:prstGeom>
        </p:spPr>
      </p:pic>
      <p:pic>
        <p:nvPicPr>
          <p:cNvPr id="28" name="object 8">
            <a:extLst>
              <a:ext uri="{FF2B5EF4-FFF2-40B4-BE49-F238E27FC236}">
                <a16:creationId xmlns:a16="http://schemas.microsoft.com/office/drawing/2014/main" id="{972726D8-2295-2BB1-4649-E86F199ECA9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9379" y="4362334"/>
            <a:ext cx="850986" cy="635101"/>
          </a:xfrm>
          <a:prstGeom prst="rect">
            <a:avLst/>
          </a:prstGeom>
        </p:spPr>
      </p:pic>
      <p:pic>
        <p:nvPicPr>
          <p:cNvPr id="29" name="object 8">
            <a:extLst>
              <a:ext uri="{FF2B5EF4-FFF2-40B4-BE49-F238E27FC236}">
                <a16:creationId xmlns:a16="http://schemas.microsoft.com/office/drawing/2014/main" id="{90BFAFFB-84A0-1533-C7E8-322E4AAC52BB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8134" y="4400021"/>
            <a:ext cx="975926" cy="597414"/>
          </a:xfrm>
          <a:prstGeom prst="rect">
            <a:avLst/>
          </a:prstGeom>
        </p:spPr>
      </p:pic>
      <p:pic>
        <p:nvPicPr>
          <p:cNvPr id="30" name="object 8">
            <a:extLst>
              <a:ext uri="{FF2B5EF4-FFF2-40B4-BE49-F238E27FC236}">
                <a16:creationId xmlns:a16="http://schemas.microsoft.com/office/drawing/2014/main" id="{DDFCC81F-4FD2-B044-C9F7-3913195F60E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9505" y="4375761"/>
            <a:ext cx="1037904" cy="605126"/>
          </a:xfrm>
          <a:prstGeom prst="rect">
            <a:avLst/>
          </a:prstGeom>
        </p:spPr>
      </p:pic>
      <p:pic>
        <p:nvPicPr>
          <p:cNvPr id="31" name="object 8">
            <a:extLst>
              <a:ext uri="{FF2B5EF4-FFF2-40B4-BE49-F238E27FC236}">
                <a16:creationId xmlns:a16="http://schemas.microsoft.com/office/drawing/2014/main" id="{C7CF73A0-7AFE-A52D-6447-59819CA86D9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1023" y="4375761"/>
            <a:ext cx="1101336" cy="605126"/>
          </a:xfrm>
          <a:prstGeom prst="rect">
            <a:avLst/>
          </a:prstGeom>
        </p:spPr>
      </p:pic>
      <p:pic>
        <p:nvPicPr>
          <p:cNvPr id="32" name="object 8">
            <a:extLst>
              <a:ext uri="{FF2B5EF4-FFF2-40B4-BE49-F238E27FC236}">
                <a16:creationId xmlns:a16="http://schemas.microsoft.com/office/drawing/2014/main" id="{CF6A6FBB-3656-1ECD-A49F-71FB75728C5A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6089" y="4382131"/>
            <a:ext cx="988917" cy="605126"/>
          </a:xfrm>
          <a:prstGeom prst="rect">
            <a:avLst/>
          </a:prstGeom>
        </p:spPr>
      </p:pic>
      <p:sp>
        <p:nvSpPr>
          <p:cNvPr id="33" name="object 11">
            <a:extLst>
              <a:ext uri="{FF2B5EF4-FFF2-40B4-BE49-F238E27FC236}">
                <a16:creationId xmlns:a16="http://schemas.microsoft.com/office/drawing/2014/main" id="{6EDCBD3B-885F-5AC3-A962-EFB34C8447E6}"/>
              </a:ext>
            </a:extLst>
          </p:cNvPr>
          <p:cNvSpPr txBox="1"/>
          <p:nvPr/>
        </p:nvSpPr>
        <p:spPr>
          <a:xfrm>
            <a:off x="96957" y="1582052"/>
            <a:ext cx="3707770" cy="378799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a, b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is 0 if </a:t>
            </a:r>
            <a:r>
              <a:rPr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 </a:t>
            </a:r>
            <a:r>
              <a:rPr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1 otherwise</a:t>
            </a:r>
          </a:p>
        </p:txBody>
      </p:sp>
    </p:spTree>
    <p:extLst>
      <p:ext uri="{BB962C8B-B14F-4D97-AF65-F5344CB8AC3E}">
        <p14:creationId xmlns:p14="http://schemas.microsoft.com/office/powerpoint/2010/main" val="275667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32" y="268350"/>
            <a:ext cx="8263688" cy="59334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622199" algn="l"/>
              </a:tabLst>
            </a:pPr>
            <a:r>
              <a:rPr sz="3797" dirty="0">
                <a:solidFill>
                  <a:srgbClr val="991201"/>
                </a:solidFill>
              </a:rPr>
              <a:t>edDistRecursive</a:t>
            </a:r>
            <a:r>
              <a:rPr sz="3797" dirty="0">
                <a:solidFill>
                  <a:srgbClr val="000000"/>
                </a:solidFill>
              </a:rPr>
              <a:t>(</a:t>
            </a:r>
            <a:r>
              <a:rPr sz="3797" dirty="0">
                <a:solidFill>
                  <a:srgbClr val="323332"/>
                </a:solidFill>
              </a:rPr>
              <a:t>“ABC”</a:t>
            </a:r>
            <a:r>
              <a:rPr sz="3797" dirty="0">
                <a:solidFill>
                  <a:srgbClr val="000000"/>
                </a:solidFill>
              </a:rPr>
              <a:t>,</a:t>
            </a:r>
            <a:r>
              <a:rPr lang="en-US" sz="3797" dirty="0">
                <a:solidFill>
                  <a:srgbClr val="000000"/>
                </a:solidFill>
              </a:rPr>
              <a:t> </a:t>
            </a:r>
            <a:r>
              <a:rPr sz="3797" dirty="0">
                <a:solidFill>
                  <a:srgbClr val="323332"/>
                </a:solidFill>
              </a:rPr>
              <a:t>“BBC”</a:t>
            </a:r>
            <a:r>
              <a:rPr sz="3797" dirty="0">
                <a:solidFill>
                  <a:srgbClr val="000000"/>
                </a:solidFill>
              </a:rPr>
              <a:t>)</a:t>
            </a:r>
            <a:endParaRPr sz="3797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F87C35-31AD-2752-2AEE-30F6F6E253A1}"/>
              </a:ext>
            </a:extLst>
          </p:cNvPr>
          <p:cNvSpPr/>
          <p:nvPr/>
        </p:nvSpPr>
        <p:spPr>
          <a:xfrm>
            <a:off x="3333163" y="1178719"/>
            <a:ext cx="2448447" cy="450380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531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531" b="1" dirty="0">
                <a:solidFill>
                  <a:prstClr val="white"/>
                </a:solidFill>
                <a:latin typeface="Arial Narrow" panose="020B0606020202030204" pitchFamily="34" charset="0"/>
              </a:rPr>
              <a:t>ABC</a:t>
            </a:r>
            <a:r>
              <a:rPr lang="en-US" sz="2531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531" b="1" dirty="0">
                <a:solidFill>
                  <a:prstClr val="white"/>
                </a:solidFill>
                <a:latin typeface="Arial Narrow" panose="020B0606020202030204" pitchFamily="34" charset="0"/>
              </a:rPr>
              <a:t>BBC</a:t>
            </a:r>
            <a:r>
              <a:rPr lang="en-US" sz="2531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86D6D5-8141-07C0-BBB5-730FF4421B88}"/>
              </a:ext>
            </a:extLst>
          </p:cNvPr>
          <p:cNvSpPr/>
          <p:nvPr/>
        </p:nvSpPr>
        <p:spPr>
          <a:xfrm>
            <a:off x="607216" y="2893219"/>
            <a:ext cx="1751932" cy="418397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250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ABC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26E0F3-33F0-6D62-952D-43AEAA665B74}"/>
              </a:ext>
            </a:extLst>
          </p:cNvPr>
          <p:cNvSpPr/>
          <p:nvPr/>
        </p:nvSpPr>
        <p:spPr>
          <a:xfrm>
            <a:off x="3685526" y="2893219"/>
            <a:ext cx="1751932" cy="418397"/>
          </a:xfrm>
          <a:prstGeom prst="roundRect">
            <a:avLst>
              <a:gd name="adj" fmla="val 28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250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B88D5-78EF-8157-8F48-59FC899A9B92}"/>
              </a:ext>
            </a:extLst>
          </p:cNvPr>
          <p:cNvSpPr/>
          <p:nvPr/>
        </p:nvSpPr>
        <p:spPr>
          <a:xfrm>
            <a:off x="6700512" y="2893219"/>
            <a:ext cx="1751932" cy="418397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2250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2250" b="1" dirty="0">
                <a:solidFill>
                  <a:prstClr val="white"/>
                </a:solidFill>
                <a:latin typeface="Arial Narrow" panose="020B0606020202030204" pitchFamily="34" charset="0"/>
              </a:rPr>
              <a:t>BBC</a:t>
            </a:r>
            <a:r>
              <a:rPr lang="en-US" sz="2250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58651C-3F7E-5C78-6A46-E88A68EC2DDF}"/>
              </a:ext>
            </a:extLst>
          </p:cNvPr>
          <p:cNvSpPr/>
          <p:nvPr/>
        </p:nvSpPr>
        <p:spPr>
          <a:xfrm>
            <a:off x="12989" y="4071937"/>
            <a:ext cx="985193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ABC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F1F05C-C6F4-B6F9-4A8B-5E3F6F214284}"/>
              </a:ext>
            </a:extLst>
          </p:cNvPr>
          <p:cNvSpPr/>
          <p:nvPr/>
        </p:nvSpPr>
        <p:spPr>
          <a:xfrm>
            <a:off x="1029750" y="4071937"/>
            <a:ext cx="892824" cy="321469"/>
          </a:xfrm>
          <a:prstGeom prst="roundRect">
            <a:avLst>
              <a:gd name="adj" fmla="val 2823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black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black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black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black"/>
                </a:solidFill>
                <a:latin typeface="Calibri"/>
              </a:rPr>
              <a:t>”)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7D7965-8620-6137-D1D6-F1984D7635B3}"/>
              </a:ext>
            </a:extLst>
          </p:cNvPr>
          <p:cNvSpPr/>
          <p:nvPr/>
        </p:nvSpPr>
        <p:spPr>
          <a:xfrm>
            <a:off x="1975014" y="4071937"/>
            <a:ext cx="1010748" cy="321469"/>
          </a:xfrm>
          <a:prstGeom prst="roundRect">
            <a:avLst>
              <a:gd name="adj" fmla="val 28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E1F1FD-2755-416E-1080-C717A59EA82E}"/>
              </a:ext>
            </a:extLst>
          </p:cNvPr>
          <p:cNvSpPr/>
          <p:nvPr/>
        </p:nvSpPr>
        <p:spPr>
          <a:xfrm>
            <a:off x="3229658" y="4071937"/>
            <a:ext cx="874751" cy="321469"/>
          </a:xfrm>
          <a:prstGeom prst="roundRect">
            <a:avLst>
              <a:gd name="adj" fmla="val 2823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black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black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black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black"/>
                </a:solidFill>
                <a:latin typeface="Calibri"/>
              </a:rPr>
              <a:t>”)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95022B-A96B-C67E-6740-3C0DB2240895}"/>
              </a:ext>
            </a:extLst>
          </p:cNvPr>
          <p:cNvSpPr/>
          <p:nvPr/>
        </p:nvSpPr>
        <p:spPr>
          <a:xfrm>
            <a:off x="4159379" y="4071937"/>
            <a:ext cx="812022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7B017E-6869-F4A8-CDCD-1814AB87AC5B}"/>
              </a:ext>
            </a:extLst>
          </p:cNvPr>
          <p:cNvSpPr/>
          <p:nvPr/>
        </p:nvSpPr>
        <p:spPr>
          <a:xfrm>
            <a:off x="5010366" y="4071937"/>
            <a:ext cx="896216" cy="321469"/>
          </a:xfrm>
          <a:prstGeom prst="roundRect">
            <a:avLst>
              <a:gd name="adj" fmla="val 28237"/>
            </a:avLst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9A54BA-56F3-0E00-EE67-4948AD609CDF}"/>
              </a:ext>
            </a:extLst>
          </p:cNvPr>
          <p:cNvSpPr/>
          <p:nvPr/>
        </p:nvSpPr>
        <p:spPr>
          <a:xfrm>
            <a:off x="6062447" y="4071937"/>
            <a:ext cx="995605" cy="321469"/>
          </a:xfrm>
          <a:prstGeom prst="roundRect">
            <a:avLst>
              <a:gd name="adj" fmla="val 28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674199-D22A-B47B-06A8-1E7C2B07C7DE}"/>
              </a:ext>
            </a:extLst>
          </p:cNvPr>
          <p:cNvSpPr/>
          <p:nvPr/>
        </p:nvSpPr>
        <p:spPr>
          <a:xfrm>
            <a:off x="7138879" y="4071937"/>
            <a:ext cx="895099" cy="321469"/>
          </a:xfrm>
          <a:prstGeom prst="roundRect">
            <a:avLst>
              <a:gd name="adj" fmla="val 28237"/>
            </a:avLst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16BF89-49B3-0471-05EA-A3D01A486F5D}"/>
              </a:ext>
            </a:extLst>
          </p:cNvPr>
          <p:cNvSpPr/>
          <p:nvPr/>
        </p:nvSpPr>
        <p:spPr>
          <a:xfrm>
            <a:off x="8074060" y="4071937"/>
            <a:ext cx="995605" cy="321469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r>
              <a:rPr lang="en-US" sz="1687" spc="-105" dirty="0">
                <a:solidFill>
                  <a:prstClr val="white"/>
                </a:solidFill>
                <a:latin typeface="Calibri"/>
              </a:rPr>
              <a:t>(“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A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”, “</a:t>
            </a:r>
            <a:r>
              <a:rPr lang="en-US" sz="1687" b="1" spc="-105" dirty="0">
                <a:solidFill>
                  <a:prstClr val="white"/>
                </a:solidFill>
                <a:latin typeface="Arial Narrow" panose="020B0606020202030204" pitchFamily="34" charset="0"/>
              </a:rPr>
              <a:t>BBC</a:t>
            </a:r>
            <a:r>
              <a:rPr lang="en-US" sz="1687" spc="-105" dirty="0">
                <a:solidFill>
                  <a:prstClr val="white"/>
                </a:solidFill>
                <a:latin typeface="Calibri"/>
              </a:rPr>
              <a:t>”)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CEF31F-AC15-D472-5682-7B78AB5C38A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557387" y="1629099"/>
            <a:ext cx="4105" cy="1264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F3F23F4-CAD9-0D08-471A-C35E5198402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2388225" y="724056"/>
            <a:ext cx="1264120" cy="3074205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3E29523-E688-9392-0A2E-336CD118D1D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5434873" y="751613"/>
            <a:ext cx="1264120" cy="3019091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0DC6E4-29EF-6733-CBCA-9B60BE3A34D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476162" y="3311616"/>
            <a:ext cx="7020" cy="7603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8249EF-B7B6-C159-72A9-CAE808059832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4561492" y="3311616"/>
            <a:ext cx="3898" cy="7603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3E6BC68-B5D0-58B9-5C04-8312EF3D5E5A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16200000" flipH="1">
            <a:off x="4629822" y="3243286"/>
            <a:ext cx="760321" cy="89698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6016B15-0EF4-5729-974A-8A93A59FF08B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rot="5400000">
            <a:off x="3734102" y="3244548"/>
            <a:ext cx="760321" cy="89445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97F3332-7E33-E0EA-39DB-B0F2E9558C3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14223" y="3202978"/>
            <a:ext cx="760321" cy="9775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ABA9A32-5612-1C76-A061-EDECE3E3DD30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16200000" flipH="1">
            <a:off x="1601625" y="3193174"/>
            <a:ext cx="760321" cy="99720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1D1303F-D42C-E37B-FFD9-E848AB956D6B}"/>
              </a:ext>
            </a:extLst>
          </p:cNvPr>
          <p:cNvCxnSpPr>
            <a:cxnSpLocks/>
            <a:stCxn id="15" idx="2"/>
            <a:endCxn id="42" idx="0"/>
          </p:cNvCxnSpPr>
          <p:nvPr/>
        </p:nvCxnSpPr>
        <p:spPr>
          <a:xfrm rot="5400000">
            <a:off x="6688203" y="3183663"/>
            <a:ext cx="760321" cy="10162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4E4C9C7-372B-52D3-5DC5-CB092E05D06D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576478" y="3311616"/>
            <a:ext cx="9951" cy="7603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EC1FA0A-34EE-977B-D41E-2F517E27BF24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rot="16200000" flipH="1">
            <a:off x="7694010" y="3194084"/>
            <a:ext cx="760321" cy="99538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15280AA-5F14-545A-5D8A-67A5C70D7148}"/>
              </a:ext>
            </a:extLst>
          </p:cNvPr>
          <p:cNvSpPr/>
          <p:nvPr/>
        </p:nvSpPr>
        <p:spPr>
          <a:xfrm>
            <a:off x="98955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EA206DA-CD5A-92DB-14C0-46004E4AAEC9}"/>
              </a:ext>
            </a:extLst>
          </p:cNvPr>
          <p:cNvSpPr/>
          <p:nvPr/>
        </p:nvSpPr>
        <p:spPr>
          <a:xfrm>
            <a:off x="400976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030CBC9-9663-C735-D0DF-880BA5E62F44}"/>
              </a:ext>
            </a:extLst>
          </p:cNvPr>
          <p:cNvSpPr/>
          <p:nvPr/>
        </p:nvSpPr>
        <p:spPr>
          <a:xfrm>
            <a:off x="702997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4B59CC7-8D6B-16F7-43FC-26294B527418}"/>
              </a:ext>
            </a:extLst>
          </p:cNvPr>
          <p:cNvCxnSpPr>
            <a:cxnSpLocks/>
            <a:stCxn id="16" idx="2"/>
            <a:endCxn id="135" idx="0"/>
          </p:cNvCxnSpPr>
          <p:nvPr/>
        </p:nvCxnSpPr>
        <p:spPr>
          <a:xfrm flipH="1">
            <a:off x="185011" y="4393406"/>
            <a:ext cx="320574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5AF558C-A71B-50EE-3167-03F22B26868F}"/>
              </a:ext>
            </a:extLst>
          </p:cNvPr>
          <p:cNvCxnSpPr>
            <a:cxnSpLocks/>
            <a:stCxn id="16" idx="2"/>
            <a:endCxn id="137" idx="0"/>
          </p:cNvCxnSpPr>
          <p:nvPr/>
        </p:nvCxnSpPr>
        <p:spPr>
          <a:xfrm flipH="1">
            <a:off x="487033" y="4393406"/>
            <a:ext cx="18553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1B99D1D-B45D-85F0-933E-36F34507345C}"/>
              </a:ext>
            </a:extLst>
          </p:cNvPr>
          <p:cNvCxnSpPr>
            <a:cxnSpLocks/>
            <a:stCxn id="16" idx="2"/>
            <a:endCxn id="138" idx="0"/>
          </p:cNvCxnSpPr>
          <p:nvPr/>
        </p:nvCxnSpPr>
        <p:spPr>
          <a:xfrm>
            <a:off x="505585" y="4393406"/>
            <a:ext cx="283468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16054650-147D-4F0D-3AE1-FD4A45B1D125}"/>
              </a:ext>
            </a:extLst>
          </p:cNvPr>
          <p:cNvSpPr/>
          <p:nvPr/>
        </p:nvSpPr>
        <p:spPr>
          <a:xfrm>
            <a:off x="107804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6CA5EE1-160F-1E04-2B7F-E8F0C7B3ACCE}"/>
              </a:ext>
            </a:extLst>
          </p:cNvPr>
          <p:cNvSpPr/>
          <p:nvPr/>
        </p:nvSpPr>
        <p:spPr>
          <a:xfrm>
            <a:off x="134593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81422956-EE46-631E-C520-B97301443DC3}"/>
              </a:ext>
            </a:extLst>
          </p:cNvPr>
          <p:cNvSpPr/>
          <p:nvPr/>
        </p:nvSpPr>
        <p:spPr>
          <a:xfrm>
            <a:off x="1609657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913E1AE-6C4B-3ED9-3021-669D257D81C3}"/>
              </a:ext>
            </a:extLst>
          </p:cNvPr>
          <p:cNvCxnSpPr>
            <a:cxnSpLocks/>
            <a:stCxn id="17" idx="2"/>
            <a:endCxn id="192" idx="0"/>
          </p:cNvCxnSpPr>
          <p:nvPr/>
        </p:nvCxnSpPr>
        <p:spPr>
          <a:xfrm flipH="1">
            <a:off x="1164100" y="4393406"/>
            <a:ext cx="312062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3A63A6C-D824-DA8D-1E77-5117E4B52E33}"/>
              </a:ext>
            </a:extLst>
          </p:cNvPr>
          <p:cNvCxnSpPr>
            <a:cxnSpLocks/>
            <a:stCxn id="17" idx="2"/>
            <a:endCxn id="193" idx="0"/>
          </p:cNvCxnSpPr>
          <p:nvPr/>
        </p:nvCxnSpPr>
        <p:spPr>
          <a:xfrm flipH="1">
            <a:off x="1431991" y="4393406"/>
            <a:ext cx="44172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9244D96-8C2B-F790-4FBA-EE3B5DB203DD}"/>
              </a:ext>
            </a:extLst>
          </p:cNvPr>
          <p:cNvCxnSpPr>
            <a:cxnSpLocks/>
            <a:stCxn id="17" idx="2"/>
            <a:endCxn id="194" idx="0"/>
          </p:cNvCxnSpPr>
          <p:nvPr/>
        </p:nvCxnSpPr>
        <p:spPr>
          <a:xfrm>
            <a:off x="1476162" y="4393406"/>
            <a:ext cx="219551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7DC69780-6A20-666C-9891-B2667DEC4D61}"/>
              </a:ext>
            </a:extLst>
          </p:cNvPr>
          <p:cNvSpPr/>
          <p:nvPr/>
        </p:nvSpPr>
        <p:spPr>
          <a:xfrm>
            <a:off x="2096028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AC9C8DE1-B4A6-0CB9-F3E3-67AD9387A2B9}"/>
              </a:ext>
            </a:extLst>
          </p:cNvPr>
          <p:cNvSpPr/>
          <p:nvPr/>
        </p:nvSpPr>
        <p:spPr>
          <a:xfrm>
            <a:off x="2363919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B20FCBF2-929C-EC44-B520-F18B44CCA8FB}"/>
              </a:ext>
            </a:extLst>
          </p:cNvPr>
          <p:cNvSpPr/>
          <p:nvPr/>
        </p:nvSpPr>
        <p:spPr>
          <a:xfrm>
            <a:off x="2610203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0939739-A1F6-1369-F698-650FB96A926B}"/>
              </a:ext>
            </a:extLst>
          </p:cNvPr>
          <p:cNvCxnSpPr>
            <a:cxnSpLocks/>
            <a:stCxn id="18" idx="2"/>
            <a:endCxn id="198" idx="0"/>
          </p:cNvCxnSpPr>
          <p:nvPr/>
        </p:nvCxnSpPr>
        <p:spPr>
          <a:xfrm flipH="1">
            <a:off x="2182084" y="4393406"/>
            <a:ext cx="298304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A5A62A6-F0D7-9D84-EAC2-B35074A67D36}"/>
              </a:ext>
            </a:extLst>
          </p:cNvPr>
          <p:cNvCxnSpPr>
            <a:cxnSpLocks/>
            <a:stCxn id="18" idx="2"/>
            <a:endCxn id="199" idx="0"/>
          </p:cNvCxnSpPr>
          <p:nvPr/>
        </p:nvCxnSpPr>
        <p:spPr>
          <a:xfrm flipH="1">
            <a:off x="2449975" y="4393406"/>
            <a:ext cx="30413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F3F9E77-4C16-AF9F-C845-2381CF3DCEA1}"/>
              </a:ext>
            </a:extLst>
          </p:cNvPr>
          <p:cNvCxnSpPr>
            <a:cxnSpLocks/>
            <a:stCxn id="18" idx="2"/>
            <a:endCxn id="200" idx="0"/>
          </p:cNvCxnSpPr>
          <p:nvPr/>
        </p:nvCxnSpPr>
        <p:spPr>
          <a:xfrm>
            <a:off x="2480389" y="4393406"/>
            <a:ext cx="215871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82B912F7-9193-5F03-F737-540D80567DA7}"/>
              </a:ext>
            </a:extLst>
          </p:cNvPr>
          <p:cNvSpPr/>
          <p:nvPr/>
        </p:nvSpPr>
        <p:spPr>
          <a:xfrm>
            <a:off x="333970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7544FC2-B61E-57BC-2A4B-162BD3364F3B}"/>
              </a:ext>
            </a:extLst>
          </p:cNvPr>
          <p:cNvSpPr/>
          <p:nvPr/>
        </p:nvSpPr>
        <p:spPr>
          <a:xfrm>
            <a:off x="3596215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BA9CCF94-A512-96DC-39B8-D80C3BB1266D}"/>
              </a:ext>
            </a:extLst>
          </p:cNvPr>
          <p:cNvSpPr/>
          <p:nvPr/>
        </p:nvSpPr>
        <p:spPr>
          <a:xfrm>
            <a:off x="3864106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05B46AB-4A20-ACCB-A470-09981D7177BF}"/>
              </a:ext>
            </a:extLst>
          </p:cNvPr>
          <p:cNvCxnSpPr>
            <a:cxnSpLocks/>
            <a:stCxn id="39" idx="2"/>
            <a:endCxn id="204" idx="0"/>
          </p:cNvCxnSpPr>
          <p:nvPr/>
        </p:nvCxnSpPr>
        <p:spPr>
          <a:xfrm flipH="1">
            <a:off x="3425760" y="4393406"/>
            <a:ext cx="241274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A0D52F-8DA8-5C5B-05C4-70211F5BE68C}"/>
              </a:ext>
            </a:extLst>
          </p:cNvPr>
          <p:cNvCxnSpPr>
            <a:cxnSpLocks/>
            <a:stCxn id="39" idx="2"/>
            <a:endCxn id="205" idx="0"/>
          </p:cNvCxnSpPr>
          <p:nvPr/>
        </p:nvCxnSpPr>
        <p:spPr>
          <a:xfrm>
            <a:off x="3667034" y="4393406"/>
            <a:ext cx="15238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609E2FC-2C51-9CB1-B6CD-7DE11AC30797}"/>
              </a:ext>
            </a:extLst>
          </p:cNvPr>
          <p:cNvCxnSpPr>
            <a:cxnSpLocks/>
            <a:stCxn id="39" idx="2"/>
            <a:endCxn id="206" idx="0"/>
          </p:cNvCxnSpPr>
          <p:nvPr/>
        </p:nvCxnSpPr>
        <p:spPr>
          <a:xfrm>
            <a:off x="3667034" y="4393406"/>
            <a:ext cx="283129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C007EDCE-A9C8-1C9F-8668-38764F9E0359}"/>
              </a:ext>
            </a:extLst>
          </p:cNvPr>
          <p:cNvSpPr/>
          <p:nvPr/>
        </p:nvSpPr>
        <p:spPr>
          <a:xfrm>
            <a:off x="4239153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DC749A0-930C-F938-FBC6-9EFA34D04BDD}"/>
              </a:ext>
            </a:extLst>
          </p:cNvPr>
          <p:cNvSpPr/>
          <p:nvPr/>
        </p:nvSpPr>
        <p:spPr>
          <a:xfrm>
            <a:off x="450704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A3B9D74-6572-3F1B-8B0C-AAA14779D2D7}"/>
              </a:ext>
            </a:extLst>
          </p:cNvPr>
          <p:cNvSpPr/>
          <p:nvPr/>
        </p:nvSpPr>
        <p:spPr>
          <a:xfrm>
            <a:off x="4754798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F2BD2E4-12E2-C95C-CBF5-B371832A895A}"/>
              </a:ext>
            </a:extLst>
          </p:cNvPr>
          <p:cNvCxnSpPr>
            <a:cxnSpLocks/>
            <a:stCxn id="40" idx="2"/>
            <a:endCxn id="210" idx="0"/>
          </p:cNvCxnSpPr>
          <p:nvPr/>
        </p:nvCxnSpPr>
        <p:spPr>
          <a:xfrm flipH="1">
            <a:off x="4325210" y="4393406"/>
            <a:ext cx="240180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BC23E79-B0C3-5597-E337-E60ED3F7326A}"/>
              </a:ext>
            </a:extLst>
          </p:cNvPr>
          <p:cNvCxnSpPr>
            <a:cxnSpLocks/>
            <a:stCxn id="40" idx="2"/>
            <a:endCxn id="211" idx="0"/>
          </p:cNvCxnSpPr>
          <p:nvPr/>
        </p:nvCxnSpPr>
        <p:spPr>
          <a:xfrm>
            <a:off x="4565390" y="4393406"/>
            <a:ext cx="27710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AF803F7-81B4-6714-375C-1697E12A9ACD}"/>
              </a:ext>
            </a:extLst>
          </p:cNvPr>
          <p:cNvCxnSpPr>
            <a:cxnSpLocks/>
            <a:stCxn id="40" idx="2"/>
            <a:endCxn id="212" idx="0"/>
          </p:cNvCxnSpPr>
          <p:nvPr/>
        </p:nvCxnSpPr>
        <p:spPr>
          <a:xfrm>
            <a:off x="4565390" y="4393406"/>
            <a:ext cx="275465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F144ED4-B1D5-14D5-2420-F13F14002ABB}"/>
              </a:ext>
            </a:extLst>
          </p:cNvPr>
          <p:cNvSpPr/>
          <p:nvPr/>
        </p:nvSpPr>
        <p:spPr>
          <a:xfrm>
            <a:off x="5096403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3CD3B466-78B7-B0AC-3C70-16690A60181B}"/>
              </a:ext>
            </a:extLst>
          </p:cNvPr>
          <p:cNvSpPr/>
          <p:nvPr/>
        </p:nvSpPr>
        <p:spPr>
          <a:xfrm>
            <a:off x="536429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F8D38E8F-9314-365C-DE67-A307147BB031}"/>
              </a:ext>
            </a:extLst>
          </p:cNvPr>
          <p:cNvSpPr/>
          <p:nvPr/>
        </p:nvSpPr>
        <p:spPr>
          <a:xfrm>
            <a:off x="5629879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3559FC5-7EBF-7504-8C88-A28AED61D97F}"/>
              </a:ext>
            </a:extLst>
          </p:cNvPr>
          <p:cNvCxnSpPr>
            <a:cxnSpLocks/>
            <a:stCxn id="41" idx="2"/>
            <a:endCxn id="216" idx="0"/>
          </p:cNvCxnSpPr>
          <p:nvPr/>
        </p:nvCxnSpPr>
        <p:spPr>
          <a:xfrm flipH="1">
            <a:off x="5182459" y="4393406"/>
            <a:ext cx="276015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06914F6-C4BD-CF58-3764-9294DFCA83D2}"/>
              </a:ext>
            </a:extLst>
          </p:cNvPr>
          <p:cNvCxnSpPr>
            <a:cxnSpLocks/>
            <a:stCxn id="41" idx="2"/>
            <a:endCxn id="217" idx="0"/>
          </p:cNvCxnSpPr>
          <p:nvPr/>
        </p:nvCxnSpPr>
        <p:spPr>
          <a:xfrm flipH="1">
            <a:off x="5450350" y="4393406"/>
            <a:ext cx="8124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877305C-D570-3B16-F635-7FC42C8E7AA1}"/>
              </a:ext>
            </a:extLst>
          </p:cNvPr>
          <p:cNvCxnSpPr>
            <a:cxnSpLocks/>
            <a:stCxn id="41" idx="2"/>
            <a:endCxn id="218" idx="0"/>
          </p:cNvCxnSpPr>
          <p:nvPr/>
        </p:nvCxnSpPr>
        <p:spPr>
          <a:xfrm>
            <a:off x="5458474" y="4393406"/>
            <a:ext cx="257462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741E7C7B-59B7-5E16-CE5D-5D4A2AEB336A}"/>
              </a:ext>
            </a:extLst>
          </p:cNvPr>
          <p:cNvSpPr/>
          <p:nvPr/>
        </p:nvSpPr>
        <p:spPr>
          <a:xfrm>
            <a:off x="622154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258CE9A4-0C77-0D80-7555-64A5F8F32BF7}"/>
              </a:ext>
            </a:extLst>
          </p:cNvPr>
          <p:cNvSpPr/>
          <p:nvPr/>
        </p:nvSpPr>
        <p:spPr>
          <a:xfrm>
            <a:off x="6489434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1AC754B-3296-59DE-8D09-FAA5A082DC53}"/>
              </a:ext>
            </a:extLst>
          </p:cNvPr>
          <p:cNvSpPr/>
          <p:nvPr/>
        </p:nvSpPr>
        <p:spPr>
          <a:xfrm>
            <a:off x="6753243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11B704F-3625-8767-7BC9-97ADCFECA7A5}"/>
              </a:ext>
            </a:extLst>
          </p:cNvPr>
          <p:cNvCxnSpPr>
            <a:cxnSpLocks/>
            <a:stCxn id="42" idx="2"/>
            <a:endCxn id="222" idx="0"/>
          </p:cNvCxnSpPr>
          <p:nvPr/>
        </p:nvCxnSpPr>
        <p:spPr>
          <a:xfrm flipH="1">
            <a:off x="6307600" y="4393406"/>
            <a:ext cx="252650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8AD9326-B57B-7008-0FD5-F8EF29EE877F}"/>
              </a:ext>
            </a:extLst>
          </p:cNvPr>
          <p:cNvCxnSpPr>
            <a:cxnSpLocks/>
            <a:stCxn id="42" idx="2"/>
            <a:endCxn id="223" idx="0"/>
          </p:cNvCxnSpPr>
          <p:nvPr/>
        </p:nvCxnSpPr>
        <p:spPr>
          <a:xfrm>
            <a:off x="6560250" y="4393406"/>
            <a:ext cx="15241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F2AF123-65C3-0559-B502-3377F9782338}"/>
              </a:ext>
            </a:extLst>
          </p:cNvPr>
          <p:cNvCxnSpPr>
            <a:cxnSpLocks/>
            <a:stCxn id="42" idx="2"/>
            <a:endCxn id="224" idx="0"/>
          </p:cNvCxnSpPr>
          <p:nvPr/>
        </p:nvCxnSpPr>
        <p:spPr>
          <a:xfrm>
            <a:off x="6560250" y="4393406"/>
            <a:ext cx="279050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C21B8F3-7B4C-E373-FD42-B806C913B708}"/>
              </a:ext>
            </a:extLst>
          </p:cNvPr>
          <p:cNvSpPr/>
          <p:nvPr/>
        </p:nvSpPr>
        <p:spPr>
          <a:xfrm>
            <a:off x="7239528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3BC08B68-3E77-D115-2CA9-D7F8C08BC0AB}"/>
              </a:ext>
            </a:extLst>
          </p:cNvPr>
          <p:cNvSpPr/>
          <p:nvPr/>
        </p:nvSpPr>
        <p:spPr>
          <a:xfrm>
            <a:off x="7507419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0858D52-FADA-0C63-BE9E-814A4780A132}"/>
              </a:ext>
            </a:extLst>
          </p:cNvPr>
          <p:cNvSpPr/>
          <p:nvPr/>
        </p:nvSpPr>
        <p:spPr>
          <a:xfrm>
            <a:off x="7749580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D0F0C36-FCE5-0609-8AF7-76A709B50659}"/>
              </a:ext>
            </a:extLst>
          </p:cNvPr>
          <p:cNvCxnSpPr>
            <a:cxnSpLocks/>
            <a:stCxn id="43" idx="2"/>
            <a:endCxn id="228" idx="0"/>
          </p:cNvCxnSpPr>
          <p:nvPr/>
        </p:nvCxnSpPr>
        <p:spPr>
          <a:xfrm flipH="1">
            <a:off x="7325584" y="4393406"/>
            <a:ext cx="260844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8D7D561-B235-DFA8-E929-32DA0D90D975}"/>
              </a:ext>
            </a:extLst>
          </p:cNvPr>
          <p:cNvCxnSpPr>
            <a:cxnSpLocks/>
            <a:stCxn id="43" idx="2"/>
            <a:endCxn id="229" idx="0"/>
          </p:cNvCxnSpPr>
          <p:nvPr/>
        </p:nvCxnSpPr>
        <p:spPr>
          <a:xfrm>
            <a:off x="7586428" y="4393406"/>
            <a:ext cx="7047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243F5A1-4CB0-4BAA-DAE3-76CF11084D4C}"/>
              </a:ext>
            </a:extLst>
          </p:cNvPr>
          <p:cNvCxnSpPr>
            <a:cxnSpLocks/>
            <a:stCxn id="43" idx="2"/>
            <a:endCxn id="230" idx="0"/>
          </p:cNvCxnSpPr>
          <p:nvPr/>
        </p:nvCxnSpPr>
        <p:spPr>
          <a:xfrm>
            <a:off x="7586429" y="4393406"/>
            <a:ext cx="249208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410DCD87-A958-151E-7A00-24ADC3CB88DC}"/>
              </a:ext>
            </a:extLst>
          </p:cNvPr>
          <p:cNvSpPr/>
          <p:nvPr/>
        </p:nvSpPr>
        <p:spPr>
          <a:xfrm>
            <a:off x="8257512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0020D8B6-5549-A8C8-580F-08CBF213256D}"/>
              </a:ext>
            </a:extLst>
          </p:cNvPr>
          <p:cNvSpPr/>
          <p:nvPr/>
        </p:nvSpPr>
        <p:spPr>
          <a:xfrm>
            <a:off x="8525403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D45927F2-2811-0543-8BF3-D7DB6820D4DD}"/>
              </a:ext>
            </a:extLst>
          </p:cNvPr>
          <p:cNvSpPr/>
          <p:nvPr/>
        </p:nvSpPr>
        <p:spPr>
          <a:xfrm>
            <a:off x="8769273" y="5197078"/>
            <a:ext cx="172113" cy="160734"/>
          </a:xfrm>
          <a:prstGeom prst="roundRect">
            <a:avLst>
              <a:gd name="adj" fmla="val 2823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2915"/>
            <a:endParaRPr lang="en-US" sz="1687" spc="-105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DBDB9F6-F56D-0A6A-44E7-14B2C0700AAA}"/>
              </a:ext>
            </a:extLst>
          </p:cNvPr>
          <p:cNvCxnSpPr>
            <a:cxnSpLocks/>
            <a:stCxn id="44" idx="2"/>
            <a:endCxn id="234" idx="0"/>
          </p:cNvCxnSpPr>
          <p:nvPr/>
        </p:nvCxnSpPr>
        <p:spPr>
          <a:xfrm flipH="1">
            <a:off x="8343569" y="4393406"/>
            <a:ext cx="228293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3031F04-DA5F-8C49-D99E-D0B76FD6E60C}"/>
              </a:ext>
            </a:extLst>
          </p:cNvPr>
          <p:cNvCxnSpPr>
            <a:cxnSpLocks/>
            <a:stCxn id="44" idx="2"/>
            <a:endCxn id="235" idx="0"/>
          </p:cNvCxnSpPr>
          <p:nvPr/>
        </p:nvCxnSpPr>
        <p:spPr>
          <a:xfrm>
            <a:off x="8571862" y="4393406"/>
            <a:ext cx="39597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C24C37A-DAEA-BD6E-F868-62DE3A325A1B}"/>
              </a:ext>
            </a:extLst>
          </p:cNvPr>
          <p:cNvCxnSpPr>
            <a:cxnSpLocks/>
            <a:stCxn id="44" idx="2"/>
            <a:endCxn id="236" idx="0"/>
          </p:cNvCxnSpPr>
          <p:nvPr/>
        </p:nvCxnSpPr>
        <p:spPr>
          <a:xfrm>
            <a:off x="8571862" y="4393406"/>
            <a:ext cx="283468" cy="8036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3DF86C-A12A-6597-5320-D352E456A5DE}"/>
              </a:ext>
            </a:extLst>
          </p:cNvPr>
          <p:cNvGrpSpPr/>
          <p:nvPr/>
        </p:nvGrpSpPr>
        <p:grpSpPr>
          <a:xfrm>
            <a:off x="12989" y="6579394"/>
            <a:ext cx="1154448" cy="64294"/>
            <a:chOff x="140736" y="8648700"/>
            <a:chExt cx="1641882" cy="9144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02B83AE-D3CF-F653-0200-44F0908BBC6A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82C73ACB-1AE6-D1E5-5636-8D0F73DF0870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8A2E1806-9A67-41A8-A36C-50BAF45A896A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CC43A133-1994-54CD-8985-1137A768CD75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CB1CAFD-DA50-BE9A-E587-2B4286121858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94495156-2EA8-CAE3-BC8A-5FC2365E519B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1" name="Rectangle: Rounded Corners 320">
                <a:extLst>
                  <a:ext uri="{FF2B5EF4-FFF2-40B4-BE49-F238E27FC236}">
                    <a16:creationId xmlns:a16="http://schemas.microsoft.com/office/drawing/2014/main" id="{CDBC1565-CA1B-0D22-E786-48443345F42D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89F0C065-7942-F88E-848B-BF0B843F3B5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670A3AA9-06C2-FBBD-3331-E856D1A1C8B4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24" name="Rectangle: Rounded Corners 323">
                <a:extLst>
                  <a:ext uri="{FF2B5EF4-FFF2-40B4-BE49-F238E27FC236}">
                    <a16:creationId xmlns:a16="http://schemas.microsoft.com/office/drawing/2014/main" id="{0DB9BAA2-FB0E-68B1-C2E1-2288B7A5F71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5" name="Rectangle: Rounded Corners 324">
                <a:extLst>
                  <a:ext uri="{FF2B5EF4-FFF2-40B4-BE49-F238E27FC236}">
                    <a16:creationId xmlns:a16="http://schemas.microsoft.com/office/drawing/2014/main" id="{1184865A-4D6B-93D4-2642-CE509724C551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6" name="Rectangle: Rounded Corners 325">
                <a:extLst>
                  <a:ext uri="{FF2B5EF4-FFF2-40B4-BE49-F238E27FC236}">
                    <a16:creationId xmlns:a16="http://schemas.microsoft.com/office/drawing/2014/main" id="{3D8D824F-7630-605D-8E50-A2A032A0E8C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E5445E5C-D1E8-5191-5429-E9C7B1E3B660}"/>
              </a:ext>
            </a:extLst>
          </p:cNvPr>
          <p:cNvGrpSpPr/>
          <p:nvPr/>
        </p:nvGrpSpPr>
        <p:grpSpPr>
          <a:xfrm>
            <a:off x="831273" y="6204347"/>
            <a:ext cx="1154448" cy="64294"/>
            <a:chOff x="140736" y="8648700"/>
            <a:chExt cx="1641882" cy="9144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296A7985-F496-E66B-8B69-F609D05B7046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41" name="Rectangle: Rounded Corners 340">
                <a:extLst>
                  <a:ext uri="{FF2B5EF4-FFF2-40B4-BE49-F238E27FC236}">
                    <a16:creationId xmlns:a16="http://schemas.microsoft.com/office/drawing/2014/main" id="{63191465-2289-2A84-5EA3-A315DAEB0E87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2" name="Rectangle: Rounded Corners 341">
                <a:extLst>
                  <a:ext uri="{FF2B5EF4-FFF2-40B4-BE49-F238E27FC236}">
                    <a16:creationId xmlns:a16="http://schemas.microsoft.com/office/drawing/2014/main" id="{0CF4288B-E13C-87A6-7539-470331015AE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88E234B5-F353-A0B6-27D4-FD5EE8CE73E4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7DB75F4-00CA-A83D-1265-E090347D59D4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475AAB87-2D66-5515-A6DA-42512FA15CE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9" name="Rectangle: Rounded Corners 338">
                <a:extLst>
                  <a:ext uri="{FF2B5EF4-FFF2-40B4-BE49-F238E27FC236}">
                    <a16:creationId xmlns:a16="http://schemas.microsoft.com/office/drawing/2014/main" id="{4516F193-B949-03B6-464E-1E435BDD6CE5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0" name="Rectangle: Rounded Corners 339">
                <a:extLst>
                  <a:ext uri="{FF2B5EF4-FFF2-40B4-BE49-F238E27FC236}">
                    <a16:creationId xmlns:a16="http://schemas.microsoft.com/office/drawing/2014/main" id="{59A490FD-6384-BAD2-95D3-12FCFB1AA38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3C256D98-6C7E-D917-433B-79C20D4D7B6F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35" name="Rectangle: Rounded Corners 334">
                <a:extLst>
                  <a:ext uri="{FF2B5EF4-FFF2-40B4-BE49-F238E27FC236}">
                    <a16:creationId xmlns:a16="http://schemas.microsoft.com/office/drawing/2014/main" id="{1A533612-6651-CBCD-DBB6-BC514B5D667B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6" name="Rectangle: Rounded Corners 335">
                <a:extLst>
                  <a:ext uri="{FF2B5EF4-FFF2-40B4-BE49-F238E27FC236}">
                    <a16:creationId xmlns:a16="http://schemas.microsoft.com/office/drawing/2014/main" id="{264BDC52-DF21-91A5-760B-0AE087DC754A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C12F1A1E-F7A0-9BDD-DEFC-5D64C0FDE994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AD2B263-C978-BDB3-CD75-D68507D4978F}"/>
              </a:ext>
            </a:extLst>
          </p:cNvPr>
          <p:cNvGrpSpPr/>
          <p:nvPr/>
        </p:nvGrpSpPr>
        <p:grpSpPr>
          <a:xfrm>
            <a:off x="1837347" y="6579394"/>
            <a:ext cx="1154448" cy="64294"/>
            <a:chOff x="140736" y="8648700"/>
            <a:chExt cx="1641882" cy="91440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A77A9396-2F2E-57FE-D23B-701EC8E0D625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BA042BB5-A6A4-BA40-79A3-AC2FC0E6039E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5" name="Rectangle: Rounded Corners 354">
                <a:extLst>
                  <a:ext uri="{FF2B5EF4-FFF2-40B4-BE49-F238E27FC236}">
                    <a16:creationId xmlns:a16="http://schemas.microsoft.com/office/drawing/2014/main" id="{BFDC481C-C6EF-0B5D-DE20-6B8B9F2E6AFF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E2E032F7-C722-0FEC-7AFA-59E24B5C324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11AA848-732C-7824-E206-64EB02E2D7AF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51" name="Rectangle: Rounded Corners 350">
                <a:extLst>
                  <a:ext uri="{FF2B5EF4-FFF2-40B4-BE49-F238E27FC236}">
                    <a16:creationId xmlns:a16="http://schemas.microsoft.com/office/drawing/2014/main" id="{8263DF1E-0F71-87F6-5683-7BAFDDB204D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2" name="Rectangle: Rounded Corners 351">
                <a:extLst>
                  <a:ext uri="{FF2B5EF4-FFF2-40B4-BE49-F238E27FC236}">
                    <a16:creationId xmlns:a16="http://schemas.microsoft.com/office/drawing/2014/main" id="{EAEA64DE-BA9C-7D4F-03EA-13D38947A445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3" name="Rectangle: Rounded Corners 352">
                <a:extLst>
                  <a:ext uri="{FF2B5EF4-FFF2-40B4-BE49-F238E27FC236}">
                    <a16:creationId xmlns:a16="http://schemas.microsoft.com/office/drawing/2014/main" id="{EB47AEA9-A0BE-4C5B-CB9B-EFA30320E797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60B5307F-3DE8-278A-96CB-AF29B9546D2A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48" name="Rectangle: Rounded Corners 347">
                <a:extLst>
                  <a:ext uri="{FF2B5EF4-FFF2-40B4-BE49-F238E27FC236}">
                    <a16:creationId xmlns:a16="http://schemas.microsoft.com/office/drawing/2014/main" id="{74946715-B8D5-3E1D-5806-B970B2E0A58B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9" name="Rectangle: Rounded Corners 348">
                <a:extLst>
                  <a:ext uri="{FF2B5EF4-FFF2-40B4-BE49-F238E27FC236}">
                    <a16:creationId xmlns:a16="http://schemas.microsoft.com/office/drawing/2014/main" id="{5F9C8D89-240C-F6D1-9990-BEC185647B56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0" name="Rectangle: Rounded Corners 349">
                <a:extLst>
                  <a:ext uri="{FF2B5EF4-FFF2-40B4-BE49-F238E27FC236}">
                    <a16:creationId xmlns:a16="http://schemas.microsoft.com/office/drawing/2014/main" id="{BCA95134-08E9-2581-05C5-598751C28682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C5FD2B10-E691-31D7-49D4-E20A711CECF6}"/>
              </a:ext>
            </a:extLst>
          </p:cNvPr>
          <p:cNvGrpSpPr/>
          <p:nvPr/>
        </p:nvGrpSpPr>
        <p:grpSpPr>
          <a:xfrm>
            <a:off x="4013638" y="6204347"/>
            <a:ext cx="1154448" cy="64294"/>
            <a:chOff x="140736" y="8648700"/>
            <a:chExt cx="1641882" cy="91440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25B5749A-7659-B14A-F2D7-A89B1AA51EC5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80" name="Rectangle: Rounded Corners 379">
                <a:extLst>
                  <a:ext uri="{FF2B5EF4-FFF2-40B4-BE49-F238E27FC236}">
                    <a16:creationId xmlns:a16="http://schemas.microsoft.com/office/drawing/2014/main" id="{909120CF-7BF1-2C00-C194-1FBD15DAEA1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1" name="Rectangle: Rounded Corners 380">
                <a:extLst>
                  <a:ext uri="{FF2B5EF4-FFF2-40B4-BE49-F238E27FC236}">
                    <a16:creationId xmlns:a16="http://schemas.microsoft.com/office/drawing/2014/main" id="{B9595947-3C7D-F78F-3885-DECE79D0591C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2" name="Rectangle: Rounded Corners 381">
                <a:extLst>
                  <a:ext uri="{FF2B5EF4-FFF2-40B4-BE49-F238E27FC236}">
                    <a16:creationId xmlns:a16="http://schemas.microsoft.com/office/drawing/2014/main" id="{37D19DD5-8EC8-AB3D-62F8-709C8D60806D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DE53EBC2-BE14-2A21-C133-6C45CD592A3E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D47A8043-2D40-6CD6-5DCB-7381B84DB6D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91D8301D-6863-4CF6-1C38-FC81A93FFDAB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9" name="Rectangle: Rounded Corners 378">
                <a:extLst>
                  <a:ext uri="{FF2B5EF4-FFF2-40B4-BE49-F238E27FC236}">
                    <a16:creationId xmlns:a16="http://schemas.microsoft.com/office/drawing/2014/main" id="{58931F54-42B8-C402-4F9C-4632AD39FB2C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F0DA827-0493-9DF6-4A96-0316D9A9A1F8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5269DE52-59B8-BA1A-49D4-A4A56744A6D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EE1AE1E6-CC77-AEB2-0C14-67ED12562D39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487809A4-887B-B839-28E9-62042F3521D0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F46FD4A-BF1B-921C-ACE9-CE8B483571DD}"/>
              </a:ext>
            </a:extLst>
          </p:cNvPr>
          <p:cNvGrpSpPr/>
          <p:nvPr/>
        </p:nvGrpSpPr>
        <p:grpSpPr>
          <a:xfrm>
            <a:off x="4757005" y="6579394"/>
            <a:ext cx="1154448" cy="64294"/>
            <a:chOff x="140736" y="8648700"/>
            <a:chExt cx="1641882" cy="91440"/>
          </a:xfrm>
        </p:grpSpPr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4F412C25-DE4C-D1D9-6E40-AE339ABCA628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393" name="Rectangle: Rounded Corners 392">
                <a:extLst>
                  <a:ext uri="{FF2B5EF4-FFF2-40B4-BE49-F238E27FC236}">
                    <a16:creationId xmlns:a16="http://schemas.microsoft.com/office/drawing/2014/main" id="{ABBDDAFE-C138-F0AC-2649-CBD3DFB54840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85B74DEA-3941-B983-4098-909F3513139A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3384519E-DCD7-45B3-CE11-47DF2FDFA8B3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C5CA36FE-BC88-89AF-A928-446F045D5AD5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390" name="Rectangle: Rounded Corners 389">
                <a:extLst>
                  <a:ext uri="{FF2B5EF4-FFF2-40B4-BE49-F238E27FC236}">
                    <a16:creationId xmlns:a16="http://schemas.microsoft.com/office/drawing/2014/main" id="{B6B972FA-9B23-D1BA-17F1-F816C3A117B7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1" name="Rectangle: Rounded Corners 390">
                <a:extLst>
                  <a:ext uri="{FF2B5EF4-FFF2-40B4-BE49-F238E27FC236}">
                    <a16:creationId xmlns:a16="http://schemas.microsoft.com/office/drawing/2014/main" id="{C093EBD1-B699-5F91-18D6-661E0B41639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2" name="Rectangle: Rounded Corners 391">
                <a:extLst>
                  <a:ext uri="{FF2B5EF4-FFF2-40B4-BE49-F238E27FC236}">
                    <a16:creationId xmlns:a16="http://schemas.microsoft.com/office/drawing/2014/main" id="{964FD6CC-C206-67AD-7ED6-BCC70F8ADE37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761F19CA-A9FB-6EEE-377B-7820F3C5F863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4B80278-69C9-B4B7-2B23-5B8E8AF0116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8" name="Rectangle: Rounded Corners 387">
                <a:extLst>
                  <a:ext uri="{FF2B5EF4-FFF2-40B4-BE49-F238E27FC236}">
                    <a16:creationId xmlns:a16="http://schemas.microsoft.com/office/drawing/2014/main" id="{6D4469C5-F671-389B-4C6D-1BBAB5E2F6CE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9" name="Rectangle: Rounded Corners 388">
                <a:extLst>
                  <a:ext uri="{FF2B5EF4-FFF2-40B4-BE49-F238E27FC236}">
                    <a16:creationId xmlns:a16="http://schemas.microsoft.com/office/drawing/2014/main" id="{E18DBAA6-A530-DD2A-B55D-CD850577E449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1EF9E07-6814-52B7-163B-A52C73533062}"/>
              </a:ext>
            </a:extLst>
          </p:cNvPr>
          <p:cNvGrpSpPr/>
          <p:nvPr/>
        </p:nvGrpSpPr>
        <p:grpSpPr>
          <a:xfrm>
            <a:off x="7007286" y="6204347"/>
            <a:ext cx="1154448" cy="64294"/>
            <a:chOff x="140736" y="8648700"/>
            <a:chExt cx="1641882" cy="9144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B43C9076-F91D-7A25-3640-DED56CD45F0C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06" name="Rectangle: Rounded Corners 405">
                <a:extLst>
                  <a:ext uri="{FF2B5EF4-FFF2-40B4-BE49-F238E27FC236}">
                    <a16:creationId xmlns:a16="http://schemas.microsoft.com/office/drawing/2014/main" id="{6222C164-FA35-1AF7-4DE5-D1D70195EE3F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7" name="Rectangle: Rounded Corners 406">
                <a:extLst>
                  <a:ext uri="{FF2B5EF4-FFF2-40B4-BE49-F238E27FC236}">
                    <a16:creationId xmlns:a16="http://schemas.microsoft.com/office/drawing/2014/main" id="{8B040FB3-88C1-D381-354B-BA0AFFE95DE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D5C2AD4B-A686-9256-F06B-64E6303A09F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C1707A8B-EF5C-994D-0329-A4F06697544B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03" name="Rectangle: Rounded Corners 402">
                <a:extLst>
                  <a:ext uri="{FF2B5EF4-FFF2-40B4-BE49-F238E27FC236}">
                    <a16:creationId xmlns:a16="http://schemas.microsoft.com/office/drawing/2014/main" id="{E9E5A7E6-DE45-FB79-2EAE-B3D93D81252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4" name="Rectangle: Rounded Corners 403">
                <a:extLst>
                  <a:ext uri="{FF2B5EF4-FFF2-40B4-BE49-F238E27FC236}">
                    <a16:creationId xmlns:a16="http://schemas.microsoft.com/office/drawing/2014/main" id="{FF6B4327-A192-0DAE-FAAA-BB1468650A83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5" name="Rectangle: Rounded Corners 404">
                <a:extLst>
                  <a:ext uri="{FF2B5EF4-FFF2-40B4-BE49-F238E27FC236}">
                    <a16:creationId xmlns:a16="http://schemas.microsoft.com/office/drawing/2014/main" id="{812266DF-94EF-7499-4231-EEE1EABADF62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3AF1668-C0B5-A3EF-52BD-4EED63AE7884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00" name="Rectangle: Rounded Corners 399">
                <a:extLst>
                  <a:ext uri="{FF2B5EF4-FFF2-40B4-BE49-F238E27FC236}">
                    <a16:creationId xmlns:a16="http://schemas.microsoft.com/office/drawing/2014/main" id="{E91617A9-1C1C-7554-5042-3AB09A962C54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1" name="Rectangle: Rounded Corners 400">
                <a:extLst>
                  <a:ext uri="{FF2B5EF4-FFF2-40B4-BE49-F238E27FC236}">
                    <a16:creationId xmlns:a16="http://schemas.microsoft.com/office/drawing/2014/main" id="{66E913EF-91D9-0155-4A0D-F79B61C24818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2" name="Rectangle: Rounded Corners 401">
                <a:extLst>
                  <a:ext uri="{FF2B5EF4-FFF2-40B4-BE49-F238E27FC236}">
                    <a16:creationId xmlns:a16="http://schemas.microsoft.com/office/drawing/2014/main" id="{4D399460-C147-5788-BE89-C522036F677A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3359043-717C-1340-EFDF-B7B8B6405984}"/>
              </a:ext>
            </a:extLst>
          </p:cNvPr>
          <p:cNvSpPr/>
          <p:nvPr/>
        </p:nvSpPr>
        <p:spPr>
          <a:xfrm>
            <a:off x="98954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0CD1CCAA-FDFB-7AE2-3BC4-08E0F93C26D2}"/>
              </a:ext>
            </a:extLst>
          </p:cNvPr>
          <p:cNvSpPr/>
          <p:nvPr/>
        </p:nvSpPr>
        <p:spPr>
          <a:xfrm>
            <a:off x="1041276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EBE5777-D1D6-637F-A797-62CEC46D6E37}"/>
              </a:ext>
            </a:extLst>
          </p:cNvPr>
          <p:cNvSpPr/>
          <p:nvPr/>
        </p:nvSpPr>
        <p:spPr>
          <a:xfrm>
            <a:off x="2059260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1DE9CAA-CF6B-57E2-3DE2-3D0E10F8ED72}"/>
              </a:ext>
            </a:extLst>
          </p:cNvPr>
          <p:cNvSpPr/>
          <p:nvPr/>
        </p:nvSpPr>
        <p:spPr>
          <a:xfrm>
            <a:off x="3294703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59AC3144-137F-56C2-B6AD-6C6CF287732D}"/>
              </a:ext>
            </a:extLst>
          </p:cNvPr>
          <p:cNvSpPr/>
          <p:nvPr/>
        </p:nvSpPr>
        <p:spPr>
          <a:xfrm>
            <a:off x="4143375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B03D760-8665-32B7-EEDF-376AE84CA349}"/>
              </a:ext>
            </a:extLst>
          </p:cNvPr>
          <p:cNvSpPr/>
          <p:nvPr/>
        </p:nvSpPr>
        <p:spPr>
          <a:xfrm>
            <a:off x="5054204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06987BE9-5137-5F44-C817-5A0E53309009}"/>
              </a:ext>
            </a:extLst>
          </p:cNvPr>
          <p:cNvSpPr/>
          <p:nvPr/>
        </p:nvSpPr>
        <p:spPr>
          <a:xfrm>
            <a:off x="6147867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55A88943-3E68-1580-BB15-B0D06D944AA4}"/>
              </a:ext>
            </a:extLst>
          </p:cNvPr>
          <p:cNvSpPr/>
          <p:nvPr/>
        </p:nvSpPr>
        <p:spPr>
          <a:xfrm>
            <a:off x="7197329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FA27FD0-D544-1E78-26B0-FA0CAE881666}"/>
              </a:ext>
            </a:extLst>
          </p:cNvPr>
          <p:cNvSpPr/>
          <p:nvPr/>
        </p:nvSpPr>
        <p:spPr>
          <a:xfrm>
            <a:off x="8213693" y="5452728"/>
            <a:ext cx="744662" cy="321468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9A642EA-759A-4E3E-32E8-F8970F800DB7}"/>
              </a:ext>
            </a:extLst>
          </p:cNvPr>
          <p:cNvGrpSpPr/>
          <p:nvPr/>
        </p:nvGrpSpPr>
        <p:grpSpPr>
          <a:xfrm>
            <a:off x="3203239" y="6579394"/>
            <a:ext cx="1154448" cy="64294"/>
            <a:chOff x="140736" y="8648700"/>
            <a:chExt cx="1641882" cy="91440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8D2AE583-F59D-5543-BCA5-8C12BBF45F3B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AFD8A2D3-4296-03FA-8121-563430E29961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59B2C991-5F3B-DD34-21F2-554021F511D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1" name="Rectangle: Rounded Corners 430">
                <a:extLst>
                  <a:ext uri="{FF2B5EF4-FFF2-40B4-BE49-F238E27FC236}">
                    <a16:creationId xmlns:a16="http://schemas.microsoft.com/office/drawing/2014/main" id="{77AF36A0-1CD9-7B83-B235-7C1FBFBC4EC7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FC77FD69-58FE-C43A-4033-BC9AE563BC9C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26" name="Rectangle: Rounded Corners 425">
                <a:extLst>
                  <a:ext uri="{FF2B5EF4-FFF2-40B4-BE49-F238E27FC236}">
                    <a16:creationId xmlns:a16="http://schemas.microsoft.com/office/drawing/2014/main" id="{D97FF787-C68B-0137-8651-4412C05797C2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7" name="Rectangle: Rounded Corners 426">
                <a:extLst>
                  <a:ext uri="{FF2B5EF4-FFF2-40B4-BE49-F238E27FC236}">
                    <a16:creationId xmlns:a16="http://schemas.microsoft.com/office/drawing/2014/main" id="{2C5F1D64-1C15-897C-0F13-1B5D315D113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8" name="Rectangle: Rounded Corners 427">
                <a:extLst>
                  <a:ext uri="{FF2B5EF4-FFF2-40B4-BE49-F238E27FC236}">
                    <a16:creationId xmlns:a16="http://schemas.microsoft.com/office/drawing/2014/main" id="{2E1E5993-A495-2A18-1243-B4FCC3DB1CE8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DCF9B45-3A46-7EC9-E560-792B91DF81DA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23" name="Rectangle: Rounded Corners 422">
                <a:extLst>
                  <a:ext uri="{FF2B5EF4-FFF2-40B4-BE49-F238E27FC236}">
                    <a16:creationId xmlns:a16="http://schemas.microsoft.com/office/drawing/2014/main" id="{FF570603-CFB1-C9D6-D3D6-336C8F565DA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4" name="Rectangle: Rounded Corners 423">
                <a:extLst>
                  <a:ext uri="{FF2B5EF4-FFF2-40B4-BE49-F238E27FC236}">
                    <a16:creationId xmlns:a16="http://schemas.microsoft.com/office/drawing/2014/main" id="{AA38DD9A-3C2C-8082-31C0-8F425ABB2D90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5" name="Rectangle: Rounded Corners 424">
                <a:extLst>
                  <a:ext uri="{FF2B5EF4-FFF2-40B4-BE49-F238E27FC236}">
                    <a16:creationId xmlns:a16="http://schemas.microsoft.com/office/drawing/2014/main" id="{4B7F7AC8-A266-DEED-0AE9-02262083FEE4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3E6FAF2A-12A6-47F9-C002-BDBAB1132A7D}"/>
              </a:ext>
            </a:extLst>
          </p:cNvPr>
          <p:cNvGrpSpPr/>
          <p:nvPr/>
        </p:nvGrpSpPr>
        <p:grpSpPr>
          <a:xfrm>
            <a:off x="6072188" y="6579394"/>
            <a:ext cx="1154448" cy="64294"/>
            <a:chOff x="140736" y="8648700"/>
            <a:chExt cx="1641882" cy="9144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3234E3C8-BBFE-B22C-A46A-52DE02B72D18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42" name="Rectangle: Rounded Corners 441">
                <a:extLst>
                  <a:ext uri="{FF2B5EF4-FFF2-40B4-BE49-F238E27FC236}">
                    <a16:creationId xmlns:a16="http://schemas.microsoft.com/office/drawing/2014/main" id="{4F419556-A404-8E3C-2376-1B5F5577211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3" name="Rectangle: Rounded Corners 442">
                <a:extLst>
                  <a:ext uri="{FF2B5EF4-FFF2-40B4-BE49-F238E27FC236}">
                    <a16:creationId xmlns:a16="http://schemas.microsoft.com/office/drawing/2014/main" id="{641C89CC-DF59-541E-5625-B1364B3CBE88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4" name="Rectangle: Rounded Corners 443">
                <a:extLst>
                  <a:ext uri="{FF2B5EF4-FFF2-40B4-BE49-F238E27FC236}">
                    <a16:creationId xmlns:a16="http://schemas.microsoft.com/office/drawing/2014/main" id="{74C28DB8-DBBF-A178-F23B-53D245EFA4E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82067C88-60A2-15F0-60DC-737BE55FC98F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35B37C48-B095-143E-8E95-C3B2C1070178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0" name="Rectangle: Rounded Corners 439">
                <a:extLst>
                  <a:ext uri="{FF2B5EF4-FFF2-40B4-BE49-F238E27FC236}">
                    <a16:creationId xmlns:a16="http://schemas.microsoft.com/office/drawing/2014/main" id="{773D0819-50B4-8B39-9A52-36BD2C81C69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1" name="Rectangle: Rounded Corners 440">
                <a:extLst>
                  <a:ext uri="{FF2B5EF4-FFF2-40B4-BE49-F238E27FC236}">
                    <a16:creationId xmlns:a16="http://schemas.microsoft.com/office/drawing/2014/main" id="{8F4776DA-906E-2265-383F-FCCF61BE6C4E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90E97B2-3020-FE10-36BC-08FB3DF5ACB1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36" name="Rectangle: Rounded Corners 435">
                <a:extLst>
                  <a:ext uri="{FF2B5EF4-FFF2-40B4-BE49-F238E27FC236}">
                    <a16:creationId xmlns:a16="http://schemas.microsoft.com/office/drawing/2014/main" id="{3EAEE29D-D1CC-749E-556C-31765391B0B7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7" name="Rectangle: Rounded Corners 436">
                <a:extLst>
                  <a:ext uri="{FF2B5EF4-FFF2-40B4-BE49-F238E27FC236}">
                    <a16:creationId xmlns:a16="http://schemas.microsoft.com/office/drawing/2014/main" id="{FADD85D9-E860-8EBE-BFD3-A8DA4D091EDD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8" name="Rectangle: Rounded Corners 437">
                <a:extLst>
                  <a:ext uri="{FF2B5EF4-FFF2-40B4-BE49-F238E27FC236}">
                    <a16:creationId xmlns:a16="http://schemas.microsoft.com/office/drawing/2014/main" id="{0794E5CE-B804-0AF1-3DAB-CAC6165CF1A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5F95A42-8F52-7373-B99D-55CF8F6890ED}"/>
              </a:ext>
            </a:extLst>
          </p:cNvPr>
          <p:cNvGrpSpPr/>
          <p:nvPr/>
        </p:nvGrpSpPr>
        <p:grpSpPr>
          <a:xfrm>
            <a:off x="7893844" y="6579394"/>
            <a:ext cx="1154448" cy="64294"/>
            <a:chOff x="140736" y="8648700"/>
            <a:chExt cx="1641882" cy="91440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E7BDDB1E-0C69-E7A8-E84F-FC0CF9C7B82E}"/>
                </a:ext>
              </a:extLst>
            </p:cNvPr>
            <p:cNvGrpSpPr/>
            <p:nvPr/>
          </p:nvGrpSpPr>
          <p:grpSpPr>
            <a:xfrm>
              <a:off x="140736" y="8648700"/>
              <a:ext cx="419449" cy="91440"/>
              <a:chOff x="140736" y="8648700"/>
              <a:chExt cx="419449" cy="91440"/>
            </a:xfrm>
          </p:grpSpPr>
          <p:sp>
            <p:nvSpPr>
              <p:cNvPr id="455" name="Rectangle: Rounded Corners 454">
                <a:extLst>
                  <a:ext uri="{FF2B5EF4-FFF2-40B4-BE49-F238E27FC236}">
                    <a16:creationId xmlns:a16="http://schemas.microsoft.com/office/drawing/2014/main" id="{0216EE10-BD09-F44B-B5D6-1293CCC0C822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6" name="Rectangle: Rounded Corners 455">
                <a:extLst>
                  <a:ext uri="{FF2B5EF4-FFF2-40B4-BE49-F238E27FC236}">
                    <a16:creationId xmlns:a16="http://schemas.microsoft.com/office/drawing/2014/main" id="{D3BB515E-41CE-8751-BEE0-2F0D50898347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7" name="Rectangle: Rounded Corners 456">
                <a:extLst>
                  <a:ext uri="{FF2B5EF4-FFF2-40B4-BE49-F238E27FC236}">
                    <a16:creationId xmlns:a16="http://schemas.microsoft.com/office/drawing/2014/main" id="{8705C343-C7E1-8830-91E1-41DAC8689B00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29F7875A-94CA-D306-E89E-75358E825664}"/>
                </a:ext>
              </a:extLst>
            </p:cNvPr>
            <p:cNvGrpSpPr/>
            <p:nvPr/>
          </p:nvGrpSpPr>
          <p:grpSpPr>
            <a:xfrm>
              <a:off x="1363169" y="8648700"/>
              <a:ext cx="419449" cy="91440"/>
              <a:chOff x="140736" y="8648700"/>
              <a:chExt cx="419449" cy="91440"/>
            </a:xfrm>
          </p:grpSpPr>
          <p:sp>
            <p:nvSpPr>
              <p:cNvPr id="452" name="Rectangle: Rounded Corners 451">
                <a:extLst>
                  <a:ext uri="{FF2B5EF4-FFF2-40B4-BE49-F238E27FC236}">
                    <a16:creationId xmlns:a16="http://schemas.microsoft.com/office/drawing/2014/main" id="{9AB7D62C-6721-0ECC-253D-D50741C700E5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3" name="Rectangle: Rounded Corners 452">
                <a:extLst>
                  <a:ext uri="{FF2B5EF4-FFF2-40B4-BE49-F238E27FC236}">
                    <a16:creationId xmlns:a16="http://schemas.microsoft.com/office/drawing/2014/main" id="{50C264D4-ACEB-8E91-4221-1E4144110391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4" name="Rectangle: Rounded Corners 453">
                <a:extLst>
                  <a:ext uri="{FF2B5EF4-FFF2-40B4-BE49-F238E27FC236}">
                    <a16:creationId xmlns:a16="http://schemas.microsoft.com/office/drawing/2014/main" id="{A7C8BAEF-0A2A-96D7-4524-A809D5A69BAB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6231B1D5-0B54-8139-B2B1-C7331998D711}"/>
                </a:ext>
              </a:extLst>
            </p:cNvPr>
            <p:cNvGrpSpPr/>
            <p:nvPr/>
          </p:nvGrpSpPr>
          <p:grpSpPr>
            <a:xfrm>
              <a:off x="749409" y="8648700"/>
              <a:ext cx="419449" cy="91440"/>
              <a:chOff x="140736" y="8648700"/>
              <a:chExt cx="419449" cy="91440"/>
            </a:xfrm>
          </p:grpSpPr>
          <p:sp>
            <p:nvSpPr>
              <p:cNvPr id="449" name="Rectangle: Rounded Corners 448">
                <a:extLst>
                  <a:ext uri="{FF2B5EF4-FFF2-40B4-BE49-F238E27FC236}">
                    <a16:creationId xmlns:a16="http://schemas.microsoft.com/office/drawing/2014/main" id="{01BDBE60-D6BA-E819-F27B-87EF74007999}"/>
                  </a:ext>
                </a:extLst>
              </p:cNvPr>
              <p:cNvSpPr/>
              <p:nvPr/>
            </p:nvSpPr>
            <p:spPr>
              <a:xfrm>
                <a:off x="140736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8F2668A1-AA8D-36CC-D168-6B7EF7CFC73E}"/>
                  </a:ext>
                </a:extLst>
              </p:cNvPr>
              <p:cNvSpPr/>
              <p:nvPr/>
            </p:nvSpPr>
            <p:spPr>
              <a:xfrm>
                <a:off x="302490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1" name="Rectangle: Rounded Corners 450">
                <a:extLst>
                  <a:ext uri="{FF2B5EF4-FFF2-40B4-BE49-F238E27FC236}">
                    <a16:creationId xmlns:a16="http://schemas.microsoft.com/office/drawing/2014/main" id="{815913E5-6C0C-1520-12D3-8B8E61E4C5FE}"/>
                  </a:ext>
                </a:extLst>
              </p:cNvPr>
              <p:cNvSpPr/>
              <p:nvPr/>
            </p:nvSpPr>
            <p:spPr>
              <a:xfrm>
                <a:off x="468745" y="8648700"/>
                <a:ext cx="91440" cy="91440"/>
              </a:xfrm>
              <a:prstGeom prst="roundRect">
                <a:avLst>
                  <a:gd name="adj" fmla="val 28237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42915"/>
                <a:endParaRPr lang="en-US" sz="1687" spc="-105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37C81AA9-5B52-67EA-A09D-33E7CCE220CD}"/>
              </a:ext>
            </a:extLst>
          </p:cNvPr>
          <p:cNvCxnSpPr>
            <a:cxnSpLocks/>
            <a:stCxn id="410" idx="2"/>
            <a:endCxn id="324" idx="2"/>
          </p:cNvCxnSpPr>
          <p:nvPr/>
        </p:nvCxnSpPr>
        <p:spPr>
          <a:xfrm>
            <a:off x="471285" y="5774196"/>
            <a:ext cx="1824" cy="869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A1E9BDCE-E6BC-9478-DEDD-05203F0F7FAC}"/>
              </a:ext>
            </a:extLst>
          </p:cNvPr>
          <p:cNvCxnSpPr>
            <a:cxnSpLocks/>
            <a:stCxn id="412" idx="2"/>
            <a:endCxn id="349" idx="2"/>
          </p:cNvCxnSpPr>
          <p:nvPr/>
        </p:nvCxnSpPr>
        <p:spPr>
          <a:xfrm flipH="1">
            <a:off x="2411200" y="5774196"/>
            <a:ext cx="20391" cy="869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96A8B2E-13E5-892C-D9C1-77BFE1BC9F6E}"/>
              </a:ext>
            </a:extLst>
          </p:cNvPr>
          <p:cNvCxnSpPr>
            <a:cxnSpLocks/>
            <a:stCxn id="411" idx="2"/>
            <a:endCxn id="336" idx="2"/>
          </p:cNvCxnSpPr>
          <p:nvPr/>
        </p:nvCxnSpPr>
        <p:spPr>
          <a:xfrm flipH="1">
            <a:off x="1405127" y="5774196"/>
            <a:ext cx="8480" cy="4944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E6841EE5-51CC-3E42-2CBB-CFAE632796E4}"/>
              </a:ext>
            </a:extLst>
          </p:cNvPr>
          <p:cNvCxnSpPr>
            <a:cxnSpLocks/>
            <a:stCxn id="413" idx="2"/>
            <a:endCxn id="423" idx="2"/>
          </p:cNvCxnSpPr>
          <p:nvPr/>
        </p:nvCxnSpPr>
        <p:spPr>
          <a:xfrm flipH="1">
            <a:off x="3663359" y="5774196"/>
            <a:ext cx="3675" cy="869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DCA5DC98-CDF9-2E23-F5CD-E66FBF4ABC2D}"/>
              </a:ext>
            </a:extLst>
          </p:cNvPr>
          <p:cNvCxnSpPr>
            <a:cxnSpLocks/>
            <a:endCxn id="375" idx="0"/>
          </p:cNvCxnSpPr>
          <p:nvPr/>
        </p:nvCxnSpPr>
        <p:spPr>
          <a:xfrm flipH="1">
            <a:off x="4587492" y="5774196"/>
            <a:ext cx="801" cy="4301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F93B78B-231F-1705-6586-B4C6793F8F0F}"/>
              </a:ext>
            </a:extLst>
          </p:cNvPr>
          <p:cNvCxnSpPr>
            <a:cxnSpLocks/>
            <a:stCxn id="415" idx="2"/>
            <a:endCxn id="389" idx="2"/>
          </p:cNvCxnSpPr>
          <p:nvPr/>
        </p:nvCxnSpPr>
        <p:spPr>
          <a:xfrm>
            <a:off x="5426534" y="5774196"/>
            <a:ext cx="21222" cy="869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1ED6F15D-8827-B87C-0AE6-4268B30B2799}"/>
              </a:ext>
            </a:extLst>
          </p:cNvPr>
          <p:cNvCxnSpPr>
            <a:cxnSpLocks/>
            <a:stCxn id="416" idx="2"/>
            <a:endCxn id="436" idx="2"/>
          </p:cNvCxnSpPr>
          <p:nvPr/>
        </p:nvCxnSpPr>
        <p:spPr>
          <a:xfrm>
            <a:off x="6520198" y="5774196"/>
            <a:ext cx="12109" cy="869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BA53E95-8307-ECEC-FE8F-5B748F47B1F5}"/>
              </a:ext>
            </a:extLst>
          </p:cNvPr>
          <p:cNvCxnSpPr>
            <a:cxnSpLocks/>
            <a:stCxn id="417" idx="2"/>
            <a:endCxn id="401" idx="2"/>
          </p:cNvCxnSpPr>
          <p:nvPr/>
        </p:nvCxnSpPr>
        <p:spPr>
          <a:xfrm>
            <a:off x="7569660" y="5774196"/>
            <a:ext cx="11480" cy="4944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27CEAACD-AD6E-2E30-AD4A-09C1D7D19FA5}"/>
              </a:ext>
            </a:extLst>
          </p:cNvPr>
          <p:cNvCxnSpPr>
            <a:cxnSpLocks/>
            <a:stCxn id="418" idx="2"/>
            <a:endCxn id="451" idx="2"/>
          </p:cNvCxnSpPr>
          <p:nvPr/>
        </p:nvCxnSpPr>
        <p:spPr>
          <a:xfrm flipH="1">
            <a:off x="8584595" y="5774196"/>
            <a:ext cx="1429" cy="869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0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17" y="5106944"/>
            <a:ext cx="8360355" cy="1536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3641" y="5158356"/>
            <a:ext cx="8090297" cy="1269578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0" rIns="0" bIns="0" rtlCol="0">
            <a:spAutoFit/>
          </a:bodyPr>
          <a:lstStyle/>
          <a:p>
            <a:pPr marL="35717" defTabSz="642915">
              <a:lnSpc>
                <a:spcPts val="2250"/>
              </a:lnSpc>
            </a:pP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&gt;&gt;&gt;</a:t>
            </a:r>
            <a:r>
              <a:rPr sz="2109" b="1" spc="-21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edDistRecursive("Shakespeare",</a:t>
            </a:r>
            <a:r>
              <a:rPr sz="2109" b="1" spc="-21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"shake</a:t>
            </a:r>
            <a:r>
              <a:rPr sz="2109" b="1" spc="-18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spear")</a:t>
            </a:r>
            <a:endParaRPr sz="2109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5717" defTabSz="642915">
              <a:lnSpc>
                <a:spcPts val="2461"/>
              </a:lnSpc>
            </a:pP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3</a:t>
            </a:r>
            <a:endParaRPr sz="2109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5717" marR="6972945" defTabSz="642915">
              <a:lnSpc>
                <a:spcPts val="2461"/>
              </a:lnSpc>
              <a:spcBef>
                <a:spcPts val="105"/>
              </a:spcBef>
            </a:pP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&gt;&gt;&gt;</a:t>
            </a:r>
            <a:r>
              <a:rPr sz="2109" b="1" spc="-70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2109" b="1" dirty="0">
                <a:solidFill>
                  <a:srgbClr val="EBEBEB"/>
                </a:solidFill>
                <a:latin typeface="Consolas"/>
                <a:cs typeface="Consolas"/>
              </a:rPr>
              <a:t>n </a:t>
            </a:r>
            <a:r>
              <a:rPr sz="2109" b="1" spc="-1152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2109" b="1" dirty="0">
                <a:solidFill>
                  <a:srgbClr val="FF7E79"/>
                </a:solidFill>
                <a:latin typeface="Consolas"/>
                <a:cs typeface="Consolas"/>
              </a:rPr>
              <a:t>8989</a:t>
            </a:r>
            <a:endParaRPr sz="210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56EBE-A6C7-A302-24F9-B798243F2AB1}"/>
              </a:ext>
            </a:extLst>
          </p:cNvPr>
          <p:cNvSpPr txBox="1"/>
          <p:nvPr/>
        </p:nvSpPr>
        <p:spPr>
          <a:xfrm>
            <a:off x="444317" y="436500"/>
            <a:ext cx="8199620" cy="43118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defTabSz="642915"/>
            <a:r>
              <a:rPr lang="en-US" sz="2109" b="1" dirty="0">
                <a:solidFill>
                  <a:srgbClr val="FF0000"/>
                </a:solidFill>
                <a:latin typeface="Consolas" panose="020B0609020204030204" pitchFamily="49" charset="0"/>
              </a:rPr>
              <a:t>n = 0</a:t>
            </a:r>
          </a:p>
          <a:p>
            <a:pPr defTabSz="642915"/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def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edDistRecursive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(a, b):</a:t>
            </a:r>
          </a:p>
          <a:p>
            <a:pPr defTabSz="642915"/>
            <a:r>
              <a:rPr lang="en-US" sz="2109" b="1" dirty="0">
                <a:solidFill>
                  <a:srgbClr val="FF0000"/>
                </a:solidFill>
                <a:latin typeface="Consolas" panose="020B0609020204030204" pitchFamily="49" charset="0"/>
              </a:rPr>
              <a:t>    global n</a:t>
            </a:r>
          </a:p>
          <a:p>
            <a:pPr defTabSz="642915"/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if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len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(a) == 0:  </a:t>
            </a:r>
            <a:b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</a:b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   return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len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(b)</a:t>
            </a:r>
          </a:p>
          <a:p>
            <a:pPr defTabSz="642915"/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if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len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(b) == 0:  </a:t>
            </a:r>
            <a:b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</a:b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   return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len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(a)</a:t>
            </a:r>
          </a:p>
          <a:p>
            <a:pPr defTabSz="642915"/>
            <a:r>
              <a:rPr lang="en-US" sz="2109" b="1" dirty="0">
                <a:solidFill>
                  <a:srgbClr val="FF0000"/>
                </a:solidFill>
                <a:latin typeface="Consolas" panose="020B0609020204030204" pitchFamily="49" charset="0"/>
              </a:rPr>
              <a:t>    if a == 'Shake' and b == 'shake’:  </a:t>
            </a:r>
            <a:br>
              <a:rPr lang="en-US" sz="2109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109" b="1" dirty="0">
                <a:solidFill>
                  <a:srgbClr val="FF0000"/>
                </a:solidFill>
                <a:latin typeface="Consolas" panose="020B0609020204030204" pitchFamily="49" charset="0"/>
              </a:rPr>
              <a:t>       n += 1</a:t>
            </a:r>
          </a:p>
          <a:p>
            <a:pPr defTabSz="642915"/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delt = 1 if a[-1] != b[-1] else 0</a:t>
            </a:r>
          </a:p>
          <a:p>
            <a:pPr defTabSz="642915"/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return min(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edDistRecursive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(a[:-1], b[:-1]) + delt, </a:t>
            </a:r>
            <a:b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</a:b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edDistRecursive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(a[:-1], b) + 1,  </a:t>
            </a:r>
            <a:b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</a:b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2109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edDistRecursive</a:t>
            </a:r>
            <a:r>
              <a:rPr lang="en-US" sz="2109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(a, b[:-1]) + 1)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83" y="207469"/>
            <a:ext cx="3955852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3164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lang="en-US" sz="3164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lang="en-US" sz="3164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3164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lang="en-US" sz="3164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lang="en-US" sz="3164" spc="-14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endParaRPr lang="en-US"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239" y="1095412"/>
            <a:ext cx="8124446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0387" indent="-321457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r>
              <a:rPr sz="2250" spc="-2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2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(D[</a:t>
            </a:r>
            <a:r>
              <a:rPr sz="2250" i="1" spc="-12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spc="-12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i="1" spc="-14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250" spc="-14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]s)</a:t>
            </a:r>
            <a:r>
              <a:rPr sz="2250" spc="-14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9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4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3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250" spc="-14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9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times;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250" spc="-14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5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8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recalculate</a:t>
            </a:r>
            <a:r>
              <a:rPr sz="2250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4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sz="22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9990" y="4522401"/>
            <a:ext cx="1032464" cy="150019"/>
            <a:chOff x="3002837" y="5756848"/>
            <a:chExt cx="833119" cy="213360"/>
          </a:xfrm>
        </p:grpSpPr>
        <p:sp>
          <p:nvSpPr>
            <p:cNvPr id="5" name="object 5"/>
            <p:cNvSpPr/>
            <p:nvPr/>
          </p:nvSpPr>
          <p:spPr>
            <a:xfrm>
              <a:off x="3002837" y="5863529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698240" y="0"/>
                  </a:moveTo>
                  <a:lnTo>
                    <a:pt x="672840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622338" y="5756848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13233" y="6303688"/>
            <a:ext cx="344686" cy="150019"/>
            <a:chOff x="3355365" y="7165623"/>
            <a:chExt cx="490220" cy="213360"/>
          </a:xfrm>
        </p:grpSpPr>
        <p:sp>
          <p:nvSpPr>
            <p:cNvPr id="8" name="object 8"/>
            <p:cNvSpPr/>
            <p:nvPr/>
          </p:nvSpPr>
          <p:spPr>
            <a:xfrm>
              <a:off x="3355365" y="7272303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355058" y="0"/>
                  </a:moveTo>
                  <a:lnTo>
                    <a:pt x="329658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631683" y="716562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59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0930" y="6154816"/>
            <a:ext cx="1604646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i="1" spc="-7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</a:t>
            </a:r>
            <a:r>
              <a:rPr sz="1969" i="1" spc="-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969" i="1" spc="-15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969" i="1" spc="-15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69" spc="-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sz="1969" i="1" spc="-13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69" spc="-2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969" spc="-15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69" i="1" spc="-24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969" spc="-14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969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604" y="4270265"/>
            <a:ext cx="1590867" cy="6150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memo,</a:t>
            </a:r>
            <a:br>
              <a:rPr lang="en-US" sz="196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6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available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9604" y="1719807"/>
            <a:ext cx="6606399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0387" marR="3572" indent="-321457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r>
              <a:rPr sz="2250" spc="-2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Reusing </a:t>
            </a:r>
            <a:r>
              <a:rPr sz="2250" spc="-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3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250" spc="-15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2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50" spc="1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sz="2250" spc="-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</a:t>
            </a:r>
            <a:r>
              <a:rPr sz="2250" spc="-3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50" spc="-2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oblems</a:t>
            </a:r>
            <a:r>
              <a:rPr sz="2250" spc="-15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5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250" i="1" spc="-9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memoization:</a:t>
            </a:r>
            <a:endParaRPr sz="22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7125" y="2226218"/>
            <a:ext cx="7312560" cy="4650207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R="3572" defTabSz="642915">
              <a:lnSpc>
                <a:spcPct val="150000"/>
              </a:lnSpc>
              <a:spcBef>
                <a:spcPts val="154"/>
              </a:spcBef>
            </a:pP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def</a:t>
            </a:r>
            <a:r>
              <a:rPr sz="1547" b="1" spc="-25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edDistRecursiveMemo(a,</a:t>
            </a:r>
            <a:r>
              <a:rPr sz="1547" b="1" spc="-25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b,</a:t>
            </a:r>
            <a:r>
              <a:rPr sz="1547" b="1" spc="-2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memo): </a:t>
            </a:r>
            <a:r>
              <a:rPr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b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       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</a:t>
            </a:r>
            <a:r>
              <a:rPr sz="1547" b="1" spc="-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len(a)</a:t>
            </a:r>
            <a:r>
              <a:rPr sz="1547" b="1" spc="-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==</a:t>
            </a:r>
            <a:r>
              <a:rPr sz="1547" b="1" spc="-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0:</a:t>
            </a:r>
            <a:endParaRPr sz="154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R="1329583" defTabSz="642915">
              <a:lnSpc>
                <a:spcPct val="150000"/>
              </a:lnSpc>
            </a:pP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</a:t>
            </a:r>
            <a:r>
              <a:rPr sz="1547" b="1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len(b) </a:t>
            </a:r>
            <a:r>
              <a:rPr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b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       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</a:t>
            </a:r>
            <a:r>
              <a:rPr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len(b)</a:t>
            </a:r>
            <a:r>
              <a:rPr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==</a:t>
            </a:r>
            <a:r>
              <a:rPr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0:</a:t>
            </a:r>
            <a:endParaRPr sz="154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defTabSz="642915">
              <a:lnSpc>
                <a:spcPct val="150000"/>
              </a:lnSpc>
            </a:pP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</a:t>
            </a:r>
            <a:r>
              <a:rPr sz="1547" b="1" spc="-4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len(a)</a:t>
            </a:r>
            <a:endParaRPr sz="154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R="2301545" defTabSz="642915">
              <a:lnSpc>
                <a:spcPct val="150000"/>
              </a:lnSpc>
              <a:spcBef>
                <a:spcPts val="154"/>
              </a:spcBef>
            </a:pP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</a:t>
            </a:r>
            <a:r>
              <a:rPr sz="1547" b="1" spc="-18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(len(a),</a:t>
            </a:r>
            <a:r>
              <a:rPr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len(b))</a:t>
            </a:r>
            <a:r>
              <a:rPr sz="1547" b="1" spc="-18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in</a:t>
            </a:r>
            <a:r>
              <a:rPr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memo: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</a:t>
            </a:r>
            <a:b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return</a:t>
            </a:r>
            <a:r>
              <a:rPr lang="en-US" sz="1547" b="1" spc="-35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memo[(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(a),</a:t>
            </a:r>
            <a:r>
              <a:rPr lang="en-US" sz="1547" b="1" spc="-35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(b))] </a:t>
            </a: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b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    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delt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=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1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a[-1]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!=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b[-1]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else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0</a:t>
            </a:r>
            <a:endParaRPr lang="en-US" sz="154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R="3572" defTabSz="642915">
              <a:lnSpc>
                <a:spcPct val="150000"/>
              </a:lnSpc>
            </a:pP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ans</a:t>
            </a:r>
            <a:r>
              <a:rPr lang="en-US"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=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min(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edDistRecursiveMemo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(a[:-1],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b[:-1],</a:t>
            </a:r>
            <a:r>
              <a:rPr lang="en-US" sz="1547" b="1" spc="-1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memo)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+</a:t>
            </a:r>
            <a:r>
              <a:rPr lang="en-US" sz="1547" b="1" spc="-1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delt, </a:t>
            </a: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</a:t>
            </a:r>
            <a:b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                                        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edDistRecursiveMemo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(a[:-1], b, memo) + 1, </a:t>
            </a:r>
            <a:r>
              <a:rPr lang="en-US" sz="1547" b="1" spc="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br>
              <a:rPr lang="en-US" sz="1547" b="1" spc="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spc="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         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edDistRecursiveMemo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(a,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b[:-1],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memo)</a:t>
            </a:r>
            <a:r>
              <a:rPr lang="en-US" sz="1547" b="1" spc="-4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+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1)</a:t>
            </a:r>
            <a:endParaRPr lang="en-US" sz="154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R="2743549" defTabSz="642915">
              <a:lnSpc>
                <a:spcPct val="150000"/>
              </a:lnSpc>
            </a:pP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memo[(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(a),</a:t>
            </a:r>
            <a:r>
              <a:rPr lang="en-US" sz="1547" b="1" spc="-25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len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(b))]</a:t>
            </a:r>
            <a:r>
              <a:rPr lang="en-US" sz="1547" b="1" spc="-25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=</a:t>
            </a:r>
            <a:r>
              <a:rPr lang="en-US" sz="1547" b="1" spc="-2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ans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b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 </a:t>
            </a:r>
            <a:r>
              <a:rPr lang="en-US" sz="1547" b="1" spc="-686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</a:t>
            </a:r>
            <a:r>
              <a:rPr lang="en-US" sz="1547" b="1" spc="-7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54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ans</a:t>
            </a:r>
            <a:endParaRPr sz="154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93788" y="2031504"/>
          <a:ext cx="3475432" cy="3335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0931" y="1640691"/>
            <a:ext cx="3348289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421020" algn="l"/>
                <a:tab pos="855434" algn="l"/>
                <a:tab pos="1290294" algn="l"/>
                <a:tab pos="1724708" algn="l"/>
                <a:tab pos="2159122" algn="l"/>
                <a:tab pos="2593982" algn="l"/>
                <a:tab pos="3028396" algn="l"/>
              </a:tabLst>
            </a:pPr>
            <a:r>
              <a:rPr sz="1828" spc="116" dirty="0">
                <a:latin typeface="Microsoft Sans Serif"/>
                <a:cs typeface="Microsoft Sans Serif"/>
              </a:rPr>
              <a:t>ϵ	</a:t>
            </a:r>
            <a:r>
              <a:rPr spc="116" dirty="0"/>
              <a:t>G	C	T	A	T	A	C</a:t>
            </a:r>
            <a:endParaRPr sz="1828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8572" y="2071827"/>
            <a:ext cx="184845" cy="327773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182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1699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  C  G  T  A  T  G  C</a:t>
            </a:r>
            <a:endParaRPr kumimoji="0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631" y="3289868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899" y="1217562"/>
            <a:ext cx="188863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60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9419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3789" y="2031504"/>
            <a:ext cx="3842891" cy="3353098"/>
            <a:chOff x="3831166" y="2889250"/>
            <a:chExt cx="5465445" cy="4768850"/>
          </a:xfrm>
        </p:grpSpPr>
        <p:sp>
          <p:nvSpPr>
            <p:cNvPr id="3" name="object 3"/>
            <p:cNvSpPr/>
            <p:nvPr/>
          </p:nvSpPr>
          <p:spPr>
            <a:xfrm>
              <a:off x="3843858" y="2901949"/>
              <a:ext cx="4944745" cy="2108200"/>
            </a:xfrm>
            <a:custGeom>
              <a:avLst/>
              <a:gdLst/>
              <a:ahLst/>
              <a:cxnLst/>
              <a:rect l="l" t="t" r="r" b="b"/>
              <a:pathLst>
                <a:path w="4944745" h="2108200">
                  <a:moveTo>
                    <a:pt x="4944542" y="0"/>
                  </a:moveTo>
                  <a:lnTo>
                    <a:pt x="4944542" y="0"/>
                  </a:lnTo>
                  <a:lnTo>
                    <a:pt x="0" y="0"/>
                  </a:lnTo>
                  <a:lnTo>
                    <a:pt x="0" y="527050"/>
                  </a:lnTo>
                  <a:lnTo>
                    <a:pt x="0" y="1054100"/>
                  </a:lnTo>
                  <a:lnTo>
                    <a:pt x="0" y="1581150"/>
                  </a:lnTo>
                  <a:lnTo>
                    <a:pt x="0" y="2108200"/>
                  </a:lnTo>
                  <a:lnTo>
                    <a:pt x="618070" y="2108200"/>
                  </a:lnTo>
                  <a:lnTo>
                    <a:pt x="1236141" y="2108200"/>
                  </a:lnTo>
                  <a:lnTo>
                    <a:pt x="1854200" y="2108200"/>
                  </a:lnTo>
                  <a:lnTo>
                    <a:pt x="1854200" y="1581150"/>
                  </a:lnTo>
                  <a:lnTo>
                    <a:pt x="4944542" y="1581150"/>
                  </a:lnTo>
                  <a:lnTo>
                    <a:pt x="4944542" y="1054100"/>
                  </a:lnTo>
                  <a:lnTo>
                    <a:pt x="4944542" y="527050"/>
                  </a:lnTo>
                  <a:lnTo>
                    <a:pt x="4944542" y="0"/>
                  </a:lnTo>
                  <a:close/>
                </a:path>
              </a:pathLst>
            </a:custGeom>
            <a:solidFill>
              <a:srgbClr val="E0ED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698066" y="4483100"/>
              <a:ext cx="618490" cy="527050"/>
            </a:xfrm>
            <a:custGeom>
              <a:avLst/>
              <a:gdLst/>
              <a:ahLst/>
              <a:cxnLst/>
              <a:rect l="l" t="t" r="r" b="b"/>
              <a:pathLst>
                <a:path w="618489" h="527050">
                  <a:moveTo>
                    <a:pt x="618065" y="0"/>
                  </a:moveTo>
                  <a:lnTo>
                    <a:pt x="0" y="0"/>
                  </a:lnTo>
                  <a:lnTo>
                    <a:pt x="0" y="527050"/>
                  </a:lnTo>
                  <a:lnTo>
                    <a:pt x="618065" y="527050"/>
                  </a:lnTo>
                  <a:lnTo>
                    <a:pt x="618065" y="0"/>
                  </a:lnTo>
                  <a:close/>
                </a:path>
              </a:pathLst>
            </a:custGeom>
            <a:solidFill>
              <a:srgbClr val="FF8C82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43858" y="4483099"/>
              <a:ext cx="4944745" cy="3162300"/>
            </a:xfrm>
            <a:custGeom>
              <a:avLst/>
              <a:gdLst/>
              <a:ahLst/>
              <a:cxnLst/>
              <a:rect l="l" t="t" r="r" b="b"/>
              <a:pathLst>
                <a:path w="4944745" h="3162300">
                  <a:moveTo>
                    <a:pt x="4944542" y="0"/>
                  </a:moveTo>
                  <a:lnTo>
                    <a:pt x="4326471" y="0"/>
                  </a:lnTo>
                  <a:lnTo>
                    <a:pt x="3708400" y="0"/>
                  </a:lnTo>
                  <a:lnTo>
                    <a:pt x="3090341" y="0"/>
                  </a:lnTo>
                  <a:lnTo>
                    <a:pt x="2472271" y="0"/>
                  </a:lnTo>
                  <a:lnTo>
                    <a:pt x="2472271" y="527050"/>
                  </a:lnTo>
                  <a:lnTo>
                    <a:pt x="1854200" y="527050"/>
                  </a:lnTo>
                  <a:lnTo>
                    <a:pt x="1236141" y="527050"/>
                  </a:lnTo>
                  <a:lnTo>
                    <a:pt x="618070" y="527050"/>
                  </a:lnTo>
                  <a:lnTo>
                    <a:pt x="0" y="527050"/>
                  </a:lnTo>
                  <a:lnTo>
                    <a:pt x="0" y="1054100"/>
                  </a:lnTo>
                  <a:lnTo>
                    <a:pt x="0" y="1581150"/>
                  </a:lnTo>
                  <a:lnTo>
                    <a:pt x="0" y="2108200"/>
                  </a:lnTo>
                  <a:lnTo>
                    <a:pt x="0" y="2635250"/>
                  </a:lnTo>
                  <a:lnTo>
                    <a:pt x="0" y="3162300"/>
                  </a:lnTo>
                  <a:lnTo>
                    <a:pt x="618070" y="3162300"/>
                  </a:lnTo>
                  <a:lnTo>
                    <a:pt x="4944542" y="3162300"/>
                  </a:lnTo>
                  <a:lnTo>
                    <a:pt x="4944542" y="2635250"/>
                  </a:lnTo>
                  <a:lnTo>
                    <a:pt x="4944542" y="2108200"/>
                  </a:lnTo>
                  <a:lnTo>
                    <a:pt x="4944542" y="1581150"/>
                  </a:lnTo>
                  <a:lnTo>
                    <a:pt x="4944542" y="1054100"/>
                  </a:lnTo>
                  <a:lnTo>
                    <a:pt x="4944542" y="527050"/>
                  </a:lnTo>
                  <a:lnTo>
                    <a:pt x="4944542" y="0"/>
                  </a:lnTo>
                  <a:close/>
                </a:path>
              </a:pathLst>
            </a:custGeom>
            <a:solidFill>
              <a:srgbClr val="E0ED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31158" y="2889249"/>
              <a:ext cx="4970145" cy="4768850"/>
            </a:xfrm>
            <a:custGeom>
              <a:avLst/>
              <a:gdLst/>
              <a:ahLst/>
              <a:cxnLst/>
              <a:rect l="l" t="t" r="r" b="b"/>
              <a:pathLst>
                <a:path w="4970145" h="4768850">
                  <a:moveTo>
                    <a:pt x="4969942" y="0"/>
                  </a:moveTo>
                  <a:lnTo>
                    <a:pt x="4944542" y="0"/>
                  </a:lnTo>
                  <a:lnTo>
                    <a:pt x="4944542" y="25400"/>
                  </a:lnTo>
                  <a:lnTo>
                    <a:pt x="4944542" y="527050"/>
                  </a:lnTo>
                  <a:lnTo>
                    <a:pt x="4944542" y="4743450"/>
                  </a:lnTo>
                  <a:lnTo>
                    <a:pt x="4351871" y="4743450"/>
                  </a:lnTo>
                  <a:lnTo>
                    <a:pt x="4351871" y="4241800"/>
                  </a:lnTo>
                  <a:lnTo>
                    <a:pt x="4944542" y="4241800"/>
                  </a:lnTo>
                  <a:lnTo>
                    <a:pt x="4944542" y="4216400"/>
                  </a:lnTo>
                  <a:lnTo>
                    <a:pt x="4351871" y="4216400"/>
                  </a:lnTo>
                  <a:lnTo>
                    <a:pt x="4351871" y="3714750"/>
                  </a:lnTo>
                  <a:lnTo>
                    <a:pt x="4944542" y="3714750"/>
                  </a:lnTo>
                  <a:lnTo>
                    <a:pt x="4944542" y="3689350"/>
                  </a:lnTo>
                  <a:lnTo>
                    <a:pt x="4351871" y="3689350"/>
                  </a:lnTo>
                  <a:lnTo>
                    <a:pt x="4351871" y="3187700"/>
                  </a:lnTo>
                  <a:lnTo>
                    <a:pt x="4944542" y="3187700"/>
                  </a:lnTo>
                  <a:lnTo>
                    <a:pt x="4944542" y="3162300"/>
                  </a:lnTo>
                  <a:lnTo>
                    <a:pt x="4351871" y="3162300"/>
                  </a:lnTo>
                  <a:lnTo>
                    <a:pt x="4351871" y="2660650"/>
                  </a:lnTo>
                  <a:lnTo>
                    <a:pt x="4944542" y="2660650"/>
                  </a:lnTo>
                  <a:lnTo>
                    <a:pt x="4944542" y="2635250"/>
                  </a:lnTo>
                  <a:lnTo>
                    <a:pt x="4351871" y="2635250"/>
                  </a:lnTo>
                  <a:lnTo>
                    <a:pt x="4351871" y="2133600"/>
                  </a:lnTo>
                  <a:lnTo>
                    <a:pt x="4944542" y="2133600"/>
                  </a:lnTo>
                  <a:lnTo>
                    <a:pt x="4944542" y="2108200"/>
                  </a:lnTo>
                  <a:lnTo>
                    <a:pt x="4351871" y="2108200"/>
                  </a:lnTo>
                  <a:lnTo>
                    <a:pt x="4351871" y="1606550"/>
                  </a:lnTo>
                  <a:lnTo>
                    <a:pt x="4944542" y="1606550"/>
                  </a:lnTo>
                  <a:lnTo>
                    <a:pt x="4944542" y="1581150"/>
                  </a:lnTo>
                  <a:lnTo>
                    <a:pt x="4351871" y="1581150"/>
                  </a:lnTo>
                  <a:lnTo>
                    <a:pt x="4351871" y="1079500"/>
                  </a:lnTo>
                  <a:lnTo>
                    <a:pt x="4944542" y="1079500"/>
                  </a:lnTo>
                  <a:lnTo>
                    <a:pt x="4944542" y="1054100"/>
                  </a:lnTo>
                  <a:lnTo>
                    <a:pt x="4351871" y="1054100"/>
                  </a:lnTo>
                  <a:lnTo>
                    <a:pt x="4351871" y="552450"/>
                  </a:lnTo>
                  <a:lnTo>
                    <a:pt x="4944542" y="552450"/>
                  </a:lnTo>
                  <a:lnTo>
                    <a:pt x="4944542" y="527050"/>
                  </a:lnTo>
                  <a:lnTo>
                    <a:pt x="4351871" y="527050"/>
                  </a:lnTo>
                  <a:lnTo>
                    <a:pt x="4351871" y="25400"/>
                  </a:lnTo>
                  <a:lnTo>
                    <a:pt x="4944542" y="25400"/>
                  </a:lnTo>
                  <a:lnTo>
                    <a:pt x="4944542" y="0"/>
                  </a:lnTo>
                  <a:lnTo>
                    <a:pt x="4351871" y="0"/>
                  </a:lnTo>
                  <a:lnTo>
                    <a:pt x="4326471" y="0"/>
                  </a:lnTo>
                  <a:lnTo>
                    <a:pt x="4326471" y="25400"/>
                  </a:lnTo>
                  <a:lnTo>
                    <a:pt x="4326471" y="4743450"/>
                  </a:lnTo>
                  <a:lnTo>
                    <a:pt x="3733800" y="4743450"/>
                  </a:lnTo>
                  <a:lnTo>
                    <a:pt x="3733800" y="4241800"/>
                  </a:lnTo>
                  <a:lnTo>
                    <a:pt x="4326471" y="4241800"/>
                  </a:lnTo>
                  <a:lnTo>
                    <a:pt x="4326471" y="4216400"/>
                  </a:lnTo>
                  <a:lnTo>
                    <a:pt x="3733800" y="4216400"/>
                  </a:lnTo>
                  <a:lnTo>
                    <a:pt x="3733800" y="3714750"/>
                  </a:lnTo>
                  <a:lnTo>
                    <a:pt x="4326471" y="3714750"/>
                  </a:lnTo>
                  <a:lnTo>
                    <a:pt x="4326471" y="3689350"/>
                  </a:lnTo>
                  <a:lnTo>
                    <a:pt x="3733800" y="3689350"/>
                  </a:lnTo>
                  <a:lnTo>
                    <a:pt x="3733800" y="3187700"/>
                  </a:lnTo>
                  <a:lnTo>
                    <a:pt x="4326471" y="3187700"/>
                  </a:lnTo>
                  <a:lnTo>
                    <a:pt x="4326471" y="3162300"/>
                  </a:lnTo>
                  <a:lnTo>
                    <a:pt x="3733800" y="3162300"/>
                  </a:lnTo>
                  <a:lnTo>
                    <a:pt x="3733800" y="2660650"/>
                  </a:lnTo>
                  <a:lnTo>
                    <a:pt x="4326471" y="2660650"/>
                  </a:lnTo>
                  <a:lnTo>
                    <a:pt x="4326471" y="2635250"/>
                  </a:lnTo>
                  <a:lnTo>
                    <a:pt x="3733800" y="2635250"/>
                  </a:lnTo>
                  <a:lnTo>
                    <a:pt x="3733800" y="2133600"/>
                  </a:lnTo>
                  <a:lnTo>
                    <a:pt x="4326471" y="2133600"/>
                  </a:lnTo>
                  <a:lnTo>
                    <a:pt x="4326471" y="2108200"/>
                  </a:lnTo>
                  <a:lnTo>
                    <a:pt x="3733800" y="2108200"/>
                  </a:lnTo>
                  <a:lnTo>
                    <a:pt x="3733800" y="1606550"/>
                  </a:lnTo>
                  <a:lnTo>
                    <a:pt x="4326471" y="1606550"/>
                  </a:lnTo>
                  <a:lnTo>
                    <a:pt x="4326471" y="1581150"/>
                  </a:lnTo>
                  <a:lnTo>
                    <a:pt x="3733800" y="1581150"/>
                  </a:lnTo>
                  <a:lnTo>
                    <a:pt x="3733800" y="1079500"/>
                  </a:lnTo>
                  <a:lnTo>
                    <a:pt x="4326471" y="1079500"/>
                  </a:lnTo>
                  <a:lnTo>
                    <a:pt x="4326471" y="1054100"/>
                  </a:lnTo>
                  <a:lnTo>
                    <a:pt x="3733800" y="1054100"/>
                  </a:lnTo>
                  <a:lnTo>
                    <a:pt x="3733800" y="552450"/>
                  </a:lnTo>
                  <a:lnTo>
                    <a:pt x="4326471" y="552450"/>
                  </a:lnTo>
                  <a:lnTo>
                    <a:pt x="4326471" y="527050"/>
                  </a:lnTo>
                  <a:lnTo>
                    <a:pt x="3733800" y="527050"/>
                  </a:lnTo>
                  <a:lnTo>
                    <a:pt x="3733800" y="25400"/>
                  </a:lnTo>
                  <a:lnTo>
                    <a:pt x="4326471" y="25400"/>
                  </a:lnTo>
                  <a:lnTo>
                    <a:pt x="4326471" y="0"/>
                  </a:lnTo>
                  <a:lnTo>
                    <a:pt x="3733800" y="0"/>
                  </a:lnTo>
                  <a:lnTo>
                    <a:pt x="3708400" y="0"/>
                  </a:lnTo>
                  <a:lnTo>
                    <a:pt x="3708400" y="25400"/>
                  </a:lnTo>
                  <a:lnTo>
                    <a:pt x="3708400" y="4743450"/>
                  </a:lnTo>
                  <a:lnTo>
                    <a:pt x="3115741" y="4743450"/>
                  </a:lnTo>
                  <a:lnTo>
                    <a:pt x="3115741" y="4241800"/>
                  </a:lnTo>
                  <a:lnTo>
                    <a:pt x="3708400" y="4241800"/>
                  </a:lnTo>
                  <a:lnTo>
                    <a:pt x="3708400" y="4216400"/>
                  </a:lnTo>
                  <a:lnTo>
                    <a:pt x="3115741" y="4216400"/>
                  </a:lnTo>
                  <a:lnTo>
                    <a:pt x="3115741" y="3714750"/>
                  </a:lnTo>
                  <a:lnTo>
                    <a:pt x="3708400" y="3714750"/>
                  </a:lnTo>
                  <a:lnTo>
                    <a:pt x="3708400" y="3689350"/>
                  </a:lnTo>
                  <a:lnTo>
                    <a:pt x="3115741" y="3689350"/>
                  </a:lnTo>
                  <a:lnTo>
                    <a:pt x="3115741" y="3187700"/>
                  </a:lnTo>
                  <a:lnTo>
                    <a:pt x="3708400" y="3187700"/>
                  </a:lnTo>
                  <a:lnTo>
                    <a:pt x="3708400" y="3162300"/>
                  </a:lnTo>
                  <a:lnTo>
                    <a:pt x="3115741" y="3162300"/>
                  </a:lnTo>
                  <a:lnTo>
                    <a:pt x="3115741" y="2660650"/>
                  </a:lnTo>
                  <a:lnTo>
                    <a:pt x="3708400" y="2660650"/>
                  </a:lnTo>
                  <a:lnTo>
                    <a:pt x="3708400" y="2635250"/>
                  </a:lnTo>
                  <a:lnTo>
                    <a:pt x="3115741" y="2635250"/>
                  </a:lnTo>
                  <a:lnTo>
                    <a:pt x="3115741" y="2133600"/>
                  </a:lnTo>
                  <a:lnTo>
                    <a:pt x="3708400" y="2133600"/>
                  </a:lnTo>
                  <a:lnTo>
                    <a:pt x="3708400" y="2108200"/>
                  </a:lnTo>
                  <a:lnTo>
                    <a:pt x="3115741" y="2108200"/>
                  </a:lnTo>
                  <a:lnTo>
                    <a:pt x="3115741" y="1606550"/>
                  </a:lnTo>
                  <a:lnTo>
                    <a:pt x="3708400" y="1606550"/>
                  </a:lnTo>
                  <a:lnTo>
                    <a:pt x="3708400" y="1581150"/>
                  </a:lnTo>
                  <a:lnTo>
                    <a:pt x="3115741" y="1581150"/>
                  </a:lnTo>
                  <a:lnTo>
                    <a:pt x="3115741" y="1079500"/>
                  </a:lnTo>
                  <a:lnTo>
                    <a:pt x="3708400" y="1079500"/>
                  </a:lnTo>
                  <a:lnTo>
                    <a:pt x="3708400" y="1054100"/>
                  </a:lnTo>
                  <a:lnTo>
                    <a:pt x="3115741" y="1054100"/>
                  </a:lnTo>
                  <a:lnTo>
                    <a:pt x="3115741" y="552450"/>
                  </a:lnTo>
                  <a:lnTo>
                    <a:pt x="3708400" y="552450"/>
                  </a:lnTo>
                  <a:lnTo>
                    <a:pt x="3708400" y="527050"/>
                  </a:lnTo>
                  <a:lnTo>
                    <a:pt x="3115741" y="527050"/>
                  </a:lnTo>
                  <a:lnTo>
                    <a:pt x="3115741" y="25400"/>
                  </a:lnTo>
                  <a:lnTo>
                    <a:pt x="3708400" y="25400"/>
                  </a:lnTo>
                  <a:lnTo>
                    <a:pt x="3708400" y="0"/>
                  </a:lnTo>
                  <a:lnTo>
                    <a:pt x="3115741" y="0"/>
                  </a:lnTo>
                  <a:lnTo>
                    <a:pt x="3090341" y="0"/>
                  </a:lnTo>
                  <a:lnTo>
                    <a:pt x="3090341" y="25400"/>
                  </a:lnTo>
                  <a:lnTo>
                    <a:pt x="3090341" y="4743450"/>
                  </a:lnTo>
                  <a:lnTo>
                    <a:pt x="2497671" y="4743450"/>
                  </a:lnTo>
                  <a:lnTo>
                    <a:pt x="2497671" y="4241800"/>
                  </a:lnTo>
                  <a:lnTo>
                    <a:pt x="3090341" y="4241800"/>
                  </a:lnTo>
                  <a:lnTo>
                    <a:pt x="3090341" y="4216400"/>
                  </a:lnTo>
                  <a:lnTo>
                    <a:pt x="2497671" y="4216400"/>
                  </a:lnTo>
                  <a:lnTo>
                    <a:pt x="2497671" y="3714750"/>
                  </a:lnTo>
                  <a:lnTo>
                    <a:pt x="3090341" y="3714750"/>
                  </a:lnTo>
                  <a:lnTo>
                    <a:pt x="3090341" y="3689350"/>
                  </a:lnTo>
                  <a:lnTo>
                    <a:pt x="2497671" y="3689350"/>
                  </a:lnTo>
                  <a:lnTo>
                    <a:pt x="2497671" y="3187700"/>
                  </a:lnTo>
                  <a:lnTo>
                    <a:pt x="3090341" y="3187700"/>
                  </a:lnTo>
                  <a:lnTo>
                    <a:pt x="3090341" y="3162300"/>
                  </a:lnTo>
                  <a:lnTo>
                    <a:pt x="2497671" y="3162300"/>
                  </a:lnTo>
                  <a:lnTo>
                    <a:pt x="2497671" y="2660650"/>
                  </a:lnTo>
                  <a:lnTo>
                    <a:pt x="3090341" y="2660650"/>
                  </a:lnTo>
                  <a:lnTo>
                    <a:pt x="3090341" y="2635250"/>
                  </a:lnTo>
                  <a:lnTo>
                    <a:pt x="2497671" y="2635250"/>
                  </a:lnTo>
                  <a:lnTo>
                    <a:pt x="2497671" y="2133600"/>
                  </a:lnTo>
                  <a:lnTo>
                    <a:pt x="3090341" y="2133600"/>
                  </a:lnTo>
                  <a:lnTo>
                    <a:pt x="3090341" y="2108200"/>
                  </a:lnTo>
                  <a:lnTo>
                    <a:pt x="2497671" y="2108200"/>
                  </a:lnTo>
                  <a:lnTo>
                    <a:pt x="2497671" y="1606550"/>
                  </a:lnTo>
                  <a:lnTo>
                    <a:pt x="3090341" y="1606550"/>
                  </a:lnTo>
                  <a:lnTo>
                    <a:pt x="3090341" y="1581150"/>
                  </a:lnTo>
                  <a:lnTo>
                    <a:pt x="2497671" y="1581150"/>
                  </a:lnTo>
                  <a:lnTo>
                    <a:pt x="2497671" y="1079500"/>
                  </a:lnTo>
                  <a:lnTo>
                    <a:pt x="3090341" y="1079500"/>
                  </a:lnTo>
                  <a:lnTo>
                    <a:pt x="3090341" y="1054100"/>
                  </a:lnTo>
                  <a:lnTo>
                    <a:pt x="2497671" y="1054100"/>
                  </a:lnTo>
                  <a:lnTo>
                    <a:pt x="2497671" y="552450"/>
                  </a:lnTo>
                  <a:lnTo>
                    <a:pt x="3090341" y="552450"/>
                  </a:lnTo>
                  <a:lnTo>
                    <a:pt x="3090341" y="527050"/>
                  </a:lnTo>
                  <a:lnTo>
                    <a:pt x="2497671" y="527050"/>
                  </a:lnTo>
                  <a:lnTo>
                    <a:pt x="2497671" y="25400"/>
                  </a:lnTo>
                  <a:lnTo>
                    <a:pt x="3090341" y="25400"/>
                  </a:lnTo>
                  <a:lnTo>
                    <a:pt x="3090341" y="0"/>
                  </a:lnTo>
                  <a:lnTo>
                    <a:pt x="2497671" y="0"/>
                  </a:lnTo>
                  <a:lnTo>
                    <a:pt x="2472271" y="0"/>
                  </a:lnTo>
                  <a:lnTo>
                    <a:pt x="2472271" y="25400"/>
                  </a:lnTo>
                  <a:lnTo>
                    <a:pt x="2472271" y="4743450"/>
                  </a:lnTo>
                  <a:lnTo>
                    <a:pt x="1879600" y="4743450"/>
                  </a:lnTo>
                  <a:lnTo>
                    <a:pt x="1879600" y="4241800"/>
                  </a:lnTo>
                  <a:lnTo>
                    <a:pt x="2472271" y="4241800"/>
                  </a:lnTo>
                  <a:lnTo>
                    <a:pt x="2472271" y="4216400"/>
                  </a:lnTo>
                  <a:lnTo>
                    <a:pt x="1879600" y="4216400"/>
                  </a:lnTo>
                  <a:lnTo>
                    <a:pt x="1879600" y="3714750"/>
                  </a:lnTo>
                  <a:lnTo>
                    <a:pt x="2472271" y="3714750"/>
                  </a:lnTo>
                  <a:lnTo>
                    <a:pt x="2472271" y="3689350"/>
                  </a:lnTo>
                  <a:lnTo>
                    <a:pt x="1879600" y="3689350"/>
                  </a:lnTo>
                  <a:lnTo>
                    <a:pt x="1879600" y="3187700"/>
                  </a:lnTo>
                  <a:lnTo>
                    <a:pt x="2472271" y="3187700"/>
                  </a:lnTo>
                  <a:lnTo>
                    <a:pt x="2472271" y="3162300"/>
                  </a:lnTo>
                  <a:lnTo>
                    <a:pt x="1879600" y="3162300"/>
                  </a:lnTo>
                  <a:lnTo>
                    <a:pt x="1879600" y="2660650"/>
                  </a:lnTo>
                  <a:lnTo>
                    <a:pt x="2472271" y="2660650"/>
                  </a:lnTo>
                  <a:lnTo>
                    <a:pt x="2472271" y="2635250"/>
                  </a:lnTo>
                  <a:lnTo>
                    <a:pt x="1879600" y="2635250"/>
                  </a:lnTo>
                  <a:lnTo>
                    <a:pt x="1879600" y="2133600"/>
                  </a:lnTo>
                  <a:lnTo>
                    <a:pt x="2472271" y="2133600"/>
                  </a:lnTo>
                  <a:lnTo>
                    <a:pt x="2472271" y="2108200"/>
                  </a:lnTo>
                  <a:lnTo>
                    <a:pt x="1879600" y="2108200"/>
                  </a:lnTo>
                  <a:lnTo>
                    <a:pt x="1879600" y="1606550"/>
                  </a:lnTo>
                  <a:lnTo>
                    <a:pt x="2472271" y="1606550"/>
                  </a:lnTo>
                  <a:lnTo>
                    <a:pt x="2472271" y="1581150"/>
                  </a:lnTo>
                  <a:lnTo>
                    <a:pt x="1879600" y="1581150"/>
                  </a:lnTo>
                  <a:lnTo>
                    <a:pt x="1879600" y="1079500"/>
                  </a:lnTo>
                  <a:lnTo>
                    <a:pt x="2472271" y="1079500"/>
                  </a:lnTo>
                  <a:lnTo>
                    <a:pt x="2472271" y="1054100"/>
                  </a:lnTo>
                  <a:lnTo>
                    <a:pt x="1879600" y="1054100"/>
                  </a:lnTo>
                  <a:lnTo>
                    <a:pt x="1879600" y="552450"/>
                  </a:lnTo>
                  <a:lnTo>
                    <a:pt x="2472271" y="552450"/>
                  </a:lnTo>
                  <a:lnTo>
                    <a:pt x="2472271" y="527050"/>
                  </a:lnTo>
                  <a:lnTo>
                    <a:pt x="1879600" y="527050"/>
                  </a:lnTo>
                  <a:lnTo>
                    <a:pt x="1879600" y="25400"/>
                  </a:lnTo>
                  <a:lnTo>
                    <a:pt x="2472271" y="25400"/>
                  </a:lnTo>
                  <a:lnTo>
                    <a:pt x="2472271" y="0"/>
                  </a:lnTo>
                  <a:lnTo>
                    <a:pt x="1879600" y="0"/>
                  </a:lnTo>
                  <a:lnTo>
                    <a:pt x="1854200" y="0"/>
                  </a:lnTo>
                  <a:lnTo>
                    <a:pt x="1854200" y="25400"/>
                  </a:lnTo>
                  <a:lnTo>
                    <a:pt x="1854200" y="4743450"/>
                  </a:lnTo>
                  <a:lnTo>
                    <a:pt x="1261541" y="4743450"/>
                  </a:lnTo>
                  <a:lnTo>
                    <a:pt x="1261541" y="4241800"/>
                  </a:lnTo>
                  <a:lnTo>
                    <a:pt x="1854200" y="4241800"/>
                  </a:lnTo>
                  <a:lnTo>
                    <a:pt x="1854200" y="4216400"/>
                  </a:lnTo>
                  <a:lnTo>
                    <a:pt x="1261541" y="4216400"/>
                  </a:lnTo>
                  <a:lnTo>
                    <a:pt x="1261541" y="3714750"/>
                  </a:lnTo>
                  <a:lnTo>
                    <a:pt x="1854200" y="3714750"/>
                  </a:lnTo>
                  <a:lnTo>
                    <a:pt x="1854200" y="3689350"/>
                  </a:lnTo>
                  <a:lnTo>
                    <a:pt x="1261541" y="3689350"/>
                  </a:lnTo>
                  <a:lnTo>
                    <a:pt x="1261541" y="3187700"/>
                  </a:lnTo>
                  <a:lnTo>
                    <a:pt x="1854200" y="3187700"/>
                  </a:lnTo>
                  <a:lnTo>
                    <a:pt x="1854200" y="3162300"/>
                  </a:lnTo>
                  <a:lnTo>
                    <a:pt x="1261541" y="3162300"/>
                  </a:lnTo>
                  <a:lnTo>
                    <a:pt x="1261541" y="2660650"/>
                  </a:lnTo>
                  <a:lnTo>
                    <a:pt x="1854200" y="2660650"/>
                  </a:lnTo>
                  <a:lnTo>
                    <a:pt x="1854200" y="2635250"/>
                  </a:lnTo>
                  <a:lnTo>
                    <a:pt x="1261541" y="2635250"/>
                  </a:lnTo>
                  <a:lnTo>
                    <a:pt x="1261541" y="2133600"/>
                  </a:lnTo>
                  <a:lnTo>
                    <a:pt x="1854200" y="2133600"/>
                  </a:lnTo>
                  <a:lnTo>
                    <a:pt x="1854200" y="2108200"/>
                  </a:lnTo>
                  <a:lnTo>
                    <a:pt x="1261541" y="2108200"/>
                  </a:lnTo>
                  <a:lnTo>
                    <a:pt x="1261541" y="1606550"/>
                  </a:lnTo>
                  <a:lnTo>
                    <a:pt x="1854200" y="1606550"/>
                  </a:lnTo>
                  <a:lnTo>
                    <a:pt x="1854200" y="1581150"/>
                  </a:lnTo>
                  <a:lnTo>
                    <a:pt x="1261541" y="1581150"/>
                  </a:lnTo>
                  <a:lnTo>
                    <a:pt x="1261541" y="1079500"/>
                  </a:lnTo>
                  <a:lnTo>
                    <a:pt x="1854200" y="1079500"/>
                  </a:lnTo>
                  <a:lnTo>
                    <a:pt x="1854200" y="1054100"/>
                  </a:lnTo>
                  <a:lnTo>
                    <a:pt x="1261541" y="1054100"/>
                  </a:lnTo>
                  <a:lnTo>
                    <a:pt x="1261541" y="552450"/>
                  </a:lnTo>
                  <a:lnTo>
                    <a:pt x="1854200" y="552450"/>
                  </a:lnTo>
                  <a:lnTo>
                    <a:pt x="1854200" y="527050"/>
                  </a:lnTo>
                  <a:lnTo>
                    <a:pt x="1261541" y="527050"/>
                  </a:lnTo>
                  <a:lnTo>
                    <a:pt x="1261541" y="25400"/>
                  </a:lnTo>
                  <a:lnTo>
                    <a:pt x="1854200" y="25400"/>
                  </a:lnTo>
                  <a:lnTo>
                    <a:pt x="1854200" y="0"/>
                  </a:lnTo>
                  <a:lnTo>
                    <a:pt x="1261541" y="0"/>
                  </a:lnTo>
                  <a:lnTo>
                    <a:pt x="1236141" y="0"/>
                  </a:lnTo>
                  <a:lnTo>
                    <a:pt x="1236141" y="25400"/>
                  </a:lnTo>
                  <a:lnTo>
                    <a:pt x="1236141" y="4743450"/>
                  </a:lnTo>
                  <a:lnTo>
                    <a:pt x="643470" y="4743450"/>
                  </a:lnTo>
                  <a:lnTo>
                    <a:pt x="643470" y="4241800"/>
                  </a:lnTo>
                  <a:lnTo>
                    <a:pt x="1236141" y="4241800"/>
                  </a:lnTo>
                  <a:lnTo>
                    <a:pt x="1236141" y="4216400"/>
                  </a:lnTo>
                  <a:lnTo>
                    <a:pt x="643470" y="4216400"/>
                  </a:lnTo>
                  <a:lnTo>
                    <a:pt x="643470" y="3714750"/>
                  </a:lnTo>
                  <a:lnTo>
                    <a:pt x="1236141" y="3714750"/>
                  </a:lnTo>
                  <a:lnTo>
                    <a:pt x="1236141" y="3689350"/>
                  </a:lnTo>
                  <a:lnTo>
                    <a:pt x="643470" y="3689350"/>
                  </a:lnTo>
                  <a:lnTo>
                    <a:pt x="643470" y="3187700"/>
                  </a:lnTo>
                  <a:lnTo>
                    <a:pt x="1236141" y="3187700"/>
                  </a:lnTo>
                  <a:lnTo>
                    <a:pt x="1236141" y="3162300"/>
                  </a:lnTo>
                  <a:lnTo>
                    <a:pt x="643470" y="3162300"/>
                  </a:lnTo>
                  <a:lnTo>
                    <a:pt x="643470" y="2660650"/>
                  </a:lnTo>
                  <a:lnTo>
                    <a:pt x="1236141" y="2660650"/>
                  </a:lnTo>
                  <a:lnTo>
                    <a:pt x="1236141" y="2635250"/>
                  </a:lnTo>
                  <a:lnTo>
                    <a:pt x="643470" y="2635250"/>
                  </a:lnTo>
                  <a:lnTo>
                    <a:pt x="643470" y="2133600"/>
                  </a:lnTo>
                  <a:lnTo>
                    <a:pt x="1236141" y="2133600"/>
                  </a:lnTo>
                  <a:lnTo>
                    <a:pt x="1236141" y="2108200"/>
                  </a:lnTo>
                  <a:lnTo>
                    <a:pt x="643470" y="2108200"/>
                  </a:lnTo>
                  <a:lnTo>
                    <a:pt x="643470" y="1606550"/>
                  </a:lnTo>
                  <a:lnTo>
                    <a:pt x="1236141" y="1606550"/>
                  </a:lnTo>
                  <a:lnTo>
                    <a:pt x="1236141" y="1581150"/>
                  </a:lnTo>
                  <a:lnTo>
                    <a:pt x="643470" y="1581150"/>
                  </a:lnTo>
                  <a:lnTo>
                    <a:pt x="643470" y="1079500"/>
                  </a:lnTo>
                  <a:lnTo>
                    <a:pt x="1236141" y="1079500"/>
                  </a:lnTo>
                  <a:lnTo>
                    <a:pt x="1236141" y="1054100"/>
                  </a:lnTo>
                  <a:lnTo>
                    <a:pt x="643470" y="1054100"/>
                  </a:lnTo>
                  <a:lnTo>
                    <a:pt x="643470" y="552450"/>
                  </a:lnTo>
                  <a:lnTo>
                    <a:pt x="1236141" y="552450"/>
                  </a:lnTo>
                  <a:lnTo>
                    <a:pt x="1236141" y="527050"/>
                  </a:lnTo>
                  <a:lnTo>
                    <a:pt x="643470" y="527050"/>
                  </a:lnTo>
                  <a:lnTo>
                    <a:pt x="643470" y="25400"/>
                  </a:lnTo>
                  <a:lnTo>
                    <a:pt x="1236141" y="25400"/>
                  </a:lnTo>
                  <a:lnTo>
                    <a:pt x="1236141" y="0"/>
                  </a:lnTo>
                  <a:lnTo>
                    <a:pt x="643470" y="0"/>
                  </a:lnTo>
                  <a:lnTo>
                    <a:pt x="618070" y="0"/>
                  </a:lnTo>
                  <a:lnTo>
                    <a:pt x="618070" y="25400"/>
                  </a:lnTo>
                  <a:lnTo>
                    <a:pt x="618070" y="4743450"/>
                  </a:lnTo>
                  <a:lnTo>
                    <a:pt x="25400" y="4743450"/>
                  </a:lnTo>
                  <a:lnTo>
                    <a:pt x="25400" y="4241800"/>
                  </a:lnTo>
                  <a:lnTo>
                    <a:pt x="618070" y="4241800"/>
                  </a:lnTo>
                  <a:lnTo>
                    <a:pt x="618070" y="4216400"/>
                  </a:lnTo>
                  <a:lnTo>
                    <a:pt x="25400" y="4216400"/>
                  </a:lnTo>
                  <a:lnTo>
                    <a:pt x="25400" y="3714750"/>
                  </a:lnTo>
                  <a:lnTo>
                    <a:pt x="618070" y="3714750"/>
                  </a:lnTo>
                  <a:lnTo>
                    <a:pt x="618070" y="3689350"/>
                  </a:lnTo>
                  <a:lnTo>
                    <a:pt x="25400" y="3689350"/>
                  </a:lnTo>
                  <a:lnTo>
                    <a:pt x="25400" y="3187700"/>
                  </a:lnTo>
                  <a:lnTo>
                    <a:pt x="618070" y="3187700"/>
                  </a:lnTo>
                  <a:lnTo>
                    <a:pt x="618070" y="3162300"/>
                  </a:lnTo>
                  <a:lnTo>
                    <a:pt x="25400" y="3162300"/>
                  </a:lnTo>
                  <a:lnTo>
                    <a:pt x="25400" y="2660650"/>
                  </a:lnTo>
                  <a:lnTo>
                    <a:pt x="618070" y="2660650"/>
                  </a:lnTo>
                  <a:lnTo>
                    <a:pt x="618070" y="2635250"/>
                  </a:lnTo>
                  <a:lnTo>
                    <a:pt x="25400" y="2635250"/>
                  </a:lnTo>
                  <a:lnTo>
                    <a:pt x="25400" y="2133600"/>
                  </a:lnTo>
                  <a:lnTo>
                    <a:pt x="618070" y="2133600"/>
                  </a:lnTo>
                  <a:lnTo>
                    <a:pt x="618070" y="2108200"/>
                  </a:lnTo>
                  <a:lnTo>
                    <a:pt x="25400" y="2108200"/>
                  </a:lnTo>
                  <a:lnTo>
                    <a:pt x="25400" y="1606550"/>
                  </a:lnTo>
                  <a:lnTo>
                    <a:pt x="618070" y="1606550"/>
                  </a:lnTo>
                  <a:lnTo>
                    <a:pt x="618070" y="1581150"/>
                  </a:lnTo>
                  <a:lnTo>
                    <a:pt x="25400" y="1581150"/>
                  </a:lnTo>
                  <a:lnTo>
                    <a:pt x="25400" y="1079500"/>
                  </a:lnTo>
                  <a:lnTo>
                    <a:pt x="618070" y="1079500"/>
                  </a:lnTo>
                  <a:lnTo>
                    <a:pt x="618070" y="1054100"/>
                  </a:lnTo>
                  <a:lnTo>
                    <a:pt x="25400" y="1054100"/>
                  </a:lnTo>
                  <a:lnTo>
                    <a:pt x="25400" y="552450"/>
                  </a:lnTo>
                  <a:lnTo>
                    <a:pt x="618070" y="552450"/>
                  </a:lnTo>
                  <a:lnTo>
                    <a:pt x="618070" y="527050"/>
                  </a:lnTo>
                  <a:lnTo>
                    <a:pt x="25400" y="527050"/>
                  </a:lnTo>
                  <a:lnTo>
                    <a:pt x="25400" y="25400"/>
                  </a:lnTo>
                  <a:lnTo>
                    <a:pt x="618070" y="25400"/>
                  </a:lnTo>
                  <a:lnTo>
                    <a:pt x="618070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768850"/>
                  </a:lnTo>
                  <a:lnTo>
                    <a:pt x="25400" y="4768850"/>
                  </a:lnTo>
                  <a:lnTo>
                    <a:pt x="4969942" y="4768850"/>
                  </a:lnTo>
                  <a:lnTo>
                    <a:pt x="4969942" y="4743450"/>
                  </a:lnTo>
                  <a:lnTo>
                    <a:pt x="4969942" y="25400"/>
                  </a:lnTo>
                  <a:lnTo>
                    <a:pt x="4969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184899" y="4756150"/>
              <a:ext cx="3111500" cy="0"/>
            </a:xfrm>
            <a:custGeom>
              <a:avLst/>
              <a:gdLst/>
              <a:ahLst/>
              <a:cxnLst/>
              <a:rect l="l" t="t" r="r" b="b"/>
              <a:pathLst>
                <a:path w="3111500">
                  <a:moveTo>
                    <a:pt x="0" y="0"/>
                  </a:moveTo>
                  <a:lnTo>
                    <a:pt x="24731" y="0"/>
                  </a:lnTo>
                  <a:lnTo>
                    <a:pt x="31115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78219" y="46723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167638" y="0"/>
                  </a:moveTo>
                  <a:lnTo>
                    <a:pt x="0" y="83823"/>
                  </a:lnTo>
                  <a:lnTo>
                    <a:pt x="167641" y="167639"/>
                  </a:lnTo>
                  <a:lnTo>
                    <a:pt x="125729" y="83821"/>
                  </a:lnTo>
                  <a:lnTo>
                    <a:pt x="167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11203" y="1615498"/>
            <a:ext cx="3377213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421020" algn="l"/>
                <a:tab pos="855434" algn="l"/>
                <a:tab pos="1290294" algn="l"/>
                <a:tab pos="1724708" algn="l"/>
                <a:tab pos="2159122" algn="l"/>
                <a:tab pos="2593982" algn="l"/>
                <a:tab pos="3028396" algn="l"/>
              </a:tabLst>
            </a:pPr>
            <a:r>
              <a:rPr sz="1828" spc="116" dirty="0">
                <a:latin typeface="Microsoft Sans Serif"/>
                <a:cs typeface="Microsoft Sans Serif"/>
              </a:rPr>
              <a:t>ϵ	</a:t>
            </a:r>
            <a:r>
              <a:rPr spc="116" dirty="0"/>
              <a:t>G	C	T	A	T	A	C</a:t>
            </a:r>
            <a:endParaRPr sz="1828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8572" y="2071827"/>
            <a:ext cx="184845" cy="327773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182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1699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  C  G  T  A  T  G  C</a:t>
            </a:r>
            <a:endParaRPr kumimoji="0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0110" y="3074938"/>
            <a:ext cx="2289571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1" i="0" u="none" strike="noStrike" kern="1200" cap="none" spc="0" normalizeH="0" baseline="0" noProof="0" dirty="0">
                <a:ln>
                  <a:noFill/>
                </a:ln>
                <a:solidFill>
                  <a:srgbClr val="99120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250" b="1" i="0" u="none" strike="noStrike" kern="1200" cap="none" spc="-686" normalizeH="0" baseline="0" noProof="0" dirty="0">
                <a:ln>
                  <a:noFill/>
                </a:ln>
                <a:solidFill>
                  <a:srgbClr val="99120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1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26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GCG</a:t>
            </a:r>
            <a:r>
              <a:rPr kumimoji="0" sz="2601" b="0" i="0" u="none" strike="noStrike" kern="1200" cap="none" spc="-18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2601" b="0" i="0" u="none" strike="noStrike" kern="1200" cap="none" spc="-1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GCT</a:t>
            </a:r>
            <a:r>
              <a:rPr kumimoji="0" sz="2601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endParaRPr kumimoji="0" sz="26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9180" y="3257997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0899" y="1217562"/>
            <a:ext cx="188863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89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3789" y="2031504"/>
            <a:ext cx="3775025" cy="3818334"/>
            <a:chOff x="3831166" y="2889250"/>
            <a:chExt cx="5368925" cy="5430520"/>
          </a:xfrm>
        </p:grpSpPr>
        <p:sp>
          <p:nvSpPr>
            <p:cNvPr id="3" name="object 3"/>
            <p:cNvSpPr/>
            <p:nvPr/>
          </p:nvSpPr>
          <p:spPr>
            <a:xfrm>
              <a:off x="3843858" y="2901949"/>
              <a:ext cx="4944745" cy="4743450"/>
            </a:xfrm>
            <a:custGeom>
              <a:avLst/>
              <a:gdLst/>
              <a:ahLst/>
              <a:cxnLst/>
              <a:rect l="l" t="t" r="r" b="b"/>
              <a:pathLst>
                <a:path w="4944745" h="4743450">
                  <a:moveTo>
                    <a:pt x="4944542" y="0"/>
                  </a:moveTo>
                  <a:lnTo>
                    <a:pt x="4944542" y="0"/>
                  </a:lnTo>
                  <a:lnTo>
                    <a:pt x="0" y="0"/>
                  </a:lnTo>
                  <a:lnTo>
                    <a:pt x="0" y="527050"/>
                  </a:lnTo>
                  <a:lnTo>
                    <a:pt x="0" y="4743450"/>
                  </a:lnTo>
                  <a:lnTo>
                    <a:pt x="618070" y="4743450"/>
                  </a:lnTo>
                  <a:lnTo>
                    <a:pt x="4326471" y="4743450"/>
                  </a:lnTo>
                  <a:lnTo>
                    <a:pt x="4326471" y="4216400"/>
                  </a:lnTo>
                  <a:lnTo>
                    <a:pt x="4944542" y="4216400"/>
                  </a:lnTo>
                  <a:lnTo>
                    <a:pt x="4944542" y="3689350"/>
                  </a:lnTo>
                  <a:lnTo>
                    <a:pt x="4944542" y="3162300"/>
                  </a:lnTo>
                  <a:lnTo>
                    <a:pt x="4944542" y="527050"/>
                  </a:lnTo>
                  <a:lnTo>
                    <a:pt x="4944542" y="0"/>
                  </a:lnTo>
                  <a:close/>
                </a:path>
              </a:pathLst>
            </a:custGeom>
            <a:solidFill>
              <a:srgbClr val="E0ED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552266" y="7118350"/>
              <a:ext cx="618490" cy="527050"/>
            </a:xfrm>
            <a:custGeom>
              <a:avLst/>
              <a:gdLst/>
              <a:ahLst/>
              <a:cxnLst/>
              <a:rect l="l" t="t" r="r" b="b"/>
              <a:pathLst>
                <a:path w="618490" h="527050">
                  <a:moveTo>
                    <a:pt x="618066" y="0"/>
                  </a:moveTo>
                  <a:lnTo>
                    <a:pt x="0" y="0"/>
                  </a:lnTo>
                  <a:lnTo>
                    <a:pt x="0" y="527049"/>
                  </a:lnTo>
                  <a:lnTo>
                    <a:pt x="618066" y="527049"/>
                  </a:lnTo>
                  <a:lnTo>
                    <a:pt x="618066" y="0"/>
                  </a:lnTo>
                  <a:close/>
                </a:path>
              </a:pathLst>
            </a:custGeom>
            <a:solidFill>
              <a:srgbClr val="E0ED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70332" y="7118350"/>
              <a:ext cx="618490" cy="527050"/>
            </a:xfrm>
            <a:custGeom>
              <a:avLst/>
              <a:gdLst/>
              <a:ahLst/>
              <a:cxnLst/>
              <a:rect l="l" t="t" r="r" b="b"/>
              <a:pathLst>
                <a:path w="618490" h="527050">
                  <a:moveTo>
                    <a:pt x="618067" y="0"/>
                  </a:moveTo>
                  <a:lnTo>
                    <a:pt x="0" y="0"/>
                  </a:lnTo>
                  <a:lnTo>
                    <a:pt x="0" y="527050"/>
                  </a:lnTo>
                  <a:lnTo>
                    <a:pt x="618067" y="527050"/>
                  </a:lnTo>
                  <a:lnTo>
                    <a:pt x="618067" y="0"/>
                  </a:lnTo>
                  <a:close/>
                </a:path>
              </a:pathLst>
            </a:custGeom>
            <a:solidFill>
              <a:srgbClr val="FF8C82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31158" y="2889249"/>
              <a:ext cx="4970145" cy="4768850"/>
            </a:xfrm>
            <a:custGeom>
              <a:avLst/>
              <a:gdLst/>
              <a:ahLst/>
              <a:cxnLst/>
              <a:rect l="l" t="t" r="r" b="b"/>
              <a:pathLst>
                <a:path w="4970145" h="4768850">
                  <a:moveTo>
                    <a:pt x="4969942" y="0"/>
                  </a:moveTo>
                  <a:lnTo>
                    <a:pt x="4944542" y="0"/>
                  </a:lnTo>
                  <a:lnTo>
                    <a:pt x="4944542" y="25400"/>
                  </a:lnTo>
                  <a:lnTo>
                    <a:pt x="4944542" y="527050"/>
                  </a:lnTo>
                  <a:lnTo>
                    <a:pt x="4944542" y="4743450"/>
                  </a:lnTo>
                  <a:lnTo>
                    <a:pt x="4351871" y="4743450"/>
                  </a:lnTo>
                  <a:lnTo>
                    <a:pt x="4351871" y="4241800"/>
                  </a:lnTo>
                  <a:lnTo>
                    <a:pt x="4944542" y="4241800"/>
                  </a:lnTo>
                  <a:lnTo>
                    <a:pt x="4944542" y="4216400"/>
                  </a:lnTo>
                  <a:lnTo>
                    <a:pt x="4351871" y="4216400"/>
                  </a:lnTo>
                  <a:lnTo>
                    <a:pt x="4351871" y="3714750"/>
                  </a:lnTo>
                  <a:lnTo>
                    <a:pt x="4944542" y="3714750"/>
                  </a:lnTo>
                  <a:lnTo>
                    <a:pt x="4944542" y="3689350"/>
                  </a:lnTo>
                  <a:lnTo>
                    <a:pt x="4351871" y="3689350"/>
                  </a:lnTo>
                  <a:lnTo>
                    <a:pt x="4351871" y="3187700"/>
                  </a:lnTo>
                  <a:lnTo>
                    <a:pt x="4944542" y="3187700"/>
                  </a:lnTo>
                  <a:lnTo>
                    <a:pt x="4944542" y="3162300"/>
                  </a:lnTo>
                  <a:lnTo>
                    <a:pt x="4351871" y="3162300"/>
                  </a:lnTo>
                  <a:lnTo>
                    <a:pt x="4351871" y="2660650"/>
                  </a:lnTo>
                  <a:lnTo>
                    <a:pt x="4944542" y="2660650"/>
                  </a:lnTo>
                  <a:lnTo>
                    <a:pt x="4944542" y="2635250"/>
                  </a:lnTo>
                  <a:lnTo>
                    <a:pt x="4351871" y="2635250"/>
                  </a:lnTo>
                  <a:lnTo>
                    <a:pt x="4351871" y="2133600"/>
                  </a:lnTo>
                  <a:lnTo>
                    <a:pt x="4944542" y="2133600"/>
                  </a:lnTo>
                  <a:lnTo>
                    <a:pt x="4944542" y="2108200"/>
                  </a:lnTo>
                  <a:lnTo>
                    <a:pt x="4351871" y="2108200"/>
                  </a:lnTo>
                  <a:lnTo>
                    <a:pt x="4351871" y="1606550"/>
                  </a:lnTo>
                  <a:lnTo>
                    <a:pt x="4944542" y="1606550"/>
                  </a:lnTo>
                  <a:lnTo>
                    <a:pt x="4944542" y="1581150"/>
                  </a:lnTo>
                  <a:lnTo>
                    <a:pt x="4351871" y="1581150"/>
                  </a:lnTo>
                  <a:lnTo>
                    <a:pt x="4351871" y="1079500"/>
                  </a:lnTo>
                  <a:lnTo>
                    <a:pt x="4944542" y="1079500"/>
                  </a:lnTo>
                  <a:lnTo>
                    <a:pt x="4944542" y="1054100"/>
                  </a:lnTo>
                  <a:lnTo>
                    <a:pt x="4351871" y="1054100"/>
                  </a:lnTo>
                  <a:lnTo>
                    <a:pt x="4351871" y="552450"/>
                  </a:lnTo>
                  <a:lnTo>
                    <a:pt x="4944542" y="552450"/>
                  </a:lnTo>
                  <a:lnTo>
                    <a:pt x="4944542" y="527050"/>
                  </a:lnTo>
                  <a:lnTo>
                    <a:pt x="4351871" y="527050"/>
                  </a:lnTo>
                  <a:lnTo>
                    <a:pt x="4351871" y="25400"/>
                  </a:lnTo>
                  <a:lnTo>
                    <a:pt x="4944542" y="25400"/>
                  </a:lnTo>
                  <a:lnTo>
                    <a:pt x="4944542" y="0"/>
                  </a:lnTo>
                  <a:lnTo>
                    <a:pt x="4351871" y="0"/>
                  </a:lnTo>
                  <a:lnTo>
                    <a:pt x="4326471" y="0"/>
                  </a:lnTo>
                  <a:lnTo>
                    <a:pt x="4326471" y="25400"/>
                  </a:lnTo>
                  <a:lnTo>
                    <a:pt x="4326471" y="4743450"/>
                  </a:lnTo>
                  <a:lnTo>
                    <a:pt x="3733800" y="4743450"/>
                  </a:lnTo>
                  <a:lnTo>
                    <a:pt x="3733800" y="4241800"/>
                  </a:lnTo>
                  <a:lnTo>
                    <a:pt x="4326471" y="4241800"/>
                  </a:lnTo>
                  <a:lnTo>
                    <a:pt x="4326471" y="4216400"/>
                  </a:lnTo>
                  <a:lnTo>
                    <a:pt x="3733800" y="4216400"/>
                  </a:lnTo>
                  <a:lnTo>
                    <a:pt x="3733800" y="3714750"/>
                  </a:lnTo>
                  <a:lnTo>
                    <a:pt x="4326471" y="3714750"/>
                  </a:lnTo>
                  <a:lnTo>
                    <a:pt x="4326471" y="3689350"/>
                  </a:lnTo>
                  <a:lnTo>
                    <a:pt x="3733800" y="3689350"/>
                  </a:lnTo>
                  <a:lnTo>
                    <a:pt x="3733800" y="3187700"/>
                  </a:lnTo>
                  <a:lnTo>
                    <a:pt x="4326471" y="3187700"/>
                  </a:lnTo>
                  <a:lnTo>
                    <a:pt x="4326471" y="3162300"/>
                  </a:lnTo>
                  <a:lnTo>
                    <a:pt x="3733800" y="3162300"/>
                  </a:lnTo>
                  <a:lnTo>
                    <a:pt x="3733800" y="2660650"/>
                  </a:lnTo>
                  <a:lnTo>
                    <a:pt x="4326471" y="2660650"/>
                  </a:lnTo>
                  <a:lnTo>
                    <a:pt x="4326471" y="2635250"/>
                  </a:lnTo>
                  <a:lnTo>
                    <a:pt x="3733800" y="2635250"/>
                  </a:lnTo>
                  <a:lnTo>
                    <a:pt x="3733800" y="2133600"/>
                  </a:lnTo>
                  <a:lnTo>
                    <a:pt x="4326471" y="2133600"/>
                  </a:lnTo>
                  <a:lnTo>
                    <a:pt x="4326471" y="2108200"/>
                  </a:lnTo>
                  <a:lnTo>
                    <a:pt x="3733800" y="2108200"/>
                  </a:lnTo>
                  <a:lnTo>
                    <a:pt x="3733800" y="1606550"/>
                  </a:lnTo>
                  <a:lnTo>
                    <a:pt x="4326471" y="1606550"/>
                  </a:lnTo>
                  <a:lnTo>
                    <a:pt x="4326471" y="1581150"/>
                  </a:lnTo>
                  <a:lnTo>
                    <a:pt x="3733800" y="1581150"/>
                  </a:lnTo>
                  <a:lnTo>
                    <a:pt x="3733800" y="1079500"/>
                  </a:lnTo>
                  <a:lnTo>
                    <a:pt x="4326471" y="1079500"/>
                  </a:lnTo>
                  <a:lnTo>
                    <a:pt x="4326471" y="1054100"/>
                  </a:lnTo>
                  <a:lnTo>
                    <a:pt x="3733800" y="1054100"/>
                  </a:lnTo>
                  <a:lnTo>
                    <a:pt x="3733800" y="552450"/>
                  </a:lnTo>
                  <a:lnTo>
                    <a:pt x="4326471" y="552450"/>
                  </a:lnTo>
                  <a:lnTo>
                    <a:pt x="4326471" y="527050"/>
                  </a:lnTo>
                  <a:lnTo>
                    <a:pt x="3733800" y="527050"/>
                  </a:lnTo>
                  <a:lnTo>
                    <a:pt x="3733800" y="25400"/>
                  </a:lnTo>
                  <a:lnTo>
                    <a:pt x="4326471" y="25400"/>
                  </a:lnTo>
                  <a:lnTo>
                    <a:pt x="4326471" y="0"/>
                  </a:lnTo>
                  <a:lnTo>
                    <a:pt x="3733800" y="0"/>
                  </a:lnTo>
                  <a:lnTo>
                    <a:pt x="3708400" y="0"/>
                  </a:lnTo>
                  <a:lnTo>
                    <a:pt x="3708400" y="25400"/>
                  </a:lnTo>
                  <a:lnTo>
                    <a:pt x="3708400" y="4743450"/>
                  </a:lnTo>
                  <a:lnTo>
                    <a:pt x="3115741" y="4743450"/>
                  </a:lnTo>
                  <a:lnTo>
                    <a:pt x="3115741" y="4241800"/>
                  </a:lnTo>
                  <a:lnTo>
                    <a:pt x="3708400" y="4241800"/>
                  </a:lnTo>
                  <a:lnTo>
                    <a:pt x="3708400" y="4216400"/>
                  </a:lnTo>
                  <a:lnTo>
                    <a:pt x="3115741" y="4216400"/>
                  </a:lnTo>
                  <a:lnTo>
                    <a:pt x="3115741" y="3714750"/>
                  </a:lnTo>
                  <a:lnTo>
                    <a:pt x="3708400" y="3714750"/>
                  </a:lnTo>
                  <a:lnTo>
                    <a:pt x="3708400" y="3689350"/>
                  </a:lnTo>
                  <a:lnTo>
                    <a:pt x="3115741" y="3689350"/>
                  </a:lnTo>
                  <a:lnTo>
                    <a:pt x="3115741" y="3187700"/>
                  </a:lnTo>
                  <a:lnTo>
                    <a:pt x="3708400" y="3187700"/>
                  </a:lnTo>
                  <a:lnTo>
                    <a:pt x="3708400" y="3162300"/>
                  </a:lnTo>
                  <a:lnTo>
                    <a:pt x="3115741" y="3162300"/>
                  </a:lnTo>
                  <a:lnTo>
                    <a:pt x="3115741" y="2660650"/>
                  </a:lnTo>
                  <a:lnTo>
                    <a:pt x="3708400" y="2660650"/>
                  </a:lnTo>
                  <a:lnTo>
                    <a:pt x="3708400" y="2635250"/>
                  </a:lnTo>
                  <a:lnTo>
                    <a:pt x="3115741" y="2635250"/>
                  </a:lnTo>
                  <a:lnTo>
                    <a:pt x="3115741" y="2133600"/>
                  </a:lnTo>
                  <a:lnTo>
                    <a:pt x="3708400" y="2133600"/>
                  </a:lnTo>
                  <a:lnTo>
                    <a:pt x="3708400" y="2108200"/>
                  </a:lnTo>
                  <a:lnTo>
                    <a:pt x="3115741" y="2108200"/>
                  </a:lnTo>
                  <a:lnTo>
                    <a:pt x="3115741" y="1606550"/>
                  </a:lnTo>
                  <a:lnTo>
                    <a:pt x="3708400" y="1606550"/>
                  </a:lnTo>
                  <a:lnTo>
                    <a:pt x="3708400" y="1581150"/>
                  </a:lnTo>
                  <a:lnTo>
                    <a:pt x="3115741" y="1581150"/>
                  </a:lnTo>
                  <a:lnTo>
                    <a:pt x="3115741" y="1079500"/>
                  </a:lnTo>
                  <a:lnTo>
                    <a:pt x="3708400" y="1079500"/>
                  </a:lnTo>
                  <a:lnTo>
                    <a:pt x="3708400" y="1054100"/>
                  </a:lnTo>
                  <a:lnTo>
                    <a:pt x="3115741" y="1054100"/>
                  </a:lnTo>
                  <a:lnTo>
                    <a:pt x="3115741" y="552450"/>
                  </a:lnTo>
                  <a:lnTo>
                    <a:pt x="3708400" y="552450"/>
                  </a:lnTo>
                  <a:lnTo>
                    <a:pt x="3708400" y="527050"/>
                  </a:lnTo>
                  <a:lnTo>
                    <a:pt x="3115741" y="527050"/>
                  </a:lnTo>
                  <a:lnTo>
                    <a:pt x="3115741" y="25400"/>
                  </a:lnTo>
                  <a:lnTo>
                    <a:pt x="3708400" y="25400"/>
                  </a:lnTo>
                  <a:lnTo>
                    <a:pt x="3708400" y="0"/>
                  </a:lnTo>
                  <a:lnTo>
                    <a:pt x="3115741" y="0"/>
                  </a:lnTo>
                  <a:lnTo>
                    <a:pt x="3090341" y="0"/>
                  </a:lnTo>
                  <a:lnTo>
                    <a:pt x="3090341" y="25400"/>
                  </a:lnTo>
                  <a:lnTo>
                    <a:pt x="3090341" y="4743450"/>
                  </a:lnTo>
                  <a:lnTo>
                    <a:pt x="2497671" y="4743450"/>
                  </a:lnTo>
                  <a:lnTo>
                    <a:pt x="2497671" y="4241800"/>
                  </a:lnTo>
                  <a:lnTo>
                    <a:pt x="3090341" y="4241800"/>
                  </a:lnTo>
                  <a:lnTo>
                    <a:pt x="3090341" y="4216400"/>
                  </a:lnTo>
                  <a:lnTo>
                    <a:pt x="2497671" y="4216400"/>
                  </a:lnTo>
                  <a:lnTo>
                    <a:pt x="2497671" y="3714750"/>
                  </a:lnTo>
                  <a:lnTo>
                    <a:pt x="3090341" y="3714750"/>
                  </a:lnTo>
                  <a:lnTo>
                    <a:pt x="3090341" y="3689350"/>
                  </a:lnTo>
                  <a:lnTo>
                    <a:pt x="2497671" y="3689350"/>
                  </a:lnTo>
                  <a:lnTo>
                    <a:pt x="2497671" y="3187700"/>
                  </a:lnTo>
                  <a:lnTo>
                    <a:pt x="3090341" y="3187700"/>
                  </a:lnTo>
                  <a:lnTo>
                    <a:pt x="3090341" y="3162300"/>
                  </a:lnTo>
                  <a:lnTo>
                    <a:pt x="2497671" y="3162300"/>
                  </a:lnTo>
                  <a:lnTo>
                    <a:pt x="2497671" y="2660650"/>
                  </a:lnTo>
                  <a:lnTo>
                    <a:pt x="3090341" y="2660650"/>
                  </a:lnTo>
                  <a:lnTo>
                    <a:pt x="3090341" y="2635250"/>
                  </a:lnTo>
                  <a:lnTo>
                    <a:pt x="2497671" y="2635250"/>
                  </a:lnTo>
                  <a:lnTo>
                    <a:pt x="2497671" y="2133600"/>
                  </a:lnTo>
                  <a:lnTo>
                    <a:pt x="3090341" y="2133600"/>
                  </a:lnTo>
                  <a:lnTo>
                    <a:pt x="3090341" y="2108200"/>
                  </a:lnTo>
                  <a:lnTo>
                    <a:pt x="2497671" y="2108200"/>
                  </a:lnTo>
                  <a:lnTo>
                    <a:pt x="2497671" y="1606550"/>
                  </a:lnTo>
                  <a:lnTo>
                    <a:pt x="3090341" y="1606550"/>
                  </a:lnTo>
                  <a:lnTo>
                    <a:pt x="3090341" y="1581150"/>
                  </a:lnTo>
                  <a:lnTo>
                    <a:pt x="2497671" y="1581150"/>
                  </a:lnTo>
                  <a:lnTo>
                    <a:pt x="2497671" y="1079500"/>
                  </a:lnTo>
                  <a:lnTo>
                    <a:pt x="3090341" y="1079500"/>
                  </a:lnTo>
                  <a:lnTo>
                    <a:pt x="3090341" y="1054100"/>
                  </a:lnTo>
                  <a:lnTo>
                    <a:pt x="2497671" y="1054100"/>
                  </a:lnTo>
                  <a:lnTo>
                    <a:pt x="2497671" y="552450"/>
                  </a:lnTo>
                  <a:lnTo>
                    <a:pt x="3090341" y="552450"/>
                  </a:lnTo>
                  <a:lnTo>
                    <a:pt x="3090341" y="527050"/>
                  </a:lnTo>
                  <a:lnTo>
                    <a:pt x="2497671" y="527050"/>
                  </a:lnTo>
                  <a:lnTo>
                    <a:pt x="2497671" y="25400"/>
                  </a:lnTo>
                  <a:lnTo>
                    <a:pt x="3090341" y="25400"/>
                  </a:lnTo>
                  <a:lnTo>
                    <a:pt x="3090341" y="0"/>
                  </a:lnTo>
                  <a:lnTo>
                    <a:pt x="2497671" y="0"/>
                  </a:lnTo>
                  <a:lnTo>
                    <a:pt x="2472271" y="0"/>
                  </a:lnTo>
                  <a:lnTo>
                    <a:pt x="2472271" y="25400"/>
                  </a:lnTo>
                  <a:lnTo>
                    <a:pt x="2472271" y="4743450"/>
                  </a:lnTo>
                  <a:lnTo>
                    <a:pt x="1879600" y="4743450"/>
                  </a:lnTo>
                  <a:lnTo>
                    <a:pt x="1879600" y="4241800"/>
                  </a:lnTo>
                  <a:lnTo>
                    <a:pt x="2472271" y="4241800"/>
                  </a:lnTo>
                  <a:lnTo>
                    <a:pt x="2472271" y="4216400"/>
                  </a:lnTo>
                  <a:lnTo>
                    <a:pt x="1879600" y="4216400"/>
                  </a:lnTo>
                  <a:lnTo>
                    <a:pt x="1879600" y="3714750"/>
                  </a:lnTo>
                  <a:lnTo>
                    <a:pt x="2472271" y="3714750"/>
                  </a:lnTo>
                  <a:lnTo>
                    <a:pt x="2472271" y="3689350"/>
                  </a:lnTo>
                  <a:lnTo>
                    <a:pt x="1879600" y="3689350"/>
                  </a:lnTo>
                  <a:lnTo>
                    <a:pt x="1879600" y="3187700"/>
                  </a:lnTo>
                  <a:lnTo>
                    <a:pt x="2472271" y="3187700"/>
                  </a:lnTo>
                  <a:lnTo>
                    <a:pt x="2472271" y="3162300"/>
                  </a:lnTo>
                  <a:lnTo>
                    <a:pt x="1879600" y="3162300"/>
                  </a:lnTo>
                  <a:lnTo>
                    <a:pt x="1879600" y="2660650"/>
                  </a:lnTo>
                  <a:lnTo>
                    <a:pt x="2472271" y="2660650"/>
                  </a:lnTo>
                  <a:lnTo>
                    <a:pt x="2472271" y="2635250"/>
                  </a:lnTo>
                  <a:lnTo>
                    <a:pt x="1879600" y="2635250"/>
                  </a:lnTo>
                  <a:lnTo>
                    <a:pt x="1879600" y="2133600"/>
                  </a:lnTo>
                  <a:lnTo>
                    <a:pt x="2472271" y="2133600"/>
                  </a:lnTo>
                  <a:lnTo>
                    <a:pt x="2472271" y="2108200"/>
                  </a:lnTo>
                  <a:lnTo>
                    <a:pt x="1879600" y="2108200"/>
                  </a:lnTo>
                  <a:lnTo>
                    <a:pt x="1879600" y="1606550"/>
                  </a:lnTo>
                  <a:lnTo>
                    <a:pt x="2472271" y="1606550"/>
                  </a:lnTo>
                  <a:lnTo>
                    <a:pt x="2472271" y="1581150"/>
                  </a:lnTo>
                  <a:lnTo>
                    <a:pt x="1879600" y="1581150"/>
                  </a:lnTo>
                  <a:lnTo>
                    <a:pt x="1879600" y="1079500"/>
                  </a:lnTo>
                  <a:lnTo>
                    <a:pt x="2472271" y="1079500"/>
                  </a:lnTo>
                  <a:lnTo>
                    <a:pt x="2472271" y="1054100"/>
                  </a:lnTo>
                  <a:lnTo>
                    <a:pt x="1879600" y="1054100"/>
                  </a:lnTo>
                  <a:lnTo>
                    <a:pt x="1879600" y="552450"/>
                  </a:lnTo>
                  <a:lnTo>
                    <a:pt x="2472271" y="552450"/>
                  </a:lnTo>
                  <a:lnTo>
                    <a:pt x="2472271" y="527050"/>
                  </a:lnTo>
                  <a:lnTo>
                    <a:pt x="1879600" y="527050"/>
                  </a:lnTo>
                  <a:lnTo>
                    <a:pt x="1879600" y="25400"/>
                  </a:lnTo>
                  <a:lnTo>
                    <a:pt x="2472271" y="25400"/>
                  </a:lnTo>
                  <a:lnTo>
                    <a:pt x="2472271" y="0"/>
                  </a:lnTo>
                  <a:lnTo>
                    <a:pt x="1879600" y="0"/>
                  </a:lnTo>
                  <a:lnTo>
                    <a:pt x="1854200" y="0"/>
                  </a:lnTo>
                  <a:lnTo>
                    <a:pt x="1854200" y="25400"/>
                  </a:lnTo>
                  <a:lnTo>
                    <a:pt x="1854200" y="4743450"/>
                  </a:lnTo>
                  <a:lnTo>
                    <a:pt x="1261541" y="4743450"/>
                  </a:lnTo>
                  <a:lnTo>
                    <a:pt x="1261541" y="4241800"/>
                  </a:lnTo>
                  <a:lnTo>
                    <a:pt x="1854200" y="4241800"/>
                  </a:lnTo>
                  <a:lnTo>
                    <a:pt x="1854200" y="4216400"/>
                  </a:lnTo>
                  <a:lnTo>
                    <a:pt x="1261541" y="4216400"/>
                  </a:lnTo>
                  <a:lnTo>
                    <a:pt x="1261541" y="3714750"/>
                  </a:lnTo>
                  <a:lnTo>
                    <a:pt x="1854200" y="3714750"/>
                  </a:lnTo>
                  <a:lnTo>
                    <a:pt x="1854200" y="3689350"/>
                  </a:lnTo>
                  <a:lnTo>
                    <a:pt x="1261541" y="3689350"/>
                  </a:lnTo>
                  <a:lnTo>
                    <a:pt x="1261541" y="3187700"/>
                  </a:lnTo>
                  <a:lnTo>
                    <a:pt x="1854200" y="3187700"/>
                  </a:lnTo>
                  <a:lnTo>
                    <a:pt x="1854200" y="3162300"/>
                  </a:lnTo>
                  <a:lnTo>
                    <a:pt x="1261541" y="3162300"/>
                  </a:lnTo>
                  <a:lnTo>
                    <a:pt x="1261541" y="2660650"/>
                  </a:lnTo>
                  <a:lnTo>
                    <a:pt x="1854200" y="2660650"/>
                  </a:lnTo>
                  <a:lnTo>
                    <a:pt x="1854200" y="2635250"/>
                  </a:lnTo>
                  <a:lnTo>
                    <a:pt x="1261541" y="2635250"/>
                  </a:lnTo>
                  <a:lnTo>
                    <a:pt x="1261541" y="2133600"/>
                  </a:lnTo>
                  <a:lnTo>
                    <a:pt x="1854200" y="2133600"/>
                  </a:lnTo>
                  <a:lnTo>
                    <a:pt x="1854200" y="2108200"/>
                  </a:lnTo>
                  <a:lnTo>
                    <a:pt x="1261541" y="2108200"/>
                  </a:lnTo>
                  <a:lnTo>
                    <a:pt x="1261541" y="1606550"/>
                  </a:lnTo>
                  <a:lnTo>
                    <a:pt x="1854200" y="1606550"/>
                  </a:lnTo>
                  <a:lnTo>
                    <a:pt x="1854200" y="1581150"/>
                  </a:lnTo>
                  <a:lnTo>
                    <a:pt x="1261541" y="1581150"/>
                  </a:lnTo>
                  <a:lnTo>
                    <a:pt x="1261541" y="1079500"/>
                  </a:lnTo>
                  <a:lnTo>
                    <a:pt x="1854200" y="1079500"/>
                  </a:lnTo>
                  <a:lnTo>
                    <a:pt x="1854200" y="1054100"/>
                  </a:lnTo>
                  <a:lnTo>
                    <a:pt x="1261541" y="1054100"/>
                  </a:lnTo>
                  <a:lnTo>
                    <a:pt x="1261541" y="552450"/>
                  </a:lnTo>
                  <a:lnTo>
                    <a:pt x="1854200" y="552450"/>
                  </a:lnTo>
                  <a:lnTo>
                    <a:pt x="1854200" y="527050"/>
                  </a:lnTo>
                  <a:lnTo>
                    <a:pt x="1261541" y="527050"/>
                  </a:lnTo>
                  <a:lnTo>
                    <a:pt x="1261541" y="25400"/>
                  </a:lnTo>
                  <a:lnTo>
                    <a:pt x="1854200" y="25400"/>
                  </a:lnTo>
                  <a:lnTo>
                    <a:pt x="1854200" y="0"/>
                  </a:lnTo>
                  <a:lnTo>
                    <a:pt x="1261541" y="0"/>
                  </a:lnTo>
                  <a:lnTo>
                    <a:pt x="1236141" y="0"/>
                  </a:lnTo>
                  <a:lnTo>
                    <a:pt x="1236141" y="25400"/>
                  </a:lnTo>
                  <a:lnTo>
                    <a:pt x="1236141" y="4743450"/>
                  </a:lnTo>
                  <a:lnTo>
                    <a:pt x="643470" y="4743450"/>
                  </a:lnTo>
                  <a:lnTo>
                    <a:pt x="643470" y="4241800"/>
                  </a:lnTo>
                  <a:lnTo>
                    <a:pt x="1236141" y="4241800"/>
                  </a:lnTo>
                  <a:lnTo>
                    <a:pt x="1236141" y="4216400"/>
                  </a:lnTo>
                  <a:lnTo>
                    <a:pt x="643470" y="4216400"/>
                  </a:lnTo>
                  <a:lnTo>
                    <a:pt x="643470" y="3714750"/>
                  </a:lnTo>
                  <a:lnTo>
                    <a:pt x="1236141" y="3714750"/>
                  </a:lnTo>
                  <a:lnTo>
                    <a:pt x="1236141" y="3689350"/>
                  </a:lnTo>
                  <a:lnTo>
                    <a:pt x="643470" y="3689350"/>
                  </a:lnTo>
                  <a:lnTo>
                    <a:pt x="643470" y="3187700"/>
                  </a:lnTo>
                  <a:lnTo>
                    <a:pt x="1236141" y="3187700"/>
                  </a:lnTo>
                  <a:lnTo>
                    <a:pt x="1236141" y="3162300"/>
                  </a:lnTo>
                  <a:lnTo>
                    <a:pt x="643470" y="3162300"/>
                  </a:lnTo>
                  <a:lnTo>
                    <a:pt x="643470" y="2660650"/>
                  </a:lnTo>
                  <a:lnTo>
                    <a:pt x="1236141" y="2660650"/>
                  </a:lnTo>
                  <a:lnTo>
                    <a:pt x="1236141" y="2635250"/>
                  </a:lnTo>
                  <a:lnTo>
                    <a:pt x="643470" y="2635250"/>
                  </a:lnTo>
                  <a:lnTo>
                    <a:pt x="643470" y="2133600"/>
                  </a:lnTo>
                  <a:lnTo>
                    <a:pt x="1236141" y="2133600"/>
                  </a:lnTo>
                  <a:lnTo>
                    <a:pt x="1236141" y="2108200"/>
                  </a:lnTo>
                  <a:lnTo>
                    <a:pt x="643470" y="2108200"/>
                  </a:lnTo>
                  <a:lnTo>
                    <a:pt x="643470" y="1606550"/>
                  </a:lnTo>
                  <a:lnTo>
                    <a:pt x="1236141" y="1606550"/>
                  </a:lnTo>
                  <a:lnTo>
                    <a:pt x="1236141" y="1581150"/>
                  </a:lnTo>
                  <a:lnTo>
                    <a:pt x="643470" y="1581150"/>
                  </a:lnTo>
                  <a:lnTo>
                    <a:pt x="643470" y="1079500"/>
                  </a:lnTo>
                  <a:lnTo>
                    <a:pt x="1236141" y="1079500"/>
                  </a:lnTo>
                  <a:lnTo>
                    <a:pt x="1236141" y="1054100"/>
                  </a:lnTo>
                  <a:lnTo>
                    <a:pt x="643470" y="1054100"/>
                  </a:lnTo>
                  <a:lnTo>
                    <a:pt x="643470" y="552450"/>
                  </a:lnTo>
                  <a:lnTo>
                    <a:pt x="1236141" y="552450"/>
                  </a:lnTo>
                  <a:lnTo>
                    <a:pt x="1236141" y="527050"/>
                  </a:lnTo>
                  <a:lnTo>
                    <a:pt x="643470" y="527050"/>
                  </a:lnTo>
                  <a:lnTo>
                    <a:pt x="643470" y="25400"/>
                  </a:lnTo>
                  <a:lnTo>
                    <a:pt x="1236141" y="25400"/>
                  </a:lnTo>
                  <a:lnTo>
                    <a:pt x="1236141" y="0"/>
                  </a:lnTo>
                  <a:lnTo>
                    <a:pt x="643470" y="0"/>
                  </a:lnTo>
                  <a:lnTo>
                    <a:pt x="618070" y="0"/>
                  </a:lnTo>
                  <a:lnTo>
                    <a:pt x="618070" y="25400"/>
                  </a:lnTo>
                  <a:lnTo>
                    <a:pt x="618070" y="4743450"/>
                  </a:lnTo>
                  <a:lnTo>
                    <a:pt x="25400" y="4743450"/>
                  </a:lnTo>
                  <a:lnTo>
                    <a:pt x="25400" y="4241800"/>
                  </a:lnTo>
                  <a:lnTo>
                    <a:pt x="618070" y="4241800"/>
                  </a:lnTo>
                  <a:lnTo>
                    <a:pt x="618070" y="4216400"/>
                  </a:lnTo>
                  <a:lnTo>
                    <a:pt x="25400" y="4216400"/>
                  </a:lnTo>
                  <a:lnTo>
                    <a:pt x="25400" y="3714750"/>
                  </a:lnTo>
                  <a:lnTo>
                    <a:pt x="618070" y="3714750"/>
                  </a:lnTo>
                  <a:lnTo>
                    <a:pt x="618070" y="3689350"/>
                  </a:lnTo>
                  <a:lnTo>
                    <a:pt x="25400" y="3689350"/>
                  </a:lnTo>
                  <a:lnTo>
                    <a:pt x="25400" y="3187700"/>
                  </a:lnTo>
                  <a:lnTo>
                    <a:pt x="618070" y="3187700"/>
                  </a:lnTo>
                  <a:lnTo>
                    <a:pt x="618070" y="3162300"/>
                  </a:lnTo>
                  <a:lnTo>
                    <a:pt x="25400" y="3162300"/>
                  </a:lnTo>
                  <a:lnTo>
                    <a:pt x="25400" y="2660650"/>
                  </a:lnTo>
                  <a:lnTo>
                    <a:pt x="618070" y="2660650"/>
                  </a:lnTo>
                  <a:lnTo>
                    <a:pt x="618070" y="2635250"/>
                  </a:lnTo>
                  <a:lnTo>
                    <a:pt x="25400" y="2635250"/>
                  </a:lnTo>
                  <a:lnTo>
                    <a:pt x="25400" y="2133600"/>
                  </a:lnTo>
                  <a:lnTo>
                    <a:pt x="618070" y="2133600"/>
                  </a:lnTo>
                  <a:lnTo>
                    <a:pt x="618070" y="2108200"/>
                  </a:lnTo>
                  <a:lnTo>
                    <a:pt x="25400" y="2108200"/>
                  </a:lnTo>
                  <a:lnTo>
                    <a:pt x="25400" y="1606550"/>
                  </a:lnTo>
                  <a:lnTo>
                    <a:pt x="618070" y="1606550"/>
                  </a:lnTo>
                  <a:lnTo>
                    <a:pt x="618070" y="1581150"/>
                  </a:lnTo>
                  <a:lnTo>
                    <a:pt x="25400" y="1581150"/>
                  </a:lnTo>
                  <a:lnTo>
                    <a:pt x="25400" y="1079500"/>
                  </a:lnTo>
                  <a:lnTo>
                    <a:pt x="618070" y="1079500"/>
                  </a:lnTo>
                  <a:lnTo>
                    <a:pt x="618070" y="1054100"/>
                  </a:lnTo>
                  <a:lnTo>
                    <a:pt x="25400" y="1054100"/>
                  </a:lnTo>
                  <a:lnTo>
                    <a:pt x="25400" y="552450"/>
                  </a:lnTo>
                  <a:lnTo>
                    <a:pt x="618070" y="552450"/>
                  </a:lnTo>
                  <a:lnTo>
                    <a:pt x="618070" y="527050"/>
                  </a:lnTo>
                  <a:lnTo>
                    <a:pt x="25400" y="527050"/>
                  </a:lnTo>
                  <a:lnTo>
                    <a:pt x="25400" y="25400"/>
                  </a:lnTo>
                  <a:lnTo>
                    <a:pt x="618070" y="25400"/>
                  </a:lnTo>
                  <a:lnTo>
                    <a:pt x="618070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768850"/>
                  </a:lnTo>
                  <a:lnTo>
                    <a:pt x="25400" y="4768850"/>
                  </a:lnTo>
                  <a:lnTo>
                    <a:pt x="4969942" y="4768850"/>
                  </a:lnTo>
                  <a:lnTo>
                    <a:pt x="4969942" y="4743450"/>
                  </a:lnTo>
                  <a:lnTo>
                    <a:pt x="4969942" y="25400"/>
                  </a:lnTo>
                  <a:lnTo>
                    <a:pt x="4969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66149" y="7493000"/>
              <a:ext cx="614680" cy="807720"/>
            </a:xfrm>
            <a:custGeom>
              <a:avLst/>
              <a:gdLst/>
              <a:ahLst/>
              <a:cxnLst/>
              <a:rect l="l" t="t" r="r" b="b"/>
              <a:pathLst>
                <a:path w="614679" h="807720">
                  <a:moveTo>
                    <a:pt x="0" y="0"/>
                  </a:moveTo>
                  <a:lnTo>
                    <a:pt x="12699" y="18316"/>
                  </a:lnTo>
                  <a:lnTo>
                    <a:pt x="614561" y="80717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01262" y="7408322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09" h="184150">
                  <a:moveTo>
                    <a:pt x="0" y="0"/>
                  </a:moveTo>
                  <a:lnTo>
                    <a:pt x="35432" y="184047"/>
                  </a:lnTo>
                  <a:lnTo>
                    <a:pt x="76474" y="99797"/>
                  </a:lnTo>
                  <a:lnTo>
                    <a:pt x="168497" y="82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9432" y="1635747"/>
            <a:ext cx="3380054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421020" algn="l"/>
                <a:tab pos="855434" algn="l"/>
                <a:tab pos="1290294" algn="l"/>
                <a:tab pos="1724708" algn="l"/>
                <a:tab pos="2159122" algn="l"/>
                <a:tab pos="2593982" algn="l"/>
                <a:tab pos="3028396" algn="l"/>
              </a:tabLst>
            </a:pPr>
            <a:r>
              <a:rPr sz="1828" spc="116" dirty="0">
                <a:latin typeface="Microsoft Sans Serif"/>
                <a:cs typeface="Microsoft Sans Serif"/>
              </a:rPr>
              <a:t>ϵ	</a:t>
            </a:r>
            <a:r>
              <a:rPr spc="116" dirty="0"/>
              <a:t>G	C	T	A	T	A	C</a:t>
            </a:r>
            <a:endParaRPr sz="1828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8572" y="2071827"/>
            <a:ext cx="184845" cy="327773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182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1699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  C  G  T  A  T  G  C</a:t>
            </a:r>
            <a:endParaRPr kumimoji="0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9859" y="5852070"/>
            <a:ext cx="3924598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50" b="1" i="0" u="none" strike="noStrike" kern="1200" cap="none" spc="0" normalizeH="0" baseline="0" noProof="0" dirty="0">
                <a:ln>
                  <a:noFill/>
                </a:ln>
                <a:solidFill>
                  <a:srgbClr val="99120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250" b="1" i="0" u="none" strike="noStrike" kern="1200" cap="none" spc="-686" normalizeH="0" baseline="0" noProof="0" dirty="0">
                <a:ln>
                  <a:noFill/>
                </a:ln>
                <a:solidFill>
                  <a:srgbClr val="99120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1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26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GCGTATGC</a:t>
            </a:r>
            <a:r>
              <a:rPr kumimoji="0" sz="2601" b="0" i="0" u="none" strike="noStrike" kern="1200" cap="none" spc="-18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2601" b="0" i="0" u="none" strike="noStrike" kern="1200" cap="none" spc="-1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GCTATAC</a:t>
            </a:r>
            <a:r>
              <a:rPr kumimoji="0" sz="2601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endParaRPr kumimoji="0" sz="26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9180" y="3257997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0899" y="1217562"/>
            <a:ext cx="188863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454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3789" y="1326058"/>
            <a:ext cx="3494633" cy="3353098"/>
            <a:chOff x="3831166" y="1885950"/>
            <a:chExt cx="4970145" cy="4768850"/>
          </a:xfrm>
        </p:grpSpPr>
        <p:sp>
          <p:nvSpPr>
            <p:cNvPr id="3" name="object 3"/>
            <p:cNvSpPr/>
            <p:nvPr/>
          </p:nvSpPr>
          <p:spPr>
            <a:xfrm>
              <a:off x="3843858" y="1898649"/>
              <a:ext cx="4944745" cy="4743450"/>
            </a:xfrm>
            <a:custGeom>
              <a:avLst/>
              <a:gdLst/>
              <a:ahLst/>
              <a:cxnLst/>
              <a:rect l="l" t="t" r="r" b="b"/>
              <a:pathLst>
                <a:path w="4944745" h="4743450">
                  <a:moveTo>
                    <a:pt x="4944542" y="0"/>
                  </a:moveTo>
                  <a:lnTo>
                    <a:pt x="4944542" y="0"/>
                  </a:lnTo>
                  <a:lnTo>
                    <a:pt x="0" y="0"/>
                  </a:lnTo>
                  <a:lnTo>
                    <a:pt x="0" y="527050"/>
                  </a:lnTo>
                  <a:lnTo>
                    <a:pt x="0" y="4743450"/>
                  </a:lnTo>
                  <a:lnTo>
                    <a:pt x="618070" y="4743450"/>
                  </a:lnTo>
                  <a:lnTo>
                    <a:pt x="4326471" y="4743450"/>
                  </a:lnTo>
                  <a:lnTo>
                    <a:pt x="4326471" y="4216400"/>
                  </a:lnTo>
                  <a:lnTo>
                    <a:pt x="4944542" y="4216400"/>
                  </a:lnTo>
                  <a:lnTo>
                    <a:pt x="4944542" y="3689350"/>
                  </a:lnTo>
                  <a:lnTo>
                    <a:pt x="4944542" y="3162300"/>
                  </a:lnTo>
                  <a:lnTo>
                    <a:pt x="4944542" y="527050"/>
                  </a:lnTo>
                  <a:lnTo>
                    <a:pt x="4944542" y="0"/>
                  </a:lnTo>
                  <a:close/>
                </a:path>
              </a:pathLst>
            </a:custGeom>
            <a:solidFill>
              <a:srgbClr val="E0ED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552258" y="6115050"/>
              <a:ext cx="1236345" cy="527050"/>
            </a:xfrm>
            <a:custGeom>
              <a:avLst/>
              <a:gdLst/>
              <a:ahLst/>
              <a:cxnLst/>
              <a:rect l="l" t="t" r="r" b="b"/>
              <a:pathLst>
                <a:path w="1236345" h="527050">
                  <a:moveTo>
                    <a:pt x="1236141" y="0"/>
                  </a:moveTo>
                  <a:lnTo>
                    <a:pt x="618070" y="0"/>
                  </a:lnTo>
                  <a:lnTo>
                    <a:pt x="0" y="0"/>
                  </a:lnTo>
                  <a:lnTo>
                    <a:pt x="0" y="527050"/>
                  </a:lnTo>
                  <a:lnTo>
                    <a:pt x="618070" y="527050"/>
                  </a:lnTo>
                  <a:lnTo>
                    <a:pt x="1236141" y="527050"/>
                  </a:lnTo>
                  <a:lnTo>
                    <a:pt x="1236141" y="0"/>
                  </a:lnTo>
                  <a:close/>
                </a:path>
              </a:pathLst>
            </a:custGeom>
            <a:solidFill>
              <a:srgbClr val="E0EDD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31158" y="1885949"/>
              <a:ext cx="4970145" cy="4768850"/>
            </a:xfrm>
            <a:custGeom>
              <a:avLst/>
              <a:gdLst/>
              <a:ahLst/>
              <a:cxnLst/>
              <a:rect l="l" t="t" r="r" b="b"/>
              <a:pathLst>
                <a:path w="4970145" h="4768850">
                  <a:moveTo>
                    <a:pt x="4969942" y="0"/>
                  </a:moveTo>
                  <a:lnTo>
                    <a:pt x="4944542" y="0"/>
                  </a:lnTo>
                  <a:lnTo>
                    <a:pt x="4944542" y="25400"/>
                  </a:lnTo>
                  <a:lnTo>
                    <a:pt x="4944542" y="527050"/>
                  </a:lnTo>
                  <a:lnTo>
                    <a:pt x="4944542" y="4743450"/>
                  </a:lnTo>
                  <a:lnTo>
                    <a:pt x="4351871" y="4743450"/>
                  </a:lnTo>
                  <a:lnTo>
                    <a:pt x="4351871" y="4241800"/>
                  </a:lnTo>
                  <a:lnTo>
                    <a:pt x="4944542" y="4241800"/>
                  </a:lnTo>
                  <a:lnTo>
                    <a:pt x="4944542" y="4216400"/>
                  </a:lnTo>
                  <a:lnTo>
                    <a:pt x="4351871" y="4216400"/>
                  </a:lnTo>
                  <a:lnTo>
                    <a:pt x="4351871" y="3714750"/>
                  </a:lnTo>
                  <a:lnTo>
                    <a:pt x="4944542" y="3714750"/>
                  </a:lnTo>
                  <a:lnTo>
                    <a:pt x="4944542" y="3689350"/>
                  </a:lnTo>
                  <a:lnTo>
                    <a:pt x="4351871" y="3689350"/>
                  </a:lnTo>
                  <a:lnTo>
                    <a:pt x="4351871" y="3187700"/>
                  </a:lnTo>
                  <a:lnTo>
                    <a:pt x="4944542" y="3187700"/>
                  </a:lnTo>
                  <a:lnTo>
                    <a:pt x="4944542" y="3162300"/>
                  </a:lnTo>
                  <a:lnTo>
                    <a:pt x="4351871" y="3162300"/>
                  </a:lnTo>
                  <a:lnTo>
                    <a:pt x="4351871" y="2660650"/>
                  </a:lnTo>
                  <a:lnTo>
                    <a:pt x="4944542" y="2660650"/>
                  </a:lnTo>
                  <a:lnTo>
                    <a:pt x="4944542" y="2635250"/>
                  </a:lnTo>
                  <a:lnTo>
                    <a:pt x="4351871" y="2635250"/>
                  </a:lnTo>
                  <a:lnTo>
                    <a:pt x="4351871" y="2133600"/>
                  </a:lnTo>
                  <a:lnTo>
                    <a:pt x="4944542" y="2133600"/>
                  </a:lnTo>
                  <a:lnTo>
                    <a:pt x="4944542" y="2108200"/>
                  </a:lnTo>
                  <a:lnTo>
                    <a:pt x="4351871" y="2108200"/>
                  </a:lnTo>
                  <a:lnTo>
                    <a:pt x="4351871" y="1606550"/>
                  </a:lnTo>
                  <a:lnTo>
                    <a:pt x="4944542" y="1606550"/>
                  </a:lnTo>
                  <a:lnTo>
                    <a:pt x="4944542" y="1581150"/>
                  </a:lnTo>
                  <a:lnTo>
                    <a:pt x="4351871" y="1581150"/>
                  </a:lnTo>
                  <a:lnTo>
                    <a:pt x="4351871" y="1079500"/>
                  </a:lnTo>
                  <a:lnTo>
                    <a:pt x="4944542" y="1079500"/>
                  </a:lnTo>
                  <a:lnTo>
                    <a:pt x="4944542" y="1054100"/>
                  </a:lnTo>
                  <a:lnTo>
                    <a:pt x="4351871" y="1054100"/>
                  </a:lnTo>
                  <a:lnTo>
                    <a:pt x="4351871" y="552450"/>
                  </a:lnTo>
                  <a:lnTo>
                    <a:pt x="4944542" y="552450"/>
                  </a:lnTo>
                  <a:lnTo>
                    <a:pt x="4944542" y="527050"/>
                  </a:lnTo>
                  <a:lnTo>
                    <a:pt x="4351871" y="527050"/>
                  </a:lnTo>
                  <a:lnTo>
                    <a:pt x="4351871" y="25400"/>
                  </a:lnTo>
                  <a:lnTo>
                    <a:pt x="4944542" y="25400"/>
                  </a:lnTo>
                  <a:lnTo>
                    <a:pt x="4944542" y="0"/>
                  </a:lnTo>
                  <a:lnTo>
                    <a:pt x="4351871" y="0"/>
                  </a:lnTo>
                  <a:lnTo>
                    <a:pt x="4326471" y="0"/>
                  </a:lnTo>
                  <a:lnTo>
                    <a:pt x="4326471" y="25400"/>
                  </a:lnTo>
                  <a:lnTo>
                    <a:pt x="4326471" y="4743450"/>
                  </a:lnTo>
                  <a:lnTo>
                    <a:pt x="3733800" y="4743450"/>
                  </a:lnTo>
                  <a:lnTo>
                    <a:pt x="3733800" y="4241800"/>
                  </a:lnTo>
                  <a:lnTo>
                    <a:pt x="4326471" y="4241800"/>
                  </a:lnTo>
                  <a:lnTo>
                    <a:pt x="4326471" y="4216400"/>
                  </a:lnTo>
                  <a:lnTo>
                    <a:pt x="3733800" y="4216400"/>
                  </a:lnTo>
                  <a:lnTo>
                    <a:pt x="3733800" y="3714750"/>
                  </a:lnTo>
                  <a:lnTo>
                    <a:pt x="4326471" y="3714750"/>
                  </a:lnTo>
                  <a:lnTo>
                    <a:pt x="4326471" y="3689350"/>
                  </a:lnTo>
                  <a:lnTo>
                    <a:pt x="3733800" y="3689350"/>
                  </a:lnTo>
                  <a:lnTo>
                    <a:pt x="3733800" y="3187700"/>
                  </a:lnTo>
                  <a:lnTo>
                    <a:pt x="4326471" y="3187700"/>
                  </a:lnTo>
                  <a:lnTo>
                    <a:pt x="4326471" y="3162300"/>
                  </a:lnTo>
                  <a:lnTo>
                    <a:pt x="3733800" y="3162300"/>
                  </a:lnTo>
                  <a:lnTo>
                    <a:pt x="3733800" y="2660650"/>
                  </a:lnTo>
                  <a:lnTo>
                    <a:pt x="4326471" y="2660650"/>
                  </a:lnTo>
                  <a:lnTo>
                    <a:pt x="4326471" y="2635250"/>
                  </a:lnTo>
                  <a:lnTo>
                    <a:pt x="3733800" y="2635250"/>
                  </a:lnTo>
                  <a:lnTo>
                    <a:pt x="3733800" y="2133600"/>
                  </a:lnTo>
                  <a:lnTo>
                    <a:pt x="4326471" y="2133600"/>
                  </a:lnTo>
                  <a:lnTo>
                    <a:pt x="4326471" y="2108200"/>
                  </a:lnTo>
                  <a:lnTo>
                    <a:pt x="3733800" y="2108200"/>
                  </a:lnTo>
                  <a:lnTo>
                    <a:pt x="3733800" y="1606550"/>
                  </a:lnTo>
                  <a:lnTo>
                    <a:pt x="4326471" y="1606550"/>
                  </a:lnTo>
                  <a:lnTo>
                    <a:pt x="4326471" y="1581150"/>
                  </a:lnTo>
                  <a:lnTo>
                    <a:pt x="3733800" y="1581150"/>
                  </a:lnTo>
                  <a:lnTo>
                    <a:pt x="3733800" y="1079500"/>
                  </a:lnTo>
                  <a:lnTo>
                    <a:pt x="4326471" y="1079500"/>
                  </a:lnTo>
                  <a:lnTo>
                    <a:pt x="4326471" y="1054100"/>
                  </a:lnTo>
                  <a:lnTo>
                    <a:pt x="3733800" y="1054100"/>
                  </a:lnTo>
                  <a:lnTo>
                    <a:pt x="3733800" y="552450"/>
                  </a:lnTo>
                  <a:lnTo>
                    <a:pt x="4326471" y="552450"/>
                  </a:lnTo>
                  <a:lnTo>
                    <a:pt x="4326471" y="527050"/>
                  </a:lnTo>
                  <a:lnTo>
                    <a:pt x="3733800" y="527050"/>
                  </a:lnTo>
                  <a:lnTo>
                    <a:pt x="3733800" y="25400"/>
                  </a:lnTo>
                  <a:lnTo>
                    <a:pt x="4326471" y="25400"/>
                  </a:lnTo>
                  <a:lnTo>
                    <a:pt x="4326471" y="0"/>
                  </a:lnTo>
                  <a:lnTo>
                    <a:pt x="3733800" y="0"/>
                  </a:lnTo>
                  <a:lnTo>
                    <a:pt x="3708400" y="0"/>
                  </a:lnTo>
                  <a:lnTo>
                    <a:pt x="3708400" y="25400"/>
                  </a:lnTo>
                  <a:lnTo>
                    <a:pt x="3708400" y="4743450"/>
                  </a:lnTo>
                  <a:lnTo>
                    <a:pt x="3115741" y="4743450"/>
                  </a:lnTo>
                  <a:lnTo>
                    <a:pt x="3115741" y="4241800"/>
                  </a:lnTo>
                  <a:lnTo>
                    <a:pt x="3708400" y="4241800"/>
                  </a:lnTo>
                  <a:lnTo>
                    <a:pt x="3708400" y="4216400"/>
                  </a:lnTo>
                  <a:lnTo>
                    <a:pt x="3115741" y="4216400"/>
                  </a:lnTo>
                  <a:lnTo>
                    <a:pt x="3115741" y="3714750"/>
                  </a:lnTo>
                  <a:lnTo>
                    <a:pt x="3708400" y="3714750"/>
                  </a:lnTo>
                  <a:lnTo>
                    <a:pt x="3708400" y="3689350"/>
                  </a:lnTo>
                  <a:lnTo>
                    <a:pt x="3115741" y="3689350"/>
                  </a:lnTo>
                  <a:lnTo>
                    <a:pt x="3115741" y="3187700"/>
                  </a:lnTo>
                  <a:lnTo>
                    <a:pt x="3708400" y="3187700"/>
                  </a:lnTo>
                  <a:lnTo>
                    <a:pt x="3708400" y="3162300"/>
                  </a:lnTo>
                  <a:lnTo>
                    <a:pt x="3115741" y="3162300"/>
                  </a:lnTo>
                  <a:lnTo>
                    <a:pt x="3115741" y="2660650"/>
                  </a:lnTo>
                  <a:lnTo>
                    <a:pt x="3708400" y="2660650"/>
                  </a:lnTo>
                  <a:lnTo>
                    <a:pt x="3708400" y="2635250"/>
                  </a:lnTo>
                  <a:lnTo>
                    <a:pt x="3115741" y="2635250"/>
                  </a:lnTo>
                  <a:lnTo>
                    <a:pt x="3115741" y="2133600"/>
                  </a:lnTo>
                  <a:lnTo>
                    <a:pt x="3708400" y="2133600"/>
                  </a:lnTo>
                  <a:lnTo>
                    <a:pt x="3708400" y="2108200"/>
                  </a:lnTo>
                  <a:lnTo>
                    <a:pt x="3115741" y="2108200"/>
                  </a:lnTo>
                  <a:lnTo>
                    <a:pt x="3115741" y="1606550"/>
                  </a:lnTo>
                  <a:lnTo>
                    <a:pt x="3708400" y="1606550"/>
                  </a:lnTo>
                  <a:lnTo>
                    <a:pt x="3708400" y="1581150"/>
                  </a:lnTo>
                  <a:lnTo>
                    <a:pt x="3115741" y="1581150"/>
                  </a:lnTo>
                  <a:lnTo>
                    <a:pt x="3115741" y="1079500"/>
                  </a:lnTo>
                  <a:lnTo>
                    <a:pt x="3708400" y="1079500"/>
                  </a:lnTo>
                  <a:lnTo>
                    <a:pt x="3708400" y="1054100"/>
                  </a:lnTo>
                  <a:lnTo>
                    <a:pt x="3115741" y="1054100"/>
                  </a:lnTo>
                  <a:lnTo>
                    <a:pt x="3115741" y="552450"/>
                  </a:lnTo>
                  <a:lnTo>
                    <a:pt x="3708400" y="552450"/>
                  </a:lnTo>
                  <a:lnTo>
                    <a:pt x="3708400" y="527050"/>
                  </a:lnTo>
                  <a:lnTo>
                    <a:pt x="3115741" y="527050"/>
                  </a:lnTo>
                  <a:lnTo>
                    <a:pt x="3115741" y="25400"/>
                  </a:lnTo>
                  <a:lnTo>
                    <a:pt x="3708400" y="25400"/>
                  </a:lnTo>
                  <a:lnTo>
                    <a:pt x="3708400" y="0"/>
                  </a:lnTo>
                  <a:lnTo>
                    <a:pt x="3115741" y="0"/>
                  </a:lnTo>
                  <a:lnTo>
                    <a:pt x="3090341" y="0"/>
                  </a:lnTo>
                  <a:lnTo>
                    <a:pt x="3090341" y="25400"/>
                  </a:lnTo>
                  <a:lnTo>
                    <a:pt x="3090341" y="4743450"/>
                  </a:lnTo>
                  <a:lnTo>
                    <a:pt x="2497671" y="4743450"/>
                  </a:lnTo>
                  <a:lnTo>
                    <a:pt x="2497671" y="4241800"/>
                  </a:lnTo>
                  <a:lnTo>
                    <a:pt x="3090341" y="4241800"/>
                  </a:lnTo>
                  <a:lnTo>
                    <a:pt x="3090341" y="4216400"/>
                  </a:lnTo>
                  <a:lnTo>
                    <a:pt x="2497671" y="4216400"/>
                  </a:lnTo>
                  <a:lnTo>
                    <a:pt x="2497671" y="3714750"/>
                  </a:lnTo>
                  <a:lnTo>
                    <a:pt x="3090341" y="3714750"/>
                  </a:lnTo>
                  <a:lnTo>
                    <a:pt x="3090341" y="3689350"/>
                  </a:lnTo>
                  <a:lnTo>
                    <a:pt x="2497671" y="3689350"/>
                  </a:lnTo>
                  <a:lnTo>
                    <a:pt x="2497671" y="3187700"/>
                  </a:lnTo>
                  <a:lnTo>
                    <a:pt x="3090341" y="3187700"/>
                  </a:lnTo>
                  <a:lnTo>
                    <a:pt x="3090341" y="3162300"/>
                  </a:lnTo>
                  <a:lnTo>
                    <a:pt x="2497671" y="3162300"/>
                  </a:lnTo>
                  <a:lnTo>
                    <a:pt x="2497671" y="2660650"/>
                  </a:lnTo>
                  <a:lnTo>
                    <a:pt x="3090341" y="2660650"/>
                  </a:lnTo>
                  <a:lnTo>
                    <a:pt x="3090341" y="2635250"/>
                  </a:lnTo>
                  <a:lnTo>
                    <a:pt x="2497671" y="2635250"/>
                  </a:lnTo>
                  <a:lnTo>
                    <a:pt x="2497671" y="2133600"/>
                  </a:lnTo>
                  <a:lnTo>
                    <a:pt x="3090341" y="2133600"/>
                  </a:lnTo>
                  <a:lnTo>
                    <a:pt x="3090341" y="2108200"/>
                  </a:lnTo>
                  <a:lnTo>
                    <a:pt x="2497671" y="2108200"/>
                  </a:lnTo>
                  <a:lnTo>
                    <a:pt x="2497671" y="1606550"/>
                  </a:lnTo>
                  <a:lnTo>
                    <a:pt x="3090341" y="1606550"/>
                  </a:lnTo>
                  <a:lnTo>
                    <a:pt x="3090341" y="1581150"/>
                  </a:lnTo>
                  <a:lnTo>
                    <a:pt x="2497671" y="1581150"/>
                  </a:lnTo>
                  <a:lnTo>
                    <a:pt x="2497671" y="1079500"/>
                  </a:lnTo>
                  <a:lnTo>
                    <a:pt x="3090341" y="1079500"/>
                  </a:lnTo>
                  <a:lnTo>
                    <a:pt x="3090341" y="1054100"/>
                  </a:lnTo>
                  <a:lnTo>
                    <a:pt x="2497671" y="1054100"/>
                  </a:lnTo>
                  <a:lnTo>
                    <a:pt x="2497671" y="552450"/>
                  </a:lnTo>
                  <a:lnTo>
                    <a:pt x="3090341" y="552450"/>
                  </a:lnTo>
                  <a:lnTo>
                    <a:pt x="3090341" y="527050"/>
                  </a:lnTo>
                  <a:lnTo>
                    <a:pt x="2497671" y="527050"/>
                  </a:lnTo>
                  <a:lnTo>
                    <a:pt x="2497671" y="25400"/>
                  </a:lnTo>
                  <a:lnTo>
                    <a:pt x="3090341" y="25400"/>
                  </a:lnTo>
                  <a:lnTo>
                    <a:pt x="3090341" y="0"/>
                  </a:lnTo>
                  <a:lnTo>
                    <a:pt x="2497671" y="0"/>
                  </a:lnTo>
                  <a:lnTo>
                    <a:pt x="2472271" y="0"/>
                  </a:lnTo>
                  <a:lnTo>
                    <a:pt x="2472271" y="25400"/>
                  </a:lnTo>
                  <a:lnTo>
                    <a:pt x="2472271" y="4743450"/>
                  </a:lnTo>
                  <a:lnTo>
                    <a:pt x="1879600" y="4743450"/>
                  </a:lnTo>
                  <a:lnTo>
                    <a:pt x="1879600" y="4241800"/>
                  </a:lnTo>
                  <a:lnTo>
                    <a:pt x="2472271" y="4241800"/>
                  </a:lnTo>
                  <a:lnTo>
                    <a:pt x="2472271" y="4216400"/>
                  </a:lnTo>
                  <a:lnTo>
                    <a:pt x="1879600" y="4216400"/>
                  </a:lnTo>
                  <a:lnTo>
                    <a:pt x="1879600" y="3714750"/>
                  </a:lnTo>
                  <a:lnTo>
                    <a:pt x="2472271" y="3714750"/>
                  </a:lnTo>
                  <a:lnTo>
                    <a:pt x="2472271" y="3689350"/>
                  </a:lnTo>
                  <a:lnTo>
                    <a:pt x="1879600" y="3689350"/>
                  </a:lnTo>
                  <a:lnTo>
                    <a:pt x="1879600" y="3187700"/>
                  </a:lnTo>
                  <a:lnTo>
                    <a:pt x="2472271" y="3187700"/>
                  </a:lnTo>
                  <a:lnTo>
                    <a:pt x="2472271" y="3162300"/>
                  </a:lnTo>
                  <a:lnTo>
                    <a:pt x="1879600" y="3162300"/>
                  </a:lnTo>
                  <a:lnTo>
                    <a:pt x="1879600" y="2660650"/>
                  </a:lnTo>
                  <a:lnTo>
                    <a:pt x="2472271" y="2660650"/>
                  </a:lnTo>
                  <a:lnTo>
                    <a:pt x="2472271" y="2635250"/>
                  </a:lnTo>
                  <a:lnTo>
                    <a:pt x="1879600" y="2635250"/>
                  </a:lnTo>
                  <a:lnTo>
                    <a:pt x="1879600" y="2133600"/>
                  </a:lnTo>
                  <a:lnTo>
                    <a:pt x="2472271" y="2133600"/>
                  </a:lnTo>
                  <a:lnTo>
                    <a:pt x="2472271" y="2108200"/>
                  </a:lnTo>
                  <a:lnTo>
                    <a:pt x="1879600" y="2108200"/>
                  </a:lnTo>
                  <a:lnTo>
                    <a:pt x="1879600" y="1606550"/>
                  </a:lnTo>
                  <a:lnTo>
                    <a:pt x="2472271" y="1606550"/>
                  </a:lnTo>
                  <a:lnTo>
                    <a:pt x="2472271" y="1581150"/>
                  </a:lnTo>
                  <a:lnTo>
                    <a:pt x="1879600" y="1581150"/>
                  </a:lnTo>
                  <a:lnTo>
                    <a:pt x="1879600" y="1079500"/>
                  </a:lnTo>
                  <a:lnTo>
                    <a:pt x="2472271" y="1079500"/>
                  </a:lnTo>
                  <a:lnTo>
                    <a:pt x="2472271" y="1054100"/>
                  </a:lnTo>
                  <a:lnTo>
                    <a:pt x="1879600" y="1054100"/>
                  </a:lnTo>
                  <a:lnTo>
                    <a:pt x="1879600" y="552450"/>
                  </a:lnTo>
                  <a:lnTo>
                    <a:pt x="2472271" y="552450"/>
                  </a:lnTo>
                  <a:lnTo>
                    <a:pt x="2472271" y="527050"/>
                  </a:lnTo>
                  <a:lnTo>
                    <a:pt x="1879600" y="527050"/>
                  </a:lnTo>
                  <a:lnTo>
                    <a:pt x="1879600" y="25400"/>
                  </a:lnTo>
                  <a:lnTo>
                    <a:pt x="2472271" y="25400"/>
                  </a:lnTo>
                  <a:lnTo>
                    <a:pt x="2472271" y="0"/>
                  </a:lnTo>
                  <a:lnTo>
                    <a:pt x="1879600" y="0"/>
                  </a:lnTo>
                  <a:lnTo>
                    <a:pt x="1854200" y="0"/>
                  </a:lnTo>
                  <a:lnTo>
                    <a:pt x="1854200" y="25400"/>
                  </a:lnTo>
                  <a:lnTo>
                    <a:pt x="1854200" y="4743450"/>
                  </a:lnTo>
                  <a:lnTo>
                    <a:pt x="1261541" y="4743450"/>
                  </a:lnTo>
                  <a:lnTo>
                    <a:pt x="1261541" y="4241800"/>
                  </a:lnTo>
                  <a:lnTo>
                    <a:pt x="1854200" y="4241800"/>
                  </a:lnTo>
                  <a:lnTo>
                    <a:pt x="1854200" y="4216400"/>
                  </a:lnTo>
                  <a:lnTo>
                    <a:pt x="1261541" y="4216400"/>
                  </a:lnTo>
                  <a:lnTo>
                    <a:pt x="1261541" y="3714750"/>
                  </a:lnTo>
                  <a:lnTo>
                    <a:pt x="1854200" y="3714750"/>
                  </a:lnTo>
                  <a:lnTo>
                    <a:pt x="1854200" y="3689350"/>
                  </a:lnTo>
                  <a:lnTo>
                    <a:pt x="1261541" y="3689350"/>
                  </a:lnTo>
                  <a:lnTo>
                    <a:pt x="1261541" y="3187700"/>
                  </a:lnTo>
                  <a:lnTo>
                    <a:pt x="1854200" y="3187700"/>
                  </a:lnTo>
                  <a:lnTo>
                    <a:pt x="1854200" y="3162300"/>
                  </a:lnTo>
                  <a:lnTo>
                    <a:pt x="1261541" y="3162300"/>
                  </a:lnTo>
                  <a:lnTo>
                    <a:pt x="1261541" y="2660650"/>
                  </a:lnTo>
                  <a:lnTo>
                    <a:pt x="1854200" y="2660650"/>
                  </a:lnTo>
                  <a:lnTo>
                    <a:pt x="1854200" y="2635250"/>
                  </a:lnTo>
                  <a:lnTo>
                    <a:pt x="1261541" y="2635250"/>
                  </a:lnTo>
                  <a:lnTo>
                    <a:pt x="1261541" y="2133600"/>
                  </a:lnTo>
                  <a:lnTo>
                    <a:pt x="1854200" y="2133600"/>
                  </a:lnTo>
                  <a:lnTo>
                    <a:pt x="1854200" y="2108200"/>
                  </a:lnTo>
                  <a:lnTo>
                    <a:pt x="1261541" y="2108200"/>
                  </a:lnTo>
                  <a:lnTo>
                    <a:pt x="1261541" y="1606550"/>
                  </a:lnTo>
                  <a:lnTo>
                    <a:pt x="1854200" y="1606550"/>
                  </a:lnTo>
                  <a:lnTo>
                    <a:pt x="1854200" y="1581150"/>
                  </a:lnTo>
                  <a:lnTo>
                    <a:pt x="1261541" y="1581150"/>
                  </a:lnTo>
                  <a:lnTo>
                    <a:pt x="1261541" y="1079500"/>
                  </a:lnTo>
                  <a:lnTo>
                    <a:pt x="1854200" y="1079500"/>
                  </a:lnTo>
                  <a:lnTo>
                    <a:pt x="1854200" y="1054100"/>
                  </a:lnTo>
                  <a:lnTo>
                    <a:pt x="1261541" y="1054100"/>
                  </a:lnTo>
                  <a:lnTo>
                    <a:pt x="1261541" y="552450"/>
                  </a:lnTo>
                  <a:lnTo>
                    <a:pt x="1854200" y="552450"/>
                  </a:lnTo>
                  <a:lnTo>
                    <a:pt x="1854200" y="527050"/>
                  </a:lnTo>
                  <a:lnTo>
                    <a:pt x="1261541" y="527050"/>
                  </a:lnTo>
                  <a:lnTo>
                    <a:pt x="1261541" y="25400"/>
                  </a:lnTo>
                  <a:lnTo>
                    <a:pt x="1854200" y="25400"/>
                  </a:lnTo>
                  <a:lnTo>
                    <a:pt x="1854200" y="0"/>
                  </a:lnTo>
                  <a:lnTo>
                    <a:pt x="1261541" y="0"/>
                  </a:lnTo>
                  <a:lnTo>
                    <a:pt x="1236141" y="0"/>
                  </a:lnTo>
                  <a:lnTo>
                    <a:pt x="1236141" y="25400"/>
                  </a:lnTo>
                  <a:lnTo>
                    <a:pt x="1236141" y="4743450"/>
                  </a:lnTo>
                  <a:lnTo>
                    <a:pt x="643470" y="4743450"/>
                  </a:lnTo>
                  <a:lnTo>
                    <a:pt x="643470" y="4241800"/>
                  </a:lnTo>
                  <a:lnTo>
                    <a:pt x="1236141" y="4241800"/>
                  </a:lnTo>
                  <a:lnTo>
                    <a:pt x="1236141" y="4216400"/>
                  </a:lnTo>
                  <a:lnTo>
                    <a:pt x="643470" y="4216400"/>
                  </a:lnTo>
                  <a:lnTo>
                    <a:pt x="643470" y="3714750"/>
                  </a:lnTo>
                  <a:lnTo>
                    <a:pt x="1236141" y="3714750"/>
                  </a:lnTo>
                  <a:lnTo>
                    <a:pt x="1236141" y="3689350"/>
                  </a:lnTo>
                  <a:lnTo>
                    <a:pt x="643470" y="3689350"/>
                  </a:lnTo>
                  <a:lnTo>
                    <a:pt x="643470" y="3187700"/>
                  </a:lnTo>
                  <a:lnTo>
                    <a:pt x="1236141" y="3187700"/>
                  </a:lnTo>
                  <a:lnTo>
                    <a:pt x="1236141" y="3162300"/>
                  </a:lnTo>
                  <a:lnTo>
                    <a:pt x="643470" y="3162300"/>
                  </a:lnTo>
                  <a:lnTo>
                    <a:pt x="643470" y="2660650"/>
                  </a:lnTo>
                  <a:lnTo>
                    <a:pt x="1236141" y="2660650"/>
                  </a:lnTo>
                  <a:lnTo>
                    <a:pt x="1236141" y="2635250"/>
                  </a:lnTo>
                  <a:lnTo>
                    <a:pt x="643470" y="2635250"/>
                  </a:lnTo>
                  <a:lnTo>
                    <a:pt x="643470" y="2133600"/>
                  </a:lnTo>
                  <a:lnTo>
                    <a:pt x="1236141" y="2133600"/>
                  </a:lnTo>
                  <a:lnTo>
                    <a:pt x="1236141" y="2108200"/>
                  </a:lnTo>
                  <a:lnTo>
                    <a:pt x="643470" y="2108200"/>
                  </a:lnTo>
                  <a:lnTo>
                    <a:pt x="643470" y="1606550"/>
                  </a:lnTo>
                  <a:lnTo>
                    <a:pt x="1236141" y="1606550"/>
                  </a:lnTo>
                  <a:lnTo>
                    <a:pt x="1236141" y="1581150"/>
                  </a:lnTo>
                  <a:lnTo>
                    <a:pt x="643470" y="1581150"/>
                  </a:lnTo>
                  <a:lnTo>
                    <a:pt x="643470" y="1079500"/>
                  </a:lnTo>
                  <a:lnTo>
                    <a:pt x="1236141" y="1079500"/>
                  </a:lnTo>
                  <a:lnTo>
                    <a:pt x="1236141" y="1054100"/>
                  </a:lnTo>
                  <a:lnTo>
                    <a:pt x="643470" y="1054100"/>
                  </a:lnTo>
                  <a:lnTo>
                    <a:pt x="643470" y="552450"/>
                  </a:lnTo>
                  <a:lnTo>
                    <a:pt x="1236141" y="552450"/>
                  </a:lnTo>
                  <a:lnTo>
                    <a:pt x="1236141" y="527050"/>
                  </a:lnTo>
                  <a:lnTo>
                    <a:pt x="643470" y="527050"/>
                  </a:lnTo>
                  <a:lnTo>
                    <a:pt x="643470" y="25400"/>
                  </a:lnTo>
                  <a:lnTo>
                    <a:pt x="1236141" y="25400"/>
                  </a:lnTo>
                  <a:lnTo>
                    <a:pt x="1236141" y="0"/>
                  </a:lnTo>
                  <a:lnTo>
                    <a:pt x="643470" y="0"/>
                  </a:lnTo>
                  <a:lnTo>
                    <a:pt x="618070" y="0"/>
                  </a:lnTo>
                  <a:lnTo>
                    <a:pt x="618070" y="25400"/>
                  </a:lnTo>
                  <a:lnTo>
                    <a:pt x="618070" y="4743450"/>
                  </a:lnTo>
                  <a:lnTo>
                    <a:pt x="25400" y="4743450"/>
                  </a:lnTo>
                  <a:lnTo>
                    <a:pt x="25400" y="4241800"/>
                  </a:lnTo>
                  <a:lnTo>
                    <a:pt x="618070" y="4241800"/>
                  </a:lnTo>
                  <a:lnTo>
                    <a:pt x="618070" y="4216400"/>
                  </a:lnTo>
                  <a:lnTo>
                    <a:pt x="25400" y="4216400"/>
                  </a:lnTo>
                  <a:lnTo>
                    <a:pt x="25400" y="3714750"/>
                  </a:lnTo>
                  <a:lnTo>
                    <a:pt x="618070" y="3714750"/>
                  </a:lnTo>
                  <a:lnTo>
                    <a:pt x="618070" y="3689350"/>
                  </a:lnTo>
                  <a:lnTo>
                    <a:pt x="25400" y="3689350"/>
                  </a:lnTo>
                  <a:lnTo>
                    <a:pt x="25400" y="3187700"/>
                  </a:lnTo>
                  <a:lnTo>
                    <a:pt x="618070" y="3187700"/>
                  </a:lnTo>
                  <a:lnTo>
                    <a:pt x="618070" y="3162300"/>
                  </a:lnTo>
                  <a:lnTo>
                    <a:pt x="25400" y="3162300"/>
                  </a:lnTo>
                  <a:lnTo>
                    <a:pt x="25400" y="2660650"/>
                  </a:lnTo>
                  <a:lnTo>
                    <a:pt x="618070" y="2660650"/>
                  </a:lnTo>
                  <a:lnTo>
                    <a:pt x="618070" y="2635250"/>
                  </a:lnTo>
                  <a:lnTo>
                    <a:pt x="25400" y="2635250"/>
                  </a:lnTo>
                  <a:lnTo>
                    <a:pt x="25400" y="2133600"/>
                  </a:lnTo>
                  <a:lnTo>
                    <a:pt x="618070" y="2133600"/>
                  </a:lnTo>
                  <a:lnTo>
                    <a:pt x="618070" y="2108200"/>
                  </a:lnTo>
                  <a:lnTo>
                    <a:pt x="25400" y="2108200"/>
                  </a:lnTo>
                  <a:lnTo>
                    <a:pt x="25400" y="1606550"/>
                  </a:lnTo>
                  <a:lnTo>
                    <a:pt x="618070" y="1606550"/>
                  </a:lnTo>
                  <a:lnTo>
                    <a:pt x="618070" y="1581150"/>
                  </a:lnTo>
                  <a:lnTo>
                    <a:pt x="25400" y="1581150"/>
                  </a:lnTo>
                  <a:lnTo>
                    <a:pt x="25400" y="1079500"/>
                  </a:lnTo>
                  <a:lnTo>
                    <a:pt x="618070" y="1079500"/>
                  </a:lnTo>
                  <a:lnTo>
                    <a:pt x="618070" y="1054100"/>
                  </a:lnTo>
                  <a:lnTo>
                    <a:pt x="25400" y="1054100"/>
                  </a:lnTo>
                  <a:lnTo>
                    <a:pt x="25400" y="552450"/>
                  </a:lnTo>
                  <a:lnTo>
                    <a:pt x="618070" y="552450"/>
                  </a:lnTo>
                  <a:lnTo>
                    <a:pt x="618070" y="527050"/>
                  </a:lnTo>
                  <a:lnTo>
                    <a:pt x="25400" y="527050"/>
                  </a:lnTo>
                  <a:lnTo>
                    <a:pt x="25400" y="25400"/>
                  </a:lnTo>
                  <a:lnTo>
                    <a:pt x="618070" y="25400"/>
                  </a:lnTo>
                  <a:lnTo>
                    <a:pt x="618070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768850"/>
                  </a:lnTo>
                  <a:lnTo>
                    <a:pt x="25400" y="4768850"/>
                  </a:lnTo>
                  <a:lnTo>
                    <a:pt x="4969942" y="4768850"/>
                  </a:lnTo>
                  <a:lnTo>
                    <a:pt x="4969942" y="4743450"/>
                  </a:lnTo>
                  <a:lnTo>
                    <a:pt x="4969942" y="25400"/>
                  </a:lnTo>
                  <a:lnTo>
                    <a:pt x="4969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1750" y="2958494"/>
              <a:ext cx="1224592" cy="10388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31714" y="847861"/>
            <a:ext cx="3204865" cy="433293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0" lvl="0" indent="0" algn="ctr" defTabSz="642915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Tx/>
              <a:buSzTx/>
              <a:buFontTx/>
              <a:buNone/>
              <a:tabLst>
                <a:tab pos="412090" algn="l"/>
                <a:tab pos="846504" algn="l"/>
                <a:tab pos="1281365" algn="l"/>
                <a:tab pos="1715778" algn="l"/>
                <a:tab pos="2150192" algn="l"/>
                <a:tab pos="2585053" algn="l"/>
                <a:tab pos="3019466" algn="l"/>
              </a:tabLst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	</a:t>
            </a: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	C	T	A	T	A	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8572" y="1366382"/>
            <a:ext cx="184845" cy="327773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182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1699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  C  G  T  A  T  G  C</a:t>
            </a:r>
            <a:endParaRPr kumimoji="0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1227" y="5337721"/>
            <a:ext cx="3241030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	</a:t>
            </a:r>
            <a:r>
              <a:rPr kumimoji="0" sz="2812" b="0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812" b="0" i="1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12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</a:t>
            </a:r>
            <a:endParaRPr kumimoji="0" sz="281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8483" y="4811951"/>
            <a:ext cx="3494633" cy="1607696"/>
          </a:xfrm>
          <a:prstGeom prst="rect">
            <a:avLst/>
          </a:prstGeom>
        </p:spPr>
        <p:txBody>
          <a:bodyPr vert="horz" wrap="square" lIns="0" tIns="31254" rIns="0" bIns="0" rtlCol="0">
            <a:spAutoFit/>
          </a:bodyPr>
          <a:lstStyle/>
          <a:p>
            <a:pPr marL="8929" marR="3572" lvl="0" indent="0" algn="l" defTabSz="642915" rtl="0" eaLnBrk="1" fontAlgn="auto" latinLnBrk="0" hangingPunct="1">
              <a:lnSpc>
                <a:spcPct val="101200"/>
              </a:lnSpc>
              <a:spcBef>
                <a:spcPts val="2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72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δ</a:t>
            </a:r>
            <a:r>
              <a:rPr kumimoji="0" sz="2672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(x,</a:t>
            </a:r>
            <a:r>
              <a:rPr kumimoji="0" sz="2672" b="0" i="0" u="none" strike="noStrike" kern="1200" cap="none" spc="-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72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y)  </a:t>
            </a: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sz="3445" b="0" i="1" u="none" strike="noStrike" kern="1200" cap="none" spc="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</a:t>
            </a:r>
            <a:r>
              <a:rPr kumimoji="0" sz="2391" b="0" i="0" u="none" strike="noStrike" kern="1200" cap="none" spc="-10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72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380" y="5366309"/>
            <a:ext cx="2390404" cy="6438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450" y="4850568"/>
            <a:ext cx="3399605" cy="159752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83384" y="2593351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EE1A385-2F4C-BA32-5A25-C68D5E95D8E7}"/>
              </a:ext>
            </a:extLst>
          </p:cNvPr>
          <p:cNvSpPr/>
          <p:nvPr/>
        </p:nvSpPr>
        <p:spPr>
          <a:xfrm>
            <a:off x="4528385" y="4870024"/>
            <a:ext cx="274937" cy="1576535"/>
          </a:xfrm>
          <a:prstGeom prst="leftBrace">
            <a:avLst>
              <a:gd name="adj1" fmla="val 58161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F172BCB-FB2E-1319-3612-0B4C6D351EE9}"/>
              </a:ext>
            </a:extLst>
          </p:cNvPr>
          <p:cNvSpPr txBox="1"/>
          <p:nvPr/>
        </p:nvSpPr>
        <p:spPr>
          <a:xfrm>
            <a:off x="4053679" y="382251"/>
            <a:ext cx="612174" cy="465610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48219" lvl="0" indent="0" algn="ctr" defTabSz="642915" rtl="0" eaLnBrk="1" fontAlgn="auto" latinLnBrk="0" hangingPunct="1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39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4407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93788" y="1092587"/>
          <a:ext cx="3475432" cy="3627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829071" y="563520"/>
            <a:ext cx="3204865" cy="433293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0" lvl="0" indent="0" algn="ctr" defTabSz="642915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Tx/>
              <a:buSzTx/>
              <a:buFontTx/>
              <a:buNone/>
              <a:tabLst>
                <a:tab pos="412090" algn="l"/>
                <a:tab pos="846504" algn="l"/>
                <a:tab pos="1281365" algn="l"/>
                <a:tab pos="1715778" algn="l"/>
                <a:tab pos="2150192" algn="l"/>
                <a:tab pos="2585053" algn="l"/>
                <a:tab pos="3019466" algn="l"/>
              </a:tabLst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	</a:t>
            </a: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	C	T	A	T	A	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919" y="5511557"/>
            <a:ext cx="3241030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	</a:t>
            </a:r>
            <a:r>
              <a:rPr kumimoji="0" sz="2812" b="0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812" b="0" i="1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12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</a:t>
            </a:r>
            <a:endParaRPr kumimoji="0" sz="28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3280" y="5022467"/>
            <a:ext cx="3020439" cy="159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lang="es-ES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lang="es-ES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lang="es-ES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s-ES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lang="es-ES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lang="es-ES" sz="2391" b="0" i="0" u="none" strike="noStrike" kern="1200" cap="none" spc="-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δ</a:t>
            </a:r>
            <a:r>
              <a:rPr kumimoji="0" lang="es-ES" sz="2672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(x,</a:t>
            </a:r>
            <a:r>
              <a:rPr kumimoji="0" lang="es-ES" sz="2672" b="0" i="0" u="none" strike="noStrike" kern="1200" cap="none" spc="-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y)</a:t>
            </a:r>
            <a:endParaRPr kumimoji="0" lang="en-US" sz="267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53" y="5502663"/>
            <a:ext cx="2390404" cy="6438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7799" y="5029473"/>
            <a:ext cx="3311486" cy="15975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0464" y="1987841"/>
            <a:ext cx="865350" cy="86005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7F114625-52B7-5AB8-FA26-9CD8222E02C0}"/>
              </a:ext>
            </a:extLst>
          </p:cNvPr>
          <p:cNvSpPr/>
          <p:nvPr/>
        </p:nvSpPr>
        <p:spPr>
          <a:xfrm>
            <a:off x="3570464" y="5022467"/>
            <a:ext cx="344276" cy="1633711"/>
          </a:xfrm>
          <a:prstGeom prst="leftBrace">
            <a:avLst>
              <a:gd name="adj1" fmla="val 58161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F288170-0FA7-2AB0-4686-122A17F34EA7}"/>
              </a:ext>
            </a:extLst>
          </p:cNvPr>
          <p:cNvSpPr txBox="1"/>
          <p:nvPr/>
        </p:nvSpPr>
        <p:spPr>
          <a:xfrm>
            <a:off x="7195091" y="5082443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0 + 1 = 1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F9E92714-C448-C1E0-1B98-3386E3694B7F}"/>
              </a:ext>
            </a:extLst>
          </p:cNvPr>
          <p:cNvSpPr txBox="1"/>
          <p:nvPr/>
        </p:nvSpPr>
        <p:spPr>
          <a:xfrm>
            <a:off x="7169285" y="5591963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1 + 1 =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C3A110EF-71CA-2C3C-72A7-6E97674005A2}"/>
              </a:ext>
            </a:extLst>
          </p:cNvPr>
          <p:cNvSpPr txBox="1"/>
          <p:nvPr/>
        </p:nvSpPr>
        <p:spPr>
          <a:xfrm>
            <a:off x="7195090" y="6109478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1 + 1 =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2845374-C931-BB3F-64DA-EFF18656B1C0}"/>
              </a:ext>
            </a:extLst>
          </p:cNvPr>
          <p:cNvSpPr txBox="1"/>
          <p:nvPr/>
        </p:nvSpPr>
        <p:spPr>
          <a:xfrm>
            <a:off x="1883384" y="2593351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6BC5D3-F691-1689-29D6-4729D89094F1}"/>
              </a:ext>
            </a:extLst>
          </p:cNvPr>
          <p:cNvSpPr txBox="1"/>
          <p:nvPr/>
        </p:nvSpPr>
        <p:spPr>
          <a:xfrm>
            <a:off x="4125416" y="152965"/>
            <a:ext cx="612174" cy="465610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48219" lvl="0" indent="0" algn="ctr" defTabSz="642915" rtl="0" eaLnBrk="1" fontAlgn="auto" latinLnBrk="0" hangingPunct="1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39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504A24C1-F447-8B6B-64D2-738E10C0ADD2}"/>
              </a:ext>
            </a:extLst>
          </p:cNvPr>
          <p:cNvSpPr txBox="1"/>
          <p:nvPr/>
        </p:nvSpPr>
        <p:spPr>
          <a:xfrm>
            <a:off x="2437212" y="1092587"/>
            <a:ext cx="184845" cy="36578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1699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  C  G  T  A  T  G  C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1304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93788" y="1326059"/>
          <a:ext cx="3475432" cy="3627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829071" y="863582"/>
            <a:ext cx="3204865" cy="433293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0" lvl="0" indent="0" algn="ctr" defTabSz="642915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Tx/>
              <a:buSzTx/>
              <a:buFontTx/>
              <a:buNone/>
              <a:tabLst>
                <a:tab pos="412090" algn="l"/>
                <a:tab pos="846504" algn="l"/>
                <a:tab pos="1281365" algn="l"/>
                <a:tab pos="1715778" algn="l"/>
                <a:tab pos="2150192" algn="l"/>
                <a:tab pos="2585053" algn="l"/>
                <a:tab pos="3019466" algn="l"/>
              </a:tabLst>
              <a:defRPr/>
            </a:pPr>
            <a:r>
              <a:rPr kumimoji="0" sz="1828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	</a:t>
            </a:r>
            <a:r>
              <a:rPr kumimoji="0" sz="23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	C	T	A	T	A	C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596" y="2178997"/>
            <a:ext cx="885217" cy="933854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9CBDDD27-CF95-E452-F833-F79D814D4BB7}"/>
              </a:ext>
            </a:extLst>
          </p:cNvPr>
          <p:cNvSpPr txBox="1"/>
          <p:nvPr/>
        </p:nvSpPr>
        <p:spPr>
          <a:xfrm>
            <a:off x="315918" y="5628288"/>
            <a:ext cx="3241030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	</a:t>
            </a:r>
            <a:r>
              <a:rPr kumimoji="0" sz="2812" b="0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812" b="0" i="1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12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</a:t>
            </a:r>
            <a:endParaRPr kumimoji="0" sz="28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B789992-6959-AA5A-8116-CD1C7860948D}"/>
              </a:ext>
            </a:extLst>
          </p:cNvPr>
          <p:cNvSpPr txBox="1"/>
          <p:nvPr/>
        </p:nvSpPr>
        <p:spPr>
          <a:xfrm>
            <a:off x="4113279" y="5139198"/>
            <a:ext cx="3020439" cy="159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lang="es-ES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lang="es-ES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lang="es-ES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s-ES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lang="es-ES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lang="es-ES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lang="es-ES" sz="2391" b="0" i="0" u="none" strike="noStrike" kern="1200" cap="none" spc="-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δ</a:t>
            </a:r>
            <a:r>
              <a:rPr kumimoji="0" lang="es-ES" sz="2672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(x,</a:t>
            </a:r>
            <a:r>
              <a:rPr kumimoji="0" lang="es-ES" sz="2672" b="0" i="0" u="none" strike="noStrike" kern="1200" cap="none" spc="-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672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y)</a:t>
            </a:r>
            <a:endParaRPr kumimoji="0" lang="en-US" sz="267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5" name="object 7">
            <a:extLst>
              <a:ext uri="{FF2B5EF4-FFF2-40B4-BE49-F238E27FC236}">
                <a16:creationId xmlns:a16="http://schemas.microsoft.com/office/drawing/2014/main" id="{1A46DD7A-60D9-3DED-75D1-1D6A29F433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652" y="5619394"/>
            <a:ext cx="2390404" cy="643830"/>
          </a:xfrm>
          <a:prstGeom prst="rect">
            <a:avLst/>
          </a:prstGeom>
        </p:spPr>
      </p:pic>
      <p:pic>
        <p:nvPicPr>
          <p:cNvPr id="16" name="object 8">
            <a:extLst>
              <a:ext uri="{FF2B5EF4-FFF2-40B4-BE49-F238E27FC236}">
                <a16:creationId xmlns:a16="http://schemas.microsoft.com/office/drawing/2014/main" id="{2CBDA135-1B6F-9B07-E473-1C898345453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7798" y="5146204"/>
            <a:ext cx="3311486" cy="1597521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7882A297-1C5A-21F4-A4CF-BCDD50784283}"/>
              </a:ext>
            </a:extLst>
          </p:cNvPr>
          <p:cNvSpPr/>
          <p:nvPr/>
        </p:nvSpPr>
        <p:spPr>
          <a:xfrm>
            <a:off x="3570463" y="5139198"/>
            <a:ext cx="344276" cy="1633711"/>
          </a:xfrm>
          <a:prstGeom prst="leftBrace">
            <a:avLst>
              <a:gd name="adj1" fmla="val 58161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CB342BA4-38D9-E2F6-28BF-C68A4BCF2893}"/>
              </a:ext>
            </a:extLst>
          </p:cNvPr>
          <p:cNvSpPr txBox="1"/>
          <p:nvPr/>
        </p:nvSpPr>
        <p:spPr>
          <a:xfrm>
            <a:off x="7195090" y="5199174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0 + 1 = 1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707FAAD2-4DC8-E7B5-CB03-1D556D762947}"/>
              </a:ext>
            </a:extLst>
          </p:cNvPr>
          <p:cNvSpPr txBox="1"/>
          <p:nvPr/>
        </p:nvSpPr>
        <p:spPr>
          <a:xfrm>
            <a:off x="7169284" y="5708694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1 + 1 =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3D3BE55-6500-0F8B-3974-42C15D2E326E}"/>
              </a:ext>
            </a:extLst>
          </p:cNvPr>
          <p:cNvSpPr txBox="1"/>
          <p:nvPr/>
        </p:nvSpPr>
        <p:spPr>
          <a:xfrm>
            <a:off x="7195089" y="6226209"/>
            <a:ext cx="1948910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lang="en-US" sz="2400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Arial MT"/>
              </a:rPr>
              <a:t>= 1 + 1 =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BC09F68D-81F8-3B35-4B38-237EB10CE4A4}"/>
              </a:ext>
            </a:extLst>
          </p:cNvPr>
          <p:cNvSpPr txBox="1"/>
          <p:nvPr/>
        </p:nvSpPr>
        <p:spPr>
          <a:xfrm>
            <a:off x="1883384" y="2593351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88A22A87-1772-DC9B-4572-DF187DEB09E4}"/>
              </a:ext>
            </a:extLst>
          </p:cNvPr>
          <p:cNvSpPr txBox="1"/>
          <p:nvPr/>
        </p:nvSpPr>
        <p:spPr>
          <a:xfrm>
            <a:off x="4053679" y="382251"/>
            <a:ext cx="612174" cy="465610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48219" lvl="0" indent="0" algn="ctr" defTabSz="642915" rtl="0" eaLnBrk="1" fontAlgn="auto" latinLnBrk="0" hangingPunct="1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39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AFD6C258-409E-A75B-6853-CE854E1F473E}"/>
              </a:ext>
            </a:extLst>
          </p:cNvPr>
          <p:cNvSpPr txBox="1"/>
          <p:nvPr/>
        </p:nvSpPr>
        <p:spPr>
          <a:xfrm>
            <a:off x="2427483" y="1283932"/>
            <a:ext cx="184845" cy="36578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1699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  C  G  T  A  T  G  C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386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663"/>
            <a:ext cx="389066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32" dirty="0"/>
              <a:t>App</a:t>
            </a:r>
            <a:r>
              <a:rPr sz="3164" spc="-49" dirty="0"/>
              <a:t>r</a:t>
            </a:r>
            <a:r>
              <a:rPr sz="3164" spc="-70" dirty="0"/>
              <a:t>o</a:t>
            </a:r>
            <a:r>
              <a:rPr sz="3164" spc="-77" dirty="0"/>
              <a:t>xim</a:t>
            </a:r>
            <a:r>
              <a:rPr sz="3164" spc="-98" dirty="0"/>
              <a:t>a</a:t>
            </a:r>
            <a:r>
              <a:rPr sz="3164" spc="143" dirty="0"/>
              <a:t>t</a:t>
            </a:r>
            <a:r>
              <a:rPr sz="3164" spc="-176" dirty="0"/>
              <a:t>e</a:t>
            </a:r>
            <a:r>
              <a:rPr sz="3164" spc="-211" dirty="0"/>
              <a:t> </a:t>
            </a:r>
            <a:r>
              <a:rPr sz="3164" spc="-141" dirty="0"/>
              <a:t>m</a:t>
            </a:r>
            <a:r>
              <a:rPr sz="3164" spc="-109" dirty="0"/>
              <a:t>a</a:t>
            </a:r>
            <a:r>
              <a:rPr sz="3164" spc="143" dirty="0"/>
              <a:t>t</a:t>
            </a:r>
            <a:r>
              <a:rPr sz="3164" spc="-28" dirty="0"/>
              <a:t>ching</a:t>
            </a:r>
            <a:endParaRPr sz="3164"/>
          </a:p>
        </p:txBody>
      </p:sp>
      <p:sp>
        <p:nvSpPr>
          <p:cNvPr id="3" name="object 3"/>
          <p:cNvSpPr txBox="1"/>
          <p:nvPr/>
        </p:nvSpPr>
        <p:spPr>
          <a:xfrm>
            <a:off x="544711" y="2341810"/>
            <a:ext cx="7577733" cy="223873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862"/>
              </a:lnSpc>
              <a:spcBef>
                <a:spcPts val="70"/>
              </a:spcBef>
            </a:pPr>
            <a:r>
              <a:rPr sz="3902" i="1" spc="-416" baseline="2252" dirty="0">
                <a:latin typeface="Trebuchet MS"/>
                <a:cs typeface="Trebuchet MS"/>
              </a:rPr>
              <a:t>T</a:t>
            </a:r>
            <a:r>
              <a:rPr sz="3902" spc="-279" baseline="2252" dirty="0">
                <a:latin typeface="Arial MT"/>
                <a:cs typeface="Arial MT"/>
              </a:rPr>
              <a:t>:</a:t>
            </a:r>
            <a:r>
              <a:rPr sz="3902" spc="53" baseline="2252" dirty="0">
                <a:latin typeface="Arial MT"/>
                <a:cs typeface="Arial MT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805" dirty="0"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250" spc="-798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8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C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endParaRPr sz="2250">
              <a:latin typeface="Lucida Console"/>
              <a:cs typeface="Lucida Console"/>
            </a:endParaRPr>
          </a:p>
          <a:p>
            <a:pPr marL="77239" algn="ctr">
              <a:lnSpc>
                <a:spcPts val="2039"/>
              </a:lnSpc>
              <a:tabLst>
                <a:tab pos="1051880" algn="l"/>
              </a:tabLst>
            </a:pP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	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endParaRPr sz="2250">
              <a:latin typeface="Lucida Console"/>
              <a:cs typeface="Lucida Console"/>
            </a:endParaRPr>
          </a:p>
          <a:p>
            <a:pPr marR="237075" algn="ctr">
              <a:lnSpc>
                <a:spcPts val="2721"/>
              </a:lnSpc>
            </a:pPr>
            <a:r>
              <a:rPr sz="3902" i="1" spc="-142" baseline="3003" dirty="0">
                <a:latin typeface="Trebuchet MS"/>
                <a:cs typeface="Trebuchet MS"/>
              </a:rPr>
              <a:t>P</a:t>
            </a:r>
            <a:r>
              <a:rPr sz="3902" spc="-279" baseline="3003" dirty="0">
                <a:latin typeface="Arial MT"/>
                <a:cs typeface="Arial MT"/>
              </a:rPr>
              <a:t>:</a:t>
            </a:r>
            <a:r>
              <a:rPr sz="3902" spc="-95" baseline="3003" dirty="0"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250" spc="-798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r>
              <a:rPr sz="2250" spc="-795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endParaRPr sz="2250">
              <a:latin typeface="Lucida Console"/>
              <a:cs typeface="Lucida Console"/>
            </a:endParaRPr>
          </a:p>
          <a:p>
            <a:pPr>
              <a:spcBef>
                <a:spcPts val="25"/>
              </a:spcBef>
            </a:pPr>
            <a:endParaRPr sz="3656">
              <a:latin typeface="Lucida Console"/>
              <a:cs typeface="Lucida Console"/>
            </a:endParaRPr>
          </a:p>
          <a:p>
            <a:pPr marL="2802929" marR="3141799" algn="ctr">
              <a:lnSpc>
                <a:spcPts val="2672"/>
              </a:lnSpc>
            </a:pPr>
            <a:r>
              <a:rPr sz="2250" spc="-56" dirty="0">
                <a:latin typeface="Arial MT"/>
                <a:cs typeface="Arial MT"/>
              </a:rPr>
              <a:t>Mismatch </a:t>
            </a:r>
            <a:r>
              <a:rPr sz="2250" spc="-53" dirty="0">
                <a:latin typeface="Arial MT"/>
                <a:cs typeface="Arial MT"/>
              </a:rPr>
              <a:t> </a:t>
            </a:r>
            <a:r>
              <a:rPr sz="2250" spc="-35" dirty="0">
                <a:latin typeface="Arial MT"/>
                <a:cs typeface="Arial MT"/>
              </a:rPr>
              <a:t>(Substitution)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1044" y="3345061"/>
            <a:ext cx="117872" cy="467916"/>
            <a:chOff x="5789929" y="4757420"/>
            <a:chExt cx="167640" cy="665480"/>
          </a:xfrm>
        </p:grpSpPr>
        <p:sp>
          <p:nvSpPr>
            <p:cNvPr id="5" name="object 5"/>
            <p:cNvSpPr/>
            <p:nvPr/>
          </p:nvSpPr>
          <p:spPr>
            <a:xfrm>
              <a:off x="5873749" y="4864100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587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9929" y="4757420"/>
              <a:ext cx="167640" cy="167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3516" y="849397"/>
          <a:ext cx="3475432" cy="3992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6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7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6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6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1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7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6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7"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8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7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6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5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4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3</a:t>
                      </a:r>
                      <a:endParaRPr sz="25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sz="2500" dirty="0"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0E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838799" y="396941"/>
            <a:ext cx="3204865" cy="433293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0" lvl="0" indent="0" algn="ctr" defTabSz="642915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Tx/>
              <a:buSzTx/>
              <a:buFontTx/>
              <a:buNone/>
              <a:tabLst>
                <a:tab pos="412090" algn="l"/>
                <a:tab pos="846504" algn="l"/>
                <a:tab pos="1281365" algn="l"/>
                <a:tab pos="1715778" algn="l"/>
                <a:tab pos="2150192" algn="l"/>
                <a:tab pos="2585053" algn="l"/>
                <a:tab pos="3019466" algn="l"/>
              </a:tabLst>
              <a:defRPr/>
            </a:pPr>
            <a:r>
              <a:rPr kumimoji="0" sz="1828" b="1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	</a:t>
            </a:r>
            <a:r>
              <a:rPr kumimoji="0" sz="239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	C	T	A	T	A	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3704" y="5337721"/>
            <a:ext cx="3241030" cy="5391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49763" algn="l"/>
              </a:tabLst>
              <a:defRPr/>
            </a:pP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	</a:t>
            </a:r>
            <a:r>
              <a:rPr kumimoji="0" sz="2812" b="0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812" b="0" i="1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12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</a:t>
            </a:r>
            <a:endParaRPr kumimoji="0" sz="281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7560" y="5073035"/>
            <a:ext cx="3709924" cy="1607696"/>
          </a:xfrm>
          <a:prstGeom prst="rect">
            <a:avLst/>
          </a:prstGeom>
        </p:spPr>
        <p:txBody>
          <a:bodyPr vert="horz" wrap="square" lIns="0" tIns="31254" rIns="0" bIns="0" rtlCol="0">
            <a:spAutoFit/>
          </a:bodyPr>
          <a:lstStyle/>
          <a:p>
            <a:pPr marL="8929" marR="3572" lvl="0" indent="0" algn="l" defTabSz="642915" rtl="0" eaLnBrk="1" fontAlgn="auto" latinLnBrk="0" hangingPunct="1">
              <a:lnSpc>
                <a:spcPct val="101200"/>
              </a:lnSpc>
              <a:spcBef>
                <a:spcPts val="2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7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4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1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72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δ</a:t>
            </a:r>
            <a:r>
              <a:rPr kumimoji="0" sz="2672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(x,</a:t>
            </a:r>
            <a:r>
              <a:rPr kumimoji="0" sz="2672" b="0" i="0" u="none" strike="noStrike" kern="1200" cap="none" spc="-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72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y)  </a:t>
            </a:r>
            <a:r>
              <a:rPr kumimoji="0" sz="2672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</a:t>
            </a:r>
            <a:r>
              <a:rPr kumimoji="0" sz="2812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sz="3445" b="0" i="1" u="none" strike="noStrike" kern="1200" cap="none" spc="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391" b="0" i="0" u="none" strike="noStrike" kern="1200" cap="none" spc="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</a:t>
            </a:r>
            <a:r>
              <a:rPr kumimoji="0" sz="2391" b="0" i="0" u="none" strike="noStrike" kern="1200" cap="none" spc="-10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72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edist</a:t>
            </a:r>
            <a:r>
              <a:rPr kumimoji="0" sz="2391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445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α</a:t>
            </a:r>
            <a:r>
              <a:rPr kumimoji="0" sz="2812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812" b="0" i="1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445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β</a:t>
            </a:r>
            <a:r>
              <a:rPr kumimoji="0" sz="2812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y</a:t>
            </a:r>
            <a:r>
              <a:rPr kumimoji="0" sz="2391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2391" b="0" i="0" u="none" strike="noStrike" kern="1200" cap="none" spc="-1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+</a:t>
            </a:r>
            <a:r>
              <a:rPr kumimoji="0" sz="2391" b="0" i="0" u="none" strike="noStrike" kern="1200" cap="none" spc="-1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391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4153" y="4444440"/>
            <a:ext cx="1070331" cy="3643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58000" y="4377779"/>
            <a:ext cx="1589484" cy="43099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42" b="0" i="0" u="none" strike="noStrike" kern="1200" cap="none" spc="-4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</a:t>
            </a:r>
            <a:r>
              <a:rPr kumimoji="0" sz="2742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inal</a:t>
            </a:r>
            <a:r>
              <a:rPr kumimoji="0" sz="2742" b="0" i="0" u="none" strike="noStrike" kern="1200" cap="none" spc="-1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742" b="0" i="0" u="none" strike="noStrike" kern="1200" cap="none" spc="-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</a:t>
            </a:r>
            <a:r>
              <a:rPr kumimoji="0" sz="2742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esult</a:t>
            </a:r>
            <a:endParaRPr kumimoji="0" sz="274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82CC8307-9175-5CF0-8E62-53B9665DAB00}"/>
              </a:ext>
            </a:extLst>
          </p:cNvPr>
          <p:cNvSpPr txBox="1"/>
          <p:nvPr/>
        </p:nvSpPr>
        <p:spPr>
          <a:xfrm>
            <a:off x="1883384" y="2593351"/>
            <a:ext cx="190202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endParaRPr kumimoji="0" sz="26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4313472-4093-1719-D021-782BA25B0CFC}"/>
              </a:ext>
            </a:extLst>
          </p:cNvPr>
          <p:cNvSpPr txBox="1"/>
          <p:nvPr/>
        </p:nvSpPr>
        <p:spPr>
          <a:xfrm>
            <a:off x="4125386" y="19687"/>
            <a:ext cx="612174" cy="465610"/>
          </a:xfrm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0" marR="48219" lvl="0" indent="0" algn="ctr" defTabSz="642915" rtl="0" eaLnBrk="1" fontAlgn="auto" latinLnBrk="0" hangingPunct="1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1" b="1" i="1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endParaRPr kumimoji="0" sz="239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84851230-7821-5A7F-24BB-4BB31604350D}"/>
              </a:ext>
            </a:extLst>
          </p:cNvPr>
          <p:cNvSpPr txBox="1"/>
          <p:nvPr/>
        </p:nvSpPr>
        <p:spPr>
          <a:xfrm>
            <a:off x="2392715" y="912502"/>
            <a:ext cx="359923" cy="394855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0806" marR="0" lvl="0" indent="0" algn="l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ϵ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929" marR="3572" lvl="0" indent="0" algn="just" defTabSz="6429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1683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2" y="128451"/>
            <a:ext cx="8833561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dynamic programming</a:t>
            </a:r>
            <a:endParaRPr sz="3164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002" y="4648795"/>
            <a:ext cx="8297780" cy="2209205"/>
            <a:chOff x="339913" y="5631755"/>
            <a:chExt cx="12217400" cy="31419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13" y="5631755"/>
              <a:ext cx="12216834" cy="3141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3032" y="5704872"/>
              <a:ext cx="11963400" cy="2887980"/>
            </a:xfrm>
            <a:custGeom>
              <a:avLst/>
              <a:gdLst/>
              <a:ahLst/>
              <a:cxnLst/>
              <a:rect l="l" t="t" r="r" b="b"/>
              <a:pathLst>
                <a:path w="11963400" h="2887979">
                  <a:moveTo>
                    <a:pt x="0" y="0"/>
                  </a:moveTo>
                  <a:lnTo>
                    <a:pt x="11962835" y="0"/>
                  </a:lnTo>
                  <a:lnTo>
                    <a:pt x="11962835" y="2887799"/>
                  </a:lnTo>
                  <a:lnTo>
                    <a:pt x="0" y="2887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4534" y="4805774"/>
            <a:ext cx="7971532" cy="177873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lnSpc>
                <a:spcPts val="2264"/>
              </a:lnSpc>
              <a:spcBef>
                <a:spcPts val="70"/>
              </a:spcBef>
            </a:pP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&gt;&gt;&gt;</a:t>
            </a:r>
            <a:r>
              <a:rPr sz="1898" b="1" spc="-18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import</a:t>
            </a:r>
            <a:r>
              <a:rPr sz="1898" b="1" spc="-14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datetime</a:t>
            </a:r>
            <a:r>
              <a:rPr sz="1898" b="1" spc="-18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as</a:t>
            </a:r>
            <a:r>
              <a:rPr sz="1898" b="1" spc="-14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d</a:t>
            </a:r>
            <a:endParaRPr sz="1898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lnSpc>
                <a:spcPts val="2250"/>
              </a:lnSpc>
            </a:pP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&gt;&gt;&gt;</a:t>
            </a:r>
            <a:r>
              <a:rPr sz="1898" b="1" spc="-18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st</a:t>
            </a:r>
            <a:r>
              <a:rPr sz="1898" b="1" spc="-14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=</a:t>
            </a:r>
            <a:r>
              <a:rPr sz="1898" b="1" spc="-18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d.datetime.now();</a:t>
            </a:r>
            <a:r>
              <a:rPr sz="1898" b="1" spc="-14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\</a:t>
            </a:r>
            <a:endParaRPr sz="1898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lnSpc>
                <a:spcPts val="2250"/>
              </a:lnSpc>
            </a:pP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...</a:t>
            </a:r>
            <a:r>
              <a:rPr sz="1898" b="1" spc="-18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FF7E79"/>
                </a:solidFill>
                <a:latin typeface="Consolas"/>
                <a:cs typeface="Consolas"/>
              </a:rPr>
              <a:t>edDistRecursiveMemo("Shakespeare",</a:t>
            </a:r>
            <a:r>
              <a:rPr sz="1898" b="1" spc="-11" dirty="0">
                <a:solidFill>
                  <a:srgbClr val="FF7E79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FF7E79"/>
                </a:solidFill>
                <a:latin typeface="Consolas"/>
                <a:cs typeface="Consolas"/>
              </a:rPr>
              <a:t>"shake</a:t>
            </a:r>
            <a:r>
              <a:rPr sz="1898" b="1" spc="-14" dirty="0">
                <a:solidFill>
                  <a:srgbClr val="FF7E79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FF7E79"/>
                </a:solidFill>
                <a:latin typeface="Consolas"/>
                <a:cs typeface="Consolas"/>
              </a:rPr>
              <a:t>spear”,</a:t>
            </a:r>
            <a:r>
              <a:rPr sz="1898" b="1" spc="-11" dirty="0">
                <a:solidFill>
                  <a:srgbClr val="FF7E79"/>
                </a:solidFill>
                <a:latin typeface="Consolas"/>
                <a:cs typeface="Consolas"/>
              </a:rPr>
              <a:t> </a:t>
            </a:r>
            <a:r>
              <a:rPr sz="1898" b="1" spc="-7" dirty="0">
                <a:solidFill>
                  <a:srgbClr val="FF7E79"/>
                </a:solidFill>
                <a:latin typeface="Consolas"/>
                <a:cs typeface="Consolas"/>
              </a:rPr>
              <a:t>{})</a:t>
            </a:r>
            <a:r>
              <a:rPr sz="1898" b="1" spc="-7" dirty="0">
                <a:solidFill>
                  <a:srgbClr val="EBEBEB"/>
                </a:solidFill>
                <a:latin typeface="Consolas"/>
                <a:cs typeface="Consolas"/>
              </a:rPr>
              <a:t>;</a:t>
            </a:r>
            <a:r>
              <a:rPr sz="1898" b="1" spc="-11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\</a:t>
            </a:r>
            <a:endParaRPr sz="1898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marR="1724708" defTabSz="642915">
              <a:lnSpc>
                <a:spcPts val="2250"/>
              </a:lnSpc>
              <a:spcBef>
                <a:spcPts val="84"/>
              </a:spcBef>
            </a:pP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...</a:t>
            </a:r>
            <a:r>
              <a:rPr sz="1898" b="1" spc="-35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print</a:t>
            </a:r>
            <a:r>
              <a:rPr sz="1898" b="1" spc="-35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EBEBEB"/>
                </a:solidFill>
                <a:latin typeface="Consolas"/>
                <a:cs typeface="Consolas"/>
              </a:rPr>
              <a:t>(d.datetime.now()-st).total_seconds() </a:t>
            </a:r>
            <a:r>
              <a:rPr sz="1898" b="1" spc="-1034" dirty="0">
                <a:solidFill>
                  <a:srgbClr val="EBEBEB"/>
                </a:solidFill>
                <a:latin typeface="Consolas"/>
                <a:cs typeface="Consolas"/>
              </a:rPr>
              <a:t> </a:t>
            </a:r>
            <a:r>
              <a:rPr sz="1898" b="1" dirty="0">
                <a:solidFill>
                  <a:srgbClr val="FF7E79"/>
                </a:solidFill>
                <a:latin typeface="Consolas"/>
                <a:cs typeface="Consolas"/>
              </a:rPr>
              <a:t>3</a:t>
            </a:r>
            <a:endParaRPr sz="1898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lnSpc>
                <a:spcPts val="2180"/>
              </a:lnSpc>
            </a:pPr>
            <a:r>
              <a:rPr sz="1898" b="1" dirty="0">
                <a:solidFill>
                  <a:srgbClr val="FF7E79"/>
                </a:solidFill>
                <a:latin typeface="Consolas"/>
                <a:cs typeface="Consolas"/>
              </a:rPr>
              <a:t>0.000593</a:t>
            </a:r>
            <a:endParaRPr sz="1898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5480" y="6144308"/>
            <a:ext cx="815188" cy="57160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sz="1828" b="1" spc="176" dirty="0">
                <a:solidFill>
                  <a:srgbClr val="3B0EF8"/>
                </a:solidFill>
                <a:latin typeface="Trebuchet MS"/>
                <a:cs typeface="Trebuchet MS"/>
              </a:rPr>
              <a:t>M</a:t>
            </a:r>
            <a:r>
              <a:rPr sz="1828" b="1" spc="-21" dirty="0">
                <a:solidFill>
                  <a:srgbClr val="3B0EF8"/>
                </a:solidFill>
                <a:latin typeface="Trebuchet MS"/>
                <a:cs typeface="Trebuchet MS"/>
              </a:rPr>
              <a:t>uch</a:t>
            </a:r>
            <a:r>
              <a:rPr sz="1828" b="1" spc="-165" dirty="0">
                <a:solidFill>
                  <a:srgbClr val="3B0EF8"/>
                </a:solidFill>
                <a:latin typeface="Trebuchet MS"/>
                <a:cs typeface="Trebuchet MS"/>
              </a:rPr>
              <a:t> </a:t>
            </a:r>
            <a:br>
              <a:rPr lang="en-US" sz="1828" b="1" spc="-165" dirty="0">
                <a:solidFill>
                  <a:srgbClr val="3B0EF8"/>
                </a:solidFill>
                <a:latin typeface="Trebuchet MS"/>
                <a:cs typeface="Trebuchet MS"/>
              </a:rPr>
            </a:br>
            <a:r>
              <a:rPr sz="1828" b="1" spc="-80" dirty="0">
                <a:solidFill>
                  <a:srgbClr val="3B0EF8"/>
                </a:solidFill>
                <a:latin typeface="Trebuchet MS"/>
                <a:cs typeface="Trebuchet MS"/>
              </a:rPr>
              <a:t>bet</a:t>
            </a:r>
            <a:r>
              <a:rPr sz="1828" b="1" spc="-77" dirty="0">
                <a:solidFill>
                  <a:srgbClr val="3B0EF8"/>
                </a:solidFill>
                <a:latin typeface="Trebuchet MS"/>
                <a:cs typeface="Trebuchet MS"/>
              </a:rPr>
              <a:t>t</a:t>
            </a:r>
            <a:r>
              <a:rPr sz="1828" b="1" spc="-98" dirty="0">
                <a:solidFill>
                  <a:srgbClr val="3B0EF8"/>
                </a:solidFill>
                <a:latin typeface="Trebuchet MS"/>
                <a:cs typeface="Trebuchet MS"/>
              </a:rPr>
              <a:t>er</a:t>
            </a:r>
            <a:endParaRPr sz="1828" b="1" dirty="0">
              <a:solidFill>
                <a:srgbClr val="3B0EF8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001" y="695962"/>
            <a:ext cx="8643938" cy="4010481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362085" marR="2389945" indent="-353603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def edDistRecursiveMemo(a, b, memo):  </a:t>
            </a:r>
            <a:br>
              <a:rPr lang="en-US"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 len(a) == 0: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L="362085" marR="3715957" indent="353156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 len(b)  </a:t>
            </a:r>
            <a:br>
              <a:rPr lang="en-US"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 len(b) == 0: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L="715689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 len(a)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L="362085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if (len(a), len(b)) in memo: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L="362085" marR="2301545" indent="353156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 memo[(len(a), len(b))]  </a:t>
            </a:r>
            <a:br>
              <a:rPr lang="en-US"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delt = 1 if a[-1] != b[-1] else 0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L="1245647" marR="3572" indent="-884008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ans = min(edDistRecursiveMemo(a[:-1], b[:-1], memo) + delt,  edDistRecursiveMemo(a[:-1], b, memo) + 1,  edDistRecursiveMemo(a, b[:-1], memo) + 1)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  <a:p>
            <a:pPr marL="362085" marR="2743549" defTabSz="642915">
              <a:spcBef>
                <a:spcPts val="422"/>
              </a:spcBef>
              <a:spcAft>
                <a:spcPts val="422"/>
              </a:spcAft>
            </a:pP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memo[(len(a), len(b))] = </a:t>
            </a:r>
            <a:r>
              <a:rPr sz="1687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ans</a:t>
            </a: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  </a:t>
            </a:r>
            <a:br>
              <a:rPr lang="en-US"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</a:br>
            <a:r>
              <a:rPr sz="1687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/>
                <a:cs typeface="Consolas"/>
              </a:rPr>
              <a:t>return ans</a:t>
            </a:r>
            <a:endParaRPr sz="1687" dirty="0">
              <a:solidFill>
                <a:prstClr val="black">
                  <a:lumMod val="65000"/>
                  <a:lumOff val="35000"/>
                </a:prstClr>
              </a:solidFill>
              <a:latin typeface="Consolas"/>
              <a:cs typeface="Consola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53718-4387-50F3-3961-78233BBF57ED}"/>
              </a:ext>
            </a:extLst>
          </p:cNvPr>
          <p:cNvCxnSpPr>
            <a:cxnSpLocks/>
          </p:cNvCxnSpPr>
          <p:nvPr/>
        </p:nvCxnSpPr>
        <p:spPr>
          <a:xfrm flipH="1" flipV="1">
            <a:off x="1464469" y="6395280"/>
            <a:ext cx="7053400" cy="6972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797" y="129355"/>
            <a:ext cx="7331273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dynamic programming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656" y="832901"/>
            <a:ext cx="7858125" cy="85828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dirty="0">
                <a:solidFill>
                  <a:srgbClr val="991201"/>
                </a:solidFill>
                <a:latin typeface="Consolas"/>
                <a:cs typeface="Consolas"/>
              </a:rPr>
              <a:t>edDistRecursiveMemo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is a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top-down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dynamic programming approach</a:t>
            </a:r>
          </a:p>
          <a:p>
            <a:pPr defTabSz="642915"/>
            <a:endParaRPr sz="1863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929" defTabSz="642915"/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Alternative is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bottom-up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: ﬁll a table (matrix) of D[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j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]s: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167" y="1972668"/>
            <a:ext cx="2304752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import </a:t>
            </a:r>
            <a:r>
              <a:rPr sz="1969" b="1" dirty="0">
                <a:solidFill>
                  <a:srgbClr val="555555"/>
                </a:solidFill>
                <a:latin typeface="Consolas"/>
                <a:cs typeface="Consolas"/>
              </a:rPr>
              <a:t>numpy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656" y="2533728"/>
            <a:ext cx="7875984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def </a:t>
            </a:r>
            <a:r>
              <a:rPr sz="1969" b="1" dirty="0">
                <a:solidFill>
                  <a:srgbClr val="991201"/>
                </a:solidFill>
                <a:latin typeface="Consolas"/>
                <a:cs typeface="Consolas"/>
              </a:rPr>
              <a:t>edDistDp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969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969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969" b="1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sz="1969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2A8D5D-7815-0E98-D2FC-982D81CC0C4D}"/>
              </a:ext>
            </a:extLst>
          </p:cNvPr>
          <p:cNvGrpSpPr/>
          <p:nvPr/>
        </p:nvGrpSpPr>
        <p:grpSpPr>
          <a:xfrm>
            <a:off x="8161735" y="4111816"/>
            <a:ext cx="125828" cy="642025"/>
            <a:chOff x="12552680" y="5029200"/>
            <a:chExt cx="121920" cy="548756"/>
          </a:xfrm>
        </p:grpSpPr>
        <p:sp>
          <p:nvSpPr>
            <p:cNvPr id="10" name="object 10"/>
            <p:cNvSpPr/>
            <p:nvPr/>
          </p:nvSpPr>
          <p:spPr>
            <a:xfrm>
              <a:off x="12613640" y="5032757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0"/>
                  </a:moveTo>
                  <a:lnTo>
                    <a:pt x="0" y="5416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552680" y="557795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552680" y="502920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1219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24648" y="5067683"/>
            <a:ext cx="845883" cy="85290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Fill rest of matrix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24648" y="4146993"/>
            <a:ext cx="882821" cy="57160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Fill 1</a:t>
            </a:r>
            <a:r>
              <a:rPr sz="1793" baseline="19607" dirty="0">
                <a:solidFill>
                  <a:prstClr val="black"/>
                </a:solidFill>
                <a:latin typeface="Trebuchet MS"/>
                <a:cs typeface="Trebuchet MS"/>
              </a:rPr>
              <a:t>st </a:t>
            </a:r>
            <a:br>
              <a:rPr lang="en-US" sz="1793" baseline="19607" dirty="0">
                <a:solidFill>
                  <a:prstClr val="black"/>
                </a:solidFill>
                <a:latin typeface="Trebuchet MS"/>
                <a:cs typeface="Trebuchet MS"/>
              </a:rPr>
            </a:b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row, col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57308" y="1945880"/>
            <a:ext cx="4542808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b="1" dirty="0">
                <a:solidFill>
                  <a:srgbClr val="00B050"/>
                </a:solidFill>
                <a:latin typeface="Consolas"/>
                <a:cs typeface="Consolas"/>
              </a:rPr>
              <a:t>numpy</a:t>
            </a:r>
            <a:r>
              <a:rPr sz="1969" dirty="0">
                <a:solidFill>
                  <a:srgbClr val="00B050"/>
                </a:solidFill>
                <a:latin typeface="Trebuchet MS"/>
                <a:cs typeface="Trebuchet MS"/>
              </a:rPr>
              <a:t>: package for matrices, etc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890D29A-3A07-B9A3-549B-EB958962A0B8}"/>
              </a:ext>
            </a:extLst>
          </p:cNvPr>
          <p:cNvSpPr/>
          <p:nvPr/>
        </p:nvSpPr>
        <p:spPr>
          <a:xfrm>
            <a:off x="2559980" y="2041669"/>
            <a:ext cx="1232297" cy="186969"/>
          </a:xfrm>
          <a:prstGeom prst="leftArrow">
            <a:avLst>
              <a:gd name="adj1" fmla="val 50000"/>
              <a:gd name="adj2" fmla="val 6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/>
            <a:endParaRPr lang="en-US" sz="126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EAE64-6E88-A5C8-B370-91F14C0CFFAD}"/>
              </a:ext>
            </a:extLst>
          </p:cNvPr>
          <p:cNvSpPr txBox="1"/>
          <p:nvPr/>
        </p:nvSpPr>
        <p:spPr>
          <a:xfrm>
            <a:off x="1067882" y="3654052"/>
            <a:ext cx="7305378" cy="296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>
              <a:lnSpc>
                <a:spcPct val="150000"/>
              </a:lnSpc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D = </a:t>
            </a:r>
            <a:r>
              <a:rPr lang="en-CA" sz="1547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numpy.zeros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((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(x) + 1, 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(y) + 1), </a:t>
            </a:r>
            <a:r>
              <a:rPr lang="en-CA" sz="1547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dtype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int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)  </a:t>
            </a:r>
            <a:b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D[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0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:] =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range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(y) +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defTabSz="642915">
              <a:lnSpc>
                <a:spcPct val="150000"/>
              </a:lnSpc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D[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:,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0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] =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range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(x) +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defTabSz="642915">
              <a:lnSpc>
                <a:spcPct val="150000"/>
              </a:lnSpc>
              <a:spcBef>
                <a:spcPts val="422"/>
              </a:spcBef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for </a:t>
            </a:r>
            <a:r>
              <a:rPr lang="en-CA" sz="1547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 in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range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(x)  +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):</a:t>
            </a:r>
          </a:p>
          <a:p>
            <a:pPr defTabSz="642915">
              <a:lnSpc>
                <a:spcPct val="150000"/>
              </a:lnSpc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    for j in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range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(y)+1):</a:t>
            </a:r>
          </a:p>
          <a:p>
            <a:pPr defTabSz="642915">
              <a:lnSpc>
                <a:spcPct val="150000"/>
              </a:lnSpc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        delt = 1 if x[i-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] != y[j-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] else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0</a:t>
            </a:r>
          </a:p>
          <a:p>
            <a:pPr defTabSz="642915">
              <a:lnSpc>
                <a:spcPct val="150000"/>
              </a:lnSpc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        D[</a:t>
            </a:r>
            <a:r>
              <a:rPr lang="en-CA" sz="1547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j] = 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min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(D[i-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j-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]+delt, D[i-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j]+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D[</a:t>
            </a:r>
            <a:r>
              <a:rPr lang="en-CA" sz="1547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, j-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]+</a:t>
            </a:r>
            <a:r>
              <a:rPr lang="en-CA" sz="1547" b="1" dirty="0">
                <a:solidFill>
                  <a:srgbClr val="3B0EF8"/>
                </a:solidFill>
                <a:latin typeface="Consolas" panose="020B0609020204030204" pitchFamily="49" charset="0"/>
              </a:rPr>
              <a:t>1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defTabSz="642915">
              <a:lnSpc>
                <a:spcPct val="150000"/>
              </a:lnSpc>
            </a:pP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        return D[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(x), </a:t>
            </a:r>
            <a:r>
              <a:rPr lang="en-CA" sz="1547" b="1" dirty="0" err="1">
                <a:solidFill>
                  <a:srgbClr val="3B0EF8"/>
                </a:solidFill>
                <a:latin typeface="Consolas" panose="020B0609020204030204" pitchFamily="49" charset="0"/>
              </a:rPr>
              <a:t>len</a:t>
            </a:r>
            <a:r>
              <a:rPr lang="en-CA" sz="1547" b="1" dirty="0">
                <a:solidFill>
                  <a:prstClr val="black"/>
                </a:solidFill>
                <a:latin typeface="Consolas" panose="020B0609020204030204" pitchFamily="49" charset="0"/>
              </a:rPr>
              <a:t>(y)]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8B469-70B2-4CC0-8F98-A2EE0E1B06D1}"/>
              </a:ext>
            </a:extLst>
          </p:cNvPr>
          <p:cNvSpPr txBox="1"/>
          <p:nvPr/>
        </p:nvSpPr>
        <p:spPr>
          <a:xfrm>
            <a:off x="1087338" y="2995360"/>
            <a:ext cx="7305378" cy="61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72" defTabSz="642915">
              <a:spcBef>
                <a:spcPts val="56"/>
              </a:spcBef>
              <a:tabLst>
                <a:tab pos="3097152" algn="l"/>
              </a:tabLst>
            </a:pPr>
            <a:r>
              <a:rPr lang="en-CA" sz="1687" b="1" dirty="0">
                <a:solidFill>
                  <a:srgbClr val="DD2244"/>
                </a:solidFill>
                <a:latin typeface="Consolas"/>
                <a:cs typeface="Consolas"/>
              </a:rPr>
              <a:t>""" Calculate edit distance between sequences x and y using  matrix dynamic programming.	Return distance. """</a:t>
            </a:r>
            <a:endParaRPr lang="en-CA" sz="1687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E61A46-0EC4-D931-73EA-CF4629D6089F}"/>
              </a:ext>
            </a:extLst>
          </p:cNvPr>
          <p:cNvGrpSpPr/>
          <p:nvPr/>
        </p:nvGrpSpPr>
        <p:grpSpPr>
          <a:xfrm>
            <a:off x="8161735" y="4897892"/>
            <a:ext cx="125828" cy="1283744"/>
            <a:chOff x="12552680" y="5029200"/>
            <a:chExt cx="121920" cy="548756"/>
          </a:xfrm>
        </p:grpSpPr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79FBC05E-FF4B-3850-AC1B-69F284529C2F}"/>
                </a:ext>
              </a:extLst>
            </p:cNvPr>
            <p:cNvSpPr/>
            <p:nvPr/>
          </p:nvSpPr>
          <p:spPr>
            <a:xfrm>
              <a:off x="12613640" y="5032757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0"/>
                  </a:moveTo>
                  <a:lnTo>
                    <a:pt x="0" y="5416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DA45BF8A-BAED-00BB-EE61-F03FBF2CF58D}"/>
                </a:ext>
              </a:extLst>
            </p:cNvPr>
            <p:cNvSpPr/>
            <p:nvPr/>
          </p:nvSpPr>
          <p:spPr>
            <a:xfrm>
              <a:off x="12552680" y="557795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9216EF86-9690-9390-6CDE-455F9D3EC5E2}"/>
                </a:ext>
              </a:extLst>
            </p:cNvPr>
            <p:cNvSpPr/>
            <p:nvPr/>
          </p:nvSpPr>
          <p:spPr>
            <a:xfrm>
              <a:off x="12552680" y="502920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1219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77" y="233004"/>
            <a:ext cx="8078243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dynamic programming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820" y="1714501"/>
            <a:ext cx="4685407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65658" algn="l"/>
              </a:tabLst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	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9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984" y="2089547"/>
            <a:ext cx="184845" cy="407006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828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6081" y="2069136"/>
          <a:ext cx="4893018" cy="4029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25090" y="4286250"/>
            <a:ext cx="85725" cy="1817191"/>
            <a:chOff x="1031239" y="6096000"/>
            <a:chExt cx="121920" cy="2584450"/>
          </a:xfrm>
        </p:grpSpPr>
        <p:sp>
          <p:nvSpPr>
            <p:cNvPr id="7" name="object 7"/>
            <p:cNvSpPr/>
            <p:nvPr/>
          </p:nvSpPr>
          <p:spPr>
            <a:xfrm>
              <a:off x="1092199" y="6096000"/>
              <a:ext cx="0" cy="2568575"/>
            </a:xfrm>
            <a:custGeom>
              <a:avLst/>
              <a:gdLst/>
              <a:ahLst/>
              <a:cxnLst/>
              <a:rect l="l" t="t" r="r" b="b"/>
              <a:pathLst>
                <a:path h="2568575">
                  <a:moveTo>
                    <a:pt x="0" y="0"/>
                  </a:moveTo>
                  <a:lnTo>
                    <a:pt x="0" y="2568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31239" y="866759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25090" y="2412801"/>
            <a:ext cx="85725" cy="1471613"/>
            <a:chOff x="1031239" y="3431540"/>
            <a:chExt cx="121920" cy="2092960"/>
          </a:xfrm>
        </p:grpSpPr>
        <p:sp>
          <p:nvSpPr>
            <p:cNvPr id="10" name="object 10"/>
            <p:cNvSpPr/>
            <p:nvPr/>
          </p:nvSpPr>
          <p:spPr>
            <a:xfrm>
              <a:off x="1092199" y="3447796"/>
              <a:ext cx="0" cy="2077085"/>
            </a:xfrm>
            <a:custGeom>
              <a:avLst/>
              <a:gdLst/>
              <a:ahLst/>
              <a:cxnLst/>
              <a:rect l="l" t="t" r="r" b="b"/>
              <a:pathLst>
                <a:path h="2077085">
                  <a:moveTo>
                    <a:pt x="0" y="0"/>
                  </a:moveTo>
                  <a:lnTo>
                    <a:pt x="0" y="20767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31239" y="344424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9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3242" y="3795118"/>
            <a:ext cx="619273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812" spc="-151" dirty="0">
                <a:solidFill>
                  <a:prstClr val="black"/>
                </a:solidFill>
                <a:latin typeface="Trebuchet MS"/>
                <a:cs typeface="Trebuchet MS"/>
              </a:rPr>
              <a:t>D:</a:t>
            </a:r>
            <a:r>
              <a:rPr sz="2812" spc="21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601" i="1" spc="-158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endParaRPr sz="260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06586" y="1568574"/>
            <a:ext cx="2151162" cy="85725"/>
            <a:chOff x="2427145" y="2230861"/>
            <a:chExt cx="3059430" cy="121920"/>
          </a:xfrm>
        </p:grpSpPr>
        <p:sp>
          <p:nvSpPr>
            <p:cNvPr id="14" name="object 14"/>
            <p:cNvSpPr/>
            <p:nvPr/>
          </p:nvSpPr>
          <p:spPr>
            <a:xfrm>
              <a:off x="2443401" y="2291820"/>
              <a:ext cx="3043555" cy="0"/>
            </a:xfrm>
            <a:custGeom>
              <a:avLst/>
              <a:gdLst/>
              <a:ahLst/>
              <a:cxnLst/>
              <a:rect l="l" t="t" r="r" b="b"/>
              <a:pathLst>
                <a:path w="3043554">
                  <a:moveTo>
                    <a:pt x="0" y="0"/>
                  </a:moveTo>
                  <a:lnTo>
                    <a:pt x="30429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439845" y="223086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03963" y="1568573"/>
            <a:ext cx="1962299" cy="85725"/>
            <a:chOff x="5978969" y="2230860"/>
            <a:chExt cx="2790825" cy="121920"/>
          </a:xfrm>
        </p:grpSpPr>
        <p:sp>
          <p:nvSpPr>
            <p:cNvPr id="17" name="object 17"/>
            <p:cNvSpPr/>
            <p:nvPr/>
          </p:nvSpPr>
          <p:spPr>
            <a:xfrm>
              <a:off x="5978969" y="2291820"/>
              <a:ext cx="2774950" cy="0"/>
            </a:xfrm>
            <a:custGeom>
              <a:avLst/>
              <a:gdLst/>
              <a:ahLst/>
              <a:cxnLst/>
              <a:rect l="l" t="t" r="r" b="b"/>
              <a:pathLst>
                <a:path w="2774950">
                  <a:moveTo>
                    <a:pt x="0" y="0"/>
                  </a:moveTo>
                  <a:lnTo>
                    <a:pt x="277456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757086" y="223086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44546" y="1330524"/>
            <a:ext cx="163860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601" i="1" spc="-137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260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2351" y="2369506"/>
            <a:ext cx="2774100" cy="175507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Let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n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|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|, </a:t>
            </a:r>
            <a:r>
              <a:rPr lang="en-US" sz="182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m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|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|</a:t>
            </a:r>
          </a:p>
          <a:p>
            <a:pPr marL="26788" indent="-8929" defTabSz="642915">
              <a:spcBef>
                <a:spcPts val="1533"/>
              </a:spcBef>
            </a:pP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D: (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+1) x (</a:t>
            </a:r>
            <a:r>
              <a:rPr sz="1828" i="1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+1) matrix</a:t>
            </a:r>
          </a:p>
          <a:p>
            <a:pPr marL="26788" marR="3572" defTabSz="642915">
              <a:spcBef>
                <a:spcPts val="1392"/>
              </a:spcBef>
            </a:pPr>
            <a:r>
              <a:rPr sz="1758" dirty="0">
                <a:solidFill>
                  <a:prstClr val="black"/>
                </a:solidFill>
                <a:latin typeface="Trebuchet MS"/>
                <a:cs typeface="Trebuchet MS"/>
              </a:rPr>
              <a:t>D[</a:t>
            </a:r>
            <a:r>
              <a:rPr sz="1758" i="1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758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1758" i="1" dirty="0">
                <a:solidFill>
                  <a:prstClr val="black"/>
                </a:solidFill>
                <a:latin typeface="Trebuchet MS"/>
                <a:cs typeface="Trebuchet MS"/>
              </a:rPr>
              <a:t>j</a:t>
            </a:r>
            <a:r>
              <a:rPr sz="1758" dirty="0">
                <a:solidFill>
                  <a:prstClr val="black"/>
                </a:solidFill>
                <a:latin typeface="Trebuchet MS"/>
                <a:cs typeface="Trebuchet MS"/>
              </a:rPr>
              <a:t>] = edit distance b/t  length-</a:t>
            </a:r>
            <a:r>
              <a:rPr sz="1758" i="1" dirty="0">
                <a:solidFill>
                  <a:prstClr val="black"/>
                </a:solidFill>
                <a:latin typeface="Trebuchet MS"/>
                <a:cs typeface="Trebuchet MS"/>
              </a:rPr>
              <a:t>i </a:t>
            </a:r>
            <a:r>
              <a:rPr sz="1758" dirty="0">
                <a:solidFill>
                  <a:prstClr val="black"/>
                </a:solidFill>
                <a:latin typeface="Trebuchet MS"/>
                <a:cs typeface="Trebuchet MS"/>
              </a:rPr>
              <a:t>preﬁx of </a:t>
            </a:r>
            <a:r>
              <a:rPr sz="1758" i="1" dirty="0">
                <a:solidFill>
                  <a:prstClr val="black"/>
                </a:solidFill>
                <a:latin typeface="Trebuchet MS"/>
                <a:cs typeface="Trebuchet MS"/>
              </a:rPr>
              <a:t>x </a:t>
            </a:r>
            <a:r>
              <a:rPr sz="1758" dirty="0">
                <a:solidFill>
                  <a:prstClr val="black"/>
                </a:solidFill>
                <a:latin typeface="Trebuchet MS"/>
                <a:cs typeface="Trebuchet MS"/>
              </a:rPr>
              <a:t>and  length-</a:t>
            </a:r>
            <a:r>
              <a:rPr sz="1758" i="1" dirty="0">
                <a:solidFill>
                  <a:prstClr val="black"/>
                </a:solidFill>
                <a:latin typeface="Trebuchet MS"/>
                <a:cs typeface="Trebuchet MS"/>
              </a:rPr>
              <a:t>j </a:t>
            </a:r>
            <a:r>
              <a:rPr sz="1758" dirty="0">
                <a:solidFill>
                  <a:prstClr val="black"/>
                </a:solidFill>
                <a:latin typeface="Trebuchet MS"/>
                <a:cs typeface="Trebuchet MS"/>
              </a:rPr>
              <a:t>preﬁx of </a:t>
            </a:r>
            <a:r>
              <a:rPr sz="1758" i="1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175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513" y="923451"/>
            <a:ext cx="2239503" cy="456134"/>
          </a:xfrm>
          <a:prstGeom prst="rect">
            <a:avLst/>
          </a:prstGeom>
        </p:spPr>
        <p:txBody>
          <a:bodyPr vert="horz" wrap="square" lIns="0" tIns="25003" rIns="0" bIns="0" rtlCol="0">
            <a:spAutoFit/>
          </a:bodyPr>
          <a:lstStyle/>
          <a:p>
            <a:pPr marL="8929" marR="3572" defTabSz="642915">
              <a:spcBef>
                <a:spcPts val="197"/>
              </a:spcBef>
            </a:pPr>
            <a:r>
              <a:rPr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/>
                <a:cs typeface="Microsoft Sans Serif"/>
              </a:rPr>
              <a:t>ϵ </a:t>
            </a:r>
            <a:r>
              <a:rPr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is empty  string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342267"/>
            <a:ext cx="8253197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dynamic programming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6815" y="1792316"/>
            <a:ext cx="4910435" cy="4047827"/>
            <a:chOff x="2071914" y="2549071"/>
            <a:chExt cx="6983730" cy="5756910"/>
          </a:xfrm>
        </p:grpSpPr>
        <p:sp>
          <p:nvSpPr>
            <p:cNvPr id="4" name="object 4"/>
            <p:cNvSpPr/>
            <p:nvPr/>
          </p:nvSpPr>
          <p:spPr>
            <a:xfrm>
              <a:off x="4760684" y="4766131"/>
              <a:ext cx="1070610" cy="882015"/>
            </a:xfrm>
            <a:custGeom>
              <a:avLst/>
              <a:gdLst/>
              <a:ahLst/>
              <a:cxnLst/>
              <a:rect l="l" t="t" r="r" b="b"/>
              <a:pathLst>
                <a:path w="1070610" h="882014">
                  <a:moveTo>
                    <a:pt x="1038669" y="472630"/>
                  </a:moveTo>
                  <a:lnTo>
                    <a:pt x="566953" y="472630"/>
                  </a:lnTo>
                  <a:lnTo>
                    <a:pt x="566953" y="849998"/>
                  </a:lnTo>
                  <a:lnTo>
                    <a:pt x="1038669" y="849998"/>
                  </a:lnTo>
                  <a:lnTo>
                    <a:pt x="1038669" y="472630"/>
                  </a:lnTo>
                  <a:close/>
                </a:path>
                <a:path w="1070610" h="882014">
                  <a:moveTo>
                    <a:pt x="1070419" y="0"/>
                  </a:moveTo>
                  <a:lnTo>
                    <a:pt x="535203" y="0"/>
                  </a:lnTo>
                  <a:lnTo>
                    <a:pt x="0" y="0"/>
                  </a:lnTo>
                  <a:lnTo>
                    <a:pt x="0" y="409130"/>
                  </a:lnTo>
                  <a:lnTo>
                    <a:pt x="0" y="440880"/>
                  </a:lnTo>
                  <a:lnTo>
                    <a:pt x="0" y="881748"/>
                  </a:lnTo>
                  <a:lnTo>
                    <a:pt x="503453" y="881748"/>
                  </a:lnTo>
                  <a:lnTo>
                    <a:pt x="503453" y="440880"/>
                  </a:lnTo>
                  <a:lnTo>
                    <a:pt x="503453" y="409130"/>
                  </a:lnTo>
                  <a:lnTo>
                    <a:pt x="535203" y="409130"/>
                  </a:lnTo>
                  <a:lnTo>
                    <a:pt x="1070419" y="409130"/>
                  </a:lnTo>
                  <a:lnTo>
                    <a:pt x="1070419" y="0"/>
                  </a:lnTo>
                  <a:close/>
                </a:path>
              </a:pathLst>
            </a:custGeom>
            <a:solidFill>
              <a:srgbClr val="D4E3F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47984" y="2549080"/>
              <a:ext cx="560705" cy="5756910"/>
            </a:xfrm>
            <a:custGeom>
              <a:avLst/>
              <a:gdLst/>
              <a:ahLst/>
              <a:cxnLst/>
              <a:rect l="l" t="t" r="r" b="b"/>
              <a:pathLst>
                <a:path w="560704" h="5756909">
                  <a:moveTo>
                    <a:pt x="25400" y="0"/>
                  </a:moveTo>
                  <a:lnTo>
                    <a:pt x="0" y="0"/>
                  </a:lnTo>
                  <a:lnTo>
                    <a:pt x="0" y="5756732"/>
                  </a:lnTo>
                  <a:lnTo>
                    <a:pt x="25400" y="5756732"/>
                  </a:lnTo>
                  <a:lnTo>
                    <a:pt x="25400" y="0"/>
                  </a:lnTo>
                  <a:close/>
                </a:path>
                <a:path w="560704" h="5756909">
                  <a:moveTo>
                    <a:pt x="560603" y="0"/>
                  </a:moveTo>
                  <a:lnTo>
                    <a:pt x="535203" y="0"/>
                  </a:lnTo>
                  <a:lnTo>
                    <a:pt x="535203" y="2626182"/>
                  </a:lnTo>
                  <a:lnTo>
                    <a:pt x="560603" y="2626182"/>
                  </a:lnTo>
                  <a:lnTo>
                    <a:pt x="560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264148" y="5175251"/>
              <a:ext cx="63500" cy="504825"/>
            </a:xfrm>
            <a:custGeom>
              <a:avLst/>
              <a:gdLst/>
              <a:ahLst/>
              <a:cxnLst/>
              <a:rect l="l" t="t" r="r" b="b"/>
              <a:pathLst>
                <a:path w="63500" h="504825">
                  <a:moveTo>
                    <a:pt x="63500" y="504371"/>
                  </a:moveTo>
                  <a:lnTo>
                    <a:pt x="0" y="504371"/>
                  </a:lnTo>
                  <a:lnTo>
                    <a:pt x="0" y="0"/>
                  </a:lnTo>
                  <a:lnTo>
                    <a:pt x="63500" y="0"/>
                  </a:lnTo>
                  <a:lnTo>
                    <a:pt x="63500" y="504371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283187" y="2549080"/>
              <a:ext cx="560705" cy="5756910"/>
            </a:xfrm>
            <a:custGeom>
              <a:avLst/>
              <a:gdLst/>
              <a:ahLst/>
              <a:cxnLst/>
              <a:rect l="l" t="t" r="r" b="b"/>
              <a:pathLst>
                <a:path w="560704" h="5756909">
                  <a:moveTo>
                    <a:pt x="25400" y="3130550"/>
                  </a:moveTo>
                  <a:lnTo>
                    <a:pt x="0" y="3130550"/>
                  </a:lnTo>
                  <a:lnTo>
                    <a:pt x="0" y="5756732"/>
                  </a:lnTo>
                  <a:lnTo>
                    <a:pt x="25400" y="5756732"/>
                  </a:lnTo>
                  <a:lnTo>
                    <a:pt x="25400" y="3130550"/>
                  </a:lnTo>
                  <a:close/>
                </a:path>
                <a:path w="560704" h="5756909">
                  <a:moveTo>
                    <a:pt x="560616" y="0"/>
                  </a:moveTo>
                  <a:lnTo>
                    <a:pt x="535216" y="0"/>
                  </a:lnTo>
                  <a:lnTo>
                    <a:pt x="535216" y="2626182"/>
                  </a:lnTo>
                  <a:lnTo>
                    <a:pt x="560616" y="2626182"/>
                  </a:lnTo>
                  <a:lnTo>
                    <a:pt x="560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99363" y="5175251"/>
              <a:ext cx="63500" cy="504825"/>
            </a:xfrm>
            <a:custGeom>
              <a:avLst/>
              <a:gdLst/>
              <a:ahLst/>
              <a:cxnLst/>
              <a:rect l="l" t="t" r="r" b="b"/>
              <a:pathLst>
                <a:path w="63500" h="504825">
                  <a:moveTo>
                    <a:pt x="63500" y="504371"/>
                  </a:moveTo>
                  <a:lnTo>
                    <a:pt x="0" y="504371"/>
                  </a:lnTo>
                  <a:lnTo>
                    <a:pt x="0" y="0"/>
                  </a:lnTo>
                  <a:lnTo>
                    <a:pt x="63500" y="0"/>
                  </a:lnTo>
                  <a:lnTo>
                    <a:pt x="63500" y="504371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071903" y="2549080"/>
              <a:ext cx="6983730" cy="5756910"/>
            </a:xfrm>
            <a:custGeom>
              <a:avLst/>
              <a:gdLst/>
              <a:ahLst/>
              <a:cxnLst/>
              <a:rect l="l" t="t" r="r" b="b"/>
              <a:pathLst>
                <a:path w="6983730" h="5756909">
                  <a:moveTo>
                    <a:pt x="3771900" y="3130550"/>
                  </a:moveTo>
                  <a:lnTo>
                    <a:pt x="3746500" y="3130550"/>
                  </a:lnTo>
                  <a:lnTo>
                    <a:pt x="3746500" y="5756732"/>
                  </a:lnTo>
                  <a:lnTo>
                    <a:pt x="3771900" y="5756732"/>
                  </a:lnTo>
                  <a:lnTo>
                    <a:pt x="3771900" y="3130550"/>
                  </a:lnTo>
                  <a:close/>
                </a:path>
                <a:path w="6983730" h="5756909">
                  <a:moveTo>
                    <a:pt x="6983184" y="0"/>
                  </a:moveTo>
                  <a:lnTo>
                    <a:pt x="6970484" y="0"/>
                  </a:lnTo>
                  <a:lnTo>
                    <a:pt x="6447980" y="0"/>
                  </a:lnTo>
                  <a:lnTo>
                    <a:pt x="6422580" y="0"/>
                  </a:lnTo>
                  <a:lnTo>
                    <a:pt x="6422580" y="25400"/>
                  </a:lnTo>
                  <a:lnTo>
                    <a:pt x="6422580" y="2204351"/>
                  </a:lnTo>
                  <a:lnTo>
                    <a:pt x="5912764" y="2204351"/>
                  </a:lnTo>
                  <a:lnTo>
                    <a:pt x="5912764" y="1788883"/>
                  </a:lnTo>
                  <a:lnTo>
                    <a:pt x="6422580" y="1788883"/>
                  </a:lnTo>
                  <a:lnTo>
                    <a:pt x="6422580" y="1763483"/>
                  </a:lnTo>
                  <a:lnTo>
                    <a:pt x="5912764" y="1763483"/>
                  </a:lnTo>
                  <a:lnTo>
                    <a:pt x="5912764" y="1348016"/>
                  </a:lnTo>
                  <a:lnTo>
                    <a:pt x="6422580" y="1348016"/>
                  </a:lnTo>
                  <a:lnTo>
                    <a:pt x="6422580" y="1322616"/>
                  </a:lnTo>
                  <a:lnTo>
                    <a:pt x="5912764" y="1322616"/>
                  </a:lnTo>
                  <a:lnTo>
                    <a:pt x="5912764" y="907135"/>
                  </a:lnTo>
                  <a:lnTo>
                    <a:pt x="6422580" y="907135"/>
                  </a:lnTo>
                  <a:lnTo>
                    <a:pt x="6422580" y="881735"/>
                  </a:lnTo>
                  <a:lnTo>
                    <a:pt x="5912764" y="881735"/>
                  </a:lnTo>
                  <a:lnTo>
                    <a:pt x="5912764" y="466267"/>
                  </a:lnTo>
                  <a:lnTo>
                    <a:pt x="6422580" y="466267"/>
                  </a:lnTo>
                  <a:lnTo>
                    <a:pt x="6422580" y="440867"/>
                  </a:lnTo>
                  <a:lnTo>
                    <a:pt x="5912764" y="440867"/>
                  </a:lnTo>
                  <a:lnTo>
                    <a:pt x="5912764" y="25400"/>
                  </a:lnTo>
                  <a:lnTo>
                    <a:pt x="6422580" y="25400"/>
                  </a:lnTo>
                  <a:lnTo>
                    <a:pt x="6422580" y="0"/>
                  </a:lnTo>
                  <a:lnTo>
                    <a:pt x="5912764" y="0"/>
                  </a:lnTo>
                  <a:lnTo>
                    <a:pt x="5887364" y="0"/>
                  </a:lnTo>
                  <a:lnTo>
                    <a:pt x="5887364" y="25400"/>
                  </a:lnTo>
                  <a:lnTo>
                    <a:pt x="5887364" y="2204351"/>
                  </a:lnTo>
                  <a:lnTo>
                    <a:pt x="5377548" y="2204351"/>
                  </a:lnTo>
                  <a:lnTo>
                    <a:pt x="5377548" y="1788883"/>
                  </a:lnTo>
                  <a:lnTo>
                    <a:pt x="5887364" y="1788883"/>
                  </a:lnTo>
                  <a:lnTo>
                    <a:pt x="5887364" y="1763483"/>
                  </a:lnTo>
                  <a:lnTo>
                    <a:pt x="5377548" y="1763483"/>
                  </a:lnTo>
                  <a:lnTo>
                    <a:pt x="5377548" y="1348016"/>
                  </a:lnTo>
                  <a:lnTo>
                    <a:pt x="5887364" y="1348016"/>
                  </a:lnTo>
                  <a:lnTo>
                    <a:pt x="5887364" y="1322616"/>
                  </a:lnTo>
                  <a:lnTo>
                    <a:pt x="5377548" y="1322616"/>
                  </a:lnTo>
                  <a:lnTo>
                    <a:pt x="5377548" y="907135"/>
                  </a:lnTo>
                  <a:lnTo>
                    <a:pt x="5887364" y="907135"/>
                  </a:lnTo>
                  <a:lnTo>
                    <a:pt x="5887364" y="881735"/>
                  </a:lnTo>
                  <a:lnTo>
                    <a:pt x="5377548" y="881735"/>
                  </a:lnTo>
                  <a:lnTo>
                    <a:pt x="5377548" y="466267"/>
                  </a:lnTo>
                  <a:lnTo>
                    <a:pt x="5887364" y="466267"/>
                  </a:lnTo>
                  <a:lnTo>
                    <a:pt x="5887364" y="440867"/>
                  </a:lnTo>
                  <a:lnTo>
                    <a:pt x="5377548" y="440867"/>
                  </a:lnTo>
                  <a:lnTo>
                    <a:pt x="5377548" y="25400"/>
                  </a:lnTo>
                  <a:lnTo>
                    <a:pt x="5887364" y="25400"/>
                  </a:lnTo>
                  <a:lnTo>
                    <a:pt x="5887364" y="0"/>
                  </a:lnTo>
                  <a:lnTo>
                    <a:pt x="5377548" y="0"/>
                  </a:lnTo>
                  <a:lnTo>
                    <a:pt x="5352148" y="0"/>
                  </a:lnTo>
                  <a:lnTo>
                    <a:pt x="5352148" y="25400"/>
                  </a:lnTo>
                  <a:lnTo>
                    <a:pt x="5352148" y="2204351"/>
                  </a:lnTo>
                  <a:lnTo>
                    <a:pt x="4842332" y="2204351"/>
                  </a:lnTo>
                  <a:lnTo>
                    <a:pt x="4842332" y="1788883"/>
                  </a:lnTo>
                  <a:lnTo>
                    <a:pt x="5352148" y="1788883"/>
                  </a:lnTo>
                  <a:lnTo>
                    <a:pt x="5352148" y="1763483"/>
                  </a:lnTo>
                  <a:lnTo>
                    <a:pt x="4842332" y="1763483"/>
                  </a:lnTo>
                  <a:lnTo>
                    <a:pt x="4842332" y="1348016"/>
                  </a:lnTo>
                  <a:lnTo>
                    <a:pt x="5352148" y="1348016"/>
                  </a:lnTo>
                  <a:lnTo>
                    <a:pt x="5352148" y="1322616"/>
                  </a:lnTo>
                  <a:lnTo>
                    <a:pt x="4842332" y="1322616"/>
                  </a:lnTo>
                  <a:lnTo>
                    <a:pt x="4842332" y="907135"/>
                  </a:lnTo>
                  <a:lnTo>
                    <a:pt x="5352148" y="907135"/>
                  </a:lnTo>
                  <a:lnTo>
                    <a:pt x="5352148" y="881735"/>
                  </a:lnTo>
                  <a:lnTo>
                    <a:pt x="4842332" y="881735"/>
                  </a:lnTo>
                  <a:lnTo>
                    <a:pt x="4842332" y="466267"/>
                  </a:lnTo>
                  <a:lnTo>
                    <a:pt x="5352148" y="466267"/>
                  </a:lnTo>
                  <a:lnTo>
                    <a:pt x="5352148" y="440867"/>
                  </a:lnTo>
                  <a:lnTo>
                    <a:pt x="4842332" y="440867"/>
                  </a:lnTo>
                  <a:lnTo>
                    <a:pt x="4842332" y="25400"/>
                  </a:lnTo>
                  <a:lnTo>
                    <a:pt x="5352148" y="25400"/>
                  </a:lnTo>
                  <a:lnTo>
                    <a:pt x="5352148" y="0"/>
                  </a:lnTo>
                  <a:lnTo>
                    <a:pt x="4842332" y="0"/>
                  </a:lnTo>
                  <a:lnTo>
                    <a:pt x="4816932" y="0"/>
                  </a:lnTo>
                  <a:lnTo>
                    <a:pt x="4816932" y="25400"/>
                  </a:lnTo>
                  <a:lnTo>
                    <a:pt x="4816932" y="2204351"/>
                  </a:lnTo>
                  <a:lnTo>
                    <a:pt x="4307116" y="2204351"/>
                  </a:lnTo>
                  <a:lnTo>
                    <a:pt x="4307116" y="1788883"/>
                  </a:lnTo>
                  <a:lnTo>
                    <a:pt x="4816932" y="1788883"/>
                  </a:lnTo>
                  <a:lnTo>
                    <a:pt x="4816932" y="1763483"/>
                  </a:lnTo>
                  <a:lnTo>
                    <a:pt x="4307116" y="1763483"/>
                  </a:lnTo>
                  <a:lnTo>
                    <a:pt x="4307116" y="1348016"/>
                  </a:lnTo>
                  <a:lnTo>
                    <a:pt x="4816932" y="1348016"/>
                  </a:lnTo>
                  <a:lnTo>
                    <a:pt x="4816932" y="1322616"/>
                  </a:lnTo>
                  <a:lnTo>
                    <a:pt x="4307116" y="1322616"/>
                  </a:lnTo>
                  <a:lnTo>
                    <a:pt x="4307116" y="907135"/>
                  </a:lnTo>
                  <a:lnTo>
                    <a:pt x="4816932" y="907135"/>
                  </a:lnTo>
                  <a:lnTo>
                    <a:pt x="4816932" y="881735"/>
                  </a:lnTo>
                  <a:lnTo>
                    <a:pt x="4307116" y="881735"/>
                  </a:lnTo>
                  <a:lnTo>
                    <a:pt x="4307116" y="466267"/>
                  </a:lnTo>
                  <a:lnTo>
                    <a:pt x="4816932" y="466267"/>
                  </a:lnTo>
                  <a:lnTo>
                    <a:pt x="4816932" y="440867"/>
                  </a:lnTo>
                  <a:lnTo>
                    <a:pt x="4307116" y="440867"/>
                  </a:lnTo>
                  <a:lnTo>
                    <a:pt x="4307116" y="25400"/>
                  </a:lnTo>
                  <a:lnTo>
                    <a:pt x="4816932" y="25400"/>
                  </a:lnTo>
                  <a:lnTo>
                    <a:pt x="4816932" y="0"/>
                  </a:lnTo>
                  <a:lnTo>
                    <a:pt x="4307116" y="0"/>
                  </a:lnTo>
                  <a:lnTo>
                    <a:pt x="4281716" y="0"/>
                  </a:lnTo>
                  <a:lnTo>
                    <a:pt x="4281716" y="25400"/>
                  </a:lnTo>
                  <a:lnTo>
                    <a:pt x="4281716" y="2204351"/>
                  </a:lnTo>
                  <a:lnTo>
                    <a:pt x="2166264" y="2204351"/>
                  </a:lnTo>
                  <a:lnTo>
                    <a:pt x="2166264" y="1788883"/>
                  </a:lnTo>
                  <a:lnTo>
                    <a:pt x="4281716" y="1788883"/>
                  </a:lnTo>
                  <a:lnTo>
                    <a:pt x="4281716" y="1763483"/>
                  </a:lnTo>
                  <a:lnTo>
                    <a:pt x="2166264" y="1763483"/>
                  </a:lnTo>
                  <a:lnTo>
                    <a:pt x="2166264" y="1348016"/>
                  </a:lnTo>
                  <a:lnTo>
                    <a:pt x="4281716" y="1348016"/>
                  </a:lnTo>
                  <a:lnTo>
                    <a:pt x="4281716" y="1322616"/>
                  </a:lnTo>
                  <a:lnTo>
                    <a:pt x="2166264" y="1322616"/>
                  </a:lnTo>
                  <a:lnTo>
                    <a:pt x="2166264" y="907135"/>
                  </a:lnTo>
                  <a:lnTo>
                    <a:pt x="4281716" y="907135"/>
                  </a:lnTo>
                  <a:lnTo>
                    <a:pt x="4281716" y="881735"/>
                  </a:lnTo>
                  <a:lnTo>
                    <a:pt x="2166264" y="881735"/>
                  </a:lnTo>
                  <a:lnTo>
                    <a:pt x="2166264" y="466267"/>
                  </a:lnTo>
                  <a:lnTo>
                    <a:pt x="4281716" y="466267"/>
                  </a:lnTo>
                  <a:lnTo>
                    <a:pt x="4281716" y="440867"/>
                  </a:lnTo>
                  <a:lnTo>
                    <a:pt x="2166264" y="440867"/>
                  </a:lnTo>
                  <a:lnTo>
                    <a:pt x="2166264" y="25400"/>
                  </a:lnTo>
                  <a:lnTo>
                    <a:pt x="4281716" y="25400"/>
                  </a:lnTo>
                  <a:lnTo>
                    <a:pt x="4281716" y="0"/>
                  </a:lnTo>
                  <a:lnTo>
                    <a:pt x="2166264" y="0"/>
                  </a:lnTo>
                  <a:lnTo>
                    <a:pt x="2140864" y="0"/>
                  </a:lnTo>
                  <a:lnTo>
                    <a:pt x="2140864" y="25400"/>
                  </a:lnTo>
                  <a:lnTo>
                    <a:pt x="2140864" y="2645232"/>
                  </a:lnTo>
                  <a:lnTo>
                    <a:pt x="1631048" y="2645232"/>
                  </a:lnTo>
                  <a:lnTo>
                    <a:pt x="1631048" y="2229751"/>
                  </a:lnTo>
                  <a:lnTo>
                    <a:pt x="2140864" y="2229751"/>
                  </a:lnTo>
                  <a:lnTo>
                    <a:pt x="2140864" y="2204351"/>
                  </a:lnTo>
                  <a:lnTo>
                    <a:pt x="1631048" y="2204351"/>
                  </a:lnTo>
                  <a:lnTo>
                    <a:pt x="1631048" y="1788883"/>
                  </a:lnTo>
                  <a:lnTo>
                    <a:pt x="2140864" y="1788883"/>
                  </a:lnTo>
                  <a:lnTo>
                    <a:pt x="2140864" y="1763483"/>
                  </a:lnTo>
                  <a:lnTo>
                    <a:pt x="1631048" y="1763483"/>
                  </a:lnTo>
                  <a:lnTo>
                    <a:pt x="1631048" y="1348016"/>
                  </a:lnTo>
                  <a:lnTo>
                    <a:pt x="2140864" y="1348016"/>
                  </a:lnTo>
                  <a:lnTo>
                    <a:pt x="2140864" y="1322616"/>
                  </a:lnTo>
                  <a:lnTo>
                    <a:pt x="1631048" y="1322616"/>
                  </a:lnTo>
                  <a:lnTo>
                    <a:pt x="1631048" y="907135"/>
                  </a:lnTo>
                  <a:lnTo>
                    <a:pt x="2140864" y="907135"/>
                  </a:lnTo>
                  <a:lnTo>
                    <a:pt x="2140864" y="881735"/>
                  </a:lnTo>
                  <a:lnTo>
                    <a:pt x="1631048" y="881735"/>
                  </a:lnTo>
                  <a:lnTo>
                    <a:pt x="1631048" y="466267"/>
                  </a:lnTo>
                  <a:lnTo>
                    <a:pt x="2140864" y="466267"/>
                  </a:lnTo>
                  <a:lnTo>
                    <a:pt x="2140864" y="440867"/>
                  </a:lnTo>
                  <a:lnTo>
                    <a:pt x="1631048" y="440867"/>
                  </a:lnTo>
                  <a:lnTo>
                    <a:pt x="1631048" y="25400"/>
                  </a:lnTo>
                  <a:lnTo>
                    <a:pt x="2140864" y="25400"/>
                  </a:lnTo>
                  <a:lnTo>
                    <a:pt x="2140864" y="0"/>
                  </a:lnTo>
                  <a:lnTo>
                    <a:pt x="1631048" y="0"/>
                  </a:lnTo>
                  <a:lnTo>
                    <a:pt x="1605648" y="0"/>
                  </a:lnTo>
                  <a:lnTo>
                    <a:pt x="1605648" y="25400"/>
                  </a:lnTo>
                  <a:lnTo>
                    <a:pt x="1605648" y="2645232"/>
                  </a:lnTo>
                  <a:lnTo>
                    <a:pt x="1095832" y="2645232"/>
                  </a:lnTo>
                  <a:lnTo>
                    <a:pt x="1095832" y="2229751"/>
                  </a:lnTo>
                  <a:lnTo>
                    <a:pt x="1605648" y="2229751"/>
                  </a:lnTo>
                  <a:lnTo>
                    <a:pt x="1605648" y="2204351"/>
                  </a:lnTo>
                  <a:lnTo>
                    <a:pt x="1095832" y="2204351"/>
                  </a:lnTo>
                  <a:lnTo>
                    <a:pt x="1095832" y="1788883"/>
                  </a:lnTo>
                  <a:lnTo>
                    <a:pt x="1605648" y="1788883"/>
                  </a:lnTo>
                  <a:lnTo>
                    <a:pt x="1605648" y="1763483"/>
                  </a:lnTo>
                  <a:lnTo>
                    <a:pt x="1095832" y="1763483"/>
                  </a:lnTo>
                  <a:lnTo>
                    <a:pt x="1095832" y="1348016"/>
                  </a:lnTo>
                  <a:lnTo>
                    <a:pt x="1605648" y="1348016"/>
                  </a:lnTo>
                  <a:lnTo>
                    <a:pt x="1605648" y="1322616"/>
                  </a:lnTo>
                  <a:lnTo>
                    <a:pt x="1095832" y="1322616"/>
                  </a:lnTo>
                  <a:lnTo>
                    <a:pt x="1095832" y="907135"/>
                  </a:lnTo>
                  <a:lnTo>
                    <a:pt x="1605648" y="907135"/>
                  </a:lnTo>
                  <a:lnTo>
                    <a:pt x="1605648" y="881735"/>
                  </a:lnTo>
                  <a:lnTo>
                    <a:pt x="1095832" y="881735"/>
                  </a:lnTo>
                  <a:lnTo>
                    <a:pt x="1095832" y="466267"/>
                  </a:lnTo>
                  <a:lnTo>
                    <a:pt x="1605648" y="466267"/>
                  </a:lnTo>
                  <a:lnTo>
                    <a:pt x="1605648" y="440867"/>
                  </a:lnTo>
                  <a:lnTo>
                    <a:pt x="1095832" y="440867"/>
                  </a:lnTo>
                  <a:lnTo>
                    <a:pt x="1095832" y="25400"/>
                  </a:lnTo>
                  <a:lnTo>
                    <a:pt x="1605648" y="25400"/>
                  </a:lnTo>
                  <a:lnTo>
                    <a:pt x="1605648" y="0"/>
                  </a:lnTo>
                  <a:lnTo>
                    <a:pt x="1095832" y="0"/>
                  </a:lnTo>
                  <a:lnTo>
                    <a:pt x="1070432" y="0"/>
                  </a:lnTo>
                  <a:lnTo>
                    <a:pt x="1070432" y="25400"/>
                  </a:lnTo>
                  <a:lnTo>
                    <a:pt x="1070432" y="2645232"/>
                  </a:lnTo>
                  <a:lnTo>
                    <a:pt x="560616" y="2645232"/>
                  </a:lnTo>
                  <a:lnTo>
                    <a:pt x="560616" y="2229751"/>
                  </a:lnTo>
                  <a:lnTo>
                    <a:pt x="1070432" y="2229751"/>
                  </a:lnTo>
                  <a:lnTo>
                    <a:pt x="1070432" y="2204351"/>
                  </a:lnTo>
                  <a:lnTo>
                    <a:pt x="560616" y="2204351"/>
                  </a:lnTo>
                  <a:lnTo>
                    <a:pt x="560616" y="1788883"/>
                  </a:lnTo>
                  <a:lnTo>
                    <a:pt x="1070432" y="1788883"/>
                  </a:lnTo>
                  <a:lnTo>
                    <a:pt x="1070432" y="1763483"/>
                  </a:lnTo>
                  <a:lnTo>
                    <a:pt x="560616" y="1763483"/>
                  </a:lnTo>
                  <a:lnTo>
                    <a:pt x="560616" y="1348016"/>
                  </a:lnTo>
                  <a:lnTo>
                    <a:pt x="1070432" y="1348016"/>
                  </a:lnTo>
                  <a:lnTo>
                    <a:pt x="1070432" y="1322616"/>
                  </a:lnTo>
                  <a:lnTo>
                    <a:pt x="560616" y="1322616"/>
                  </a:lnTo>
                  <a:lnTo>
                    <a:pt x="560616" y="907135"/>
                  </a:lnTo>
                  <a:lnTo>
                    <a:pt x="1070432" y="907135"/>
                  </a:lnTo>
                  <a:lnTo>
                    <a:pt x="1070432" y="881735"/>
                  </a:lnTo>
                  <a:lnTo>
                    <a:pt x="560616" y="881735"/>
                  </a:lnTo>
                  <a:lnTo>
                    <a:pt x="560616" y="466267"/>
                  </a:lnTo>
                  <a:lnTo>
                    <a:pt x="1070432" y="466267"/>
                  </a:lnTo>
                  <a:lnTo>
                    <a:pt x="1070432" y="440867"/>
                  </a:lnTo>
                  <a:lnTo>
                    <a:pt x="560616" y="440867"/>
                  </a:lnTo>
                  <a:lnTo>
                    <a:pt x="560616" y="25400"/>
                  </a:lnTo>
                  <a:lnTo>
                    <a:pt x="1070432" y="25400"/>
                  </a:lnTo>
                  <a:lnTo>
                    <a:pt x="1070432" y="0"/>
                  </a:lnTo>
                  <a:lnTo>
                    <a:pt x="560616" y="0"/>
                  </a:lnTo>
                  <a:lnTo>
                    <a:pt x="535216" y="0"/>
                  </a:lnTo>
                  <a:lnTo>
                    <a:pt x="535216" y="25400"/>
                  </a:lnTo>
                  <a:lnTo>
                    <a:pt x="535216" y="2645232"/>
                  </a:lnTo>
                  <a:lnTo>
                    <a:pt x="25400" y="2645232"/>
                  </a:lnTo>
                  <a:lnTo>
                    <a:pt x="25400" y="2229751"/>
                  </a:lnTo>
                  <a:lnTo>
                    <a:pt x="535216" y="2229751"/>
                  </a:lnTo>
                  <a:lnTo>
                    <a:pt x="535216" y="2204351"/>
                  </a:lnTo>
                  <a:lnTo>
                    <a:pt x="25400" y="2204351"/>
                  </a:lnTo>
                  <a:lnTo>
                    <a:pt x="25400" y="1788883"/>
                  </a:lnTo>
                  <a:lnTo>
                    <a:pt x="535216" y="1788883"/>
                  </a:lnTo>
                  <a:lnTo>
                    <a:pt x="535216" y="1763483"/>
                  </a:lnTo>
                  <a:lnTo>
                    <a:pt x="25400" y="1763483"/>
                  </a:lnTo>
                  <a:lnTo>
                    <a:pt x="25400" y="1348016"/>
                  </a:lnTo>
                  <a:lnTo>
                    <a:pt x="535216" y="1348016"/>
                  </a:lnTo>
                  <a:lnTo>
                    <a:pt x="535216" y="1322616"/>
                  </a:lnTo>
                  <a:lnTo>
                    <a:pt x="25400" y="1322616"/>
                  </a:lnTo>
                  <a:lnTo>
                    <a:pt x="25400" y="907135"/>
                  </a:lnTo>
                  <a:lnTo>
                    <a:pt x="535216" y="907135"/>
                  </a:lnTo>
                  <a:lnTo>
                    <a:pt x="535216" y="881735"/>
                  </a:lnTo>
                  <a:lnTo>
                    <a:pt x="25400" y="881735"/>
                  </a:lnTo>
                  <a:lnTo>
                    <a:pt x="25400" y="466267"/>
                  </a:lnTo>
                  <a:lnTo>
                    <a:pt x="535216" y="466267"/>
                  </a:lnTo>
                  <a:lnTo>
                    <a:pt x="535216" y="440867"/>
                  </a:lnTo>
                  <a:lnTo>
                    <a:pt x="25400" y="440867"/>
                  </a:lnTo>
                  <a:lnTo>
                    <a:pt x="25400" y="25400"/>
                  </a:lnTo>
                  <a:lnTo>
                    <a:pt x="535216" y="25400"/>
                  </a:lnTo>
                  <a:lnTo>
                    <a:pt x="535216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5756732"/>
                  </a:lnTo>
                  <a:lnTo>
                    <a:pt x="25400" y="5756732"/>
                  </a:lnTo>
                  <a:lnTo>
                    <a:pt x="25400" y="2670632"/>
                  </a:lnTo>
                  <a:lnTo>
                    <a:pt x="535216" y="2670632"/>
                  </a:lnTo>
                  <a:lnTo>
                    <a:pt x="535216" y="5756732"/>
                  </a:lnTo>
                  <a:lnTo>
                    <a:pt x="560616" y="5756732"/>
                  </a:lnTo>
                  <a:lnTo>
                    <a:pt x="560616" y="2670632"/>
                  </a:lnTo>
                  <a:lnTo>
                    <a:pt x="1070432" y="2670632"/>
                  </a:lnTo>
                  <a:lnTo>
                    <a:pt x="1070432" y="5756732"/>
                  </a:lnTo>
                  <a:lnTo>
                    <a:pt x="1095832" y="5756732"/>
                  </a:lnTo>
                  <a:lnTo>
                    <a:pt x="1095832" y="2670632"/>
                  </a:lnTo>
                  <a:lnTo>
                    <a:pt x="1605648" y="2670632"/>
                  </a:lnTo>
                  <a:lnTo>
                    <a:pt x="1605648" y="5756732"/>
                  </a:lnTo>
                  <a:lnTo>
                    <a:pt x="1631048" y="5756732"/>
                  </a:lnTo>
                  <a:lnTo>
                    <a:pt x="1631048" y="2670632"/>
                  </a:lnTo>
                  <a:lnTo>
                    <a:pt x="2140864" y="2670632"/>
                  </a:lnTo>
                  <a:lnTo>
                    <a:pt x="2140864" y="5756732"/>
                  </a:lnTo>
                  <a:lnTo>
                    <a:pt x="2166264" y="5756732"/>
                  </a:lnTo>
                  <a:lnTo>
                    <a:pt x="2166264" y="2670632"/>
                  </a:lnTo>
                  <a:lnTo>
                    <a:pt x="3192234" y="2670632"/>
                  </a:lnTo>
                  <a:lnTo>
                    <a:pt x="3192234" y="2645232"/>
                  </a:lnTo>
                  <a:lnTo>
                    <a:pt x="2166264" y="2645232"/>
                  </a:lnTo>
                  <a:lnTo>
                    <a:pt x="2166264" y="2229751"/>
                  </a:lnTo>
                  <a:lnTo>
                    <a:pt x="4281716" y="2229751"/>
                  </a:lnTo>
                  <a:lnTo>
                    <a:pt x="4281716" y="5756732"/>
                  </a:lnTo>
                  <a:lnTo>
                    <a:pt x="4307116" y="5756732"/>
                  </a:lnTo>
                  <a:lnTo>
                    <a:pt x="4307116" y="2229751"/>
                  </a:lnTo>
                  <a:lnTo>
                    <a:pt x="4816932" y="2229751"/>
                  </a:lnTo>
                  <a:lnTo>
                    <a:pt x="4816932" y="5756732"/>
                  </a:lnTo>
                  <a:lnTo>
                    <a:pt x="4842332" y="5756732"/>
                  </a:lnTo>
                  <a:lnTo>
                    <a:pt x="4842332" y="2229751"/>
                  </a:lnTo>
                  <a:lnTo>
                    <a:pt x="5352148" y="2229751"/>
                  </a:lnTo>
                  <a:lnTo>
                    <a:pt x="5352148" y="5756732"/>
                  </a:lnTo>
                  <a:lnTo>
                    <a:pt x="5377548" y="5756732"/>
                  </a:lnTo>
                  <a:lnTo>
                    <a:pt x="5377548" y="2229751"/>
                  </a:lnTo>
                  <a:lnTo>
                    <a:pt x="5887364" y="2229751"/>
                  </a:lnTo>
                  <a:lnTo>
                    <a:pt x="5887364" y="5756732"/>
                  </a:lnTo>
                  <a:lnTo>
                    <a:pt x="5912764" y="5756732"/>
                  </a:lnTo>
                  <a:lnTo>
                    <a:pt x="5912764" y="2229751"/>
                  </a:lnTo>
                  <a:lnTo>
                    <a:pt x="6422580" y="2229751"/>
                  </a:lnTo>
                  <a:lnTo>
                    <a:pt x="6422580" y="5756732"/>
                  </a:lnTo>
                  <a:lnTo>
                    <a:pt x="6447980" y="5756732"/>
                  </a:lnTo>
                  <a:lnTo>
                    <a:pt x="6447980" y="2229751"/>
                  </a:lnTo>
                  <a:lnTo>
                    <a:pt x="6983184" y="2229751"/>
                  </a:lnTo>
                  <a:lnTo>
                    <a:pt x="6983184" y="2204351"/>
                  </a:lnTo>
                  <a:lnTo>
                    <a:pt x="6447980" y="2204351"/>
                  </a:lnTo>
                  <a:lnTo>
                    <a:pt x="6447980" y="1788883"/>
                  </a:lnTo>
                  <a:lnTo>
                    <a:pt x="6983184" y="1788883"/>
                  </a:lnTo>
                  <a:lnTo>
                    <a:pt x="6983184" y="1763483"/>
                  </a:lnTo>
                  <a:lnTo>
                    <a:pt x="6447980" y="1763483"/>
                  </a:lnTo>
                  <a:lnTo>
                    <a:pt x="6447980" y="1348016"/>
                  </a:lnTo>
                  <a:lnTo>
                    <a:pt x="6983184" y="1348016"/>
                  </a:lnTo>
                  <a:lnTo>
                    <a:pt x="6983184" y="1322616"/>
                  </a:lnTo>
                  <a:lnTo>
                    <a:pt x="6447980" y="1322616"/>
                  </a:lnTo>
                  <a:lnTo>
                    <a:pt x="6447980" y="907135"/>
                  </a:lnTo>
                  <a:lnTo>
                    <a:pt x="6983184" y="907135"/>
                  </a:lnTo>
                  <a:lnTo>
                    <a:pt x="6983184" y="881735"/>
                  </a:lnTo>
                  <a:lnTo>
                    <a:pt x="6447980" y="881735"/>
                  </a:lnTo>
                  <a:lnTo>
                    <a:pt x="6447980" y="466267"/>
                  </a:lnTo>
                  <a:lnTo>
                    <a:pt x="6983184" y="466267"/>
                  </a:lnTo>
                  <a:lnTo>
                    <a:pt x="6983184" y="440867"/>
                  </a:lnTo>
                  <a:lnTo>
                    <a:pt x="6447980" y="440867"/>
                  </a:lnTo>
                  <a:lnTo>
                    <a:pt x="6447980" y="25400"/>
                  </a:lnTo>
                  <a:lnTo>
                    <a:pt x="6983184" y="25400"/>
                  </a:lnTo>
                  <a:lnTo>
                    <a:pt x="6983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148" y="5175251"/>
              <a:ext cx="598805" cy="63500"/>
            </a:xfrm>
            <a:custGeom>
              <a:avLst/>
              <a:gdLst/>
              <a:ahLst/>
              <a:cxnLst/>
              <a:rect l="l" t="t" r="r" b="b"/>
              <a:pathLst>
                <a:path w="598804" h="63500">
                  <a:moveTo>
                    <a:pt x="598714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598714" y="0"/>
                  </a:lnTo>
                  <a:lnTo>
                    <a:pt x="598714" y="635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71903" y="5194312"/>
              <a:ext cx="6983730" cy="466725"/>
            </a:xfrm>
            <a:custGeom>
              <a:avLst/>
              <a:gdLst/>
              <a:ahLst/>
              <a:cxnLst/>
              <a:rect l="l" t="t" r="r" b="b"/>
              <a:pathLst>
                <a:path w="6983730" h="466725">
                  <a:moveTo>
                    <a:pt x="3192234" y="440867"/>
                  </a:moveTo>
                  <a:lnTo>
                    <a:pt x="0" y="440867"/>
                  </a:lnTo>
                  <a:lnTo>
                    <a:pt x="0" y="466267"/>
                  </a:lnTo>
                  <a:lnTo>
                    <a:pt x="3192234" y="466267"/>
                  </a:lnTo>
                  <a:lnTo>
                    <a:pt x="3192234" y="440867"/>
                  </a:lnTo>
                  <a:close/>
                </a:path>
                <a:path w="6983730" h="466725">
                  <a:moveTo>
                    <a:pt x="6983184" y="0"/>
                  </a:moveTo>
                  <a:lnTo>
                    <a:pt x="3790950" y="0"/>
                  </a:lnTo>
                  <a:lnTo>
                    <a:pt x="3790950" y="25400"/>
                  </a:lnTo>
                  <a:lnTo>
                    <a:pt x="6983184" y="25400"/>
                  </a:lnTo>
                  <a:lnTo>
                    <a:pt x="6983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148" y="5616122"/>
              <a:ext cx="598805" cy="63500"/>
            </a:xfrm>
            <a:custGeom>
              <a:avLst/>
              <a:gdLst/>
              <a:ahLst/>
              <a:cxnLst/>
              <a:rect l="l" t="t" r="r" b="b"/>
              <a:pathLst>
                <a:path w="598804" h="63500">
                  <a:moveTo>
                    <a:pt x="598714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598714" y="0"/>
                  </a:lnTo>
                  <a:lnTo>
                    <a:pt x="598714" y="635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71903" y="2549080"/>
              <a:ext cx="6983730" cy="5756910"/>
            </a:xfrm>
            <a:custGeom>
              <a:avLst/>
              <a:gdLst/>
              <a:ahLst/>
              <a:cxnLst/>
              <a:rect l="l" t="t" r="r" b="b"/>
              <a:pathLst>
                <a:path w="6983730" h="5756909">
                  <a:moveTo>
                    <a:pt x="6983184" y="0"/>
                  </a:moveTo>
                  <a:lnTo>
                    <a:pt x="6970484" y="0"/>
                  </a:lnTo>
                  <a:lnTo>
                    <a:pt x="6957784" y="0"/>
                  </a:lnTo>
                  <a:lnTo>
                    <a:pt x="6957784" y="3086100"/>
                  </a:lnTo>
                  <a:lnTo>
                    <a:pt x="3790950" y="3086100"/>
                  </a:lnTo>
                  <a:lnTo>
                    <a:pt x="3790950" y="3111500"/>
                  </a:lnTo>
                  <a:lnTo>
                    <a:pt x="6957784" y="3111500"/>
                  </a:lnTo>
                  <a:lnTo>
                    <a:pt x="6957784" y="3526967"/>
                  </a:lnTo>
                  <a:lnTo>
                    <a:pt x="0" y="3526967"/>
                  </a:lnTo>
                  <a:lnTo>
                    <a:pt x="0" y="3552367"/>
                  </a:lnTo>
                  <a:lnTo>
                    <a:pt x="6957784" y="3552367"/>
                  </a:lnTo>
                  <a:lnTo>
                    <a:pt x="6957784" y="3967835"/>
                  </a:lnTo>
                  <a:lnTo>
                    <a:pt x="0" y="3967835"/>
                  </a:lnTo>
                  <a:lnTo>
                    <a:pt x="0" y="3993235"/>
                  </a:lnTo>
                  <a:lnTo>
                    <a:pt x="6957784" y="3993235"/>
                  </a:lnTo>
                  <a:lnTo>
                    <a:pt x="6957784" y="4408716"/>
                  </a:lnTo>
                  <a:lnTo>
                    <a:pt x="0" y="4408716"/>
                  </a:lnTo>
                  <a:lnTo>
                    <a:pt x="0" y="4434116"/>
                  </a:lnTo>
                  <a:lnTo>
                    <a:pt x="6957784" y="4434116"/>
                  </a:lnTo>
                  <a:lnTo>
                    <a:pt x="6957784" y="4849584"/>
                  </a:lnTo>
                  <a:lnTo>
                    <a:pt x="0" y="4849584"/>
                  </a:lnTo>
                  <a:lnTo>
                    <a:pt x="0" y="4874984"/>
                  </a:lnTo>
                  <a:lnTo>
                    <a:pt x="6957784" y="4874984"/>
                  </a:lnTo>
                  <a:lnTo>
                    <a:pt x="6957784" y="5290451"/>
                  </a:lnTo>
                  <a:lnTo>
                    <a:pt x="0" y="5290451"/>
                  </a:lnTo>
                  <a:lnTo>
                    <a:pt x="0" y="5315851"/>
                  </a:lnTo>
                  <a:lnTo>
                    <a:pt x="6957784" y="5315851"/>
                  </a:lnTo>
                  <a:lnTo>
                    <a:pt x="6957784" y="5756732"/>
                  </a:lnTo>
                  <a:lnTo>
                    <a:pt x="6983184" y="5756732"/>
                  </a:lnTo>
                  <a:lnTo>
                    <a:pt x="6983184" y="5315851"/>
                  </a:lnTo>
                  <a:lnTo>
                    <a:pt x="6983184" y="5290451"/>
                  </a:lnTo>
                  <a:lnTo>
                    <a:pt x="6983184" y="3086100"/>
                  </a:lnTo>
                  <a:lnTo>
                    <a:pt x="6983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78719" y="1812727"/>
            <a:ext cx="184845" cy="407006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828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453" y="3536157"/>
            <a:ext cx="321915" cy="43099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742" spc="-148" dirty="0">
                <a:solidFill>
                  <a:prstClr val="black"/>
                </a:solidFill>
                <a:latin typeface="Trebuchet MS"/>
                <a:cs typeface="Trebuchet MS"/>
              </a:rPr>
              <a:t>D:</a:t>
            </a:r>
            <a:endParaRPr sz="274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5824" y="4000500"/>
            <a:ext cx="85725" cy="1826121"/>
            <a:chOff x="1259839" y="5689600"/>
            <a:chExt cx="121920" cy="2597150"/>
          </a:xfrm>
        </p:grpSpPr>
        <p:sp>
          <p:nvSpPr>
            <p:cNvPr id="17" name="object 17"/>
            <p:cNvSpPr/>
            <p:nvPr/>
          </p:nvSpPr>
          <p:spPr>
            <a:xfrm>
              <a:off x="1320800" y="5689600"/>
              <a:ext cx="0" cy="2581275"/>
            </a:xfrm>
            <a:custGeom>
              <a:avLst/>
              <a:gdLst/>
              <a:ahLst/>
              <a:cxnLst/>
              <a:rect l="l" t="t" r="r" b="b"/>
              <a:pathLst>
                <a:path h="2581275">
                  <a:moveTo>
                    <a:pt x="0" y="0"/>
                  </a:moveTo>
                  <a:lnTo>
                    <a:pt x="0" y="25807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59839" y="827389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85824" y="2135981"/>
            <a:ext cx="85725" cy="1480542"/>
            <a:chOff x="1259839" y="3037839"/>
            <a:chExt cx="121920" cy="2105660"/>
          </a:xfrm>
        </p:grpSpPr>
        <p:sp>
          <p:nvSpPr>
            <p:cNvPr id="20" name="object 20"/>
            <p:cNvSpPr/>
            <p:nvPr/>
          </p:nvSpPr>
          <p:spPr>
            <a:xfrm>
              <a:off x="1320799" y="3054095"/>
              <a:ext cx="0" cy="2089785"/>
            </a:xfrm>
            <a:custGeom>
              <a:avLst/>
              <a:gdLst/>
              <a:ahLst/>
              <a:cxnLst/>
              <a:rect l="l" t="t" r="r" b="b"/>
              <a:pathLst>
                <a:path h="2089785">
                  <a:moveTo>
                    <a:pt x="0" y="0"/>
                  </a:moveTo>
                  <a:lnTo>
                    <a:pt x="0" y="20894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259839" y="305053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9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9391" y="3562946"/>
            <a:ext cx="155823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461" i="1" spc="-148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endParaRPr sz="2461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67321" y="1291754"/>
            <a:ext cx="2044005" cy="85725"/>
            <a:chOff x="2655745" y="1837161"/>
            <a:chExt cx="2907030" cy="121920"/>
          </a:xfrm>
        </p:grpSpPr>
        <p:sp>
          <p:nvSpPr>
            <p:cNvPr id="24" name="object 24"/>
            <p:cNvSpPr/>
            <p:nvPr/>
          </p:nvSpPr>
          <p:spPr>
            <a:xfrm>
              <a:off x="2672001" y="1898120"/>
              <a:ext cx="2891155" cy="0"/>
            </a:xfrm>
            <a:custGeom>
              <a:avLst/>
              <a:gdLst/>
              <a:ahLst/>
              <a:cxnLst/>
              <a:rect l="l" t="t" r="r" b="b"/>
              <a:pathLst>
                <a:path w="2891154">
                  <a:moveTo>
                    <a:pt x="0" y="0"/>
                  </a:moveTo>
                  <a:lnTo>
                    <a:pt x="28905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668445" y="183716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43164" y="1291753"/>
            <a:ext cx="2084189" cy="85725"/>
            <a:chOff x="6034722" y="1837160"/>
            <a:chExt cx="2964180" cy="121920"/>
          </a:xfrm>
        </p:grpSpPr>
        <p:sp>
          <p:nvSpPr>
            <p:cNvPr id="27" name="object 27"/>
            <p:cNvSpPr/>
            <p:nvPr/>
          </p:nvSpPr>
          <p:spPr>
            <a:xfrm>
              <a:off x="6034722" y="1898120"/>
              <a:ext cx="2947670" cy="0"/>
            </a:xfrm>
            <a:custGeom>
              <a:avLst/>
              <a:gdLst/>
              <a:ahLst/>
              <a:cxnLst/>
              <a:rect l="l" t="t" r="r" b="b"/>
              <a:pathLst>
                <a:path w="2947670">
                  <a:moveTo>
                    <a:pt x="0" y="0"/>
                  </a:moveTo>
                  <a:lnTo>
                    <a:pt x="294740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985686" y="183716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80555" y="1071563"/>
            <a:ext cx="4685407" cy="7399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98687" algn="ctr" defTabSz="642915">
              <a:lnSpc>
                <a:spcPts val="2918"/>
              </a:lnSpc>
              <a:spcBef>
                <a:spcPts val="70"/>
              </a:spcBef>
            </a:pPr>
            <a:r>
              <a:rPr sz="2461" i="1" spc="-130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2461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929" defTabSz="642915">
              <a:lnSpc>
                <a:spcPts val="2833"/>
              </a:lnSpc>
              <a:tabLst>
                <a:tab pos="365658" algn="l"/>
              </a:tabLst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	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9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6961" y="3607594"/>
            <a:ext cx="663922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spc="-98" dirty="0">
                <a:solidFill>
                  <a:prstClr val="black"/>
                </a:solidFill>
                <a:latin typeface="Trebuchet MS"/>
                <a:cs typeface="Trebuchet MS"/>
              </a:rPr>
              <a:t>D[6,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6]</a:t>
            </a:r>
            <a:endParaRPr sz="18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42634" y="2254747"/>
            <a:ext cx="4334917" cy="1639044"/>
            <a:chOff x="3900635" y="3206750"/>
            <a:chExt cx="6165215" cy="2331085"/>
          </a:xfrm>
        </p:grpSpPr>
        <p:sp>
          <p:nvSpPr>
            <p:cNvPr id="32" name="object 32"/>
            <p:cNvSpPr/>
            <p:nvPr/>
          </p:nvSpPr>
          <p:spPr>
            <a:xfrm>
              <a:off x="5655251" y="5410211"/>
              <a:ext cx="4391025" cy="44450"/>
            </a:xfrm>
            <a:custGeom>
              <a:avLst/>
              <a:gdLst/>
              <a:ahLst/>
              <a:cxnLst/>
              <a:rect l="l" t="t" r="r" b="b"/>
              <a:pathLst>
                <a:path w="4391025" h="44450">
                  <a:moveTo>
                    <a:pt x="0" y="43965"/>
                  </a:moveTo>
                  <a:lnTo>
                    <a:pt x="19049" y="43774"/>
                  </a:lnTo>
                  <a:lnTo>
                    <a:pt x="439093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548576" y="5369751"/>
              <a:ext cx="168910" cy="167640"/>
            </a:xfrm>
            <a:custGeom>
              <a:avLst/>
              <a:gdLst/>
              <a:ahLst/>
              <a:cxnLst/>
              <a:rect l="l" t="t" r="r" b="b"/>
              <a:pathLst>
                <a:path w="168910" h="167639">
                  <a:moveTo>
                    <a:pt x="166792" y="0"/>
                  </a:moveTo>
                  <a:lnTo>
                    <a:pt x="0" y="85493"/>
                  </a:lnTo>
                  <a:lnTo>
                    <a:pt x="168471" y="167631"/>
                  </a:lnTo>
                  <a:lnTo>
                    <a:pt x="125723" y="84235"/>
                  </a:lnTo>
                  <a:lnTo>
                    <a:pt x="166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919685" y="3225800"/>
              <a:ext cx="5356860" cy="2201545"/>
            </a:xfrm>
            <a:custGeom>
              <a:avLst/>
              <a:gdLst/>
              <a:ahLst/>
              <a:cxnLst/>
              <a:rect l="l" t="t" r="r" b="b"/>
              <a:pathLst>
                <a:path w="5356859" h="2201545">
                  <a:moveTo>
                    <a:pt x="1008308" y="2201477"/>
                  </a:moveTo>
                  <a:lnTo>
                    <a:pt x="972157" y="2188989"/>
                  </a:lnTo>
                  <a:lnTo>
                    <a:pt x="933099" y="2174664"/>
                  </a:lnTo>
                  <a:lnTo>
                    <a:pt x="890552" y="2158514"/>
                  </a:lnTo>
                  <a:lnTo>
                    <a:pt x="844974" y="2140577"/>
                  </a:lnTo>
                  <a:lnTo>
                    <a:pt x="796825" y="2120887"/>
                  </a:lnTo>
                  <a:lnTo>
                    <a:pt x="746563" y="2099483"/>
                  </a:lnTo>
                  <a:lnTo>
                    <a:pt x="694646" y="2076398"/>
                  </a:lnTo>
                  <a:lnTo>
                    <a:pt x="641533" y="2051670"/>
                  </a:lnTo>
                  <a:lnTo>
                    <a:pt x="587682" y="2025336"/>
                  </a:lnTo>
                  <a:lnTo>
                    <a:pt x="533553" y="1997430"/>
                  </a:lnTo>
                  <a:lnTo>
                    <a:pt x="479604" y="1967989"/>
                  </a:lnTo>
                  <a:lnTo>
                    <a:pt x="426293" y="1937049"/>
                  </a:lnTo>
                  <a:lnTo>
                    <a:pt x="374079" y="1904647"/>
                  </a:lnTo>
                  <a:lnTo>
                    <a:pt x="323421" y="1870819"/>
                  </a:lnTo>
                  <a:lnTo>
                    <a:pt x="274777" y="1835600"/>
                  </a:lnTo>
                  <a:lnTo>
                    <a:pt x="228605" y="1799027"/>
                  </a:lnTo>
                  <a:lnTo>
                    <a:pt x="185365" y="1761137"/>
                  </a:lnTo>
                  <a:lnTo>
                    <a:pt x="145515" y="1721964"/>
                  </a:lnTo>
                  <a:lnTo>
                    <a:pt x="109513" y="1681546"/>
                  </a:lnTo>
                  <a:lnTo>
                    <a:pt x="77819" y="1639918"/>
                  </a:lnTo>
                  <a:lnTo>
                    <a:pt x="50890" y="1597117"/>
                  </a:lnTo>
                  <a:lnTo>
                    <a:pt x="29185" y="1553179"/>
                  </a:lnTo>
                  <a:lnTo>
                    <a:pt x="13163" y="1508140"/>
                  </a:lnTo>
                  <a:lnTo>
                    <a:pt x="3283" y="1462037"/>
                  </a:lnTo>
                  <a:lnTo>
                    <a:pt x="3" y="1414904"/>
                  </a:lnTo>
                  <a:lnTo>
                    <a:pt x="981" y="1390963"/>
                  </a:lnTo>
                  <a:lnTo>
                    <a:pt x="8460" y="1342356"/>
                  </a:lnTo>
                  <a:lnTo>
                    <a:pt x="23686" y="1292810"/>
                  </a:lnTo>
                  <a:lnTo>
                    <a:pt x="47118" y="1242362"/>
                  </a:lnTo>
                  <a:lnTo>
                    <a:pt x="79212" y="1191047"/>
                  </a:lnTo>
                  <a:lnTo>
                    <a:pt x="120429" y="1138904"/>
                  </a:lnTo>
                  <a:lnTo>
                    <a:pt x="171227" y="1085966"/>
                  </a:lnTo>
                  <a:lnTo>
                    <a:pt x="200363" y="1059211"/>
                  </a:lnTo>
                  <a:lnTo>
                    <a:pt x="232065" y="1032271"/>
                  </a:lnTo>
                  <a:lnTo>
                    <a:pt x="266392" y="1005151"/>
                  </a:lnTo>
                  <a:lnTo>
                    <a:pt x="303400" y="977855"/>
                  </a:lnTo>
                  <a:lnTo>
                    <a:pt x="343148" y="950387"/>
                  </a:lnTo>
                  <a:lnTo>
                    <a:pt x="385692" y="922753"/>
                  </a:lnTo>
                  <a:lnTo>
                    <a:pt x="431090" y="894957"/>
                  </a:lnTo>
                  <a:lnTo>
                    <a:pt x="479400" y="867002"/>
                  </a:lnTo>
                  <a:lnTo>
                    <a:pt x="530677" y="838895"/>
                  </a:lnTo>
                  <a:lnTo>
                    <a:pt x="584981" y="810639"/>
                  </a:lnTo>
                  <a:lnTo>
                    <a:pt x="642367" y="782239"/>
                  </a:lnTo>
                  <a:lnTo>
                    <a:pt x="702894" y="753699"/>
                  </a:lnTo>
                  <a:lnTo>
                    <a:pt x="766619" y="725024"/>
                  </a:lnTo>
                  <a:lnTo>
                    <a:pt x="1773064" y="484508"/>
                  </a:lnTo>
                  <a:lnTo>
                    <a:pt x="3318734" y="249417"/>
                  </a:lnTo>
                  <a:lnTo>
                    <a:pt x="4735843" y="70874"/>
                  </a:lnTo>
                  <a:lnTo>
                    <a:pt x="53566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843660" y="5328486"/>
              <a:ext cx="186055" cy="159385"/>
            </a:xfrm>
            <a:custGeom>
              <a:avLst/>
              <a:gdLst/>
              <a:ahLst/>
              <a:cxnLst/>
              <a:rect l="l" t="t" r="r" b="b"/>
              <a:pathLst>
                <a:path w="186054" h="159385">
                  <a:moveTo>
                    <a:pt x="52990" y="0"/>
                  </a:moveTo>
                  <a:lnTo>
                    <a:pt x="66255" y="92769"/>
                  </a:lnTo>
                  <a:lnTo>
                    <a:pt x="0" y="159043"/>
                  </a:lnTo>
                  <a:lnTo>
                    <a:pt x="185539" y="132513"/>
                  </a:lnTo>
                  <a:lnTo>
                    <a:pt x="52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99040" y="1914525"/>
            <a:ext cx="1494383" cy="1296590"/>
          </a:xfrm>
          <a:prstGeom prst="rect">
            <a:avLst/>
          </a:prstGeom>
        </p:spPr>
        <p:txBody>
          <a:bodyPr vert="horz" wrap="square" lIns="0" tIns="175022" rIns="0" bIns="0" rtlCol="0">
            <a:spAutoFit/>
          </a:bodyPr>
          <a:lstStyle/>
          <a:p>
            <a:pPr marL="8929" defTabSz="642915">
              <a:spcBef>
                <a:spcPts val="1378"/>
              </a:spcBef>
            </a:pPr>
            <a:r>
              <a:rPr sz="1898" spc="-98" dirty="0">
                <a:solidFill>
                  <a:prstClr val="black"/>
                </a:solidFill>
                <a:latin typeface="Trebuchet MS"/>
                <a:cs typeface="Trebuchet MS"/>
              </a:rPr>
              <a:t>D[6,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5]</a:t>
            </a:r>
            <a:endParaRPr sz="189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28610" defTabSz="642915">
              <a:spcBef>
                <a:spcPts val="1308"/>
              </a:spcBef>
            </a:pPr>
            <a:r>
              <a:rPr sz="1898" spc="-98" dirty="0">
                <a:solidFill>
                  <a:prstClr val="black"/>
                </a:solidFill>
                <a:latin typeface="Trebuchet MS"/>
                <a:cs typeface="Trebuchet MS"/>
              </a:rPr>
              <a:t>D[5,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5]</a:t>
            </a:r>
            <a:endParaRPr sz="189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39361" defTabSz="642915">
              <a:spcBef>
                <a:spcPts val="605"/>
              </a:spcBef>
            </a:pPr>
            <a:r>
              <a:rPr sz="1898" spc="-98" dirty="0">
                <a:solidFill>
                  <a:prstClr val="black"/>
                </a:solidFill>
                <a:latin typeface="Trebuchet MS"/>
                <a:cs typeface="Trebuchet MS"/>
              </a:rPr>
              <a:t>D[5,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6]</a:t>
            </a:r>
            <a:endParaRPr sz="18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83714" y="2734168"/>
            <a:ext cx="5866805" cy="3355330"/>
            <a:chOff x="4270281" y="3816350"/>
            <a:chExt cx="8343900" cy="4772025"/>
          </a:xfrm>
        </p:grpSpPr>
        <p:sp>
          <p:nvSpPr>
            <p:cNvPr id="38" name="object 38"/>
            <p:cNvSpPr/>
            <p:nvPr/>
          </p:nvSpPr>
          <p:spPr>
            <a:xfrm>
              <a:off x="5034668" y="3835400"/>
              <a:ext cx="4859020" cy="1049655"/>
            </a:xfrm>
            <a:custGeom>
              <a:avLst/>
              <a:gdLst/>
              <a:ahLst/>
              <a:cxnLst/>
              <a:rect l="l" t="t" r="r" b="b"/>
              <a:pathLst>
                <a:path w="4859020" h="1049654">
                  <a:moveTo>
                    <a:pt x="0" y="1049160"/>
                  </a:moveTo>
                  <a:lnTo>
                    <a:pt x="5038" y="1010337"/>
                  </a:lnTo>
                  <a:lnTo>
                    <a:pt x="16376" y="967635"/>
                  </a:lnTo>
                  <a:lnTo>
                    <a:pt x="32707" y="921323"/>
                  </a:lnTo>
                  <a:lnTo>
                    <a:pt x="54878" y="872043"/>
                  </a:lnTo>
                  <a:lnTo>
                    <a:pt x="83736" y="820433"/>
                  </a:lnTo>
                  <a:lnTo>
                    <a:pt x="120129" y="767135"/>
                  </a:lnTo>
                  <a:lnTo>
                    <a:pt x="164903" y="712790"/>
                  </a:lnTo>
                  <a:lnTo>
                    <a:pt x="218907" y="658037"/>
                  </a:lnTo>
                  <a:lnTo>
                    <a:pt x="249634" y="630709"/>
                  </a:lnTo>
                  <a:lnTo>
                    <a:pt x="282986" y="603518"/>
                  </a:lnTo>
                  <a:lnTo>
                    <a:pt x="319069" y="576546"/>
                  </a:lnTo>
                  <a:lnTo>
                    <a:pt x="357989" y="549872"/>
                  </a:lnTo>
                  <a:lnTo>
                    <a:pt x="399851" y="523577"/>
                  </a:lnTo>
                  <a:lnTo>
                    <a:pt x="444762" y="497740"/>
                  </a:lnTo>
                  <a:lnTo>
                    <a:pt x="492828" y="472442"/>
                  </a:lnTo>
                  <a:lnTo>
                    <a:pt x="544153" y="447763"/>
                  </a:lnTo>
                  <a:lnTo>
                    <a:pt x="598845" y="423782"/>
                  </a:lnTo>
                  <a:lnTo>
                    <a:pt x="657009" y="400581"/>
                  </a:lnTo>
                  <a:lnTo>
                    <a:pt x="718752" y="378238"/>
                  </a:lnTo>
                  <a:lnTo>
                    <a:pt x="784178" y="356834"/>
                  </a:lnTo>
                  <a:lnTo>
                    <a:pt x="853394" y="336449"/>
                  </a:lnTo>
                  <a:lnTo>
                    <a:pt x="926505" y="317163"/>
                  </a:lnTo>
                  <a:lnTo>
                    <a:pt x="1003618" y="299056"/>
                  </a:lnTo>
                  <a:lnTo>
                    <a:pt x="1084839" y="282208"/>
                  </a:lnTo>
                  <a:lnTo>
                    <a:pt x="1170274" y="266700"/>
                  </a:lnTo>
                  <a:lnTo>
                    <a:pt x="2058159" y="172328"/>
                  </a:lnTo>
                  <a:lnTo>
                    <a:pt x="3291412" y="86506"/>
                  </a:lnTo>
                  <a:lnTo>
                    <a:pt x="4386185" y="24105"/>
                  </a:lnTo>
                  <a:lnTo>
                    <a:pt x="485863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083" y="4819383"/>
              <a:ext cx="167419" cy="1717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667350" y="4406901"/>
              <a:ext cx="4823460" cy="564515"/>
            </a:xfrm>
            <a:custGeom>
              <a:avLst/>
              <a:gdLst/>
              <a:ahLst/>
              <a:cxnLst/>
              <a:rect l="l" t="t" r="r" b="b"/>
              <a:pathLst>
                <a:path w="4823459" h="564514">
                  <a:moveTo>
                    <a:pt x="0" y="564002"/>
                  </a:moveTo>
                  <a:lnTo>
                    <a:pt x="40804" y="556161"/>
                  </a:lnTo>
                  <a:lnTo>
                    <a:pt x="89992" y="546759"/>
                  </a:lnTo>
                  <a:lnTo>
                    <a:pt x="145621" y="536159"/>
                  </a:lnTo>
                  <a:lnTo>
                    <a:pt x="207432" y="524419"/>
                  </a:lnTo>
                  <a:lnTo>
                    <a:pt x="275169" y="511599"/>
                  </a:lnTo>
                  <a:lnTo>
                    <a:pt x="348575" y="497755"/>
                  </a:lnTo>
                  <a:lnTo>
                    <a:pt x="387324" y="490468"/>
                  </a:lnTo>
                  <a:lnTo>
                    <a:pt x="427394" y="482946"/>
                  </a:lnTo>
                  <a:lnTo>
                    <a:pt x="468752" y="475198"/>
                  </a:lnTo>
                  <a:lnTo>
                    <a:pt x="511367" y="467230"/>
                  </a:lnTo>
                  <a:lnTo>
                    <a:pt x="555207" y="459049"/>
                  </a:lnTo>
                  <a:lnTo>
                    <a:pt x="600239" y="450664"/>
                  </a:lnTo>
                  <a:lnTo>
                    <a:pt x="646431" y="442081"/>
                  </a:lnTo>
                  <a:lnTo>
                    <a:pt x="693751" y="433307"/>
                  </a:lnTo>
                  <a:lnTo>
                    <a:pt x="742168" y="424350"/>
                  </a:lnTo>
                  <a:lnTo>
                    <a:pt x="791648" y="415217"/>
                  </a:lnTo>
                  <a:lnTo>
                    <a:pt x="842160" y="405915"/>
                  </a:lnTo>
                  <a:lnTo>
                    <a:pt x="893672" y="396451"/>
                  </a:lnTo>
                  <a:lnTo>
                    <a:pt x="946152" y="386833"/>
                  </a:lnTo>
                  <a:lnTo>
                    <a:pt x="999567" y="377068"/>
                  </a:lnTo>
                  <a:lnTo>
                    <a:pt x="1053885" y="367164"/>
                  </a:lnTo>
                  <a:lnTo>
                    <a:pt x="1109074" y="357126"/>
                  </a:lnTo>
                  <a:lnTo>
                    <a:pt x="1165103" y="346963"/>
                  </a:lnTo>
                  <a:lnTo>
                    <a:pt x="1221938" y="336683"/>
                  </a:lnTo>
                  <a:lnTo>
                    <a:pt x="1279548" y="326291"/>
                  </a:lnTo>
                  <a:lnTo>
                    <a:pt x="1337901" y="315796"/>
                  </a:lnTo>
                  <a:lnTo>
                    <a:pt x="1396965" y="305204"/>
                  </a:lnTo>
                  <a:lnTo>
                    <a:pt x="1456707" y="294523"/>
                  </a:lnTo>
                  <a:lnTo>
                    <a:pt x="1517095" y="283761"/>
                  </a:lnTo>
                  <a:lnTo>
                    <a:pt x="1578098" y="272924"/>
                  </a:lnTo>
                  <a:lnTo>
                    <a:pt x="1639683" y="262019"/>
                  </a:lnTo>
                  <a:lnTo>
                    <a:pt x="1701818" y="251055"/>
                  </a:lnTo>
                  <a:lnTo>
                    <a:pt x="1764470" y="240037"/>
                  </a:lnTo>
                  <a:lnTo>
                    <a:pt x="1827609" y="228974"/>
                  </a:lnTo>
                  <a:lnTo>
                    <a:pt x="1891201" y="217873"/>
                  </a:lnTo>
                  <a:lnTo>
                    <a:pt x="1955214" y="206740"/>
                  </a:lnTo>
                  <a:lnTo>
                    <a:pt x="2019617" y="195584"/>
                  </a:lnTo>
                  <a:lnTo>
                    <a:pt x="2084378" y="184411"/>
                  </a:lnTo>
                  <a:lnTo>
                    <a:pt x="2149463" y="173229"/>
                  </a:lnTo>
                  <a:lnTo>
                    <a:pt x="2214841" y="162044"/>
                  </a:lnTo>
                  <a:lnTo>
                    <a:pt x="2280481" y="150865"/>
                  </a:lnTo>
                  <a:lnTo>
                    <a:pt x="2346349" y="139698"/>
                  </a:lnTo>
                  <a:lnTo>
                    <a:pt x="3044881" y="65171"/>
                  </a:lnTo>
                  <a:lnTo>
                    <a:pt x="3861558" y="23005"/>
                  </a:lnTo>
                  <a:lnTo>
                    <a:pt x="4539755" y="4261"/>
                  </a:lnTo>
                  <a:lnTo>
                    <a:pt x="482284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562600" y="4877059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739" y="0"/>
                  </a:moveTo>
                  <a:lnTo>
                    <a:pt x="0" y="114040"/>
                  </a:lnTo>
                  <a:lnTo>
                    <a:pt x="180477" y="164608"/>
                  </a:lnTo>
                  <a:lnTo>
                    <a:pt x="123456" y="90238"/>
                  </a:lnTo>
                  <a:lnTo>
                    <a:pt x="148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281" y="6810281"/>
              <a:ext cx="8343900" cy="17780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56100" y="6896100"/>
              <a:ext cx="8064500" cy="1498600"/>
            </a:xfrm>
            <a:custGeom>
              <a:avLst/>
              <a:gdLst/>
              <a:ahLst/>
              <a:cxnLst/>
              <a:rect l="l" t="t" r="r" b="b"/>
              <a:pathLst>
                <a:path w="8064500" h="1498600">
                  <a:moveTo>
                    <a:pt x="0" y="0"/>
                  </a:moveTo>
                  <a:lnTo>
                    <a:pt x="8064500" y="0"/>
                  </a:lnTo>
                  <a:lnTo>
                    <a:pt x="8064500" y="1498600"/>
                  </a:lnTo>
                  <a:lnTo>
                    <a:pt x="0" y="149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100" y="6896100"/>
              <a:ext cx="8064500" cy="1498600"/>
            </a:xfrm>
            <a:custGeom>
              <a:avLst/>
              <a:gdLst/>
              <a:ahLst/>
              <a:cxnLst/>
              <a:rect l="l" t="t" r="r" b="b"/>
              <a:pathLst>
                <a:path w="8064500" h="1498600">
                  <a:moveTo>
                    <a:pt x="0" y="0"/>
                  </a:moveTo>
                  <a:lnTo>
                    <a:pt x="8064500" y="0"/>
                  </a:lnTo>
                  <a:lnTo>
                    <a:pt x="8064500" y="1498600"/>
                  </a:lnTo>
                  <a:lnTo>
                    <a:pt x="0" y="1498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9391" y="6296203"/>
            <a:ext cx="7565307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Cell depends upon its upper, left, and upper-left neighbors</a:t>
            </a:r>
          </a:p>
        </p:txBody>
      </p:sp>
      <p:sp>
        <p:nvSpPr>
          <p:cNvPr id="61" name="object 4">
            <a:extLst>
              <a:ext uri="{FF2B5EF4-FFF2-40B4-BE49-F238E27FC236}">
                <a16:creationId xmlns:a16="http://schemas.microsoft.com/office/drawing/2014/main" id="{4E7DF20C-EC08-7B8A-DA32-D82A9D28E7DF}"/>
              </a:ext>
            </a:extLst>
          </p:cNvPr>
          <p:cNvSpPr txBox="1"/>
          <p:nvPr/>
        </p:nvSpPr>
        <p:spPr>
          <a:xfrm>
            <a:off x="3122271" y="5191446"/>
            <a:ext cx="1762912" cy="378799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sz="2400" i="1" spc="48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i="1" spc="14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sz="2400" i="1" spc="-12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46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spc="-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spc="10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6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i="1" spc="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i="1" spc="9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i="1" spc="6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4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4B18AF-9DF5-A665-EDAA-40CDDC34211A}"/>
              </a:ext>
            </a:extLst>
          </p:cNvPr>
          <p:cNvGrpSpPr/>
          <p:nvPr/>
        </p:nvGrpSpPr>
        <p:grpSpPr>
          <a:xfrm>
            <a:off x="4934054" y="4919982"/>
            <a:ext cx="3189110" cy="934388"/>
            <a:chOff x="5406169" y="6233789"/>
            <a:chExt cx="4535625" cy="1328907"/>
          </a:xfrm>
        </p:grpSpPr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B2EFF778-247C-2ED3-098D-37A467E2EE80}"/>
                </a:ext>
              </a:extLst>
            </p:cNvPr>
            <p:cNvSpPr/>
            <p:nvPr/>
          </p:nvSpPr>
          <p:spPr>
            <a:xfrm>
              <a:off x="5406169" y="6233789"/>
              <a:ext cx="284587" cy="1328907"/>
            </a:xfrm>
            <a:prstGeom prst="leftBrace">
              <a:avLst>
                <a:gd name="adj1" fmla="val 33086"/>
                <a:gd name="adj2" fmla="val 4923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42915"/>
              <a:endParaRPr lang="en-US" sz="984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88AF1B6-785F-7C92-1462-96393DD988BD}"/>
                </a:ext>
              </a:extLst>
            </p:cNvPr>
            <p:cNvGrpSpPr/>
            <p:nvPr/>
          </p:nvGrpSpPr>
          <p:grpSpPr>
            <a:xfrm>
              <a:off x="5671518" y="6240713"/>
              <a:ext cx="4270276" cy="1302090"/>
              <a:chOff x="5671518" y="6240713"/>
              <a:chExt cx="4270276" cy="1302090"/>
            </a:xfrm>
          </p:grpSpPr>
          <p:sp>
            <p:nvSpPr>
              <p:cNvPr id="65" name="object 8">
                <a:extLst>
                  <a:ext uri="{FF2B5EF4-FFF2-40B4-BE49-F238E27FC236}">
                    <a16:creationId xmlns:a16="http://schemas.microsoft.com/office/drawing/2014/main" id="{6BC6105C-5591-F98C-1015-4CA82198B063}"/>
                  </a:ext>
                </a:extLst>
              </p:cNvPr>
              <p:cNvSpPr txBox="1"/>
              <p:nvPr/>
            </p:nvSpPr>
            <p:spPr>
              <a:xfrm>
                <a:off x="5690755" y="6240713"/>
                <a:ext cx="2265572" cy="382706"/>
              </a:xfrm>
              <a:prstGeom prst="rect">
                <a:avLst/>
              </a:prstGeom>
            </p:spPr>
            <p:txBody>
              <a:bodyPr vert="horz" wrap="square" lIns="0" tIns="9376" rIns="0" bIns="0" rtlCol="0">
                <a:spAutoFit/>
              </a:bodyPr>
              <a:lstStyle/>
              <a:p>
                <a:pPr marL="8929" defTabSz="642915">
                  <a:spcBef>
                    <a:spcPts val="74"/>
                  </a:spcBef>
                </a:pP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1687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+ 1</a:t>
                </a:r>
              </a:p>
            </p:txBody>
          </p:sp>
          <p:sp>
            <p:nvSpPr>
              <p:cNvPr id="66" name="object 9">
                <a:extLst>
                  <a:ext uri="{FF2B5EF4-FFF2-40B4-BE49-F238E27FC236}">
                    <a16:creationId xmlns:a16="http://schemas.microsoft.com/office/drawing/2014/main" id="{93CB72AC-17BC-8039-6C88-053DA9DDF09E}"/>
                  </a:ext>
                </a:extLst>
              </p:cNvPr>
              <p:cNvSpPr txBox="1"/>
              <p:nvPr/>
            </p:nvSpPr>
            <p:spPr>
              <a:xfrm>
                <a:off x="5671518" y="6709689"/>
                <a:ext cx="2265572" cy="382706"/>
              </a:xfrm>
              <a:prstGeom prst="rect">
                <a:avLst/>
              </a:prstGeom>
            </p:spPr>
            <p:txBody>
              <a:bodyPr vert="horz" wrap="square" lIns="0" tIns="9376" rIns="0" bIns="0" rtlCol="0">
                <a:spAutoFit/>
              </a:bodyPr>
              <a:lstStyle/>
              <a:p>
                <a:pPr marL="8929" defTabSz="642915">
                  <a:spcBef>
                    <a:spcPts val="74"/>
                  </a:spcBef>
                </a:pP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j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 + 1</a:t>
                </a:r>
              </a:p>
            </p:txBody>
          </p:sp>
          <p:sp>
            <p:nvSpPr>
              <p:cNvPr id="67" name="object 10">
                <a:extLst>
                  <a:ext uri="{FF2B5EF4-FFF2-40B4-BE49-F238E27FC236}">
                    <a16:creationId xmlns:a16="http://schemas.microsoft.com/office/drawing/2014/main" id="{872737A1-9F53-0936-55E7-C7AD33DF3591}"/>
                  </a:ext>
                </a:extLst>
              </p:cNvPr>
              <p:cNvSpPr txBox="1"/>
              <p:nvPr/>
            </p:nvSpPr>
            <p:spPr>
              <a:xfrm>
                <a:off x="5671518" y="7160097"/>
                <a:ext cx="4270276" cy="382706"/>
              </a:xfrm>
              <a:prstGeom prst="rect">
                <a:avLst/>
              </a:prstGeom>
            </p:spPr>
            <p:txBody>
              <a:bodyPr vert="horz" wrap="square" lIns="0" tIns="9376" rIns="0" bIns="0" rtlCol="0">
                <a:spAutoFit/>
              </a:bodyPr>
              <a:lstStyle/>
              <a:p>
                <a:pPr marL="8929" defTabSz="642915">
                  <a:spcBef>
                    <a:spcPts val="74"/>
                  </a:spcBef>
                </a:pP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1687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 +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1687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sz="1687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87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1])</a:t>
                </a:r>
              </a:p>
            </p:txBody>
          </p:sp>
        </p:grpSp>
      </p:grpSp>
      <p:sp>
        <p:nvSpPr>
          <p:cNvPr id="68" name="object 50">
            <a:extLst>
              <a:ext uri="{FF2B5EF4-FFF2-40B4-BE49-F238E27FC236}">
                <a16:creationId xmlns:a16="http://schemas.microsoft.com/office/drawing/2014/main" id="{D91E25EA-3771-A9ED-2A02-CBB9B41BEFB9}"/>
              </a:ext>
            </a:extLst>
          </p:cNvPr>
          <p:cNvSpPr txBox="1"/>
          <p:nvPr/>
        </p:nvSpPr>
        <p:spPr>
          <a:xfrm>
            <a:off x="6610078" y="4864191"/>
            <a:ext cx="739809" cy="3167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00" b="1" i="1" dirty="0">
                <a:solidFill>
                  <a:srgbClr val="3B0E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endParaRPr lang="en-US" sz="2000" b="1" i="1" dirty="0">
              <a:solidFill>
                <a:srgbClr val="3B0E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50">
            <a:extLst>
              <a:ext uri="{FF2B5EF4-FFF2-40B4-BE49-F238E27FC236}">
                <a16:creationId xmlns:a16="http://schemas.microsoft.com/office/drawing/2014/main" id="{5BBEBB1B-A19C-EA19-CB61-2B06551EE7D9}"/>
              </a:ext>
            </a:extLst>
          </p:cNvPr>
          <p:cNvSpPr txBox="1"/>
          <p:nvPr/>
        </p:nvSpPr>
        <p:spPr>
          <a:xfrm>
            <a:off x="6938208" y="5151113"/>
            <a:ext cx="520636" cy="3167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00" b="1" i="1" dirty="0">
                <a:solidFill>
                  <a:srgbClr val="3B0E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endParaRPr lang="en-US" sz="2000" b="1" i="1" dirty="0">
              <a:solidFill>
                <a:srgbClr val="3B0E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50">
            <a:extLst>
              <a:ext uri="{FF2B5EF4-FFF2-40B4-BE49-F238E27FC236}">
                <a16:creationId xmlns:a16="http://schemas.microsoft.com/office/drawing/2014/main" id="{24F2C6A4-0CA0-D5C3-B384-F57D5534F0FD}"/>
              </a:ext>
            </a:extLst>
          </p:cNvPr>
          <p:cNvSpPr txBox="1"/>
          <p:nvPr/>
        </p:nvSpPr>
        <p:spPr>
          <a:xfrm>
            <a:off x="7651724" y="5045371"/>
            <a:ext cx="1211920" cy="3167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00" b="1" i="1" dirty="0">
                <a:solidFill>
                  <a:srgbClr val="3B0E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upper-left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4308B-BB4A-25E0-64AD-CD1919FCA993}"/>
              </a:ext>
            </a:extLst>
          </p:cNvPr>
          <p:cNvCxnSpPr>
            <a:cxnSpLocks/>
          </p:cNvCxnSpPr>
          <p:nvPr/>
        </p:nvCxnSpPr>
        <p:spPr>
          <a:xfrm flipH="1">
            <a:off x="7297886" y="5360445"/>
            <a:ext cx="347531" cy="247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1CC8D9-2FDC-B42E-93F1-BC7A157A309F}"/>
              </a:ext>
            </a:extLst>
          </p:cNvPr>
          <p:cNvCxnSpPr>
            <a:cxnSpLocks/>
          </p:cNvCxnSpPr>
          <p:nvPr/>
        </p:nvCxnSpPr>
        <p:spPr>
          <a:xfrm flipH="1">
            <a:off x="6283949" y="5077838"/>
            <a:ext cx="311404" cy="3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EDCB676-6959-9B88-A189-19207712C68D}"/>
              </a:ext>
            </a:extLst>
          </p:cNvPr>
          <p:cNvCxnSpPr>
            <a:cxnSpLocks/>
          </p:cNvCxnSpPr>
          <p:nvPr/>
        </p:nvCxnSpPr>
        <p:spPr>
          <a:xfrm flipH="1">
            <a:off x="6273819" y="5387176"/>
            <a:ext cx="626361" cy="15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40" y="205588"/>
            <a:ext cx="8006700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istance: dynamic programming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477" y="2134196"/>
            <a:ext cx="4685407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65658" algn="l"/>
              </a:tabLst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	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9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40" y="2509242"/>
            <a:ext cx="278097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737" y="2488831"/>
          <a:ext cx="4893018" cy="437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52190" y="1014076"/>
            <a:ext cx="6145129" cy="8656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D 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numpy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zeros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((</a:t>
            </a:r>
            <a:r>
              <a:rPr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), 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dtype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b="1" dirty="0">
                <a:solidFill>
                  <a:srgbClr val="0086B3"/>
                </a:solidFill>
                <a:latin typeface="Consolas"/>
                <a:cs typeface="Consolas"/>
              </a:rPr>
              <a:t>int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70"/>
              </a:spcBef>
            </a:pPr>
            <a:r>
              <a:rPr lang="en-US" sz="18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lang="en-US" sz="1800" b="1" dirty="0">
                <a:latin typeface="Consolas"/>
                <a:cs typeface="Consolas"/>
              </a:rPr>
              <a:t>[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r>
              <a:rPr lang="en-US" sz="1800" b="1" dirty="0">
                <a:latin typeface="Consolas"/>
                <a:cs typeface="Consolas"/>
              </a:rPr>
              <a:t>,</a:t>
            </a:r>
            <a:r>
              <a:rPr lang="en-US" sz="1800" b="1" spc="-40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1800" b="1" dirty="0">
                <a:latin typeface="Consolas"/>
                <a:cs typeface="Consolas"/>
              </a:rPr>
              <a:t>:]</a:t>
            </a:r>
            <a:r>
              <a:rPr lang="en-US" sz="1800" b="1" spc="-40" dirty="0">
                <a:latin typeface="Consolas"/>
                <a:cs typeface="Consolas"/>
              </a:rPr>
              <a:t> = </a:t>
            </a:r>
            <a:r>
              <a:rPr lang="en-US" sz="18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lang="en-US" sz="1800" b="1" dirty="0">
                <a:latin typeface="Consolas"/>
                <a:cs typeface="Consolas"/>
              </a:rPr>
              <a:t>(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1800" b="1" dirty="0">
                <a:latin typeface="Consolas"/>
                <a:cs typeface="Consolas"/>
              </a:rPr>
              <a:t>,</a:t>
            </a:r>
            <a:r>
              <a:rPr lang="en-US" sz="1800" b="1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lang="en-US" sz="180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1800" b="1" dirty="0">
                <a:latin typeface="Consolas"/>
                <a:cs typeface="Consolas"/>
              </a:rPr>
              <a:t>(</a:t>
            </a:r>
            <a:r>
              <a:rPr lang="en-US" sz="18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lang="en-US" sz="1800" b="1" dirty="0">
                <a:latin typeface="Consolas"/>
                <a:cs typeface="Consolas"/>
              </a:rPr>
              <a:t>) + 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1800" b="1" dirty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 marL="8929" defTabSz="642915">
              <a:spcBef>
                <a:spcPts val="70"/>
              </a:spcBef>
            </a:pPr>
            <a:r>
              <a:rPr lang="en-US" sz="18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lang="en-US" sz="1800" b="1" dirty="0">
                <a:latin typeface="Consolas"/>
                <a:cs typeface="Consolas"/>
              </a:rPr>
              <a:t>[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1800" b="1" dirty="0">
                <a:latin typeface="Consolas"/>
                <a:cs typeface="Consolas"/>
              </a:rPr>
              <a:t>:,</a:t>
            </a:r>
            <a:r>
              <a:rPr lang="en-US" sz="1800" b="1" spc="-45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r>
              <a:rPr lang="en-US" sz="1800" b="1" dirty="0">
                <a:latin typeface="Consolas"/>
                <a:cs typeface="Consolas"/>
              </a:rPr>
              <a:t>]</a:t>
            </a:r>
            <a:r>
              <a:rPr lang="en-US" sz="1800" b="1" spc="-40" dirty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=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lang="en-US" sz="1800" b="1" dirty="0">
                <a:latin typeface="Consolas"/>
                <a:cs typeface="Consolas"/>
              </a:rPr>
              <a:t>(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1800" b="1" dirty="0">
                <a:latin typeface="Consolas"/>
                <a:cs typeface="Consolas"/>
              </a:rPr>
              <a:t>, </a:t>
            </a:r>
            <a:r>
              <a:rPr lang="en-US" sz="1800" b="1" dirty="0" err="1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lang="en-US" sz="1800" b="1" dirty="0">
                <a:latin typeface="Consolas"/>
                <a:cs typeface="Consolas"/>
              </a:rPr>
              <a:t>(</a:t>
            </a:r>
            <a:r>
              <a:rPr lang="en-US" sz="18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lang="en-US" sz="1800" b="1" dirty="0">
                <a:latin typeface="Consolas"/>
                <a:cs typeface="Consolas"/>
              </a:rPr>
              <a:t>) + </a:t>
            </a:r>
            <a:r>
              <a:rPr lang="en-US" sz="18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lang="en-US" sz="1800" b="1" dirty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5782" y="2715765"/>
            <a:ext cx="2394558" cy="112803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spcBef>
                <a:spcPts val="56"/>
              </a:spcBef>
            </a:pPr>
            <a:r>
              <a:rPr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29" marR="3572" defTabSz="642915">
              <a:spcBef>
                <a:spcPts val="56"/>
              </a:spcBef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D[0, </a:t>
            </a:r>
            <a:r>
              <a:rPr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b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0] to </a:t>
            </a:r>
            <a:r>
              <a:rPr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94" y="1090516"/>
            <a:ext cx="1880026" cy="680715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8929" marR="3572" defTabSz="642915">
              <a:spcBef>
                <a:spcPts val="28"/>
              </a:spcBef>
            </a:pPr>
            <a:r>
              <a:rPr sz="2200" dirty="0">
                <a:solidFill>
                  <a:prstClr val="black"/>
                </a:solidFill>
                <a:latin typeface="Trebuchet MS"/>
                <a:cs typeface="Trebuchet MS"/>
              </a:rPr>
              <a:t>First few lines  of </a:t>
            </a:r>
            <a:r>
              <a:rPr sz="2200" b="1" dirty="0" err="1">
                <a:solidFill>
                  <a:srgbClr val="991201"/>
                </a:solidFill>
                <a:latin typeface="Consolas"/>
                <a:cs typeface="Consolas"/>
              </a:rPr>
              <a:t>edDistDp</a:t>
            </a:r>
            <a:r>
              <a:rPr sz="2200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19038"/>
            <a:ext cx="810956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735" y="2134196"/>
            <a:ext cx="4887661" cy="40912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l-GR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00" dirty="0">
                <a:solidFill>
                  <a:prstClr val="black"/>
                </a:solidFill>
                <a:latin typeface="Consolas"/>
                <a:cs typeface="Consolas"/>
              </a:rPr>
              <a:t>GC</a:t>
            </a:r>
            <a:r>
              <a:rPr sz="2600" spc="1500" dirty="0">
                <a:solidFill>
                  <a:prstClr val="black"/>
                </a:solidFill>
                <a:latin typeface="Consolas"/>
                <a:cs typeface="Consolas"/>
              </a:rPr>
              <a:t>TATGCCACG</a:t>
            </a:r>
            <a:r>
              <a:rPr sz="2600" spc="3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194" y="2532457"/>
            <a:ext cx="3307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736" y="2488832"/>
          <a:ext cx="4887661" cy="437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78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07">
                <a:tc rowSpan="2">
                  <a:txBody>
                    <a:bodyPr/>
                    <a:lstStyle/>
                    <a:p>
                      <a:pPr marL="175895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599">
                <a:tc rowSpan="2">
                  <a:txBody>
                    <a:bodyPr/>
                    <a:lstStyle/>
                    <a:p>
                      <a:pPr marL="175895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80">
                <a:tc rowSpan="2">
                  <a:txBody>
                    <a:bodyPr/>
                    <a:lstStyle/>
                    <a:p>
                      <a:pPr marL="175895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9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61">
                <a:tc rowSpan="2">
                  <a:txBody>
                    <a:bodyPr/>
                    <a:lstStyle/>
                    <a:p>
                      <a:pPr marL="175895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2950"/>
                        </a:lnSpc>
                      </a:pPr>
                      <a:r>
                        <a:rPr sz="2000" b="1" spc="-190" dirty="0">
                          <a:solidFill>
                            <a:srgbClr val="FF2600"/>
                          </a:solidFill>
                          <a:latin typeface="Tahoma"/>
                          <a:cs typeface="Tahoma"/>
                        </a:rPr>
                        <a:t>etc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15707" y="743340"/>
            <a:ext cx="7102682" cy="1002918"/>
          </a:xfrm>
          <a:prstGeom prst="rect">
            <a:avLst/>
          </a:prstGeom>
        </p:spPr>
        <p:txBody>
          <a:bodyPr vert="horz" wrap="square" lIns="0" tIns="17859" rIns="0" bIns="0" rtlCol="0">
            <a:spAutoFit/>
          </a:bodyPr>
          <a:lstStyle/>
          <a:p>
            <a:pPr marL="342441" marR="2757389" indent="-333958" defTabSz="642915">
              <a:spcBef>
                <a:spcPts val="141"/>
              </a:spcBef>
            </a:pP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16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[i-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[j-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690" y="2854309"/>
            <a:ext cx="4334470" cy="1234082"/>
            <a:chOff x="1895381" y="4059461"/>
            <a:chExt cx="6164580" cy="175513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059461"/>
              <a:ext cx="6164421" cy="421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11279" y="41325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478561"/>
              <a:ext cx="6164421" cy="4216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11281" y="45516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935761"/>
              <a:ext cx="6164421" cy="4216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11281" y="50088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5392961"/>
              <a:ext cx="6164421" cy="4216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11281" y="54660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19330" y="4270306"/>
              <a:ext cx="5634355" cy="316230"/>
            </a:xfrm>
            <a:custGeom>
              <a:avLst/>
              <a:gdLst/>
              <a:ahLst/>
              <a:cxnLst/>
              <a:rect l="l" t="t" r="r" b="b"/>
              <a:pathLst>
                <a:path w="5634355" h="316229">
                  <a:moveTo>
                    <a:pt x="0" y="316026"/>
                  </a:moveTo>
                  <a:lnTo>
                    <a:pt x="19020" y="314959"/>
                  </a:lnTo>
                  <a:lnTo>
                    <a:pt x="563401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012817" y="4499230"/>
              <a:ext cx="172085" cy="167640"/>
            </a:xfrm>
            <a:custGeom>
              <a:avLst/>
              <a:gdLst/>
              <a:ahLst/>
              <a:cxnLst/>
              <a:rect l="l" t="t" r="r" b="b"/>
              <a:pathLst>
                <a:path w="172085" h="167639">
                  <a:moveTo>
                    <a:pt x="162681" y="0"/>
                  </a:moveTo>
                  <a:lnTo>
                    <a:pt x="0" y="93077"/>
                  </a:lnTo>
                  <a:lnTo>
                    <a:pt x="172071" y="167377"/>
                  </a:lnTo>
                  <a:lnTo>
                    <a:pt x="125531" y="86034"/>
                  </a:lnTo>
                  <a:lnTo>
                    <a:pt x="16268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100412" y="4711700"/>
              <a:ext cx="5634355" cy="316230"/>
            </a:xfrm>
            <a:custGeom>
              <a:avLst/>
              <a:gdLst/>
              <a:ahLst/>
              <a:cxnLst/>
              <a:rect l="l" t="t" r="r" b="b"/>
              <a:pathLst>
                <a:path w="5634355" h="316229">
                  <a:moveTo>
                    <a:pt x="0" y="316026"/>
                  </a:moveTo>
                  <a:lnTo>
                    <a:pt x="19020" y="314959"/>
                  </a:lnTo>
                  <a:lnTo>
                    <a:pt x="563401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993899" y="4940623"/>
              <a:ext cx="172085" cy="167640"/>
            </a:xfrm>
            <a:custGeom>
              <a:avLst/>
              <a:gdLst/>
              <a:ahLst/>
              <a:cxnLst/>
              <a:rect l="l" t="t" r="r" b="b"/>
              <a:pathLst>
                <a:path w="172085" h="167639">
                  <a:moveTo>
                    <a:pt x="162683" y="0"/>
                  </a:moveTo>
                  <a:lnTo>
                    <a:pt x="0" y="93077"/>
                  </a:lnTo>
                  <a:lnTo>
                    <a:pt x="172071" y="167377"/>
                  </a:lnTo>
                  <a:lnTo>
                    <a:pt x="125533" y="86034"/>
                  </a:lnTo>
                  <a:lnTo>
                    <a:pt x="1626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113112" y="5168900"/>
              <a:ext cx="5634355" cy="316230"/>
            </a:xfrm>
            <a:custGeom>
              <a:avLst/>
              <a:gdLst/>
              <a:ahLst/>
              <a:cxnLst/>
              <a:rect l="l" t="t" r="r" b="b"/>
              <a:pathLst>
                <a:path w="5634355" h="316229">
                  <a:moveTo>
                    <a:pt x="0" y="316026"/>
                  </a:moveTo>
                  <a:lnTo>
                    <a:pt x="19020" y="314959"/>
                  </a:lnTo>
                  <a:lnTo>
                    <a:pt x="563401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006599" y="5397823"/>
              <a:ext cx="172085" cy="167640"/>
            </a:xfrm>
            <a:custGeom>
              <a:avLst/>
              <a:gdLst/>
              <a:ahLst/>
              <a:cxnLst/>
              <a:rect l="l" t="t" r="r" b="b"/>
              <a:pathLst>
                <a:path w="172085" h="167639">
                  <a:moveTo>
                    <a:pt x="162683" y="0"/>
                  </a:moveTo>
                  <a:lnTo>
                    <a:pt x="0" y="93077"/>
                  </a:lnTo>
                  <a:lnTo>
                    <a:pt x="172071" y="167377"/>
                  </a:lnTo>
                  <a:lnTo>
                    <a:pt x="125533" y="86034"/>
                  </a:lnTo>
                  <a:lnTo>
                    <a:pt x="1626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6149" y="824880"/>
            <a:ext cx="1485025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>
              <a:spcBef>
                <a:spcPts val="70"/>
              </a:spcBef>
            </a:pP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Loop from</a:t>
            </a:r>
          </a:p>
          <a:p>
            <a:pPr defTabSz="642915">
              <a:spcBef>
                <a:spcPts val="42"/>
              </a:spcBef>
            </a:pPr>
            <a:r>
              <a:rPr sz="2400" b="1" dirty="0" err="1">
                <a:solidFill>
                  <a:srgbClr val="991201"/>
                </a:solidFill>
                <a:latin typeface="Consolas"/>
                <a:cs typeface="Consolas"/>
              </a:rPr>
              <a:t>edDistDp</a:t>
            </a: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59420" y="2740209"/>
            <a:ext cx="2802477" cy="125582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lnSpc>
                <a:spcPct val="100600"/>
              </a:lnSpc>
              <a:spcBef>
                <a:spcPts val="56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Fill remaining cells from  top row to bottom and  from left to right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1737" y="2488831"/>
          <a:ext cx="4893018" cy="4419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3335"/>
                        </a:lnSpc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?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29312" y="2446735"/>
            <a:ext cx="3037949" cy="94862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spcBef>
                <a:spcPts val="56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Fill remaining cells from  top row to bottom and  from left to right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46891" y="5244141"/>
            <a:ext cx="3399513" cy="108623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sz="140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4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4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delt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177337" defTabSz="642915"/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4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4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177337" defTabSz="642915"/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4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4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4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= min(0 + 0, 1 + 1, 1 + 1)</a:t>
            </a:r>
            <a:endParaRPr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400" b="1" dirty="0">
                <a:solidFill>
                  <a:prstClr val="black"/>
                </a:solidFill>
                <a:latin typeface="Consolas"/>
                <a:cs typeface="Consolas"/>
              </a:rPr>
              <a:t>= 0</a:t>
            </a:r>
            <a:endParaRPr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9312" y="3696620"/>
            <a:ext cx="3060718" cy="100172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defTabSz="642915">
              <a:spcBef>
                <a:spcPts val="70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What goes here in </a:t>
            </a:r>
            <a:r>
              <a:rPr sz="1547" b="1" dirty="0">
                <a:solidFill>
                  <a:prstClr val="black"/>
                </a:solidFill>
                <a:latin typeface="Consolas"/>
                <a:cs typeface="Consolas"/>
              </a:rPr>
              <a:t>i=1,j=1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?  </a:t>
            </a:r>
            <a:r>
              <a:rPr sz="1547" b="1" dirty="0">
                <a:solidFill>
                  <a:prstClr val="black"/>
                </a:solidFill>
                <a:latin typeface="Consolas"/>
                <a:cs typeface="Consolas"/>
              </a:rPr>
              <a:t>x[i-1]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</a:t>
            </a:r>
            <a:r>
              <a:rPr sz="1547" b="1" dirty="0">
                <a:solidFill>
                  <a:prstClr val="black"/>
                </a:solidFill>
                <a:latin typeface="Consolas"/>
                <a:cs typeface="Consolas"/>
              </a:rPr>
              <a:t>y[j-1] </a:t>
            </a:r>
            <a:r>
              <a:rPr sz="1828" dirty="0">
                <a:solidFill>
                  <a:prstClr val="black"/>
                </a:solidFill>
                <a:latin typeface="Trebuchet MS"/>
                <a:cs typeface="Trebuchet MS"/>
              </a:rPr>
              <a:t>=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‘</a:t>
            </a:r>
            <a:r>
              <a:rPr sz="1547" b="1" dirty="0">
                <a:solidFill>
                  <a:prstClr val="black"/>
                </a:solidFill>
                <a:latin typeface="Consolas"/>
                <a:cs typeface="Consolas"/>
              </a:rPr>
              <a:t>G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‘,</a:t>
            </a:r>
          </a:p>
          <a:p>
            <a:pPr marL="8929" defTabSz="642915">
              <a:spcBef>
                <a:spcPts val="366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so </a:t>
            </a:r>
            <a:r>
              <a:rPr sz="1547" b="1" dirty="0">
                <a:solidFill>
                  <a:srgbClr val="323332"/>
                </a:solidFill>
                <a:latin typeface="Consolas"/>
                <a:cs typeface="Consolas"/>
              </a:rPr>
              <a:t>delt = 0</a:t>
            </a:r>
            <a:endParaRPr sz="1547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9228" y="2991019"/>
            <a:ext cx="4157663" cy="993874"/>
          </a:xfrm>
          <a:custGeom>
            <a:avLst/>
            <a:gdLst/>
            <a:ahLst/>
            <a:cxnLst/>
            <a:rect l="l" t="t" r="r" b="b"/>
            <a:pathLst>
              <a:path w="5913120" h="1413510">
                <a:moveTo>
                  <a:pt x="0" y="0"/>
                </a:moveTo>
                <a:lnTo>
                  <a:pt x="18528" y="4427"/>
                </a:lnTo>
                <a:lnTo>
                  <a:pt x="5913064" y="141308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6273" y="2943659"/>
            <a:ext cx="128588" cy="114746"/>
          </a:xfrm>
          <a:custGeom>
            <a:avLst/>
            <a:gdLst/>
            <a:ahLst/>
            <a:cxnLst/>
            <a:rect l="l" t="t" r="r" b="b"/>
            <a:pathLst>
              <a:path w="182880" h="163195">
                <a:moveTo>
                  <a:pt x="182530" y="0"/>
                </a:moveTo>
                <a:lnTo>
                  <a:pt x="0" y="42562"/>
                </a:lnTo>
                <a:lnTo>
                  <a:pt x="143568" y="163048"/>
                </a:lnTo>
                <a:lnTo>
                  <a:pt x="122287" y="71784"/>
                </a:lnTo>
                <a:lnTo>
                  <a:pt x="182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A84B15C-D2E8-2A93-BE62-A51F2926C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149" y="96824"/>
            <a:ext cx="78889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52159F8A-9136-3008-CCDA-AB2632123290}"/>
              </a:ext>
            </a:extLst>
          </p:cNvPr>
          <p:cNvSpPr txBox="1"/>
          <p:nvPr/>
        </p:nvSpPr>
        <p:spPr>
          <a:xfrm>
            <a:off x="2115707" y="891336"/>
            <a:ext cx="7102682" cy="1002918"/>
          </a:xfrm>
          <a:prstGeom prst="rect">
            <a:avLst/>
          </a:prstGeom>
        </p:spPr>
        <p:txBody>
          <a:bodyPr vert="horz" wrap="square" lIns="0" tIns="17859" rIns="0" bIns="0" rtlCol="0">
            <a:spAutoFit/>
          </a:bodyPr>
          <a:lstStyle/>
          <a:p>
            <a:pPr marL="342441" marR="2757389" indent="-333958" defTabSz="642915">
              <a:spcBef>
                <a:spcPts val="141"/>
              </a:spcBef>
            </a:pP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16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[i-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[j-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D44A2732-3960-B39B-338B-E7075D2B2281}"/>
              </a:ext>
            </a:extLst>
          </p:cNvPr>
          <p:cNvSpPr txBox="1"/>
          <p:nvPr/>
        </p:nvSpPr>
        <p:spPr>
          <a:xfrm>
            <a:off x="616149" y="972876"/>
            <a:ext cx="1485025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>
              <a:spcBef>
                <a:spcPts val="70"/>
              </a:spcBef>
            </a:pP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Loop from</a:t>
            </a:r>
          </a:p>
          <a:p>
            <a:pPr defTabSz="642915">
              <a:spcBef>
                <a:spcPts val="42"/>
              </a:spcBef>
            </a:pPr>
            <a:r>
              <a:rPr sz="2400" b="1" dirty="0" err="1">
                <a:solidFill>
                  <a:srgbClr val="991201"/>
                </a:solidFill>
                <a:latin typeface="Consolas"/>
                <a:cs typeface="Consolas"/>
              </a:rPr>
              <a:t>edDistDp</a:t>
            </a: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96D9944-6C85-D0CC-1AF8-6F725E737B5E}"/>
              </a:ext>
            </a:extLst>
          </p:cNvPr>
          <p:cNvSpPr txBox="1"/>
          <p:nvPr/>
        </p:nvSpPr>
        <p:spPr>
          <a:xfrm>
            <a:off x="831735" y="2134196"/>
            <a:ext cx="4887661" cy="40912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l-GR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00" dirty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2600" spc="15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600" spc="1500" dirty="0">
                <a:solidFill>
                  <a:prstClr val="black"/>
                </a:solidFill>
                <a:latin typeface="Consolas"/>
                <a:cs typeface="Consolas"/>
              </a:rPr>
              <a:t>TATGCCACG</a:t>
            </a:r>
            <a:r>
              <a:rPr sz="2600" spc="3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318ACE7-E74B-6D3E-D4A2-FFD53A6B7771}"/>
              </a:ext>
            </a:extLst>
          </p:cNvPr>
          <p:cNvSpPr txBox="1"/>
          <p:nvPr/>
        </p:nvSpPr>
        <p:spPr>
          <a:xfrm>
            <a:off x="525194" y="2532457"/>
            <a:ext cx="3307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  C  G  T  A  T  G  C  A  C  G  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22201"/>
              </p:ext>
            </p:extLst>
          </p:nvPr>
        </p:nvGraphicFramePr>
        <p:xfrm>
          <a:off x="831737" y="2488831"/>
          <a:ext cx="4893018" cy="437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8">
                <a:tc>
                  <a:txBody>
                    <a:bodyPr/>
                    <a:lstStyle/>
                    <a:p>
                      <a:pPr marL="86995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36469" y="2446735"/>
            <a:ext cx="2575768" cy="938879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lnSpc>
                <a:spcPct val="100600"/>
              </a:lnSpc>
              <a:spcBef>
                <a:spcPts val="56"/>
              </a:spcBef>
            </a:pP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16" dirty="0">
                <a:solidFill>
                  <a:prstClr val="black"/>
                </a:solidFill>
                <a:latin typeface="Trebuchet MS"/>
                <a:cs typeface="Trebuchet MS"/>
              </a:rPr>
              <a:t>ill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48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32" dirty="0">
                <a:solidFill>
                  <a:prstClr val="black"/>
                </a:solidFill>
                <a:latin typeface="Trebuchet MS"/>
                <a:cs typeface="Trebuchet MS"/>
              </a:rPr>
              <a:t>emaining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12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88" dirty="0">
                <a:solidFill>
                  <a:prstClr val="black"/>
                </a:solidFill>
                <a:latin typeface="Trebuchet MS"/>
                <a:cs typeface="Trebuchet MS"/>
              </a:rPr>
              <a:t>ells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41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69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11" dirty="0">
                <a:solidFill>
                  <a:prstClr val="black"/>
                </a:solidFill>
                <a:latin typeface="Trebuchet MS"/>
                <a:cs typeface="Trebuchet MS"/>
              </a:rPr>
              <a:t>om  </a:t>
            </a:r>
            <a:r>
              <a:rPr sz="2039" spc="-148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25" dirty="0">
                <a:solidFill>
                  <a:prstClr val="black"/>
                </a:solidFill>
                <a:latin typeface="Trebuchet MS"/>
                <a:cs typeface="Trebuchet MS"/>
              </a:rPr>
              <a:t>op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48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7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1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48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25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bott</a:t>
            </a:r>
            <a:r>
              <a:rPr sz="2039" spc="14" dirty="0">
                <a:solidFill>
                  <a:prstClr val="black"/>
                </a:solidFill>
                <a:latin typeface="Trebuchet MS"/>
                <a:cs typeface="Trebuchet MS"/>
              </a:rPr>
              <a:t>om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8" dirty="0">
                <a:solidFill>
                  <a:prstClr val="black"/>
                </a:solidFill>
                <a:latin typeface="Trebuchet MS"/>
                <a:cs typeface="Trebuchet MS"/>
              </a:rPr>
              <a:t>and  </a:t>
            </a:r>
            <a:r>
              <a:rPr sz="2039" spc="-141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69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14" dirty="0">
                <a:solidFill>
                  <a:prstClr val="black"/>
                </a:solidFill>
                <a:latin typeface="Trebuchet MS"/>
                <a:cs typeface="Trebuchet MS"/>
              </a:rPr>
              <a:t>om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30" dirty="0">
                <a:solidFill>
                  <a:prstClr val="black"/>
                </a:solidFill>
                <a:latin typeface="Trebuchet MS"/>
                <a:cs typeface="Trebuchet MS"/>
              </a:rPr>
              <a:t>le</a:t>
            </a:r>
            <a:r>
              <a:rPr sz="2039" spc="-95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48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25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20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7" dirty="0">
                <a:solidFill>
                  <a:prstClr val="black"/>
                </a:solidFill>
                <a:latin typeface="Trebuchet MS"/>
                <a:cs typeface="Trebuchet MS"/>
              </a:rPr>
              <a:t>ig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03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4977" y="6501958"/>
            <a:ext cx="2158752" cy="32282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spc="-102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77" dirty="0">
                <a:solidFill>
                  <a:prstClr val="black"/>
                </a:solidFill>
                <a:latin typeface="Trebuchet MS"/>
                <a:cs typeface="Trebuchet MS"/>
              </a:rPr>
              <a:t>dit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2039" spc="-77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90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53" dirty="0">
                <a:solidFill>
                  <a:prstClr val="black"/>
                </a:solidFill>
                <a:latin typeface="Trebuchet MS"/>
                <a:cs typeface="Trebuchet MS"/>
              </a:rPr>
              <a:t>or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204" dirty="0">
                <a:solidFill>
                  <a:prstClr val="black"/>
                </a:solidFill>
                <a:latin typeface="Trebuchet MS"/>
                <a:cs typeface="Trebuchet MS"/>
              </a:rPr>
              <a:t>x,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46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203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3ED65E8-01EB-EF6A-E48F-98B8D25DD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149" y="119038"/>
            <a:ext cx="810956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3942B02-95CB-0985-349E-E1C672490DE5}"/>
              </a:ext>
            </a:extLst>
          </p:cNvPr>
          <p:cNvSpPr txBox="1"/>
          <p:nvPr/>
        </p:nvSpPr>
        <p:spPr>
          <a:xfrm>
            <a:off x="831735" y="2134196"/>
            <a:ext cx="4887661" cy="40912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l-GR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00" dirty="0">
                <a:solidFill>
                  <a:prstClr val="black"/>
                </a:solidFill>
                <a:latin typeface="Consolas"/>
                <a:cs typeface="Consolas"/>
              </a:rPr>
              <a:t>GC</a:t>
            </a:r>
            <a:r>
              <a:rPr sz="2600" spc="1500" dirty="0">
                <a:solidFill>
                  <a:prstClr val="black"/>
                </a:solidFill>
                <a:latin typeface="Consolas"/>
                <a:cs typeface="Consolas"/>
              </a:rPr>
              <a:t>TATGCCACG</a:t>
            </a:r>
            <a:r>
              <a:rPr sz="2600" spc="3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C9E5A88-7935-495F-EC30-50BC4B8B6B18}"/>
              </a:ext>
            </a:extLst>
          </p:cNvPr>
          <p:cNvSpPr txBox="1"/>
          <p:nvPr/>
        </p:nvSpPr>
        <p:spPr>
          <a:xfrm>
            <a:off x="525194" y="2532457"/>
            <a:ext cx="3307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CB00A607-7086-5A96-CF43-11230DF1A49E}"/>
              </a:ext>
            </a:extLst>
          </p:cNvPr>
          <p:cNvSpPr txBox="1"/>
          <p:nvPr/>
        </p:nvSpPr>
        <p:spPr>
          <a:xfrm>
            <a:off x="2101174" y="875888"/>
            <a:ext cx="7102682" cy="1002918"/>
          </a:xfrm>
          <a:prstGeom prst="rect">
            <a:avLst/>
          </a:prstGeom>
        </p:spPr>
        <p:txBody>
          <a:bodyPr vert="horz" wrap="square" lIns="0" tIns="17859" rIns="0" bIns="0" rtlCol="0">
            <a:spAutoFit/>
          </a:bodyPr>
          <a:lstStyle/>
          <a:p>
            <a:pPr marL="342441" marR="2757389" indent="-333958" defTabSz="642915">
              <a:spcBef>
                <a:spcPts val="141"/>
              </a:spcBef>
            </a:pP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16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[i-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[j-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640D3C95-6D8D-7668-29F6-366DF3B38A4E}"/>
              </a:ext>
            </a:extLst>
          </p:cNvPr>
          <p:cNvSpPr txBox="1"/>
          <p:nvPr/>
        </p:nvSpPr>
        <p:spPr>
          <a:xfrm>
            <a:off x="616149" y="975133"/>
            <a:ext cx="1485025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>
              <a:spcBef>
                <a:spcPts val="70"/>
              </a:spcBef>
            </a:pP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Loop from</a:t>
            </a:r>
          </a:p>
          <a:p>
            <a:pPr defTabSz="642915">
              <a:spcBef>
                <a:spcPts val="42"/>
              </a:spcBef>
            </a:pPr>
            <a:r>
              <a:rPr sz="2400" b="1" dirty="0" err="1">
                <a:solidFill>
                  <a:srgbClr val="991201"/>
                </a:solidFill>
                <a:latin typeface="Consolas"/>
                <a:cs typeface="Consolas"/>
              </a:rPr>
              <a:t>edDistDp</a:t>
            </a: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5B0DDB-43D4-3FB4-6684-F896554EF80B}"/>
              </a:ext>
            </a:extLst>
          </p:cNvPr>
          <p:cNvCxnSpPr>
            <a:cxnSpLocks/>
          </p:cNvCxnSpPr>
          <p:nvPr/>
        </p:nvCxnSpPr>
        <p:spPr>
          <a:xfrm flipH="1">
            <a:off x="5773823" y="6702357"/>
            <a:ext cx="398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736" y="2488832"/>
          <a:ext cx="4887661" cy="437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78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07">
                <a:tc rowSpan="2">
                  <a:txBody>
                    <a:bodyPr/>
                    <a:lstStyle/>
                    <a:p>
                      <a:pPr marL="175895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599">
                <a:tc rowSpan="2">
                  <a:txBody>
                    <a:bodyPr/>
                    <a:lstStyle/>
                    <a:p>
                      <a:pPr marL="175895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80">
                <a:tc rowSpan="2">
                  <a:txBody>
                    <a:bodyPr/>
                    <a:lstStyle/>
                    <a:p>
                      <a:pPr marL="175895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9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61">
                <a:tc rowSpan="2">
                  <a:txBody>
                    <a:bodyPr/>
                    <a:lstStyle/>
                    <a:p>
                      <a:pPr marL="175895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2950"/>
                        </a:lnSpc>
                      </a:pPr>
                      <a:r>
                        <a:rPr sz="2000" b="1" spc="-190" dirty="0">
                          <a:solidFill>
                            <a:srgbClr val="FF2600"/>
                          </a:solidFill>
                          <a:latin typeface="Tahoma"/>
                          <a:cs typeface="Tahoma"/>
                        </a:rPr>
                        <a:t>etc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36469" y="2598540"/>
            <a:ext cx="2649885" cy="621934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lnSpc>
                <a:spcPct val="100600"/>
              </a:lnSpc>
              <a:spcBef>
                <a:spcPts val="56"/>
              </a:spcBef>
            </a:pPr>
            <a:r>
              <a:rPr sz="2039" spc="-63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21" dirty="0">
                <a:solidFill>
                  <a:prstClr val="black"/>
                </a:solidFill>
                <a:latin typeface="Trebuchet MS"/>
                <a:cs typeface="Trebuchet MS"/>
              </a:rPr>
              <a:t>ould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2039" spc="-53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039" spc="-42" dirty="0">
                <a:solidFill>
                  <a:prstClr val="black"/>
                </a:solidFill>
                <a:latin typeface="Trebuchet MS"/>
                <a:cs typeface="Trebuchet MS"/>
              </a:rPr>
              <a:t>v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16" dirty="0">
                <a:solidFill>
                  <a:prstClr val="black"/>
                </a:solidFill>
                <a:latin typeface="Trebuchet MS"/>
                <a:cs typeface="Trebuchet MS"/>
              </a:rPr>
              <a:t>ﬁ</a:t>
            </a:r>
            <a:r>
              <a:rPr sz="2039" spc="-80" dirty="0">
                <a:solidFill>
                  <a:prstClr val="black"/>
                </a:solidFill>
                <a:latin typeface="Trebuchet MS"/>
                <a:cs typeface="Trebuchet MS"/>
              </a:rPr>
              <a:t>lled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the  </a:t>
            </a:r>
            <a:r>
              <a:rPr sz="2039" spc="-112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88" dirty="0">
                <a:solidFill>
                  <a:prstClr val="black"/>
                </a:solidFill>
                <a:latin typeface="Trebuchet MS"/>
                <a:cs typeface="Trebuchet MS"/>
              </a:rPr>
              <a:t>ells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46" dirty="0">
                <a:solidFill>
                  <a:prstClr val="black"/>
                </a:solidFill>
                <a:latin typeface="Trebuchet MS"/>
                <a:cs typeface="Trebuchet MS"/>
              </a:rPr>
              <a:t>in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46" dirty="0">
                <a:solidFill>
                  <a:prstClr val="black"/>
                </a:solidFill>
                <a:latin typeface="Trebuchet MS"/>
                <a:cs typeface="Trebuchet MS"/>
              </a:rPr>
              <a:t>di</a:t>
            </a:r>
            <a:r>
              <a:rPr sz="2039" spc="-161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90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27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12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49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63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32" dirty="0">
                <a:solidFill>
                  <a:prstClr val="black"/>
                </a:solidFill>
                <a:latin typeface="Trebuchet MS"/>
                <a:cs typeface="Trebuchet MS"/>
              </a:rPr>
              <a:t>der?</a:t>
            </a:r>
            <a:endParaRPr sz="203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2690" y="2854309"/>
            <a:ext cx="4334470" cy="1234082"/>
            <a:chOff x="1895381" y="4059461"/>
            <a:chExt cx="6164580" cy="175513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059461"/>
              <a:ext cx="6164421" cy="4216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11279" y="41325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478561"/>
              <a:ext cx="6164421" cy="4216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11281" y="45516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935761"/>
              <a:ext cx="6164421" cy="4216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11281" y="50088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5392961"/>
              <a:ext cx="6164421" cy="421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11281" y="54660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119330" y="4270306"/>
              <a:ext cx="5634355" cy="316230"/>
            </a:xfrm>
            <a:custGeom>
              <a:avLst/>
              <a:gdLst/>
              <a:ahLst/>
              <a:cxnLst/>
              <a:rect l="l" t="t" r="r" b="b"/>
              <a:pathLst>
                <a:path w="5634355" h="316229">
                  <a:moveTo>
                    <a:pt x="0" y="316026"/>
                  </a:moveTo>
                  <a:lnTo>
                    <a:pt x="19020" y="314959"/>
                  </a:lnTo>
                  <a:lnTo>
                    <a:pt x="563401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12817" y="4499230"/>
              <a:ext cx="172085" cy="167640"/>
            </a:xfrm>
            <a:custGeom>
              <a:avLst/>
              <a:gdLst/>
              <a:ahLst/>
              <a:cxnLst/>
              <a:rect l="l" t="t" r="r" b="b"/>
              <a:pathLst>
                <a:path w="172085" h="167639">
                  <a:moveTo>
                    <a:pt x="162681" y="0"/>
                  </a:moveTo>
                  <a:lnTo>
                    <a:pt x="0" y="93077"/>
                  </a:lnTo>
                  <a:lnTo>
                    <a:pt x="172071" y="167377"/>
                  </a:lnTo>
                  <a:lnTo>
                    <a:pt x="125531" y="86034"/>
                  </a:lnTo>
                  <a:lnTo>
                    <a:pt x="16268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00412" y="4711700"/>
              <a:ext cx="5634355" cy="316230"/>
            </a:xfrm>
            <a:custGeom>
              <a:avLst/>
              <a:gdLst/>
              <a:ahLst/>
              <a:cxnLst/>
              <a:rect l="l" t="t" r="r" b="b"/>
              <a:pathLst>
                <a:path w="5634355" h="316229">
                  <a:moveTo>
                    <a:pt x="0" y="316026"/>
                  </a:moveTo>
                  <a:lnTo>
                    <a:pt x="19020" y="314959"/>
                  </a:lnTo>
                  <a:lnTo>
                    <a:pt x="563401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93899" y="4940623"/>
              <a:ext cx="172085" cy="167640"/>
            </a:xfrm>
            <a:custGeom>
              <a:avLst/>
              <a:gdLst/>
              <a:ahLst/>
              <a:cxnLst/>
              <a:rect l="l" t="t" r="r" b="b"/>
              <a:pathLst>
                <a:path w="172085" h="167639">
                  <a:moveTo>
                    <a:pt x="162683" y="0"/>
                  </a:moveTo>
                  <a:lnTo>
                    <a:pt x="0" y="93077"/>
                  </a:lnTo>
                  <a:lnTo>
                    <a:pt x="172071" y="167377"/>
                  </a:lnTo>
                  <a:lnTo>
                    <a:pt x="125533" y="86034"/>
                  </a:lnTo>
                  <a:lnTo>
                    <a:pt x="1626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113112" y="5168900"/>
              <a:ext cx="5634355" cy="316230"/>
            </a:xfrm>
            <a:custGeom>
              <a:avLst/>
              <a:gdLst/>
              <a:ahLst/>
              <a:cxnLst/>
              <a:rect l="l" t="t" r="r" b="b"/>
              <a:pathLst>
                <a:path w="5634355" h="316229">
                  <a:moveTo>
                    <a:pt x="0" y="316026"/>
                  </a:moveTo>
                  <a:lnTo>
                    <a:pt x="19020" y="314959"/>
                  </a:lnTo>
                  <a:lnTo>
                    <a:pt x="563401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006599" y="5397823"/>
              <a:ext cx="172085" cy="167640"/>
            </a:xfrm>
            <a:custGeom>
              <a:avLst/>
              <a:gdLst/>
              <a:ahLst/>
              <a:cxnLst/>
              <a:rect l="l" t="t" r="r" b="b"/>
              <a:pathLst>
                <a:path w="172085" h="167639">
                  <a:moveTo>
                    <a:pt x="162683" y="0"/>
                  </a:moveTo>
                  <a:lnTo>
                    <a:pt x="0" y="93077"/>
                  </a:lnTo>
                  <a:lnTo>
                    <a:pt x="172071" y="167377"/>
                  </a:lnTo>
                  <a:lnTo>
                    <a:pt x="125533" y="86034"/>
                  </a:lnTo>
                  <a:lnTo>
                    <a:pt x="1626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2299E4AD-336D-756B-F68B-D44D67E0B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149" y="119038"/>
            <a:ext cx="810956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755A9822-B9AC-6626-769D-B9EC0BDFFFB8}"/>
              </a:ext>
            </a:extLst>
          </p:cNvPr>
          <p:cNvSpPr txBox="1"/>
          <p:nvPr/>
        </p:nvSpPr>
        <p:spPr>
          <a:xfrm>
            <a:off x="831735" y="2134196"/>
            <a:ext cx="4887661" cy="40912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l-GR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00" dirty="0">
                <a:solidFill>
                  <a:prstClr val="black"/>
                </a:solidFill>
                <a:latin typeface="Consolas"/>
                <a:cs typeface="Consolas"/>
              </a:rPr>
              <a:t>GC</a:t>
            </a:r>
            <a:r>
              <a:rPr sz="2600" spc="1500" dirty="0">
                <a:solidFill>
                  <a:prstClr val="black"/>
                </a:solidFill>
                <a:latin typeface="Consolas"/>
                <a:cs typeface="Consolas"/>
              </a:rPr>
              <a:t>TATGCCACG</a:t>
            </a:r>
            <a:r>
              <a:rPr sz="2600" spc="3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C974D394-E2AE-66A5-C73E-1E9B92696BCA}"/>
              </a:ext>
            </a:extLst>
          </p:cNvPr>
          <p:cNvSpPr txBox="1"/>
          <p:nvPr/>
        </p:nvSpPr>
        <p:spPr>
          <a:xfrm>
            <a:off x="525194" y="2532457"/>
            <a:ext cx="3307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05DA9C93-E544-6EC6-E38C-EB3E32C3E7CD}"/>
              </a:ext>
            </a:extLst>
          </p:cNvPr>
          <p:cNvSpPr txBox="1"/>
          <p:nvPr/>
        </p:nvSpPr>
        <p:spPr>
          <a:xfrm>
            <a:off x="2101174" y="875888"/>
            <a:ext cx="7102682" cy="1002918"/>
          </a:xfrm>
          <a:prstGeom prst="rect">
            <a:avLst/>
          </a:prstGeom>
        </p:spPr>
        <p:txBody>
          <a:bodyPr vert="horz" wrap="square" lIns="0" tIns="17859" rIns="0" bIns="0" rtlCol="0">
            <a:spAutoFit/>
          </a:bodyPr>
          <a:lstStyle/>
          <a:p>
            <a:pPr marL="342441" marR="2757389" indent="-333958" defTabSz="642915">
              <a:spcBef>
                <a:spcPts val="141"/>
              </a:spcBef>
            </a:pP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16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[i-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[j-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B36C76FC-AB20-7F36-3710-48D65D373565}"/>
              </a:ext>
            </a:extLst>
          </p:cNvPr>
          <p:cNvSpPr txBox="1"/>
          <p:nvPr/>
        </p:nvSpPr>
        <p:spPr>
          <a:xfrm>
            <a:off x="616149" y="975133"/>
            <a:ext cx="1485025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>
              <a:spcBef>
                <a:spcPts val="70"/>
              </a:spcBef>
            </a:pP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Loop from</a:t>
            </a:r>
          </a:p>
          <a:p>
            <a:pPr defTabSz="642915">
              <a:spcBef>
                <a:spcPts val="42"/>
              </a:spcBef>
            </a:pPr>
            <a:r>
              <a:rPr sz="2400" b="1" dirty="0" err="1">
                <a:solidFill>
                  <a:srgbClr val="991201"/>
                </a:solidFill>
                <a:latin typeface="Consolas"/>
                <a:cs typeface="Consolas"/>
              </a:rPr>
              <a:t>edDistDp</a:t>
            </a:r>
            <a:r>
              <a:rPr sz="2400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663"/>
            <a:ext cx="389066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32" dirty="0"/>
              <a:t>App</a:t>
            </a:r>
            <a:r>
              <a:rPr sz="3164" spc="-49" dirty="0"/>
              <a:t>r</a:t>
            </a:r>
            <a:r>
              <a:rPr sz="3164" spc="-70" dirty="0"/>
              <a:t>o</a:t>
            </a:r>
            <a:r>
              <a:rPr sz="3164" spc="-77" dirty="0"/>
              <a:t>xim</a:t>
            </a:r>
            <a:r>
              <a:rPr sz="3164" spc="-98" dirty="0"/>
              <a:t>a</a:t>
            </a:r>
            <a:r>
              <a:rPr sz="3164" spc="143" dirty="0"/>
              <a:t>t</a:t>
            </a:r>
            <a:r>
              <a:rPr sz="3164" spc="-176" dirty="0"/>
              <a:t>e</a:t>
            </a:r>
            <a:r>
              <a:rPr sz="3164" spc="-211" dirty="0"/>
              <a:t> </a:t>
            </a:r>
            <a:r>
              <a:rPr sz="3164" spc="-141" dirty="0"/>
              <a:t>m</a:t>
            </a:r>
            <a:r>
              <a:rPr sz="3164" spc="-109" dirty="0"/>
              <a:t>a</a:t>
            </a:r>
            <a:r>
              <a:rPr sz="3164" spc="143" dirty="0"/>
              <a:t>t</a:t>
            </a:r>
            <a:r>
              <a:rPr sz="3164" spc="-28" dirty="0"/>
              <a:t>ching</a:t>
            </a:r>
            <a:endParaRPr sz="3164"/>
          </a:p>
        </p:txBody>
      </p:sp>
      <p:sp>
        <p:nvSpPr>
          <p:cNvPr id="3" name="object 3"/>
          <p:cNvSpPr txBox="1"/>
          <p:nvPr/>
        </p:nvSpPr>
        <p:spPr>
          <a:xfrm>
            <a:off x="544711" y="2341811"/>
            <a:ext cx="7577733" cy="194127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862"/>
              </a:lnSpc>
              <a:spcBef>
                <a:spcPts val="70"/>
              </a:spcBef>
            </a:pPr>
            <a:r>
              <a:rPr sz="3902" i="1" spc="-416" baseline="2252" dirty="0">
                <a:latin typeface="Trebuchet MS"/>
                <a:cs typeface="Trebuchet MS"/>
              </a:rPr>
              <a:t>T</a:t>
            </a:r>
            <a:r>
              <a:rPr sz="3902" spc="-279" baseline="2252" dirty="0">
                <a:latin typeface="Arial MT"/>
                <a:cs typeface="Arial MT"/>
              </a:rPr>
              <a:t>:</a:t>
            </a:r>
            <a:r>
              <a:rPr sz="3902" spc="53" baseline="2252" dirty="0">
                <a:latin typeface="Arial MT"/>
                <a:cs typeface="Arial MT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805" dirty="0"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8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FF2600"/>
                </a:solidFill>
                <a:latin typeface="Lucida Console"/>
                <a:cs typeface="Lucida Console"/>
              </a:rPr>
              <a:t>-</a:t>
            </a:r>
            <a:r>
              <a:rPr sz="2250" spc="-795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2250" spc="-798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C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</a:p>
          <a:p>
            <a:pPr marL="77239" algn="ctr">
              <a:lnSpc>
                <a:spcPts val="2039"/>
              </a:lnSpc>
              <a:tabLst>
                <a:tab pos="1539423" algn="l"/>
              </a:tabLst>
            </a:pP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	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</a:p>
          <a:p>
            <a:pPr marR="237521" algn="ctr">
              <a:lnSpc>
                <a:spcPts val="2721"/>
              </a:lnSpc>
            </a:pPr>
            <a:r>
              <a:rPr sz="3902" i="1" spc="-142" baseline="3003" dirty="0">
                <a:latin typeface="Trebuchet MS"/>
                <a:cs typeface="Trebuchet MS"/>
              </a:rPr>
              <a:t>P</a:t>
            </a:r>
            <a:r>
              <a:rPr sz="3902" spc="-279" baseline="3003" dirty="0">
                <a:latin typeface="Arial MT"/>
                <a:cs typeface="Arial MT"/>
              </a:rPr>
              <a:t>:</a:t>
            </a:r>
            <a:r>
              <a:rPr sz="3902" spc="-95" baseline="3003" dirty="0"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8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endParaRPr sz="2250" dirty="0">
              <a:latin typeface="Lucida Console"/>
              <a:cs typeface="Lucida Console"/>
            </a:endParaRPr>
          </a:p>
          <a:p>
            <a:pPr>
              <a:spcBef>
                <a:spcPts val="32"/>
              </a:spcBef>
            </a:pPr>
            <a:endParaRPr sz="3973" dirty="0">
              <a:latin typeface="Lucida Console"/>
              <a:cs typeface="Lucida Console"/>
            </a:endParaRPr>
          </a:p>
          <a:p>
            <a:pPr marL="583981" algn="ctr"/>
            <a:r>
              <a:rPr sz="2250" spc="-32" dirty="0">
                <a:latin typeface="Arial MT"/>
                <a:cs typeface="Arial MT"/>
              </a:rPr>
              <a:t>Insertion</a:t>
            </a:r>
            <a:endParaRPr sz="22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106" y="3345061"/>
            <a:ext cx="117872" cy="512564"/>
            <a:chOff x="6501129" y="4757420"/>
            <a:chExt cx="167640" cy="728980"/>
          </a:xfrm>
        </p:grpSpPr>
        <p:sp>
          <p:nvSpPr>
            <p:cNvPr id="5" name="object 5"/>
            <p:cNvSpPr/>
            <p:nvPr/>
          </p:nvSpPr>
          <p:spPr>
            <a:xfrm>
              <a:off x="6584949" y="4864100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0"/>
                  </a:moveTo>
                  <a:lnTo>
                    <a:pt x="0" y="6222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1129" y="4757420"/>
              <a:ext cx="167640" cy="167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737" y="2488832"/>
          <a:ext cx="4887212" cy="437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9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9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01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09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07">
                <a:tc rowSpan="2">
                  <a:txBody>
                    <a:bodyPr/>
                    <a:lstStyle/>
                    <a:p>
                      <a:pPr marL="175895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80"/>
                        </a:lnSpc>
                      </a:pPr>
                      <a:r>
                        <a:rPr sz="2000" b="1" spc="-190" dirty="0">
                          <a:solidFill>
                            <a:srgbClr val="FF2600"/>
                          </a:solidFill>
                          <a:latin typeface="Tahoma"/>
                          <a:cs typeface="Tahoma"/>
                        </a:rPr>
                        <a:t>etc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1627">
                <a:tc rowSpan="2">
                  <a:txBody>
                    <a:bodyPr/>
                    <a:lstStyle/>
                    <a:p>
                      <a:pPr marL="86995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18625" y="793240"/>
            <a:ext cx="4815574" cy="28601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for</a:t>
            </a:r>
            <a:r>
              <a:rPr b="1" spc="-2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b="1" spc="-18" dirty="0">
                <a:solidFill>
                  <a:srgbClr val="323332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b="1" spc="-2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b="1" spc="-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b="1" dirty="0">
                <a:solidFill>
                  <a:prstClr val="black"/>
                </a:solidFill>
                <a:latin typeface="Consolas"/>
                <a:cs typeface="Consolas"/>
              </a:rPr>
              <a:t>):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73753" y="2913244"/>
            <a:ext cx="451396" cy="3608487"/>
            <a:chOff x="1811560" y="4143281"/>
            <a:chExt cx="641985" cy="51320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1560" y="4143281"/>
              <a:ext cx="421640" cy="51316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4679" y="8926407"/>
              <a:ext cx="167639" cy="1676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19829" y="4334902"/>
              <a:ext cx="414655" cy="4686300"/>
            </a:xfrm>
            <a:custGeom>
              <a:avLst/>
              <a:gdLst/>
              <a:ahLst/>
              <a:cxnLst/>
              <a:rect l="l" t="t" r="r" b="b"/>
              <a:pathLst>
                <a:path w="414655" h="4686300">
                  <a:moveTo>
                    <a:pt x="414205" y="0"/>
                  </a:moveTo>
                  <a:lnTo>
                    <a:pt x="412527" y="18976"/>
                  </a:lnTo>
                  <a:lnTo>
                    <a:pt x="0" y="4685934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8949" y="2973260"/>
            <a:ext cx="117414" cy="1226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13075" y="3267589"/>
            <a:ext cx="2956806" cy="32282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Yes: e.g. invert the loops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1484" y="2955726"/>
            <a:ext cx="117413" cy="1226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2249" y="2964656"/>
            <a:ext cx="117413" cy="12260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666659" y="2895384"/>
            <a:ext cx="1082278" cy="3626346"/>
            <a:chOff x="2370360" y="4117880"/>
            <a:chExt cx="1539240" cy="515747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0360" y="4117880"/>
              <a:ext cx="421640" cy="51316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3479" y="8901006"/>
              <a:ext cx="167639" cy="1676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78099" y="4309965"/>
              <a:ext cx="414655" cy="4686300"/>
            </a:xfrm>
            <a:custGeom>
              <a:avLst/>
              <a:gdLst/>
              <a:ahLst/>
              <a:cxnLst/>
              <a:rect l="l" t="t" r="r" b="b"/>
              <a:pathLst>
                <a:path w="414655" h="4686300">
                  <a:moveTo>
                    <a:pt x="414205" y="0"/>
                  </a:moveTo>
                  <a:lnTo>
                    <a:pt x="412527" y="18976"/>
                  </a:lnTo>
                  <a:lnTo>
                    <a:pt x="0" y="4685934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4560" y="4130580"/>
              <a:ext cx="421640" cy="51316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7679" y="8913706"/>
              <a:ext cx="167639" cy="1676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2299" y="4322665"/>
              <a:ext cx="414655" cy="4686300"/>
            </a:xfrm>
            <a:custGeom>
              <a:avLst/>
              <a:gdLst/>
              <a:ahLst/>
              <a:cxnLst/>
              <a:rect l="l" t="t" r="r" b="b"/>
              <a:pathLst>
                <a:path w="414654" h="4686300">
                  <a:moveTo>
                    <a:pt x="414205" y="0"/>
                  </a:moveTo>
                  <a:lnTo>
                    <a:pt x="412527" y="18976"/>
                  </a:lnTo>
                  <a:lnTo>
                    <a:pt x="0" y="4685934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7960" y="4143280"/>
              <a:ext cx="421640" cy="51316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1079" y="8926406"/>
              <a:ext cx="167640" cy="16763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631213" y="1016295"/>
            <a:ext cx="484212" cy="332582"/>
            <a:chOff x="2819400" y="1861512"/>
            <a:chExt cx="800100" cy="441959"/>
          </a:xfrm>
        </p:grpSpPr>
        <p:sp>
          <p:nvSpPr>
            <p:cNvPr id="27" name="object 27"/>
            <p:cNvSpPr/>
            <p:nvPr/>
          </p:nvSpPr>
          <p:spPr>
            <a:xfrm>
              <a:off x="2838450" y="1940968"/>
              <a:ext cx="675640" cy="295275"/>
            </a:xfrm>
            <a:custGeom>
              <a:avLst/>
              <a:gdLst/>
              <a:ahLst/>
              <a:cxnLst/>
              <a:rect l="l" t="t" r="r" b="b"/>
              <a:pathLst>
                <a:path w="675639" h="295275">
                  <a:moveTo>
                    <a:pt x="169414" y="0"/>
                  </a:moveTo>
                  <a:lnTo>
                    <a:pt x="109294" y="14885"/>
                  </a:lnTo>
                  <a:lnTo>
                    <a:pt x="70424" y="36513"/>
                  </a:lnTo>
                  <a:lnTo>
                    <a:pt x="37071" y="67943"/>
                  </a:lnTo>
                  <a:lnTo>
                    <a:pt x="12505" y="110930"/>
                  </a:lnTo>
                  <a:lnTo>
                    <a:pt x="0" y="167231"/>
                  </a:lnTo>
                  <a:lnTo>
                    <a:pt x="2173" y="194334"/>
                  </a:lnTo>
                  <a:lnTo>
                    <a:pt x="31861" y="237239"/>
                  </a:lnTo>
                  <a:lnTo>
                    <a:pt x="89776" y="266733"/>
                  </a:lnTo>
                  <a:lnTo>
                    <a:pt x="127235" y="277071"/>
                  </a:lnTo>
                  <a:lnTo>
                    <a:pt x="169249" y="284801"/>
                  </a:lnTo>
                  <a:lnTo>
                    <a:pt x="214984" y="290171"/>
                  </a:lnTo>
                  <a:lnTo>
                    <a:pt x="263607" y="293429"/>
                  </a:lnTo>
                  <a:lnTo>
                    <a:pt x="314283" y="294824"/>
                  </a:lnTo>
                  <a:lnTo>
                    <a:pt x="366179" y="294604"/>
                  </a:lnTo>
                  <a:lnTo>
                    <a:pt x="418461" y="293017"/>
                  </a:lnTo>
                  <a:lnTo>
                    <a:pt x="470294" y="290312"/>
                  </a:lnTo>
                  <a:lnTo>
                    <a:pt x="520846" y="286736"/>
                  </a:lnTo>
                  <a:lnTo>
                    <a:pt x="569281" y="282538"/>
                  </a:lnTo>
                  <a:lnTo>
                    <a:pt x="614766" y="277966"/>
                  </a:lnTo>
                  <a:lnTo>
                    <a:pt x="656468" y="273269"/>
                  </a:lnTo>
                  <a:lnTo>
                    <a:pt x="675349" y="270691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941307" y="1861514"/>
              <a:ext cx="678815" cy="441959"/>
            </a:xfrm>
            <a:custGeom>
              <a:avLst/>
              <a:gdLst/>
              <a:ahLst/>
              <a:cxnLst/>
              <a:rect l="l" t="t" r="r" b="b"/>
              <a:pathLst>
                <a:path w="678814" h="441960">
                  <a:moveTo>
                    <a:pt x="172986" y="72161"/>
                  </a:moveTo>
                  <a:lnTo>
                    <a:pt x="0" y="0"/>
                  </a:lnTo>
                  <a:lnTo>
                    <a:pt x="47548" y="80759"/>
                  </a:lnTo>
                  <a:lnTo>
                    <a:pt x="11468" y="167246"/>
                  </a:lnTo>
                  <a:lnTo>
                    <a:pt x="172986" y="72161"/>
                  </a:lnTo>
                  <a:close/>
                </a:path>
                <a:path w="678814" h="441960">
                  <a:moveTo>
                    <a:pt x="678192" y="335724"/>
                  </a:moveTo>
                  <a:lnTo>
                    <a:pt x="500748" y="275348"/>
                  </a:lnTo>
                  <a:lnTo>
                    <a:pt x="553618" y="352729"/>
                  </a:lnTo>
                  <a:lnTo>
                    <a:pt x="523417" y="441439"/>
                  </a:lnTo>
                  <a:lnTo>
                    <a:pt x="678192" y="335724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3">
            <a:extLst>
              <a:ext uri="{FF2B5EF4-FFF2-40B4-BE49-F238E27FC236}">
                <a16:creationId xmlns:a16="http://schemas.microsoft.com/office/drawing/2014/main" id="{A8F78A41-5F5E-4EE2-E8BE-8421B1A4B0E5}"/>
              </a:ext>
            </a:extLst>
          </p:cNvPr>
          <p:cNvSpPr txBox="1"/>
          <p:nvPr/>
        </p:nvSpPr>
        <p:spPr>
          <a:xfrm>
            <a:off x="831735" y="2134196"/>
            <a:ext cx="4887661" cy="40912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l-GR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r>
              <a:rPr lang="en-US" sz="2600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600" spc="1500" dirty="0">
                <a:solidFill>
                  <a:prstClr val="black"/>
                </a:solidFill>
                <a:latin typeface="Consolas"/>
                <a:cs typeface="Consolas"/>
              </a:rPr>
              <a:t>GC</a:t>
            </a:r>
            <a:r>
              <a:rPr sz="2600" spc="1500" dirty="0">
                <a:solidFill>
                  <a:prstClr val="black"/>
                </a:solidFill>
                <a:latin typeface="Consolas"/>
                <a:cs typeface="Consolas"/>
              </a:rPr>
              <a:t>TATGCCACG</a:t>
            </a:r>
            <a:r>
              <a:rPr sz="2600" spc="3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F52E80C8-C878-7FF5-D9DA-B70C36CE1A10}"/>
              </a:ext>
            </a:extLst>
          </p:cNvPr>
          <p:cNvSpPr txBox="1"/>
          <p:nvPr/>
        </p:nvSpPr>
        <p:spPr>
          <a:xfrm>
            <a:off x="525194" y="2532457"/>
            <a:ext cx="3307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E279CB69-FC1F-8C90-ACC3-3534E40C1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4" y="119038"/>
            <a:ext cx="8200517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46C3527F-863E-1EE5-7F55-13CFC1E7CAB9}"/>
              </a:ext>
            </a:extLst>
          </p:cNvPr>
          <p:cNvSpPr txBox="1"/>
          <p:nvPr/>
        </p:nvSpPr>
        <p:spPr>
          <a:xfrm>
            <a:off x="560835" y="1079256"/>
            <a:ext cx="1095597" cy="3181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defTabSz="642915">
              <a:spcBef>
                <a:spcPts val="70"/>
              </a:spcBef>
            </a:pPr>
            <a:r>
              <a:rPr lang="en-US" sz="2000" dirty="0">
                <a:solidFill>
                  <a:srgbClr val="FF0000"/>
                </a:solidFill>
                <a:latin typeface="Trebuchet MS"/>
                <a:cs typeface="Trebuchet MS"/>
              </a:rPr>
              <a:t>switched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C18F075D-0B49-F912-4EFD-3C79B57DF30B}"/>
              </a:ext>
            </a:extLst>
          </p:cNvPr>
          <p:cNvSpPr txBox="1"/>
          <p:nvPr/>
        </p:nvSpPr>
        <p:spPr>
          <a:xfrm>
            <a:off x="2100190" y="1147058"/>
            <a:ext cx="7102682" cy="756697"/>
          </a:xfrm>
          <a:prstGeom prst="rect">
            <a:avLst/>
          </a:prstGeom>
        </p:spPr>
        <p:txBody>
          <a:bodyPr vert="horz" wrap="square" lIns="0" tIns="17859" rIns="0" bIns="0" rtlCol="0">
            <a:spAutoFit/>
          </a:bodyPr>
          <a:lstStyle/>
          <a:p>
            <a:pPr marL="342441" marR="2757389" indent="-333958" defTabSz="642915">
              <a:spcBef>
                <a:spcPts val="141"/>
              </a:spcBef>
            </a:pP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for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in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range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len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):  </a:t>
            </a:r>
            <a:br>
              <a:rPr lang="en-US" sz="16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 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if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[i-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!=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[j-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else 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0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76400" defTabSz="642915"/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sz="1600" b="1" dirty="0">
                <a:solidFill>
                  <a:srgbClr val="0086B3"/>
                </a:solidFill>
                <a:latin typeface="Consolas"/>
                <a:cs typeface="Consolas"/>
              </a:rPr>
              <a:t>min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delt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D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i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323332"/>
                </a:solidFill>
                <a:latin typeface="Consolas"/>
                <a:cs typeface="Consolas"/>
              </a:rPr>
              <a:t>j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]+</a:t>
            </a:r>
            <a:r>
              <a:rPr sz="1600" b="1" dirty="0">
                <a:solidFill>
                  <a:srgbClr val="009999"/>
                </a:solidFill>
                <a:latin typeface="Consolas"/>
                <a:cs typeface="Consolas"/>
              </a:rPr>
              <a:t>1</a:t>
            </a:r>
            <a:r>
              <a:rPr sz="1600" b="1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5477" y="1562696"/>
            <a:ext cx="4685407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65658" algn="l"/>
              </a:tabLst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	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9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40" y="1937742"/>
            <a:ext cx="1848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737" y="1917331"/>
          <a:ext cx="4893018" cy="440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229"/>
                        </a:lnSpc>
                        <a:spcBef>
                          <a:spcPts val="140"/>
                        </a:spcBef>
                      </a:pPr>
                      <a:r>
                        <a:rPr sz="2000" b="1" spc="-190" dirty="0">
                          <a:solidFill>
                            <a:srgbClr val="FF2600"/>
                          </a:solidFill>
                          <a:latin typeface="Tahoma"/>
                          <a:cs typeface="Tahoma"/>
                        </a:rPr>
                        <a:t>etc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50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345" y="2253162"/>
            <a:ext cx="341939" cy="3419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833" y="2314044"/>
            <a:ext cx="157797" cy="1577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36469" y="2187774"/>
            <a:ext cx="2553891" cy="32282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by anti-diagonal</a:t>
            </a:r>
          </a:p>
        </p:txBody>
      </p:sp>
      <p:sp>
        <p:nvSpPr>
          <p:cNvPr id="9" name="object 9"/>
          <p:cNvSpPr/>
          <p:nvPr/>
        </p:nvSpPr>
        <p:spPr>
          <a:xfrm>
            <a:off x="1663860" y="2369193"/>
            <a:ext cx="129034" cy="120104"/>
          </a:xfrm>
          <a:custGeom>
            <a:avLst/>
            <a:gdLst/>
            <a:ahLst/>
            <a:cxnLst/>
            <a:rect l="l" t="t" r="r" b="b"/>
            <a:pathLst>
              <a:path w="183514" h="170814">
                <a:moveTo>
                  <a:pt x="182948" y="0"/>
                </a:moveTo>
                <a:lnTo>
                  <a:pt x="0" y="40727"/>
                </a:lnTo>
                <a:lnTo>
                  <a:pt x="85397" y="79321"/>
                </a:lnTo>
                <a:lnTo>
                  <a:pt x="105761" y="170795"/>
                </a:lnTo>
                <a:lnTo>
                  <a:pt x="18294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42392" y="2378017"/>
            <a:ext cx="129034" cy="120551"/>
          </a:xfrm>
          <a:custGeom>
            <a:avLst/>
            <a:gdLst/>
            <a:ahLst/>
            <a:cxnLst/>
            <a:rect l="l" t="t" r="r" b="b"/>
            <a:pathLst>
              <a:path w="183514" h="171450">
                <a:moveTo>
                  <a:pt x="182926" y="0"/>
                </a:moveTo>
                <a:lnTo>
                  <a:pt x="0" y="40822"/>
                </a:lnTo>
                <a:lnTo>
                  <a:pt x="85417" y="79372"/>
                </a:lnTo>
                <a:lnTo>
                  <a:pt x="105830" y="170835"/>
                </a:lnTo>
                <a:lnTo>
                  <a:pt x="18292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0172" y="2383686"/>
            <a:ext cx="128588" cy="120551"/>
          </a:xfrm>
          <a:custGeom>
            <a:avLst/>
            <a:gdLst/>
            <a:ahLst/>
            <a:cxnLst/>
            <a:rect l="l" t="t" r="r" b="b"/>
            <a:pathLst>
              <a:path w="182879" h="171450">
                <a:moveTo>
                  <a:pt x="182678" y="0"/>
                </a:moveTo>
                <a:lnTo>
                  <a:pt x="0" y="41925"/>
                </a:lnTo>
                <a:lnTo>
                  <a:pt x="85648" y="79957"/>
                </a:lnTo>
                <a:lnTo>
                  <a:pt x="106611" y="171297"/>
                </a:lnTo>
                <a:lnTo>
                  <a:pt x="18267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1971" y="2522949"/>
            <a:ext cx="108883" cy="13145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75172" y="2901349"/>
            <a:ext cx="113854" cy="131266"/>
          </a:xfrm>
          <a:custGeom>
            <a:avLst/>
            <a:gdLst/>
            <a:ahLst/>
            <a:cxnLst/>
            <a:rect l="l" t="t" r="r" b="b"/>
            <a:pathLst>
              <a:path w="161925" h="186689">
                <a:moveTo>
                  <a:pt x="21068" y="0"/>
                </a:moveTo>
                <a:lnTo>
                  <a:pt x="0" y="186239"/>
                </a:lnTo>
                <a:lnTo>
                  <a:pt x="161632" y="91349"/>
                </a:lnTo>
                <a:lnTo>
                  <a:pt x="68512" y="80816"/>
                </a:lnTo>
                <a:lnTo>
                  <a:pt x="210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5172" y="3182007"/>
            <a:ext cx="122783" cy="127248"/>
          </a:xfrm>
          <a:custGeom>
            <a:avLst/>
            <a:gdLst/>
            <a:ahLst/>
            <a:cxnLst/>
            <a:rect l="l" t="t" r="r" b="b"/>
            <a:pathLst>
              <a:path w="174625" h="180975">
                <a:moveTo>
                  <a:pt x="49463" y="0"/>
                </a:moveTo>
                <a:lnTo>
                  <a:pt x="0" y="180781"/>
                </a:lnTo>
                <a:lnTo>
                  <a:pt x="174303" y="111884"/>
                </a:lnTo>
                <a:lnTo>
                  <a:pt x="83912" y="87152"/>
                </a:lnTo>
                <a:lnTo>
                  <a:pt x="49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2500" y="2393156"/>
            <a:ext cx="128588" cy="120551"/>
          </a:xfrm>
          <a:custGeom>
            <a:avLst/>
            <a:gdLst/>
            <a:ahLst/>
            <a:cxnLst/>
            <a:rect l="l" t="t" r="r" b="b"/>
            <a:pathLst>
              <a:path w="182879" h="171450">
                <a:moveTo>
                  <a:pt x="182866" y="0"/>
                </a:moveTo>
                <a:lnTo>
                  <a:pt x="0" y="41098"/>
                </a:lnTo>
                <a:lnTo>
                  <a:pt x="85476" y="79518"/>
                </a:lnTo>
                <a:lnTo>
                  <a:pt x="106024" y="170950"/>
                </a:lnTo>
                <a:lnTo>
                  <a:pt x="1828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5172" y="3490917"/>
            <a:ext cx="124569" cy="125909"/>
          </a:xfrm>
          <a:custGeom>
            <a:avLst/>
            <a:gdLst/>
            <a:ahLst/>
            <a:cxnLst/>
            <a:rect l="l" t="t" r="r" b="b"/>
            <a:pathLst>
              <a:path w="177164" h="179070">
                <a:moveTo>
                  <a:pt x="56468" y="0"/>
                </a:moveTo>
                <a:lnTo>
                  <a:pt x="0" y="178719"/>
                </a:lnTo>
                <a:lnTo>
                  <a:pt x="176855" y="116662"/>
                </a:lnTo>
                <a:lnTo>
                  <a:pt x="87496" y="88428"/>
                </a:lnTo>
                <a:lnTo>
                  <a:pt x="564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4223" y="2400132"/>
            <a:ext cx="129034" cy="120104"/>
          </a:xfrm>
          <a:custGeom>
            <a:avLst/>
            <a:gdLst/>
            <a:ahLst/>
            <a:cxnLst/>
            <a:rect l="l" t="t" r="r" b="b"/>
            <a:pathLst>
              <a:path w="183514" h="170814">
                <a:moveTo>
                  <a:pt x="183174" y="0"/>
                </a:moveTo>
                <a:lnTo>
                  <a:pt x="0" y="39700"/>
                </a:lnTo>
                <a:lnTo>
                  <a:pt x="85180" y="78773"/>
                </a:lnTo>
                <a:lnTo>
                  <a:pt x="105030" y="170360"/>
                </a:lnTo>
                <a:lnTo>
                  <a:pt x="18317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15147" y="2307389"/>
            <a:ext cx="2113657" cy="1764953"/>
            <a:chOff x="1870431" y="3281619"/>
            <a:chExt cx="3006090" cy="251015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8895" y="3281619"/>
              <a:ext cx="853332" cy="7513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74030" y="3436821"/>
              <a:ext cx="492759" cy="400685"/>
            </a:xfrm>
            <a:custGeom>
              <a:avLst/>
              <a:gdLst/>
              <a:ahLst/>
              <a:cxnLst/>
              <a:rect l="l" t="t" r="r" b="b"/>
              <a:pathLst>
                <a:path w="492760" h="400685">
                  <a:moveTo>
                    <a:pt x="492524" y="0"/>
                  </a:moveTo>
                  <a:lnTo>
                    <a:pt x="477744" y="12018"/>
                  </a:lnTo>
                  <a:lnTo>
                    <a:pt x="0" y="400488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431" y="3294177"/>
              <a:ext cx="1410138" cy="12050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55576" y="3449415"/>
              <a:ext cx="1049655" cy="854710"/>
            </a:xfrm>
            <a:custGeom>
              <a:avLst/>
              <a:gdLst/>
              <a:ahLst/>
              <a:cxnLst/>
              <a:rect l="l" t="t" r="r" b="b"/>
              <a:pathLst>
                <a:path w="1049655" h="854710">
                  <a:moveTo>
                    <a:pt x="1049350" y="0"/>
                  </a:moveTo>
                  <a:lnTo>
                    <a:pt x="1034576" y="12026"/>
                  </a:lnTo>
                  <a:lnTo>
                    <a:pt x="0" y="854172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3266" y="3302311"/>
              <a:ext cx="1905988" cy="162479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68500" y="3457975"/>
              <a:ext cx="1545590" cy="1273810"/>
            </a:xfrm>
            <a:custGeom>
              <a:avLst/>
              <a:gdLst/>
              <a:ahLst/>
              <a:cxnLst/>
              <a:rect l="l" t="t" r="r" b="b"/>
              <a:pathLst>
                <a:path w="1545589" h="1273810">
                  <a:moveTo>
                    <a:pt x="1545429" y="0"/>
                  </a:moveTo>
                  <a:lnTo>
                    <a:pt x="1530728" y="12114"/>
                  </a:lnTo>
                  <a:lnTo>
                    <a:pt x="0" y="1273544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991104" y="3310651"/>
              <a:ext cx="151765" cy="366395"/>
            </a:xfrm>
            <a:custGeom>
              <a:avLst/>
              <a:gdLst/>
              <a:ahLst/>
              <a:cxnLst/>
              <a:rect l="l" t="t" r="r" b="b"/>
              <a:pathLst>
                <a:path w="151764" h="366395">
                  <a:moveTo>
                    <a:pt x="0" y="365958"/>
                  </a:moveTo>
                  <a:lnTo>
                    <a:pt x="7296" y="348361"/>
                  </a:lnTo>
                  <a:lnTo>
                    <a:pt x="151742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13932" y="3377406"/>
              <a:ext cx="549910" cy="845819"/>
            </a:xfrm>
            <a:custGeom>
              <a:avLst/>
              <a:gdLst/>
              <a:ahLst/>
              <a:cxnLst/>
              <a:rect l="l" t="t" r="r" b="b"/>
              <a:pathLst>
                <a:path w="549910" h="845820">
                  <a:moveTo>
                    <a:pt x="0" y="845746"/>
                  </a:moveTo>
                  <a:lnTo>
                    <a:pt x="10380" y="829773"/>
                  </a:lnTo>
                  <a:lnTo>
                    <a:pt x="549642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026999" y="3448923"/>
              <a:ext cx="1056005" cy="1178560"/>
            </a:xfrm>
            <a:custGeom>
              <a:avLst/>
              <a:gdLst/>
              <a:ahLst/>
              <a:cxnLst/>
              <a:rect l="l" t="t" r="r" b="b"/>
              <a:pathLst>
                <a:path w="1056005" h="1178560">
                  <a:moveTo>
                    <a:pt x="0" y="1177935"/>
                  </a:moveTo>
                  <a:lnTo>
                    <a:pt x="12714" y="1163749"/>
                  </a:lnTo>
                  <a:lnTo>
                    <a:pt x="1055687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333" y="3315724"/>
              <a:ext cx="2449796" cy="20567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68500" y="3471070"/>
              <a:ext cx="2089150" cy="1706245"/>
            </a:xfrm>
            <a:custGeom>
              <a:avLst/>
              <a:gdLst/>
              <a:ahLst/>
              <a:cxnLst/>
              <a:rect l="l" t="t" r="r" b="b"/>
              <a:pathLst>
                <a:path w="2089150" h="1706245">
                  <a:moveTo>
                    <a:pt x="2089066" y="0"/>
                  </a:moveTo>
                  <a:lnTo>
                    <a:pt x="2074310" y="12048"/>
                  </a:lnTo>
                  <a:lnTo>
                    <a:pt x="0" y="1705717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30039" y="3468648"/>
              <a:ext cx="1549400" cy="1598930"/>
            </a:xfrm>
            <a:custGeom>
              <a:avLst/>
              <a:gdLst/>
              <a:ahLst/>
              <a:cxnLst/>
              <a:rect l="l" t="t" r="r" b="b"/>
              <a:pathLst>
                <a:path w="1549400" h="1598929">
                  <a:moveTo>
                    <a:pt x="0" y="1598321"/>
                  </a:moveTo>
                  <a:lnTo>
                    <a:pt x="13257" y="1584641"/>
                  </a:lnTo>
                  <a:lnTo>
                    <a:pt x="1548859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3445" y="3325555"/>
              <a:ext cx="2992774" cy="246606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68500" y="3480358"/>
              <a:ext cx="2632075" cy="2115820"/>
            </a:xfrm>
            <a:custGeom>
              <a:avLst/>
              <a:gdLst/>
              <a:ahLst/>
              <a:cxnLst/>
              <a:rect l="l" t="t" r="r" b="b"/>
              <a:pathLst>
                <a:path w="2632075" h="2115820">
                  <a:moveTo>
                    <a:pt x="2631756" y="0"/>
                  </a:moveTo>
                  <a:lnTo>
                    <a:pt x="2616908" y="11935"/>
                  </a:lnTo>
                  <a:lnTo>
                    <a:pt x="0" y="2115528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21948" y="3467100"/>
              <a:ext cx="2103120" cy="1985645"/>
            </a:xfrm>
            <a:custGeom>
              <a:avLst/>
              <a:gdLst/>
              <a:ahLst/>
              <a:cxnLst/>
              <a:rect l="l" t="t" r="r" b="b"/>
              <a:pathLst>
                <a:path w="2103120" h="1985645">
                  <a:moveTo>
                    <a:pt x="0" y="1985086"/>
                  </a:moveTo>
                  <a:lnTo>
                    <a:pt x="13853" y="1972009"/>
                  </a:lnTo>
                  <a:lnTo>
                    <a:pt x="2103050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/>
          <p:nvPr/>
        </p:nvSpPr>
        <p:spPr>
          <a:xfrm>
            <a:off x="1367136" y="3761288"/>
            <a:ext cx="126355" cy="124123"/>
          </a:xfrm>
          <a:custGeom>
            <a:avLst/>
            <a:gdLst/>
            <a:ahLst/>
            <a:cxnLst/>
            <a:rect l="l" t="t" r="r" b="b"/>
            <a:pathLst>
              <a:path w="179705" h="176529">
                <a:moveTo>
                  <a:pt x="64373" y="0"/>
                </a:moveTo>
                <a:lnTo>
                  <a:pt x="0" y="176025"/>
                </a:lnTo>
                <a:lnTo>
                  <a:pt x="179444" y="121908"/>
                </a:lnTo>
                <a:lnTo>
                  <a:pt x="91432" y="89721"/>
                </a:lnTo>
                <a:lnTo>
                  <a:pt x="6437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5282CAF1-D3C7-C428-F6EB-45026F117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4" y="119038"/>
            <a:ext cx="8200517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5476" y="1553766"/>
            <a:ext cx="4729163" cy="6373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lnSpc>
                <a:spcPts val="2770"/>
              </a:lnSpc>
              <a:spcBef>
                <a:spcPts val="70"/>
              </a:spcBef>
              <a:tabLst>
                <a:tab pos="365658" algn="l"/>
              </a:tabLst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	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lnSpc>
                <a:spcPts val="2095"/>
              </a:lnSpc>
              <a:tabLst>
                <a:tab pos="383516" algn="l"/>
                <a:tab pos="758550" algn="l"/>
                <a:tab pos="1133584" algn="l"/>
                <a:tab pos="1517546" algn="l"/>
                <a:tab pos="1892580" algn="l"/>
                <a:tab pos="2267614" algn="l"/>
                <a:tab pos="2642647" algn="l"/>
                <a:tab pos="3017681" algn="l"/>
                <a:tab pos="3392714" algn="l"/>
              </a:tabLst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0	1	2	3	4	5	6	7	8	9</a:t>
            </a:r>
            <a:r>
              <a:rPr sz="1828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10</a:t>
            </a:r>
            <a:r>
              <a:rPr sz="1828" spc="-8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11</a:t>
            </a:r>
            <a:r>
              <a:rPr sz="1828" spc="-14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40" y="1928813"/>
            <a:ext cx="184845" cy="407006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828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477" y="2196704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477" y="2509243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477" y="2821782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477" y="3125391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477" y="3437930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477" y="3750469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6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477" y="4063008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7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477" y="4366618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8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477" y="4679157"/>
            <a:ext cx="145554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9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969" y="4991696"/>
            <a:ext cx="273248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969" y="5295305"/>
            <a:ext cx="273248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969" y="5607844"/>
            <a:ext cx="273248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dirty="0">
                <a:solidFill>
                  <a:prstClr val="black"/>
                </a:solidFill>
                <a:latin typeface="Consolas"/>
                <a:cs typeface="Consolas"/>
              </a:rPr>
              <a:t>12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1736" y="1908402"/>
            <a:ext cx="4910435" cy="4047827"/>
            <a:chOff x="1182914" y="2714171"/>
            <a:chExt cx="6983730" cy="5756910"/>
          </a:xfrm>
        </p:grpSpPr>
        <p:sp>
          <p:nvSpPr>
            <p:cNvPr id="18" name="object 18"/>
            <p:cNvSpPr/>
            <p:nvPr/>
          </p:nvSpPr>
          <p:spPr>
            <a:xfrm>
              <a:off x="1182903" y="2714180"/>
              <a:ext cx="6983730" cy="5756910"/>
            </a:xfrm>
            <a:custGeom>
              <a:avLst/>
              <a:gdLst/>
              <a:ahLst/>
              <a:cxnLst/>
              <a:rect l="l" t="t" r="r" b="b"/>
              <a:pathLst>
                <a:path w="6983730" h="5756909">
                  <a:moveTo>
                    <a:pt x="6983184" y="0"/>
                  </a:moveTo>
                  <a:lnTo>
                    <a:pt x="6970484" y="0"/>
                  </a:lnTo>
                  <a:lnTo>
                    <a:pt x="6957784" y="0"/>
                  </a:lnTo>
                  <a:lnTo>
                    <a:pt x="6957784" y="25400"/>
                  </a:lnTo>
                  <a:lnTo>
                    <a:pt x="6957784" y="5731332"/>
                  </a:lnTo>
                  <a:lnTo>
                    <a:pt x="6447980" y="5731332"/>
                  </a:lnTo>
                  <a:lnTo>
                    <a:pt x="6447980" y="5315851"/>
                  </a:lnTo>
                  <a:lnTo>
                    <a:pt x="6957784" y="5315851"/>
                  </a:lnTo>
                  <a:lnTo>
                    <a:pt x="6957784" y="5290451"/>
                  </a:lnTo>
                  <a:lnTo>
                    <a:pt x="6447980" y="5290451"/>
                  </a:lnTo>
                  <a:lnTo>
                    <a:pt x="6447980" y="4874984"/>
                  </a:lnTo>
                  <a:lnTo>
                    <a:pt x="6957784" y="4874984"/>
                  </a:lnTo>
                  <a:lnTo>
                    <a:pt x="6957784" y="4849584"/>
                  </a:lnTo>
                  <a:lnTo>
                    <a:pt x="6447980" y="4849584"/>
                  </a:lnTo>
                  <a:lnTo>
                    <a:pt x="6447980" y="4434116"/>
                  </a:lnTo>
                  <a:lnTo>
                    <a:pt x="6957784" y="4434116"/>
                  </a:lnTo>
                  <a:lnTo>
                    <a:pt x="6957784" y="4408716"/>
                  </a:lnTo>
                  <a:lnTo>
                    <a:pt x="6447980" y="4408716"/>
                  </a:lnTo>
                  <a:lnTo>
                    <a:pt x="6447980" y="3993235"/>
                  </a:lnTo>
                  <a:lnTo>
                    <a:pt x="6957784" y="3993235"/>
                  </a:lnTo>
                  <a:lnTo>
                    <a:pt x="6957784" y="3967835"/>
                  </a:lnTo>
                  <a:lnTo>
                    <a:pt x="6447980" y="3967835"/>
                  </a:lnTo>
                  <a:lnTo>
                    <a:pt x="6447980" y="3552367"/>
                  </a:lnTo>
                  <a:lnTo>
                    <a:pt x="6957784" y="3552367"/>
                  </a:lnTo>
                  <a:lnTo>
                    <a:pt x="6957784" y="3526967"/>
                  </a:lnTo>
                  <a:lnTo>
                    <a:pt x="6447980" y="3526967"/>
                  </a:lnTo>
                  <a:lnTo>
                    <a:pt x="6447980" y="3111500"/>
                  </a:lnTo>
                  <a:lnTo>
                    <a:pt x="6957784" y="3111500"/>
                  </a:lnTo>
                  <a:lnTo>
                    <a:pt x="6957784" y="3086100"/>
                  </a:lnTo>
                  <a:lnTo>
                    <a:pt x="6447980" y="3086100"/>
                  </a:lnTo>
                  <a:lnTo>
                    <a:pt x="6447980" y="2670632"/>
                  </a:lnTo>
                  <a:lnTo>
                    <a:pt x="6957784" y="2670632"/>
                  </a:lnTo>
                  <a:lnTo>
                    <a:pt x="6957784" y="2645232"/>
                  </a:lnTo>
                  <a:lnTo>
                    <a:pt x="6447980" y="2645232"/>
                  </a:lnTo>
                  <a:lnTo>
                    <a:pt x="6447980" y="2229751"/>
                  </a:lnTo>
                  <a:lnTo>
                    <a:pt x="6957784" y="2229751"/>
                  </a:lnTo>
                  <a:lnTo>
                    <a:pt x="6957784" y="2204351"/>
                  </a:lnTo>
                  <a:lnTo>
                    <a:pt x="6447980" y="2204351"/>
                  </a:lnTo>
                  <a:lnTo>
                    <a:pt x="6447980" y="1788883"/>
                  </a:lnTo>
                  <a:lnTo>
                    <a:pt x="6957784" y="1788883"/>
                  </a:lnTo>
                  <a:lnTo>
                    <a:pt x="6957784" y="1763483"/>
                  </a:lnTo>
                  <a:lnTo>
                    <a:pt x="6447980" y="1763483"/>
                  </a:lnTo>
                  <a:lnTo>
                    <a:pt x="6447980" y="1348016"/>
                  </a:lnTo>
                  <a:lnTo>
                    <a:pt x="6957784" y="1348016"/>
                  </a:lnTo>
                  <a:lnTo>
                    <a:pt x="6957784" y="1322616"/>
                  </a:lnTo>
                  <a:lnTo>
                    <a:pt x="6447980" y="1322616"/>
                  </a:lnTo>
                  <a:lnTo>
                    <a:pt x="6447980" y="907135"/>
                  </a:lnTo>
                  <a:lnTo>
                    <a:pt x="6957784" y="907135"/>
                  </a:lnTo>
                  <a:lnTo>
                    <a:pt x="6957784" y="881735"/>
                  </a:lnTo>
                  <a:lnTo>
                    <a:pt x="6447980" y="881735"/>
                  </a:lnTo>
                  <a:lnTo>
                    <a:pt x="6447980" y="466267"/>
                  </a:lnTo>
                  <a:lnTo>
                    <a:pt x="6957784" y="466267"/>
                  </a:lnTo>
                  <a:lnTo>
                    <a:pt x="6957784" y="440867"/>
                  </a:lnTo>
                  <a:lnTo>
                    <a:pt x="6447980" y="440867"/>
                  </a:lnTo>
                  <a:lnTo>
                    <a:pt x="6447980" y="25400"/>
                  </a:lnTo>
                  <a:lnTo>
                    <a:pt x="6957784" y="25400"/>
                  </a:lnTo>
                  <a:lnTo>
                    <a:pt x="6957784" y="0"/>
                  </a:lnTo>
                  <a:lnTo>
                    <a:pt x="6447980" y="0"/>
                  </a:lnTo>
                  <a:lnTo>
                    <a:pt x="6422580" y="0"/>
                  </a:lnTo>
                  <a:lnTo>
                    <a:pt x="6422580" y="25400"/>
                  </a:lnTo>
                  <a:lnTo>
                    <a:pt x="6422580" y="5731332"/>
                  </a:lnTo>
                  <a:lnTo>
                    <a:pt x="5912764" y="5731332"/>
                  </a:lnTo>
                  <a:lnTo>
                    <a:pt x="5912764" y="5315851"/>
                  </a:lnTo>
                  <a:lnTo>
                    <a:pt x="6422580" y="5315851"/>
                  </a:lnTo>
                  <a:lnTo>
                    <a:pt x="6422580" y="5290451"/>
                  </a:lnTo>
                  <a:lnTo>
                    <a:pt x="5912764" y="5290451"/>
                  </a:lnTo>
                  <a:lnTo>
                    <a:pt x="5912764" y="4874984"/>
                  </a:lnTo>
                  <a:lnTo>
                    <a:pt x="6422580" y="4874984"/>
                  </a:lnTo>
                  <a:lnTo>
                    <a:pt x="6422580" y="4849584"/>
                  </a:lnTo>
                  <a:lnTo>
                    <a:pt x="5912764" y="4849584"/>
                  </a:lnTo>
                  <a:lnTo>
                    <a:pt x="5912764" y="4434116"/>
                  </a:lnTo>
                  <a:lnTo>
                    <a:pt x="6422580" y="4434116"/>
                  </a:lnTo>
                  <a:lnTo>
                    <a:pt x="6422580" y="4408716"/>
                  </a:lnTo>
                  <a:lnTo>
                    <a:pt x="5912764" y="4408716"/>
                  </a:lnTo>
                  <a:lnTo>
                    <a:pt x="5912764" y="3993235"/>
                  </a:lnTo>
                  <a:lnTo>
                    <a:pt x="6422580" y="3993235"/>
                  </a:lnTo>
                  <a:lnTo>
                    <a:pt x="6422580" y="3967835"/>
                  </a:lnTo>
                  <a:lnTo>
                    <a:pt x="5912764" y="3967835"/>
                  </a:lnTo>
                  <a:lnTo>
                    <a:pt x="5912764" y="3552367"/>
                  </a:lnTo>
                  <a:lnTo>
                    <a:pt x="6422580" y="3552367"/>
                  </a:lnTo>
                  <a:lnTo>
                    <a:pt x="6422580" y="3526967"/>
                  </a:lnTo>
                  <a:lnTo>
                    <a:pt x="5912764" y="3526967"/>
                  </a:lnTo>
                  <a:lnTo>
                    <a:pt x="5912764" y="3111500"/>
                  </a:lnTo>
                  <a:lnTo>
                    <a:pt x="6422580" y="3111500"/>
                  </a:lnTo>
                  <a:lnTo>
                    <a:pt x="6422580" y="3086100"/>
                  </a:lnTo>
                  <a:lnTo>
                    <a:pt x="5912764" y="3086100"/>
                  </a:lnTo>
                  <a:lnTo>
                    <a:pt x="5912764" y="2670632"/>
                  </a:lnTo>
                  <a:lnTo>
                    <a:pt x="6422580" y="2670632"/>
                  </a:lnTo>
                  <a:lnTo>
                    <a:pt x="6422580" y="2645232"/>
                  </a:lnTo>
                  <a:lnTo>
                    <a:pt x="5912764" y="2645232"/>
                  </a:lnTo>
                  <a:lnTo>
                    <a:pt x="5912764" y="2229751"/>
                  </a:lnTo>
                  <a:lnTo>
                    <a:pt x="6422580" y="2229751"/>
                  </a:lnTo>
                  <a:lnTo>
                    <a:pt x="6422580" y="2204351"/>
                  </a:lnTo>
                  <a:lnTo>
                    <a:pt x="5912764" y="2204351"/>
                  </a:lnTo>
                  <a:lnTo>
                    <a:pt x="5912764" y="1788883"/>
                  </a:lnTo>
                  <a:lnTo>
                    <a:pt x="6422580" y="1788883"/>
                  </a:lnTo>
                  <a:lnTo>
                    <a:pt x="6422580" y="1763483"/>
                  </a:lnTo>
                  <a:lnTo>
                    <a:pt x="5912764" y="1763483"/>
                  </a:lnTo>
                  <a:lnTo>
                    <a:pt x="5912764" y="1348016"/>
                  </a:lnTo>
                  <a:lnTo>
                    <a:pt x="6422580" y="1348016"/>
                  </a:lnTo>
                  <a:lnTo>
                    <a:pt x="6422580" y="1322616"/>
                  </a:lnTo>
                  <a:lnTo>
                    <a:pt x="5912764" y="1322616"/>
                  </a:lnTo>
                  <a:lnTo>
                    <a:pt x="5912764" y="907135"/>
                  </a:lnTo>
                  <a:lnTo>
                    <a:pt x="6422580" y="907135"/>
                  </a:lnTo>
                  <a:lnTo>
                    <a:pt x="6422580" y="881735"/>
                  </a:lnTo>
                  <a:lnTo>
                    <a:pt x="5912764" y="881735"/>
                  </a:lnTo>
                  <a:lnTo>
                    <a:pt x="5912764" y="466267"/>
                  </a:lnTo>
                  <a:lnTo>
                    <a:pt x="6422580" y="466267"/>
                  </a:lnTo>
                  <a:lnTo>
                    <a:pt x="6422580" y="440867"/>
                  </a:lnTo>
                  <a:lnTo>
                    <a:pt x="5912764" y="440867"/>
                  </a:lnTo>
                  <a:lnTo>
                    <a:pt x="5912764" y="25400"/>
                  </a:lnTo>
                  <a:lnTo>
                    <a:pt x="6422580" y="25400"/>
                  </a:lnTo>
                  <a:lnTo>
                    <a:pt x="6422580" y="0"/>
                  </a:lnTo>
                  <a:lnTo>
                    <a:pt x="5912764" y="0"/>
                  </a:lnTo>
                  <a:lnTo>
                    <a:pt x="5887364" y="0"/>
                  </a:lnTo>
                  <a:lnTo>
                    <a:pt x="5887364" y="25400"/>
                  </a:lnTo>
                  <a:lnTo>
                    <a:pt x="5887364" y="5731332"/>
                  </a:lnTo>
                  <a:lnTo>
                    <a:pt x="5377548" y="5731332"/>
                  </a:lnTo>
                  <a:lnTo>
                    <a:pt x="5377548" y="5315851"/>
                  </a:lnTo>
                  <a:lnTo>
                    <a:pt x="5887364" y="5315851"/>
                  </a:lnTo>
                  <a:lnTo>
                    <a:pt x="5887364" y="5290451"/>
                  </a:lnTo>
                  <a:lnTo>
                    <a:pt x="5377548" y="5290451"/>
                  </a:lnTo>
                  <a:lnTo>
                    <a:pt x="5377548" y="4874984"/>
                  </a:lnTo>
                  <a:lnTo>
                    <a:pt x="5887364" y="4874984"/>
                  </a:lnTo>
                  <a:lnTo>
                    <a:pt x="5887364" y="4849584"/>
                  </a:lnTo>
                  <a:lnTo>
                    <a:pt x="5377548" y="4849584"/>
                  </a:lnTo>
                  <a:lnTo>
                    <a:pt x="5377548" y="4434116"/>
                  </a:lnTo>
                  <a:lnTo>
                    <a:pt x="5887364" y="4434116"/>
                  </a:lnTo>
                  <a:lnTo>
                    <a:pt x="5887364" y="4408716"/>
                  </a:lnTo>
                  <a:lnTo>
                    <a:pt x="5377548" y="4408716"/>
                  </a:lnTo>
                  <a:lnTo>
                    <a:pt x="5377548" y="3993235"/>
                  </a:lnTo>
                  <a:lnTo>
                    <a:pt x="5887364" y="3993235"/>
                  </a:lnTo>
                  <a:lnTo>
                    <a:pt x="5887364" y="3967835"/>
                  </a:lnTo>
                  <a:lnTo>
                    <a:pt x="5377548" y="3967835"/>
                  </a:lnTo>
                  <a:lnTo>
                    <a:pt x="5377548" y="3552367"/>
                  </a:lnTo>
                  <a:lnTo>
                    <a:pt x="5887364" y="3552367"/>
                  </a:lnTo>
                  <a:lnTo>
                    <a:pt x="5887364" y="3526967"/>
                  </a:lnTo>
                  <a:lnTo>
                    <a:pt x="5377548" y="3526967"/>
                  </a:lnTo>
                  <a:lnTo>
                    <a:pt x="5377548" y="3111500"/>
                  </a:lnTo>
                  <a:lnTo>
                    <a:pt x="5887364" y="3111500"/>
                  </a:lnTo>
                  <a:lnTo>
                    <a:pt x="5887364" y="3086100"/>
                  </a:lnTo>
                  <a:lnTo>
                    <a:pt x="5377548" y="3086100"/>
                  </a:lnTo>
                  <a:lnTo>
                    <a:pt x="5377548" y="2670632"/>
                  </a:lnTo>
                  <a:lnTo>
                    <a:pt x="5887364" y="2670632"/>
                  </a:lnTo>
                  <a:lnTo>
                    <a:pt x="5887364" y="2645232"/>
                  </a:lnTo>
                  <a:lnTo>
                    <a:pt x="5377548" y="2645232"/>
                  </a:lnTo>
                  <a:lnTo>
                    <a:pt x="5377548" y="2229751"/>
                  </a:lnTo>
                  <a:lnTo>
                    <a:pt x="5887364" y="2229751"/>
                  </a:lnTo>
                  <a:lnTo>
                    <a:pt x="5887364" y="2204351"/>
                  </a:lnTo>
                  <a:lnTo>
                    <a:pt x="5377548" y="2204351"/>
                  </a:lnTo>
                  <a:lnTo>
                    <a:pt x="5377548" y="1788883"/>
                  </a:lnTo>
                  <a:lnTo>
                    <a:pt x="5887364" y="1788883"/>
                  </a:lnTo>
                  <a:lnTo>
                    <a:pt x="5887364" y="1763483"/>
                  </a:lnTo>
                  <a:lnTo>
                    <a:pt x="5377548" y="1763483"/>
                  </a:lnTo>
                  <a:lnTo>
                    <a:pt x="5377548" y="1348016"/>
                  </a:lnTo>
                  <a:lnTo>
                    <a:pt x="5887364" y="1348016"/>
                  </a:lnTo>
                  <a:lnTo>
                    <a:pt x="5887364" y="1322616"/>
                  </a:lnTo>
                  <a:lnTo>
                    <a:pt x="5377548" y="1322616"/>
                  </a:lnTo>
                  <a:lnTo>
                    <a:pt x="5377548" y="907135"/>
                  </a:lnTo>
                  <a:lnTo>
                    <a:pt x="5887364" y="907135"/>
                  </a:lnTo>
                  <a:lnTo>
                    <a:pt x="5887364" y="881735"/>
                  </a:lnTo>
                  <a:lnTo>
                    <a:pt x="5377548" y="881735"/>
                  </a:lnTo>
                  <a:lnTo>
                    <a:pt x="5377548" y="466267"/>
                  </a:lnTo>
                  <a:lnTo>
                    <a:pt x="5887364" y="466267"/>
                  </a:lnTo>
                  <a:lnTo>
                    <a:pt x="5887364" y="440867"/>
                  </a:lnTo>
                  <a:lnTo>
                    <a:pt x="5377548" y="440867"/>
                  </a:lnTo>
                  <a:lnTo>
                    <a:pt x="5377548" y="25400"/>
                  </a:lnTo>
                  <a:lnTo>
                    <a:pt x="5887364" y="25400"/>
                  </a:lnTo>
                  <a:lnTo>
                    <a:pt x="5887364" y="0"/>
                  </a:lnTo>
                  <a:lnTo>
                    <a:pt x="5377548" y="0"/>
                  </a:lnTo>
                  <a:lnTo>
                    <a:pt x="5352148" y="0"/>
                  </a:lnTo>
                  <a:lnTo>
                    <a:pt x="5352148" y="25400"/>
                  </a:lnTo>
                  <a:lnTo>
                    <a:pt x="5352148" y="5731332"/>
                  </a:lnTo>
                  <a:lnTo>
                    <a:pt x="4842332" y="5731332"/>
                  </a:lnTo>
                  <a:lnTo>
                    <a:pt x="4842332" y="5315851"/>
                  </a:lnTo>
                  <a:lnTo>
                    <a:pt x="5352148" y="5315851"/>
                  </a:lnTo>
                  <a:lnTo>
                    <a:pt x="5352148" y="5290451"/>
                  </a:lnTo>
                  <a:lnTo>
                    <a:pt x="4842332" y="5290451"/>
                  </a:lnTo>
                  <a:lnTo>
                    <a:pt x="4842332" y="4874984"/>
                  </a:lnTo>
                  <a:lnTo>
                    <a:pt x="5352148" y="4874984"/>
                  </a:lnTo>
                  <a:lnTo>
                    <a:pt x="5352148" y="4849584"/>
                  </a:lnTo>
                  <a:lnTo>
                    <a:pt x="4842332" y="4849584"/>
                  </a:lnTo>
                  <a:lnTo>
                    <a:pt x="4842332" y="4434116"/>
                  </a:lnTo>
                  <a:lnTo>
                    <a:pt x="5352148" y="4434116"/>
                  </a:lnTo>
                  <a:lnTo>
                    <a:pt x="5352148" y="4408716"/>
                  </a:lnTo>
                  <a:lnTo>
                    <a:pt x="4842332" y="4408716"/>
                  </a:lnTo>
                  <a:lnTo>
                    <a:pt x="4842332" y="3993235"/>
                  </a:lnTo>
                  <a:lnTo>
                    <a:pt x="5352148" y="3993235"/>
                  </a:lnTo>
                  <a:lnTo>
                    <a:pt x="5352148" y="3967835"/>
                  </a:lnTo>
                  <a:lnTo>
                    <a:pt x="4842332" y="3967835"/>
                  </a:lnTo>
                  <a:lnTo>
                    <a:pt x="4842332" y="3552367"/>
                  </a:lnTo>
                  <a:lnTo>
                    <a:pt x="5352148" y="3552367"/>
                  </a:lnTo>
                  <a:lnTo>
                    <a:pt x="5352148" y="3526967"/>
                  </a:lnTo>
                  <a:lnTo>
                    <a:pt x="4842332" y="3526967"/>
                  </a:lnTo>
                  <a:lnTo>
                    <a:pt x="4842332" y="3111500"/>
                  </a:lnTo>
                  <a:lnTo>
                    <a:pt x="5352148" y="3111500"/>
                  </a:lnTo>
                  <a:lnTo>
                    <a:pt x="5352148" y="3086100"/>
                  </a:lnTo>
                  <a:lnTo>
                    <a:pt x="4842332" y="3086100"/>
                  </a:lnTo>
                  <a:lnTo>
                    <a:pt x="4842332" y="2670632"/>
                  </a:lnTo>
                  <a:lnTo>
                    <a:pt x="5352148" y="2670632"/>
                  </a:lnTo>
                  <a:lnTo>
                    <a:pt x="5352148" y="2645232"/>
                  </a:lnTo>
                  <a:lnTo>
                    <a:pt x="4842332" y="2645232"/>
                  </a:lnTo>
                  <a:lnTo>
                    <a:pt x="4842332" y="2229751"/>
                  </a:lnTo>
                  <a:lnTo>
                    <a:pt x="5352148" y="2229751"/>
                  </a:lnTo>
                  <a:lnTo>
                    <a:pt x="5352148" y="2204351"/>
                  </a:lnTo>
                  <a:lnTo>
                    <a:pt x="4842332" y="2204351"/>
                  </a:lnTo>
                  <a:lnTo>
                    <a:pt x="4842332" y="1788883"/>
                  </a:lnTo>
                  <a:lnTo>
                    <a:pt x="5352148" y="1788883"/>
                  </a:lnTo>
                  <a:lnTo>
                    <a:pt x="5352148" y="1763483"/>
                  </a:lnTo>
                  <a:lnTo>
                    <a:pt x="4842332" y="1763483"/>
                  </a:lnTo>
                  <a:lnTo>
                    <a:pt x="4842332" y="1348016"/>
                  </a:lnTo>
                  <a:lnTo>
                    <a:pt x="5352148" y="1348016"/>
                  </a:lnTo>
                  <a:lnTo>
                    <a:pt x="5352148" y="1322616"/>
                  </a:lnTo>
                  <a:lnTo>
                    <a:pt x="4842332" y="1322616"/>
                  </a:lnTo>
                  <a:lnTo>
                    <a:pt x="4842332" y="907135"/>
                  </a:lnTo>
                  <a:lnTo>
                    <a:pt x="5352148" y="907135"/>
                  </a:lnTo>
                  <a:lnTo>
                    <a:pt x="5352148" y="881735"/>
                  </a:lnTo>
                  <a:lnTo>
                    <a:pt x="4842332" y="881735"/>
                  </a:lnTo>
                  <a:lnTo>
                    <a:pt x="4842332" y="466267"/>
                  </a:lnTo>
                  <a:lnTo>
                    <a:pt x="5352148" y="466267"/>
                  </a:lnTo>
                  <a:lnTo>
                    <a:pt x="5352148" y="440867"/>
                  </a:lnTo>
                  <a:lnTo>
                    <a:pt x="4842332" y="440867"/>
                  </a:lnTo>
                  <a:lnTo>
                    <a:pt x="4842332" y="25400"/>
                  </a:lnTo>
                  <a:lnTo>
                    <a:pt x="5352148" y="25400"/>
                  </a:lnTo>
                  <a:lnTo>
                    <a:pt x="5352148" y="0"/>
                  </a:lnTo>
                  <a:lnTo>
                    <a:pt x="4842332" y="0"/>
                  </a:lnTo>
                  <a:lnTo>
                    <a:pt x="4816932" y="0"/>
                  </a:lnTo>
                  <a:lnTo>
                    <a:pt x="4816932" y="25400"/>
                  </a:lnTo>
                  <a:lnTo>
                    <a:pt x="4816932" y="5731332"/>
                  </a:lnTo>
                  <a:lnTo>
                    <a:pt x="4307116" y="5731332"/>
                  </a:lnTo>
                  <a:lnTo>
                    <a:pt x="4307116" y="5315851"/>
                  </a:lnTo>
                  <a:lnTo>
                    <a:pt x="4816932" y="5315851"/>
                  </a:lnTo>
                  <a:lnTo>
                    <a:pt x="4816932" y="5290451"/>
                  </a:lnTo>
                  <a:lnTo>
                    <a:pt x="4307116" y="5290451"/>
                  </a:lnTo>
                  <a:lnTo>
                    <a:pt x="4307116" y="4874984"/>
                  </a:lnTo>
                  <a:lnTo>
                    <a:pt x="4816932" y="4874984"/>
                  </a:lnTo>
                  <a:lnTo>
                    <a:pt x="4816932" y="4849584"/>
                  </a:lnTo>
                  <a:lnTo>
                    <a:pt x="4307116" y="4849584"/>
                  </a:lnTo>
                  <a:lnTo>
                    <a:pt x="4307116" y="4434116"/>
                  </a:lnTo>
                  <a:lnTo>
                    <a:pt x="4816932" y="4434116"/>
                  </a:lnTo>
                  <a:lnTo>
                    <a:pt x="4816932" y="4408716"/>
                  </a:lnTo>
                  <a:lnTo>
                    <a:pt x="4307116" y="4408716"/>
                  </a:lnTo>
                  <a:lnTo>
                    <a:pt x="4307116" y="3993235"/>
                  </a:lnTo>
                  <a:lnTo>
                    <a:pt x="4816932" y="3993235"/>
                  </a:lnTo>
                  <a:lnTo>
                    <a:pt x="4816932" y="3967835"/>
                  </a:lnTo>
                  <a:lnTo>
                    <a:pt x="4307116" y="3967835"/>
                  </a:lnTo>
                  <a:lnTo>
                    <a:pt x="4307116" y="3552367"/>
                  </a:lnTo>
                  <a:lnTo>
                    <a:pt x="4816932" y="3552367"/>
                  </a:lnTo>
                  <a:lnTo>
                    <a:pt x="4816932" y="3526967"/>
                  </a:lnTo>
                  <a:lnTo>
                    <a:pt x="4307116" y="3526967"/>
                  </a:lnTo>
                  <a:lnTo>
                    <a:pt x="4307116" y="3111500"/>
                  </a:lnTo>
                  <a:lnTo>
                    <a:pt x="4816932" y="3111500"/>
                  </a:lnTo>
                  <a:lnTo>
                    <a:pt x="4816932" y="3086100"/>
                  </a:lnTo>
                  <a:lnTo>
                    <a:pt x="4307116" y="3086100"/>
                  </a:lnTo>
                  <a:lnTo>
                    <a:pt x="4307116" y="2670632"/>
                  </a:lnTo>
                  <a:lnTo>
                    <a:pt x="4816932" y="2670632"/>
                  </a:lnTo>
                  <a:lnTo>
                    <a:pt x="4816932" y="2645232"/>
                  </a:lnTo>
                  <a:lnTo>
                    <a:pt x="4307116" y="2645232"/>
                  </a:lnTo>
                  <a:lnTo>
                    <a:pt x="4307116" y="2229751"/>
                  </a:lnTo>
                  <a:lnTo>
                    <a:pt x="4816932" y="2229751"/>
                  </a:lnTo>
                  <a:lnTo>
                    <a:pt x="4816932" y="2204351"/>
                  </a:lnTo>
                  <a:lnTo>
                    <a:pt x="4307116" y="2204351"/>
                  </a:lnTo>
                  <a:lnTo>
                    <a:pt x="4307116" y="1788883"/>
                  </a:lnTo>
                  <a:lnTo>
                    <a:pt x="4816932" y="1788883"/>
                  </a:lnTo>
                  <a:lnTo>
                    <a:pt x="4816932" y="1763483"/>
                  </a:lnTo>
                  <a:lnTo>
                    <a:pt x="4307116" y="1763483"/>
                  </a:lnTo>
                  <a:lnTo>
                    <a:pt x="4307116" y="1348016"/>
                  </a:lnTo>
                  <a:lnTo>
                    <a:pt x="4816932" y="1348016"/>
                  </a:lnTo>
                  <a:lnTo>
                    <a:pt x="4816932" y="1322616"/>
                  </a:lnTo>
                  <a:lnTo>
                    <a:pt x="4307116" y="1322616"/>
                  </a:lnTo>
                  <a:lnTo>
                    <a:pt x="4307116" y="907135"/>
                  </a:lnTo>
                  <a:lnTo>
                    <a:pt x="4816932" y="907135"/>
                  </a:lnTo>
                  <a:lnTo>
                    <a:pt x="4816932" y="881735"/>
                  </a:lnTo>
                  <a:lnTo>
                    <a:pt x="4307116" y="881735"/>
                  </a:lnTo>
                  <a:lnTo>
                    <a:pt x="4307116" y="466267"/>
                  </a:lnTo>
                  <a:lnTo>
                    <a:pt x="4816932" y="466267"/>
                  </a:lnTo>
                  <a:lnTo>
                    <a:pt x="4816932" y="440867"/>
                  </a:lnTo>
                  <a:lnTo>
                    <a:pt x="4307116" y="440867"/>
                  </a:lnTo>
                  <a:lnTo>
                    <a:pt x="4307116" y="25400"/>
                  </a:lnTo>
                  <a:lnTo>
                    <a:pt x="4816932" y="25400"/>
                  </a:lnTo>
                  <a:lnTo>
                    <a:pt x="4816932" y="0"/>
                  </a:lnTo>
                  <a:lnTo>
                    <a:pt x="4307116" y="0"/>
                  </a:lnTo>
                  <a:lnTo>
                    <a:pt x="4281716" y="0"/>
                  </a:lnTo>
                  <a:lnTo>
                    <a:pt x="4281716" y="25400"/>
                  </a:lnTo>
                  <a:lnTo>
                    <a:pt x="4281716" y="5731332"/>
                  </a:lnTo>
                  <a:lnTo>
                    <a:pt x="3771900" y="5731332"/>
                  </a:lnTo>
                  <a:lnTo>
                    <a:pt x="3771900" y="5315851"/>
                  </a:lnTo>
                  <a:lnTo>
                    <a:pt x="4281716" y="5315851"/>
                  </a:lnTo>
                  <a:lnTo>
                    <a:pt x="4281716" y="5290451"/>
                  </a:lnTo>
                  <a:lnTo>
                    <a:pt x="3771900" y="5290451"/>
                  </a:lnTo>
                  <a:lnTo>
                    <a:pt x="3771900" y="4874984"/>
                  </a:lnTo>
                  <a:lnTo>
                    <a:pt x="4281716" y="4874984"/>
                  </a:lnTo>
                  <a:lnTo>
                    <a:pt x="4281716" y="4849584"/>
                  </a:lnTo>
                  <a:lnTo>
                    <a:pt x="3771900" y="4849584"/>
                  </a:lnTo>
                  <a:lnTo>
                    <a:pt x="3771900" y="4434116"/>
                  </a:lnTo>
                  <a:lnTo>
                    <a:pt x="4281716" y="4434116"/>
                  </a:lnTo>
                  <a:lnTo>
                    <a:pt x="4281716" y="4408716"/>
                  </a:lnTo>
                  <a:lnTo>
                    <a:pt x="3771900" y="4408716"/>
                  </a:lnTo>
                  <a:lnTo>
                    <a:pt x="3771900" y="3993235"/>
                  </a:lnTo>
                  <a:lnTo>
                    <a:pt x="4281716" y="3993235"/>
                  </a:lnTo>
                  <a:lnTo>
                    <a:pt x="4281716" y="3967835"/>
                  </a:lnTo>
                  <a:lnTo>
                    <a:pt x="3771900" y="3967835"/>
                  </a:lnTo>
                  <a:lnTo>
                    <a:pt x="3771900" y="3552367"/>
                  </a:lnTo>
                  <a:lnTo>
                    <a:pt x="4281716" y="3552367"/>
                  </a:lnTo>
                  <a:lnTo>
                    <a:pt x="4281716" y="3526967"/>
                  </a:lnTo>
                  <a:lnTo>
                    <a:pt x="3771900" y="3526967"/>
                  </a:lnTo>
                  <a:lnTo>
                    <a:pt x="3771900" y="3111500"/>
                  </a:lnTo>
                  <a:lnTo>
                    <a:pt x="4281716" y="3111500"/>
                  </a:lnTo>
                  <a:lnTo>
                    <a:pt x="4281716" y="3086100"/>
                  </a:lnTo>
                  <a:lnTo>
                    <a:pt x="3771900" y="3086100"/>
                  </a:lnTo>
                  <a:lnTo>
                    <a:pt x="3771900" y="2670632"/>
                  </a:lnTo>
                  <a:lnTo>
                    <a:pt x="4281716" y="2670632"/>
                  </a:lnTo>
                  <a:lnTo>
                    <a:pt x="4281716" y="2645232"/>
                  </a:lnTo>
                  <a:lnTo>
                    <a:pt x="3771900" y="2645232"/>
                  </a:lnTo>
                  <a:lnTo>
                    <a:pt x="3771900" y="2229751"/>
                  </a:lnTo>
                  <a:lnTo>
                    <a:pt x="4281716" y="2229751"/>
                  </a:lnTo>
                  <a:lnTo>
                    <a:pt x="4281716" y="2204351"/>
                  </a:lnTo>
                  <a:lnTo>
                    <a:pt x="3771900" y="2204351"/>
                  </a:lnTo>
                  <a:lnTo>
                    <a:pt x="3771900" y="1788883"/>
                  </a:lnTo>
                  <a:lnTo>
                    <a:pt x="4281716" y="1788883"/>
                  </a:lnTo>
                  <a:lnTo>
                    <a:pt x="4281716" y="1763483"/>
                  </a:lnTo>
                  <a:lnTo>
                    <a:pt x="3771900" y="1763483"/>
                  </a:lnTo>
                  <a:lnTo>
                    <a:pt x="3771900" y="1348016"/>
                  </a:lnTo>
                  <a:lnTo>
                    <a:pt x="4281716" y="1348016"/>
                  </a:lnTo>
                  <a:lnTo>
                    <a:pt x="4281716" y="1322616"/>
                  </a:lnTo>
                  <a:lnTo>
                    <a:pt x="3771900" y="1322616"/>
                  </a:lnTo>
                  <a:lnTo>
                    <a:pt x="3771900" y="907135"/>
                  </a:lnTo>
                  <a:lnTo>
                    <a:pt x="4281716" y="907135"/>
                  </a:lnTo>
                  <a:lnTo>
                    <a:pt x="4281716" y="881735"/>
                  </a:lnTo>
                  <a:lnTo>
                    <a:pt x="3771900" y="881735"/>
                  </a:lnTo>
                  <a:lnTo>
                    <a:pt x="3771900" y="466267"/>
                  </a:lnTo>
                  <a:lnTo>
                    <a:pt x="4281716" y="466267"/>
                  </a:lnTo>
                  <a:lnTo>
                    <a:pt x="4281716" y="440867"/>
                  </a:lnTo>
                  <a:lnTo>
                    <a:pt x="3771900" y="440867"/>
                  </a:lnTo>
                  <a:lnTo>
                    <a:pt x="3771900" y="25400"/>
                  </a:lnTo>
                  <a:lnTo>
                    <a:pt x="4281716" y="25400"/>
                  </a:lnTo>
                  <a:lnTo>
                    <a:pt x="4281716" y="0"/>
                  </a:lnTo>
                  <a:lnTo>
                    <a:pt x="3771900" y="0"/>
                  </a:lnTo>
                  <a:lnTo>
                    <a:pt x="3746500" y="0"/>
                  </a:lnTo>
                  <a:lnTo>
                    <a:pt x="3746500" y="25400"/>
                  </a:lnTo>
                  <a:lnTo>
                    <a:pt x="3746500" y="5731332"/>
                  </a:lnTo>
                  <a:lnTo>
                    <a:pt x="3236684" y="5731332"/>
                  </a:lnTo>
                  <a:lnTo>
                    <a:pt x="3236684" y="5315851"/>
                  </a:lnTo>
                  <a:lnTo>
                    <a:pt x="3746500" y="5315851"/>
                  </a:lnTo>
                  <a:lnTo>
                    <a:pt x="3746500" y="5290451"/>
                  </a:lnTo>
                  <a:lnTo>
                    <a:pt x="3236684" y="5290451"/>
                  </a:lnTo>
                  <a:lnTo>
                    <a:pt x="3236684" y="4874984"/>
                  </a:lnTo>
                  <a:lnTo>
                    <a:pt x="3746500" y="4874984"/>
                  </a:lnTo>
                  <a:lnTo>
                    <a:pt x="3746500" y="4849584"/>
                  </a:lnTo>
                  <a:lnTo>
                    <a:pt x="3236684" y="4849584"/>
                  </a:lnTo>
                  <a:lnTo>
                    <a:pt x="3236684" y="4434116"/>
                  </a:lnTo>
                  <a:lnTo>
                    <a:pt x="3746500" y="4434116"/>
                  </a:lnTo>
                  <a:lnTo>
                    <a:pt x="3746500" y="4408716"/>
                  </a:lnTo>
                  <a:lnTo>
                    <a:pt x="3236684" y="4408716"/>
                  </a:lnTo>
                  <a:lnTo>
                    <a:pt x="3236684" y="3993235"/>
                  </a:lnTo>
                  <a:lnTo>
                    <a:pt x="3746500" y="3993235"/>
                  </a:lnTo>
                  <a:lnTo>
                    <a:pt x="3746500" y="3967835"/>
                  </a:lnTo>
                  <a:lnTo>
                    <a:pt x="3236684" y="3967835"/>
                  </a:lnTo>
                  <a:lnTo>
                    <a:pt x="3236684" y="3552367"/>
                  </a:lnTo>
                  <a:lnTo>
                    <a:pt x="3746500" y="3552367"/>
                  </a:lnTo>
                  <a:lnTo>
                    <a:pt x="3746500" y="3526967"/>
                  </a:lnTo>
                  <a:lnTo>
                    <a:pt x="3236684" y="3526967"/>
                  </a:lnTo>
                  <a:lnTo>
                    <a:pt x="3236684" y="3111500"/>
                  </a:lnTo>
                  <a:lnTo>
                    <a:pt x="3746500" y="3111500"/>
                  </a:lnTo>
                  <a:lnTo>
                    <a:pt x="3746500" y="3086100"/>
                  </a:lnTo>
                  <a:lnTo>
                    <a:pt x="3236684" y="3086100"/>
                  </a:lnTo>
                  <a:lnTo>
                    <a:pt x="3236684" y="2670632"/>
                  </a:lnTo>
                  <a:lnTo>
                    <a:pt x="3746500" y="2670632"/>
                  </a:lnTo>
                  <a:lnTo>
                    <a:pt x="3746500" y="2645232"/>
                  </a:lnTo>
                  <a:lnTo>
                    <a:pt x="3236684" y="2645232"/>
                  </a:lnTo>
                  <a:lnTo>
                    <a:pt x="3236684" y="2229751"/>
                  </a:lnTo>
                  <a:lnTo>
                    <a:pt x="3746500" y="2229751"/>
                  </a:lnTo>
                  <a:lnTo>
                    <a:pt x="3746500" y="2204351"/>
                  </a:lnTo>
                  <a:lnTo>
                    <a:pt x="3236684" y="2204351"/>
                  </a:lnTo>
                  <a:lnTo>
                    <a:pt x="3236684" y="1788883"/>
                  </a:lnTo>
                  <a:lnTo>
                    <a:pt x="3746500" y="1788883"/>
                  </a:lnTo>
                  <a:lnTo>
                    <a:pt x="3746500" y="1763483"/>
                  </a:lnTo>
                  <a:lnTo>
                    <a:pt x="3236684" y="1763483"/>
                  </a:lnTo>
                  <a:lnTo>
                    <a:pt x="3236684" y="1348016"/>
                  </a:lnTo>
                  <a:lnTo>
                    <a:pt x="3746500" y="1348016"/>
                  </a:lnTo>
                  <a:lnTo>
                    <a:pt x="3746500" y="1322616"/>
                  </a:lnTo>
                  <a:lnTo>
                    <a:pt x="3236684" y="1322616"/>
                  </a:lnTo>
                  <a:lnTo>
                    <a:pt x="3236684" y="907135"/>
                  </a:lnTo>
                  <a:lnTo>
                    <a:pt x="3746500" y="907135"/>
                  </a:lnTo>
                  <a:lnTo>
                    <a:pt x="3746500" y="881735"/>
                  </a:lnTo>
                  <a:lnTo>
                    <a:pt x="3236684" y="881735"/>
                  </a:lnTo>
                  <a:lnTo>
                    <a:pt x="3236684" y="466267"/>
                  </a:lnTo>
                  <a:lnTo>
                    <a:pt x="3746500" y="466267"/>
                  </a:lnTo>
                  <a:lnTo>
                    <a:pt x="3746500" y="440867"/>
                  </a:lnTo>
                  <a:lnTo>
                    <a:pt x="3236684" y="440867"/>
                  </a:lnTo>
                  <a:lnTo>
                    <a:pt x="3236684" y="25400"/>
                  </a:lnTo>
                  <a:lnTo>
                    <a:pt x="3746500" y="25400"/>
                  </a:lnTo>
                  <a:lnTo>
                    <a:pt x="3746500" y="0"/>
                  </a:lnTo>
                  <a:lnTo>
                    <a:pt x="3236684" y="0"/>
                  </a:lnTo>
                  <a:lnTo>
                    <a:pt x="3211284" y="0"/>
                  </a:lnTo>
                  <a:lnTo>
                    <a:pt x="3211284" y="25400"/>
                  </a:lnTo>
                  <a:lnTo>
                    <a:pt x="3211284" y="5731332"/>
                  </a:lnTo>
                  <a:lnTo>
                    <a:pt x="2701480" y="5731332"/>
                  </a:lnTo>
                  <a:lnTo>
                    <a:pt x="2701480" y="5315851"/>
                  </a:lnTo>
                  <a:lnTo>
                    <a:pt x="3211284" y="5315851"/>
                  </a:lnTo>
                  <a:lnTo>
                    <a:pt x="3211284" y="5290451"/>
                  </a:lnTo>
                  <a:lnTo>
                    <a:pt x="2701480" y="5290451"/>
                  </a:lnTo>
                  <a:lnTo>
                    <a:pt x="2701480" y="4874984"/>
                  </a:lnTo>
                  <a:lnTo>
                    <a:pt x="3211284" y="4874984"/>
                  </a:lnTo>
                  <a:lnTo>
                    <a:pt x="3211284" y="4849584"/>
                  </a:lnTo>
                  <a:lnTo>
                    <a:pt x="2701480" y="4849584"/>
                  </a:lnTo>
                  <a:lnTo>
                    <a:pt x="2701480" y="4434116"/>
                  </a:lnTo>
                  <a:lnTo>
                    <a:pt x="3211284" y="4434116"/>
                  </a:lnTo>
                  <a:lnTo>
                    <a:pt x="3211284" y="4408716"/>
                  </a:lnTo>
                  <a:lnTo>
                    <a:pt x="2701480" y="4408716"/>
                  </a:lnTo>
                  <a:lnTo>
                    <a:pt x="2701480" y="3993235"/>
                  </a:lnTo>
                  <a:lnTo>
                    <a:pt x="3211284" y="3993235"/>
                  </a:lnTo>
                  <a:lnTo>
                    <a:pt x="3211284" y="3967835"/>
                  </a:lnTo>
                  <a:lnTo>
                    <a:pt x="2701480" y="3967835"/>
                  </a:lnTo>
                  <a:lnTo>
                    <a:pt x="2701480" y="3552367"/>
                  </a:lnTo>
                  <a:lnTo>
                    <a:pt x="3211284" y="3552367"/>
                  </a:lnTo>
                  <a:lnTo>
                    <a:pt x="3211284" y="3526967"/>
                  </a:lnTo>
                  <a:lnTo>
                    <a:pt x="2701480" y="3526967"/>
                  </a:lnTo>
                  <a:lnTo>
                    <a:pt x="2701480" y="3111500"/>
                  </a:lnTo>
                  <a:lnTo>
                    <a:pt x="3211284" y="3111500"/>
                  </a:lnTo>
                  <a:lnTo>
                    <a:pt x="3211284" y="3086100"/>
                  </a:lnTo>
                  <a:lnTo>
                    <a:pt x="2701480" y="3086100"/>
                  </a:lnTo>
                  <a:lnTo>
                    <a:pt x="2701480" y="2670632"/>
                  </a:lnTo>
                  <a:lnTo>
                    <a:pt x="3211284" y="2670632"/>
                  </a:lnTo>
                  <a:lnTo>
                    <a:pt x="3211284" y="2645232"/>
                  </a:lnTo>
                  <a:lnTo>
                    <a:pt x="2701480" y="2645232"/>
                  </a:lnTo>
                  <a:lnTo>
                    <a:pt x="2701480" y="2229751"/>
                  </a:lnTo>
                  <a:lnTo>
                    <a:pt x="3211284" y="2229751"/>
                  </a:lnTo>
                  <a:lnTo>
                    <a:pt x="3211284" y="2204351"/>
                  </a:lnTo>
                  <a:lnTo>
                    <a:pt x="2701480" y="2204351"/>
                  </a:lnTo>
                  <a:lnTo>
                    <a:pt x="2701480" y="1788883"/>
                  </a:lnTo>
                  <a:lnTo>
                    <a:pt x="3211284" y="1788883"/>
                  </a:lnTo>
                  <a:lnTo>
                    <a:pt x="3211284" y="1763483"/>
                  </a:lnTo>
                  <a:lnTo>
                    <a:pt x="2701480" y="1763483"/>
                  </a:lnTo>
                  <a:lnTo>
                    <a:pt x="2701480" y="1348016"/>
                  </a:lnTo>
                  <a:lnTo>
                    <a:pt x="3211284" y="1348016"/>
                  </a:lnTo>
                  <a:lnTo>
                    <a:pt x="3211284" y="1322616"/>
                  </a:lnTo>
                  <a:lnTo>
                    <a:pt x="2701480" y="1322616"/>
                  </a:lnTo>
                  <a:lnTo>
                    <a:pt x="2701480" y="907135"/>
                  </a:lnTo>
                  <a:lnTo>
                    <a:pt x="3211284" y="907135"/>
                  </a:lnTo>
                  <a:lnTo>
                    <a:pt x="3211284" y="881735"/>
                  </a:lnTo>
                  <a:lnTo>
                    <a:pt x="2701480" y="881735"/>
                  </a:lnTo>
                  <a:lnTo>
                    <a:pt x="2701480" y="466267"/>
                  </a:lnTo>
                  <a:lnTo>
                    <a:pt x="3211284" y="466267"/>
                  </a:lnTo>
                  <a:lnTo>
                    <a:pt x="3211284" y="440867"/>
                  </a:lnTo>
                  <a:lnTo>
                    <a:pt x="2701480" y="440867"/>
                  </a:lnTo>
                  <a:lnTo>
                    <a:pt x="2701480" y="25400"/>
                  </a:lnTo>
                  <a:lnTo>
                    <a:pt x="3211284" y="25400"/>
                  </a:lnTo>
                  <a:lnTo>
                    <a:pt x="3211284" y="0"/>
                  </a:lnTo>
                  <a:lnTo>
                    <a:pt x="2701480" y="0"/>
                  </a:lnTo>
                  <a:lnTo>
                    <a:pt x="2676080" y="0"/>
                  </a:lnTo>
                  <a:lnTo>
                    <a:pt x="2676080" y="25400"/>
                  </a:lnTo>
                  <a:lnTo>
                    <a:pt x="2676080" y="5731332"/>
                  </a:lnTo>
                  <a:lnTo>
                    <a:pt x="2166264" y="5731332"/>
                  </a:lnTo>
                  <a:lnTo>
                    <a:pt x="2166264" y="5315851"/>
                  </a:lnTo>
                  <a:lnTo>
                    <a:pt x="2676080" y="5315851"/>
                  </a:lnTo>
                  <a:lnTo>
                    <a:pt x="2676080" y="5290451"/>
                  </a:lnTo>
                  <a:lnTo>
                    <a:pt x="2166264" y="5290451"/>
                  </a:lnTo>
                  <a:lnTo>
                    <a:pt x="2166264" y="4874984"/>
                  </a:lnTo>
                  <a:lnTo>
                    <a:pt x="2676080" y="4874984"/>
                  </a:lnTo>
                  <a:lnTo>
                    <a:pt x="2676080" y="4849584"/>
                  </a:lnTo>
                  <a:lnTo>
                    <a:pt x="2166264" y="4849584"/>
                  </a:lnTo>
                  <a:lnTo>
                    <a:pt x="2166264" y="4434116"/>
                  </a:lnTo>
                  <a:lnTo>
                    <a:pt x="2676080" y="4434116"/>
                  </a:lnTo>
                  <a:lnTo>
                    <a:pt x="2676080" y="4408716"/>
                  </a:lnTo>
                  <a:lnTo>
                    <a:pt x="2166264" y="4408716"/>
                  </a:lnTo>
                  <a:lnTo>
                    <a:pt x="2166264" y="3993235"/>
                  </a:lnTo>
                  <a:lnTo>
                    <a:pt x="2676080" y="3993235"/>
                  </a:lnTo>
                  <a:lnTo>
                    <a:pt x="2676080" y="3967835"/>
                  </a:lnTo>
                  <a:lnTo>
                    <a:pt x="2166264" y="3967835"/>
                  </a:lnTo>
                  <a:lnTo>
                    <a:pt x="2166264" y="3552367"/>
                  </a:lnTo>
                  <a:lnTo>
                    <a:pt x="2676080" y="3552367"/>
                  </a:lnTo>
                  <a:lnTo>
                    <a:pt x="2676080" y="3526967"/>
                  </a:lnTo>
                  <a:lnTo>
                    <a:pt x="2166264" y="3526967"/>
                  </a:lnTo>
                  <a:lnTo>
                    <a:pt x="2166264" y="3111500"/>
                  </a:lnTo>
                  <a:lnTo>
                    <a:pt x="2676080" y="3111500"/>
                  </a:lnTo>
                  <a:lnTo>
                    <a:pt x="2676080" y="3086100"/>
                  </a:lnTo>
                  <a:lnTo>
                    <a:pt x="2166264" y="3086100"/>
                  </a:lnTo>
                  <a:lnTo>
                    <a:pt x="2166264" y="2670632"/>
                  </a:lnTo>
                  <a:lnTo>
                    <a:pt x="2676080" y="2670632"/>
                  </a:lnTo>
                  <a:lnTo>
                    <a:pt x="2676080" y="2645232"/>
                  </a:lnTo>
                  <a:lnTo>
                    <a:pt x="2166264" y="2645232"/>
                  </a:lnTo>
                  <a:lnTo>
                    <a:pt x="2166264" y="2229751"/>
                  </a:lnTo>
                  <a:lnTo>
                    <a:pt x="2676080" y="2229751"/>
                  </a:lnTo>
                  <a:lnTo>
                    <a:pt x="2676080" y="2204351"/>
                  </a:lnTo>
                  <a:lnTo>
                    <a:pt x="2166264" y="2204351"/>
                  </a:lnTo>
                  <a:lnTo>
                    <a:pt x="2166264" y="1788883"/>
                  </a:lnTo>
                  <a:lnTo>
                    <a:pt x="2676080" y="1788883"/>
                  </a:lnTo>
                  <a:lnTo>
                    <a:pt x="2676080" y="1763483"/>
                  </a:lnTo>
                  <a:lnTo>
                    <a:pt x="2166264" y="1763483"/>
                  </a:lnTo>
                  <a:lnTo>
                    <a:pt x="2166264" y="1348016"/>
                  </a:lnTo>
                  <a:lnTo>
                    <a:pt x="2676080" y="1348016"/>
                  </a:lnTo>
                  <a:lnTo>
                    <a:pt x="2676080" y="1322616"/>
                  </a:lnTo>
                  <a:lnTo>
                    <a:pt x="2166264" y="1322616"/>
                  </a:lnTo>
                  <a:lnTo>
                    <a:pt x="2166264" y="907135"/>
                  </a:lnTo>
                  <a:lnTo>
                    <a:pt x="2676080" y="907135"/>
                  </a:lnTo>
                  <a:lnTo>
                    <a:pt x="2676080" y="881735"/>
                  </a:lnTo>
                  <a:lnTo>
                    <a:pt x="2166264" y="881735"/>
                  </a:lnTo>
                  <a:lnTo>
                    <a:pt x="2166264" y="466267"/>
                  </a:lnTo>
                  <a:lnTo>
                    <a:pt x="2676080" y="466267"/>
                  </a:lnTo>
                  <a:lnTo>
                    <a:pt x="2676080" y="440867"/>
                  </a:lnTo>
                  <a:lnTo>
                    <a:pt x="2166264" y="440867"/>
                  </a:lnTo>
                  <a:lnTo>
                    <a:pt x="2166264" y="25400"/>
                  </a:lnTo>
                  <a:lnTo>
                    <a:pt x="2676080" y="25400"/>
                  </a:lnTo>
                  <a:lnTo>
                    <a:pt x="2676080" y="0"/>
                  </a:lnTo>
                  <a:lnTo>
                    <a:pt x="2166264" y="0"/>
                  </a:lnTo>
                  <a:lnTo>
                    <a:pt x="2140864" y="0"/>
                  </a:lnTo>
                  <a:lnTo>
                    <a:pt x="2140864" y="25400"/>
                  </a:lnTo>
                  <a:lnTo>
                    <a:pt x="2140864" y="5731332"/>
                  </a:lnTo>
                  <a:lnTo>
                    <a:pt x="1631048" y="5731332"/>
                  </a:lnTo>
                  <a:lnTo>
                    <a:pt x="1631048" y="5315851"/>
                  </a:lnTo>
                  <a:lnTo>
                    <a:pt x="2140864" y="5315851"/>
                  </a:lnTo>
                  <a:lnTo>
                    <a:pt x="2140864" y="5290451"/>
                  </a:lnTo>
                  <a:lnTo>
                    <a:pt x="1631048" y="5290451"/>
                  </a:lnTo>
                  <a:lnTo>
                    <a:pt x="1631048" y="4874984"/>
                  </a:lnTo>
                  <a:lnTo>
                    <a:pt x="2140864" y="4874984"/>
                  </a:lnTo>
                  <a:lnTo>
                    <a:pt x="2140864" y="4849584"/>
                  </a:lnTo>
                  <a:lnTo>
                    <a:pt x="1631048" y="4849584"/>
                  </a:lnTo>
                  <a:lnTo>
                    <a:pt x="1631048" y="4434116"/>
                  </a:lnTo>
                  <a:lnTo>
                    <a:pt x="2140864" y="4434116"/>
                  </a:lnTo>
                  <a:lnTo>
                    <a:pt x="2140864" y="4408716"/>
                  </a:lnTo>
                  <a:lnTo>
                    <a:pt x="1631048" y="4408716"/>
                  </a:lnTo>
                  <a:lnTo>
                    <a:pt x="1631048" y="3993235"/>
                  </a:lnTo>
                  <a:lnTo>
                    <a:pt x="2140864" y="3993235"/>
                  </a:lnTo>
                  <a:lnTo>
                    <a:pt x="2140864" y="3967835"/>
                  </a:lnTo>
                  <a:lnTo>
                    <a:pt x="1631048" y="3967835"/>
                  </a:lnTo>
                  <a:lnTo>
                    <a:pt x="1631048" y="3552367"/>
                  </a:lnTo>
                  <a:lnTo>
                    <a:pt x="2140864" y="3552367"/>
                  </a:lnTo>
                  <a:lnTo>
                    <a:pt x="2140864" y="3526967"/>
                  </a:lnTo>
                  <a:lnTo>
                    <a:pt x="1631048" y="3526967"/>
                  </a:lnTo>
                  <a:lnTo>
                    <a:pt x="1631048" y="3111500"/>
                  </a:lnTo>
                  <a:lnTo>
                    <a:pt x="2140864" y="3111500"/>
                  </a:lnTo>
                  <a:lnTo>
                    <a:pt x="2140864" y="3086100"/>
                  </a:lnTo>
                  <a:lnTo>
                    <a:pt x="1631048" y="3086100"/>
                  </a:lnTo>
                  <a:lnTo>
                    <a:pt x="1631048" y="2670632"/>
                  </a:lnTo>
                  <a:lnTo>
                    <a:pt x="2140864" y="2670632"/>
                  </a:lnTo>
                  <a:lnTo>
                    <a:pt x="2140864" y="2645232"/>
                  </a:lnTo>
                  <a:lnTo>
                    <a:pt x="1631048" y="2645232"/>
                  </a:lnTo>
                  <a:lnTo>
                    <a:pt x="1631048" y="2229751"/>
                  </a:lnTo>
                  <a:lnTo>
                    <a:pt x="2140864" y="2229751"/>
                  </a:lnTo>
                  <a:lnTo>
                    <a:pt x="2140864" y="2204351"/>
                  </a:lnTo>
                  <a:lnTo>
                    <a:pt x="1631048" y="2204351"/>
                  </a:lnTo>
                  <a:lnTo>
                    <a:pt x="1631048" y="1788883"/>
                  </a:lnTo>
                  <a:lnTo>
                    <a:pt x="2140864" y="1788883"/>
                  </a:lnTo>
                  <a:lnTo>
                    <a:pt x="2140864" y="1763483"/>
                  </a:lnTo>
                  <a:lnTo>
                    <a:pt x="1631048" y="1763483"/>
                  </a:lnTo>
                  <a:lnTo>
                    <a:pt x="1631048" y="1348016"/>
                  </a:lnTo>
                  <a:lnTo>
                    <a:pt x="2140864" y="1348016"/>
                  </a:lnTo>
                  <a:lnTo>
                    <a:pt x="2140864" y="1322616"/>
                  </a:lnTo>
                  <a:lnTo>
                    <a:pt x="1631048" y="1322616"/>
                  </a:lnTo>
                  <a:lnTo>
                    <a:pt x="1631048" y="907135"/>
                  </a:lnTo>
                  <a:lnTo>
                    <a:pt x="2140864" y="907135"/>
                  </a:lnTo>
                  <a:lnTo>
                    <a:pt x="2140864" y="881735"/>
                  </a:lnTo>
                  <a:lnTo>
                    <a:pt x="1631048" y="881735"/>
                  </a:lnTo>
                  <a:lnTo>
                    <a:pt x="1631048" y="466267"/>
                  </a:lnTo>
                  <a:lnTo>
                    <a:pt x="2140864" y="466267"/>
                  </a:lnTo>
                  <a:lnTo>
                    <a:pt x="2140864" y="440867"/>
                  </a:lnTo>
                  <a:lnTo>
                    <a:pt x="1631048" y="440867"/>
                  </a:lnTo>
                  <a:lnTo>
                    <a:pt x="1631048" y="25400"/>
                  </a:lnTo>
                  <a:lnTo>
                    <a:pt x="2140864" y="25400"/>
                  </a:lnTo>
                  <a:lnTo>
                    <a:pt x="2140864" y="0"/>
                  </a:lnTo>
                  <a:lnTo>
                    <a:pt x="1631048" y="0"/>
                  </a:lnTo>
                  <a:lnTo>
                    <a:pt x="1605648" y="0"/>
                  </a:lnTo>
                  <a:lnTo>
                    <a:pt x="1605648" y="25400"/>
                  </a:lnTo>
                  <a:lnTo>
                    <a:pt x="1605648" y="5731332"/>
                  </a:lnTo>
                  <a:lnTo>
                    <a:pt x="1095832" y="5731332"/>
                  </a:lnTo>
                  <a:lnTo>
                    <a:pt x="1095832" y="5315851"/>
                  </a:lnTo>
                  <a:lnTo>
                    <a:pt x="1605648" y="5315851"/>
                  </a:lnTo>
                  <a:lnTo>
                    <a:pt x="1605648" y="5290451"/>
                  </a:lnTo>
                  <a:lnTo>
                    <a:pt x="1095832" y="5290451"/>
                  </a:lnTo>
                  <a:lnTo>
                    <a:pt x="1095832" y="4874984"/>
                  </a:lnTo>
                  <a:lnTo>
                    <a:pt x="1605648" y="4874984"/>
                  </a:lnTo>
                  <a:lnTo>
                    <a:pt x="1605648" y="4849584"/>
                  </a:lnTo>
                  <a:lnTo>
                    <a:pt x="1095832" y="4849584"/>
                  </a:lnTo>
                  <a:lnTo>
                    <a:pt x="1095832" y="4434116"/>
                  </a:lnTo>
                  <a:lnTo>
                    <a:pt x="1605648" y="4434116"/>
                  </a:lnTo>
                  <a:lnTo>
                    <a:pt x="1605648" y="4408716"/>
                  </a:lnTo>
                  <a:lnTo>
                    <a:pt x="1095832" y="4408716"/>
                  </a:lnTo>
                  <a:lnTo>
                    <a:pt x="1095832" y="3993235"/>
                  </a:lnTo>
                  <a:lnTo>
                    <a:pt x="1605648" y="3993235"/>
                  </a:lnTo>
                  <a:lnTo>
                    <a:pt x="1605648" y="3967835"/>
                  </a:lnTo>
                  <a:lnTo>
                    <a:pt x="1095832" y="3967835"/>
                  </a:lnTo>
                  <a:lnTo>
                    <a:pt x="1095832" y="3552367"/>
                  </a:lnTo>
                  <a:lnTo>
                    <a:pt x="1605648" y="3552367"/>
                  </a:lnTo>
                  <a:lnTo>
                    <a:pt x="1605648" y="3526967"/>
                  </a:lnTo>
                  <a:lnTo>
                    <a:pt x="1095832" y="3526967"/>
                  </a:lnTo>
                  <a:lnTo>
                    <a:pt x="1095832" y="3111500"/>
                  </a:lnTo>
                  <a:lnTo>
                    <a:pt x="1605648" y="3111500"/>
                  </a:lnTo>
                  <a:lnTo>
                    <a:pt x="1605648" y="3086100"/>
                  </a:lnTo>
                  <a:lnTo>
                    <a:pt x="1095832" y="3086100"/>
                  </a:lnTo>
                  <a:lnTo>
                    <a:pt x="1095832" y="2670632"/>
                  </a:lnTo>
                  <a:lnTo>
                    <a:pt x="1605648" y="2670632"/>
                  </a:lnTo>
                  <a:lnTo>
                    <a:pt x="1605648" y="2645232"/>
                  </a:lnTo>
                  <a:lnTo>
                    <a:pt x="1095832" y="2645232"/>
                  </a:lnTo>
                  <a:lnTo>
                    <a:pt x="1095832" y="2229751"/>
                  </a:lnTo>
                  <a:lnTo>
                    <a:pt x="1605648" y="2229751"/>
                  </a:lnTo>
                  <a:lnTo>
                    <a:pt x="1605648" y="2204351"/>
                  </a:lnTo>
                  <a:lnTo>
                    <a:pt x="1095832" y="2204351"/>
                  </a:lnTo>
                  <a:lnTo>
                    <a:pt x="1095832" y="1788883"/>
                  </a:lnTo>
                  <a:lnTo>
                    <a:pt x="1605648" y="1788883"/>
                  </a:lnTo>
                  <a:lnTo>
                    <a:pt x="1605648" y="1763483"/>
                  </a:lnTo>
                  <a:lnTo>
                    <a:pt x="1095832" y="1763483"/>
                  </a:lnTo>
                  <a:lnTo>
                    <a:pt x="1095832" y="1348016"/>
                  </a:lnTo>
                  <a:lnTo>
                    <a:pt x="1605648" y="1348016"/>
                  </a:lnTo>
                  <a:lnTo>
                    <a:pt x="1605648" y="1322616"/>
                  </a:lnTo>
                  <a:lnTo>
                    <a:pt x="1095832" y="1322616"/>
                  </a:lnTo>
                  <a:lnTo>
                    <a:pt x="1095832" y="907135"/>
                  </a:lnTo>
                  <a:lnTo>
                    <a:pt x="1605648" y="907135"/>
                  </a:lnTo>
                  <a:lnTo>
                    <a:pt x="1605648" y="881735"/>
                  </a:lnTo>
                  <a:lnTo>
                    <a:pt x="1095832" y="881735"/>
                  </a:lnTo>
                  <a:lnTo>
                    <a:pt x="1095832" y="466267"/>
                  </a:lnTo>
                  <a:lnTo>
                    <a:pt x="1605648" y="466267"/>
                  </a:lnTo>
                  <a:lnTo>
                    <a:pt x="1605648" y="440867"/>
                  </a:lnTo>
                  <a:lnTo>
                    <a:pt x="1095832" y="440867"/>
                  </a:lnTo>
                  <a:lnTo>
                    <a:pt x="1095832" y="25400"/>
                  </a:lnTo>
                  <a:lnTo>
                    <a:pt x="1605648" y="25400"/>
                  </a:lnTo>
                  <a:lnTo>
                    <a:pt x="1605648" y="0"/>
                  </a:lnTo>
                  <a:lnTo>
                    <a:pt x="1095832" y="0"/>
                  </a:lnTo>
                  <a:lnTo>
                    <a:pt x="1070432" y="0"/>
                  </a:lnTo>
                  <a:lnTo>
                    <a:pt x="1070432" y="25400"/>
                  </a:lnTo>
                  <a:lnTo>
                    <a:pt x="1070432" y="5731332"/>
                  </a:lnTo>
                  <a:lnTo>
                    <a:pt x="560616" y="5731332"/>
                  </a:lnTo>
                  <a:lnTo>
                    <a:pt x="560616" y="5315851"/>
                  </a:lnTo>
                  <a:lnTo>
                    <a:pt x="1070432" y="5315851"/>
                  </a:lnTo>
                  <a:lnTo>
                    <a:pt x="1070432" y="5290451"/>
                  </a:lnTo>
                  <a:lnTo>
                    <a:pt x="560616" y="5290451"/>
                  </a:lnTo>
                  <a:lnTo>
                    <a:pt x="560616" y="4874984"/>
                  </a:lnTo>
                  <a:lnTo>
                    <a:pt x="1070432" y="4874984"/>
                  </a:lnTo>
                  <a:lnTo>
                    <a:pt x="1070432" y="4849584"/>
                  </a:lnTo>
                  <a:lnTo>
                    <a:pt x="560616" y="4849584"/>
                  </a:lnTo>
                  <a:lnTo>
                    <a:pt x="560616" y="4434116"/>
                  </a:lnTo>
                  <a:lnTo>
                    <a:pt x="1070432" y="4434116"/>
                  </a:lnTo>
                  <a:lnTo>
                    <a:pt x="1070432" y="4408716"/>
                  </a:lnTo>
                  <a:lnTo>
                    <a:pt x="560616" y="4408716"/>
                  </a:lnTo>
                  <a:lnTo>
                    <a:pt x="560616" y="3993235"/>
                  </a:lnTo>
                  <a:lnTo>
                    <a:pt x="1070432" y="3993235"/>
                  </a:lnTo>
                  <a:lnTo>
                    <a:pt x="1070432" y="3967835"/>
                  </a:lnTo>
                  <a:lnTo>
                    <a:pt x="560616" y="3967835"/>
                  </a:lnTo>
                  <a:lnTo>
                    <a:pt x="560616" y="3552367"/>
                  </a:lnTo>
                  <a:lnTo>
                    <a:pt x="1070432" y="3552367"/>
                  </a:lnTo>
                  <a:lnTo>
                    <a:pt x="1070432" y="3526967"/>
                  </a:lnTo>
                  <a:lnTo>
                    <a:pt x="560616" y="3526967"/>
                  </a:lnTo>
                  <a:lnTo>
                    <a:pt x="560616" y="3111500"/>
                  </a:lnTo>
                  <a:lnTo>
                    <a:pt x="1070432" y="3111500"/>
                  </a:lnTo>
                  <a:lnTo>
                    <a:pt x="1070432" y="3086100"/>
                  </a:lnTo>
                  <a:lnTo>
                    <a:pt x="560616" y="3086100"/>
                  </a:lnTo>
                  <a:lnTo>
                    <a:pt x="560616" y="2670632"/>
                  </a:lnTo>
                  <a:lnTo>
                    <a:pt x="1070432" y="2670632"/>
                  </a:lnTo>
                  <a:lnTo>
                    <a:pt x="1070432" y="2645232"/>
                  </a:lnTo>
                  <a:lnTo>
                    <a:pt x="560616" y="2645232"/>
                  </a:lnTo>
                  <a:lnTo>
                    <a:pt x="560616" y="2229751"/>
                  </a:lnTo>
                  <a:lnTo>
                    <a:pt x="1070432" y="2229751"/>
                  </a:lnTo>
                  <a:lnTo>
                    <a:pt x="1070432" y="2204351"/>
                  </a:lnTo>
                  <a:lnTo>
                    <a:pt x="560616" y="2204351"/>
                  </a:lnTo>
                  <a:lnTo>
                    <a:pt x="560616" y="1788883"/>
                  </a:lnTo>
                  <a:lnTo>
                    <a:pt x="1070432" y="1788883"/>
                  </a:lnTo>
                  <a:lnTo>
                    <a:pt x="1070432" y="1763483"/>
                  </a:lnTo>
                  <a:lnTo>
                    <a:pt x="560616" y="1763483"/>
                  </a:lnTo>
                  <a:lnTo>
                    <a:pt x="560616" y="1348016"/>
                  </a:lnTo>
                  <a:lnTo>
                    <a:pt x="1070432" y="1348016"/>
                  </a:lnTo>
                  <a:lnTo>
                    <a:pt x="1070432" y="1322616"/>
                  </a:lnTo>
                  <a:lnTo>
                    <a:pt x="560616" y="1322616"/>
                  </a:lnTo>
                  <a:lnTo>
                    <a:pt x="560616" y="907135"/>
                  </a:lnTo>
                  <a:lnTo>
                    <a:pt x="1070432" y="907135"/>
                  </a:lnTo>
                  <a:lnTo>
                    <a:pt x="1070432" y="881735"/>
                  </a:lnTo>
                  <a:lnTo>
                    <a:pt x="560616" y="881735"/>
                  </a:lnTo>
                  <a:lnTo>
                    <a:pt x="560616" y="466267"/>
                  </a:lnTo>
                  <a:lnTo>
                    <a:pt x="1070432" y="466267"/>
                  </a:lnTo>
                  <a:lnTo>
                    <a:pt x="1070432" y="440867"/>
                  </a:lnTo>
                  <a:lnTo>
                    <a:pt x="560616" y="440867"/>
                  </a:lnTo>
                  <a:lnTo>
                    <a:pt x="560616" y="25400"/>
                  </a:lnTo>
                  <a:lnTo>
                    <a:pt x="1070432" y="25400"/>
                  </a:lnTo>
                  <a:lnTo>
                    <a:pt x="1070432" y="0"/>
                  </a:lnTo>
                  <a:lnTo>
                    <a:pt x="560616" y="0"/>
                  </a:lnTo>
                  <a:lnTo>
                    <a:pt x="535216" y="0"/>
                  </a:lnTo>
                  <a:lnTo>
                    <a:pt x="535216" y="25400"/>
                  </a:lnTo>
                  <a:lnTo>
                    <a:pt x="535216" y="5731332"/>
                  </a:lnTo>
                  <a:lnTo>
                    <a:pt x="25400" y="5731332"/>
                  </a:lnTo>
                  <a:lnTo>
                    <a:pt x="25400" y="5315851"/>
                  </a:lnTo>
                  <a:lnTo>
                    <a:pt x="535216" y="5315851"/>
                  </a:lnTo>
                  <a:lnTo>
                    <a:pt x="535216" y="5290451"/>
                  </a:lnTo>
                  <a:lnTo>
                    <a:pt x="25400" y="5290451"/>
                  </a:lnTo>
                  <a:lnTo>
                    <a:pt x="25400" y="4874984"/>
                  </a:lnTo>
                  <a:lnTo>
                    <a:pt x="535216" y="4874984"/>
                  </a:lnTo>
                  <a:lnTo>
                    <a:pt x="535216" y="4849584"/>
                  </a:lnTo>
                  <a:lnTo>
                    <a:pt x="25400" y="4849584"/>
                  </a:lnTo>
                  <a:lnTo>
                    <a:pt x="25400" y="4434116"/>
                  </a:lnTo>
                  <a:lnTo>
                    <a:pt x="535216" y="4434116"/>
                  </a:lnTo>
                  <a:lnTo>
                    <a:pt x="535216" y="4408716"/>
                  </a:lnTo>
                  <a:lnTo>
                    <a:pt x="25400" y="4408716"/>
                  </a:lnTo>
                  <a:lnTo>
                    <a:pt x="25400" y="3993235"/>
                  </a:lnTo>
                  <a:lnTo>
                    <a:pt x="535216" y="3993235"/>
                  </a:lnTo>
                  <a:lnTo>
                    <a:pt x="535216" y="3967835"/>
                  </a:lnTo>
                  <a:lnTo>
                    <a:pt x="25400" y="3967835"/>
                  </a:lnTo>
                  <a:lnTo>
                    <a:pt x="25400" y="3552367"/>
                  </a:lnTo>
                  <a:lnTo>
                    <a:pt x="535216" y="3552367"/>
                  </a:lnTo>
                  <a:lnTo>
                    <a:pt x="535216" y="3526967"/>
                  </a:lnTo>
                  <a:lnTo>
                    <a:pt x="25400" y="3526967"/>
                  </a:lnTo>
                  <a:lnTo>
                    <a:pt x="25400" y="3111500"/>
                  </a:lnTo>
                  <a:lnTo>
                    <a:pt x="535216" y="3111500"/>
                  </a:lnTo>
                  <a:lnTo>
                    <a:pt x="535216" y="3086100"/>
                  </a:lnTo>
                  <a:lnTo>
                    <a:pt x="25400" y="3086100"/>
                  </a:lnTo>
                  <a:lnTo>
                    <a:pt x="25400" y="2670632"/>
                  </a:lnTo>
                  <a:lnTo>
                    <a:pt x="535216" y="2670632"/>
                  </a:lnTo>
                  <a:lnTo>
                    <a:pt x="535216" y="2645232"/>
                  </a:lnTo>
                  <a:lnTo>
                    <a:pt x="25400" y="2645232"/>
                  </a:lnTo>
                  <a:lnTo>
                    <a:pt x="25400" y="2229751"/>
                  </a:lnTo>
                  <a:lnTo>
                    <a:pt x="535216" y="2229751"/>
                  </a:lnTo>
                  <a:lnTo>
                    <a:pt x="535216" y="2204351"/>
                  </a:lnTo>
                  <a:lnTo>
                    <a:pt x="25400" y="2204351"/>
                  </a:lnTo>
                  <a:lnTo>
                    <a:pt x="25400" y="1788883"/>
                  </a:lnTo>
                  <a:lnTo>
                    <a:pt x="535216" y="1788883"/>
                  </a:lnTo>
                  <a:lnTo>
                    <a:pt x="535216" y="1763483"/>
                  </a:lnTo>
                  <a:lnTo>
                    <a:pt x="25400" y="1763483"/>
                  </a:lnTo>
                  <a:lnTo>
                    <a:pt x="25400" y="1348016"/>
                  </a:lnTo>
                  <a:lnTo>
                    <a:pt x="535216" y="1348016"/>
                  </a:lnTo>
                  <a:lnTo>
                    <a:pt x="535216" y="1322616"/>
                  </a:lnTo>
                  <a:lnTo>
                    <a:pt x="25400" y="1322616"/>
                  </a:lnTo>
                  <a:lnTo>
                    <a:pt x="25400" y="907135"/>
                  </a:lnTo>
                  <a:lnTo>
                    <a:pt x="535216" y="907135"/>
                  </a:lnTo>
                  <a:lnTo>
                    <a:pt x="535216" y="881735"/>
                  </a:lnTo>
                  <a:lnTo>
                    <a:pt x="25400" y="881735"/>
                  </a:lnTo>
                  <a:lnTo>
                    <a:pt x="25400" y="466267"/>
                  </a:lnTo>
                  <a:lnTo>
                    <a:pt x="535216" y="466267"/>
                  </a:lnTo>
                  <a:lnTo>
                    <a:pt x="535216" y="440867"/>
                  </a:lnTo>
                  <a:lnTo>
                    <a:pt x="25400" y="440867"/>
                  </a:lnTo>
                  <a:lnTo>
                    <a:pt x="25400" y="25400"/>
                  </a:lnTo>
                  <a:lnTo>
                    <a:pt x="535216" y="25400"/>
                  </a:lnTo>
                  <a:lnTo>
                    <a:pt x="535216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5756732"/>
                  </a:lnTo>
                  <a:lnTo>
                    <a:pt x="25400" y="5756732"/>
                  </a:lnTo>
                  <a:lnTo>
                    <a:pt x="6983184" y="5756732"/>
                  </a:lnTo>
                  <a:lnTo>
                    <a:pt x="6983184" y="5731332"/>
                  </a:lnTo>
                  <a:lnTo>
                    <a:pt x="6983184" y="25400"/>
                  </a:lnTo>
                  <a:lnTo>
                    <a:pt x="6983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3200400"/>
              <a:ext cx="2095500" cy="2133600"/>
            </a:xfrm>
            <a:custGeom>
              <a:avLst/>
              <a:gdLst/>
              <a:ahLst/>
              <a:cxnLst/>
              <a:rect l="l" t="t" r="r" b="b"/>
              <a:pathLst>
                <a:path w="2095500" h="2133600">
                  <a:moveTo>
                    <a:pt x="0" y="0"/>
                  </a:moveTo>
                  <a:lnTo>
                    <a:pt x="2095500" y="0"/>
                  </a:lnTo>
                  <a:lnTo>
                    <a:pt x="2095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200" y="3200400"/>
              <a:ext cx="2095500" cy="2133600"/>
            </a:xfrm>
            <a:custGeom>
              <a:avLst/>
              <a:gdLst/>
              <a:ahLst/>
              <a:cxnLst/>
              <a:rect l="l" t="t" r="r" b="b"/>
              <a:pathLst>
                <a:path w="2095500" h="2133600">
                  <a:moveTo>
                    <a:pt x="0" y="0"/>
                  </a:moveTo>
                  <a:lnTo>
                    <a:pt x="2095500" y="0"/>
                  </a:lnTo>
                  <a:lnTo>
                    <a:pt x="2095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5410200"/>
              <a:ext cx="2095500" cy="2133600"/>
            </a:xfrm>
            <a:custGeom>
              <a:avLst/>
              <a:gdLst/>
              <a:ahLst/>
              <a:cxnLst/>
              <a:rect l="l" t="t" r="r" b="b"/>
              <a:pathLst>
                <a:path w="2095500" h="2133600">
                  <a:moveTo>
                    <a:pt x="0" y="0"/>
                  </a:moveTo>
                  <a:lnTo>
                    <a:pt x="2095500" y="0"/>
                  </a:lnTo>
                  <a:lnTo>
                    <a:pt x="2095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886200" y="5410200"/>
              <a:ext cx="2095500" cy="2133600"/>
            </a:xfrm>
            <a:custGeom>
              <a:avLst/>
              <a:gdLst/>
              <a:ahLst/>
              <a:cxnLst/>
              <a:rect l="l" t="t" r="r" b="b"/>
              <a:pathLst>
                <a:path w="2095500" h="2133600">
                  <a:moveTo>
                    <a:pt x="0" y="0"/>
                  </a:moveTo>
                  <a:lnTo>
                    <a:pt x="2095500" y="0"/>
                  </a:lnTo>
                  <a:lnTo>
                    <a:pt x="20955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3233962"/>
              <a:ext cx="1943100" cy="4216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68500" y="33909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489960" y="33070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3653061"/>
              <a:ext cx="1943100" cy="4216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68500" y="38100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489960" y="37261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110261"/>
              <a:ext cx="1943100" cy="4216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68500" y="42672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489960" y="41833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567461"/>
              <a:ext cx="1943100" cy="42163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68500" y="47244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89960" y="46405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085848" y="3444806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981165" y="3652271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58" y="0"/>
                  </a:moveTo>
                  <a:lnTo>
                    <a:pt x="0" y="114536"/>
                  </a:lnTo>
                  <a:lnTo>
                    <a:pt x="180643" y="164501"/>
                  </a:lnTo>
                  <a:lnTo>
                    <a:pt x="123375" y="90322"/>
                  </a:lnTo>
                  <a:lnTo>
                    <a:pt x="1483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080441" y="3886200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975758" y="4093664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60" y="0"/>
                  </a:moveTo>
                  <a:lnTo>
                    <a:pt x="0" y="114536"/>
                  </a:lnTo>
                  <a:lnTo>
                    <a:pt x="180644" y="164501"/>
                  </a:lnTo>
                  <a:lnTo>
                    <a:pt x="123376" y="90321"/>
                  </a:lnTo>
                  <a:lnTo>
                    <a:pt x="1483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084070" y="4343400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979387" y="4550864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60" y="0"/>
                  </a:moveTo>
                  <a:lnTo>
                    <a:pt x="0" y="114536"/>
                  </a:lnTo>
                  <a:lnTo>
                    <a:pt x="180644" y="164501"/>
                  </a:lnTo>
                  <a:lnTo>
                    <a:pt x="123376" y="90321"/>
                  </a:lnTo>
                  <a:lnTo>
                    <a:pt x="1483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861" y="3305081"/>
              <a:ext cx="421640" cy="20193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765798" y="33782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1979" y="4975860"/>
              <a:ext cx="167640" cy="1676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966" y="3305081"/>
              <a:ext cx="421640" cy="2019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50904" y="33782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085" y="4975860"/>
              <a:ext cx="167639" cy="1676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2262" y="3305081"/>
              <a:ext cx="421640" cy="20193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89200" y="33782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382" y="4975860"/>
              <a:ext cx="167640" cy="1676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561" y="3305081"/>
              <a:ext cx="421640" cy="20193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27497" y="33782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3678" y="4975860"/>
              <a:ext cx="167639" cy="16763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229646" y="3463998"/>
              <a:ext cx="333375" cy="1662430"/>
            </a:xfrm>
            <a:custGeom>
              <a:avLst/>
              <a:gdLst/>
              <a:ahLst/>
              <a:cxnLst/>
              <a:rect l="l" t="t" r="r" b="b"/>
              <a:pathLst>
                <a:path w="333375" h="1662429">
                  <a:moveTo>
                    <a:pt x="333103" y="0"/>
                  </a:moveTo>
                  <a:lnTo>
                    <a:pt x="329361" y="18678"/>
                  </a:lnTo>
                  <a:lnTo>
                    <a:pt x="0" y="1662385"/>
                  </a:lnTo>
                </a:path>
              </a:pathLst>
            </a:custGeom>
            <a:ln w="38099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8587" y="3359397"/>
              <a:ext cx="164372" cy="1808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281" y="5481861"/>
              <a:ext cx="1943100" cy="42163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089400" y="56388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610859" y="55549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281" y="5900961"/>
              <a:ext cx="1943100" cy="4216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089400" y="60579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610859" y="59740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281" y="6358161"/>
              <a:ext cx="1943100" cy="42163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089400" y="65151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610859" y="6431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281" y="6815361"/>
              <a:ext cx="1943100" cy="42163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089400" y="6972298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610859" y="688847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19"/>
                  </a:ln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4206748" y="5692706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4102065" y="5900171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58" y="0"/>
                  </a:moveTo>
                  <a:lnTo>
                    <a:pt x="0" y="114536"/>
                  </a:lnTo>
                  <a:lnTo>
                    <a:pt x="180643" y="164501"/>
                  </a:lnTo>
                  <a:lnTo>
                    <a:pt x="123375" y="90321"/>
                  </a:lnTo>
                  <a:lnTo>
                    <a:pt x="1483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4201342" y="6134100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4096659" y="6341563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58" y="0"/>
                  </a:moveTo>
                  <a:lnTo>
                    <a:pt x="0" y="114536"/>
                  </a:lnTo>
                  <a:lnTo>
                    <a:pt x="180643" y="164501"/>
                  </a:lnTo>
                  <a:lnTo>
                    <a:pt x="123375" y="90322"/>
                  </a:lnTo>
                  <a:lnTo>
                    <a:pt x="1483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204972" y="6591300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100289" y="6798763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58" y="0"/>
                  </a:moveTo>
                  <a:lnTo>
                    <a:pt x="0" y="114536"/>
                  </a:lnTo>
                  <a:lnTo>
                    <a:pt x="180643" y="164501"/>
                  </a:lnTo>
                  <a:lnTo>
                    <a:pt x="123375" y="90322"/>
                  </a:lnTo>
                  <a:lnTo>
                    <a:pt x="1483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4787900" y="3482801"/>
              <a:ext cx="333375" cy="1662430"/>
            </a:xfrm>
            <a:custGeom>
              <a:avLst/>
              <a:gdLst/>
              <a:ahLst/>
              <a:cxnLst/>
              <a:rect l="l" t="t" r="r" b="b"/>
              <a:pathLst>
                <a:path w="333375" h="1662429">
                  <a:moveTo>
                    <a:pt x="333103" y="0"/>
                  </a:moveTo>
                  <a:lnTo>
                    <a:pt x="329361" y="18678"/>
                  </a:lnTo>
                  <a:lnTo>
                    <a:pt x="0" y="1662385"/>
                  </a:lnTo>
                </a:path>
              </a:pathLst>
            </a:custGeom>
            <a:ln w="38099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6841" y="3378200"/>
              <a:ext cx="164372" cy="18084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346700" y="3482801"/>
              <a:ext cx="333375" cy="1662430"/>
            </a:xfrm>
            <a:custGeom>
              <a:avLst/>
              <a:gdLst/>
              <a:ahLst/>
              <a:cxnLst/>
              <a:rect l="l" t="t" r="r" b="b"/>
              <a:pathLst>
                <a:path w="333375" h="1662429">
                  <a:moveTo>
                    <a:pt x="333103" y="0"/>
                  </a:moveTo>
                  <a:lnTo>
                    <a:pt x="329361" y="18678"/>
                  </a:lnTo>
                  <a:lnTo>
                    <a:pt x="0" y="1662385"/>
                  </a:lnTo>
                </a:path>
              </a:pathLst>
            </a:custGeom>
            <a:ln w="38099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5641" y="3378200"/>
              <a:ext cx="164372" cy="18084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562" y="5527581"/>
              <a:ext cx="421640" cy="20193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619500" y="56007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5681" y="7198360"/>
              <a:ext cx="167639" cy="16763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1862" y="5527581"/>
              <a:ext cx="421640" cy="201930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098800" y="56007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981" y="7198360"/>
              <a:ext cx="167639" cy="16763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3062" y="5527581"/>
              <a:ext cx="421640" cy="20193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540000" y="56007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6181" y="7198360"/>
              <a:ext cx="167639" cy="16763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4262" y="5527581"/>
              <a:ext cx="421640" cy="201930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981200" y="5600700"/>
              <a:ext cx="0" cy="1658620"/>
            </a:xfrm>
            <a:custGeom>
              <a:avLst/>
              <a:gdLst/>
              <a:ahLst/>
              <a:cxnLst/>
              <a:rect l="l" t="t" r="r" b="b"/>
              <a:pathLst>
                <a:path h="1658620">
                  <a:moveTo>
                    <a:pt x="0" y="0"/>
                  </a:moveTo>
                  <a:lnTo>
                    <a:pt x="0" y="1658620"/>
                  </a:lnTo>
                </a:path>
              </a:pathLst>
            </a:custGeom>
            <a:ln w="3810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7381" y="7198360"/>
              <a:ext cx="167639" cy="167639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082800" y="5692601"/>
              <a:ext cx="333375" cy="1662430"/>
            </a:xfrm>
            <a:custGeom>
              <a:avLst/>
              <a:gdLst/>
              <a:ahLst/>
              <a:cxnLst/>
              <a:rect l="l" t="t" r="r" b="b"/>
              <a:pathLst>
                <a:path w="333375" h="1662429">
                  <a:moveTo>
                    <a:pt x="333103" y="0"/>
                  </a:moveTo>
                  <a:lnTo>
                    <a:pt x="329361" y="18678"/>
                  </a:lnTo>
                  <a:lnTo>
                    <a:pt x="0" y="1662385"/>
                  </a:lnTo>
                </a:path>
              </a:pathLst>
            </a:custGeom>
            <a:ln w="38099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1741" y="5588000"/>
              <a:ext cx="164372" cy="18084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2641600" y="5705301"/>
              <a:ext cx="333375" cy="1662430"/>
            </a:xfrm>
            <a:custGeom>
              <a:avLst/>
              <a:gdLst/>
              <a:ahLst/>
              <a:cxnLst/>
              <a:rect l="l" t="t" r="r" b="b"/>
              <a:pathLst>
                <a:path w="333375" h="1662429">
                  <a:moveTo>
                    <a:pt x="333103" y="0"/>
                  </a:moveTo>
                  <a:lnTo>
                    <a:pt x="329361" y="18678"/>
                  </a:lnTo>
                  <a:lnTo>
                    <a:pt x="0" y="1662385"/>
                  </a:lnTo>
                </a:path>
              </a:pathLst>
            </a:custGeom>
            <a:ln w="38099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0541" y="5600700"/>
              <a:ext cx="164372" cy="18084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200400" y="5705301"/>
              <a:ext cx="333375" cy="1662430"/>
            </a:xfrm>
            <a:custGeom>
              <a:avLst/>
              <a:gdLst/>
              <a:ahLst/>
              <a:cxnLst/>
              <a:rect l="l" t="t" r="r" b="b"/>
              <a:pathLst>
                <a:path w="333375" h="1662429">
                  <a:moveTo>
                    <a:pt x="333103" y="0"/>
                  </a:moveTo>
                  <a:lnTo>
                    <a:pt x="329361" y="18678"/>
                  </a:lnTo>
                  <a:lnTo>
                    <a:pt x="0" y="1662385"/>
                  </a:lnTo>
                </a:path>
              </a:pathLst>
            </a:custGeom>
            <a:ln w="38099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4" name="object 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9341" y="5600700"/>
              <a:ext cx="164372" cy="1808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381" y="4999261"/>
              <a:ext cx="1943100" cy="421639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968500" y="51562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3489960" y="50723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085882" y="4775200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1981200" y="4982664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58" y="0"/>
                  </a:moveTo>
                  <a:lnTo>
                    <a:pt x="0" y="114536"/>
                  </a:lnTo>
                  <a:lnTo>
                    <a:pt x="180644" y="164501"/>
                  </a:lnTo>
                  <a:lnTo>
                    <a:pt x="123376" y="90321"/>
                  </a:lnTo>
                  <a:lnTo>
                    <a:pt x="1483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281" y="7234461"/>
              <a:ext cx="1943100" cy="421639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4089400" y="7391400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1582420" y="0"/>
                  </a:moveTo>
                  <a:lnTo>
                    <a:pt x="156337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10859" y="73075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06782" y="7010400"/>
              <a:ext cx="1536065" cy="301625"/>
            </a:xfrm>
            <a:custGeom>
              <a:avLst/>
              <a:gdLst/>
              <a:ahLst/>
              <a:cxnLst/>
              <a:rect l="l" t="t" r="r" b="b"/>
              <a:pathLst>
                <a:path w="1536064" h="301625">
                  <a:moveTo>
                    <a:pt x="0" y="301455"/>
                  </a:moveTo>
                  <a:lnTo>
                    <a:pt x="18693" y="297786"/>
                  </a:lnTo>
                  <a:lnTo>
                    <a:pt x="1535866" y="0"/>
                  </a:lnTo>
                </a:path>
              </a:pathLst>
            </a:custGeom>
            <a:ln w="3810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02100" y="7217864"/>
              <a:ext cx="180975" cy="165100"/>
            </a:xfrm>
            <a:custGeom>
              <a:avLst/>
              <a:gdLst/>
              <a:ahLst/>
              <a:cxnLst/>
              <a:rect l="l" t="t" r="r" b="b"/>
              <a:pathLst>
                <a:path w="180975" h="165100">
                  <a:moveTo>
                    <a:pt x="148358" y="0"/>
                  </a:moveTo>
                  <a:lnTo>
                    <a:pt x="0" y="114536"/>
                  </a:lnTo>
                  <a:lnTo>
                    <a:pt x="180644" y="164501"/>
                  </a:lnTo>
                  <a:lnTo>
                    <a:pt x="123376" y="90321"/>
                  </a:lnTo>
                  <a:lnTo>
                    <a:pt x="1483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223742" y="5295305"/>
            <a:ext cx="365224" cy="32282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b="1" spc="-137" dirty="0">
                <a:solidFill>
                  <a:srgbClr val="FF2600"/>
                </a:solidFill>
                <a:latin typeface="Tahoma"/>
                <a:cs typeface="Tahoma"/>
              </a:rPr>
              <a:t>e</a:t>
            </a:r>
            <a:r>
              <a:rPr sz="2039" b="1" spc="-109" dirty="0">
                <a:solidFill>
                  <a:srgbClr val="FF2600"/>
                </a:solidFill>
                <a:latin typeface="Tahoma"/>
                <a:cs typeface="Tahoma"/>
              </a:rPr>
              <a:t>t</a:t>
            </a:r>
            <a:r>
              <a:rPr sz="2039" b="1" spc="-158" dirty="0">
                <a:solidFill>
                  <a:srgbClr val="FF2600"/>
                </a:solidFill>
                <a:latin typeface="Tahoma"/>
                <a:cs typeface="Tahoma"/>
              </a:rPr>
              <a:t>c</a:t>
            </a:r>
            <a:endParaRPr sz="2039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036469" y="2187774"/>
            <a:ext cx="2275803" cy="32282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in blocks</a:t>
            </a:r>
            <a:endParaRPr sz="203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757114" y="2803922"/>
            <a:ext cx="386209" cy="512564"/>
            <a:chOff x="2499006" y="3987800"/>
            <a:chExt cx="549275" cy="728980"/>
          </a:xfrm>
        </p:grpSpPr>
        <p:pic>
          <p:nvPicPr>
            <p:cNvPr id="108" name="object 1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9006" y="3987800"/>
              <a:ext cx="548993" cy="72897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562506" y="4025899"/>
              <a:ext cx="422275" cy="601980"/>
            </a:xfrm>
            <a:custGeom>
              <a:avLst/>
              <a:gdLst/>
              <a:ahLst/>
              <a:cxnLst/>
              <a:rect l="l" t="t" r="r" b="b"/>
              <a:pathLst>
                <a:path w="422275" h="601979">
                  <a:moveTo>
                    <a:pt x="0" y="0"/>
                  </a:moveTo>
                  <a:lnTo>
                    <a:pt x="421993" y="0"/>
                  </a:lnTo>
                  <a:lnTo>
                    <a:pt x="421993" y="601979"/>
                  </a:lnTo>
                  <a:lnTo>
                    <a:pt x="0" y="601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830586" y="2786063"/>
            <a:ext cx="206276" cy="42022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672" b="1" spc="-221" dirty="0">
                <a:solidFill>
                  <a:srgbClr val="FF2600"/>
                </a:solidFill>
                <a:latin typeface="Tahoma"/>
                <a:cs typeface="Tahoma"/>
              </a:rPr>
              <a:t>1</a:t>
            </a:r>
            <a:endParaRPr sz="2672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3281673" y="2803922"/>
            <a:ext cx="386209" cy="512564"/>
            <a:chOff x="4667268" y="3987800"/>
            <a:chExt cx="549275" cy="728980"/>
          </a:xfrm>
        </p:grpSpPr>
        <p:pic>
          <p:nvPicPr>
            <p:cNvPr id="112" name="object 1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68" y="3987800"/>
              <a:ext cx="548993" cy="728979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4730768" y="4025899"/>
              <a:ext cx="422275" cy="601980"/>
            </a:xfrm>
            <a:custGeom>
              <a:avLst/>
              <a:gdLst/>
              <a:ahLst/>
              <a:cxnLst/>
              <a:rect l="l" t="t" r="r" b="b"/>
              <a:pathLst>
                <a:path w="422275" h="601979">
                  <a:moveTo>
                    <a:pt x="0" y="0"/>
                  </a:moveTo>
                  <a:lnTo>
                    <a:pt x="421993" y="0"/>
                  </a:lnTo>
                  <a:lnTo>
                    <a:pt x="421993" y="601979"/>
                  </a:lnTo>
                  <a:lnTo>
                    <a:pt x="0" y="601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357562" y="2786063"/>
            <a:ext cx="206276" cy="42022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672" b="1" spc="-221" dirty="0">
                <a:solidFill>
                  <a:srgbClr val="FF2600"/>
                </a:solidFill>
                <a:latin typeface="Tahoma"/>
                <a:cs typeface="Tahoma"/>
              </a:rPr>
              <a:t>2</a:t>
            </a:r>
            <a:endParaRPr sz="2672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740974" y="4384477"/>
            <a:ext cx="386209" cy="512564"/>
            <a:chOff x="2476051" y="6235700"/>
            <a:chExt cx="549275" cy="728980"/>
          </a:xfrm>
        </p:grpSpPr>
        <p:pic>
          <p:nvPicPr>
            <p:cNvPr id="116" name="object 1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6051" y="6235700"/>
              <a:ext cx="548993" cy="728979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2539551" y="6273799"/>
              <a:ext cx="422275" cy="601980"/>
            </a:xfrm>
            <a:custGeom>
              <a:avLst/>
              <a:gdLst/>
              <a:ahLst/>
              <a:cxnLst/>
              <a:rect l="l" t="t" r="r" b="b"/>
              <a:pathLst>
                <a:path w="422275" h="601979">
                  <a:moveTo>
                    <a:pt x="0" y="0"/>
                  </a:moveTo>
                  <a:lnTo>
                    <a:pt x="421993" y="0"/>
                  </a:lnTo>
                  <a:lnTo>
                    <a:pt x="421993" y="601980"/>
                  </a:lnTo>
                  <a:lnTo>
                    <a:pt x="0" y="601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812726" y="4366618"/>
            <a:ext cx="206276" cy="42022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672" b="1" spc="-221" dirty="0">
                <a:solidFill>
                  <a:srgbClr val="FF2600"/>
                </a:solidFill>
                <a:latin typeface="Tahoma"/>
                <a:cs typeface="Tahoma"/>
              </a:rPr>
              <a:t>3</a:t>
            </a:r>
            <a:endParaRPr sz="2672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3270822" y="4384477"/>
            <a:ext cx="386209" cy="512564"/>
            <a:chOff x="4651835" y="6235700"/>
            <a:chExt cx="549275" cy="728980"/>
          </a:xfrm>
        </p:grpSpPr>
        <p:pic>
          <p:nvPicPr>
            <p:cNvPr id="120" name="object 1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1835" y="6235700"/>
              <a:ext cx="548993" cy="72897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4715335" y="6273799"/>
              <a:ext cx="422275" cy="601980"/>
            </a:xfrm>
            <a:custGeom>
              <a:avLst/>
              <a:gdLst/>
              <a:ahLst/>
              <a:cxnLst/>
              <a:rect l="l" t="t" r="r" b="b"/>
              <a:pathLst>
                <a:path w="422275" h="601979">
                  <a:moveTo>
                    <a:pt x="0" y="0"/>
                  </a:moveTo>
                  <a:lnTo>
                    <a:pt x="421993" y="0"/>
                  </a:lnTo>
                  <a:lnTo>
                    <a:pt x="421993" y="601980"/>
                  </a:lnTo>
                  <a:lnTo>
                    <a:pt x="0" y="601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339703" y="4366618"/>
            <a:ext cx="206276" cy="42022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672" b="1" spc="-221" dirty="0">
                <a:solidFill>
                  <a:srgbClr val="FF2600"/>
                </a:solidFill>
                <a:latin typeface="Tahoma"/>
                <a:cs typeface="Tahoma"/>
              </a:rPr>
              <a:t>4</a:t>
            </a:r>
            <a:endParaRPr sz="2672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25" name="object 2">
            <a:extLst>
              <a:ext uri="{FF2B5EF4-FFF2-40B4-BE49-F238E27FC236}">
                <a16:creationId xmlns:a16="http://schemas.microsoft.com/office/drawing/2014/main" id="{EDEF6DA3-77A2-C07F-6C03-7A98C68F4D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4" y="119038"/>
            <a:ext cx="8200517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5813" y="1205508"/>
            <a:ext cx="4685407" cy="3769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65658" algn="l"/>
              </a:tabLst>
            </a:pPr>
            <a:r>
              <a:rPr sz="1828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	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8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391" spc="31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391" spc="39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9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39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76" y="1580555"/>
            <a:ext cx="184845" cy="43986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lnSpc>
                <a:spcPts val="2081"/>
              </a:lnSpc>
              <a:spcBef>
                <a:spcPts val="70"/>
              </a:spcBef>
            </a:pPr>
            <a:r>
              <a:rPr sz="2600" spc="116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26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85100"/>
              </a:lnSpc>
              <a:spcBef>
                <a:spcPts val="313"/>
              </a:spcBef>
            </a:pPr>
            <a:r>
              <a:rPr sz="2600" dirty="0">
                <a:solidFill>
                  <a:prstClr val="black"/>
                </a:solidFill>
                <a:latin typeface="Consolas"/>
                <a:cs typeface="Consolas"/>
              </a:rPr>
              <a:t>G  C  G  T  A  T  G  C  A  C  G  C</a:t>
            </a:r>
            <a:endParaRPr sz="2600">
              <a:solidFill>
                <a:prstClr val="black"/>
              </a:solidFill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2073" y="1560144"/>
          <a:ext cx="4893018" cy="437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3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2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5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7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0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3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65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987"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890"/>
                        </a:lnSpc>
                      </a:pPr>
                      <a:r>
                        <a:rPr sz="1800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81910" y="5611711"/>
            <a:ext cx="2158752" cy="32282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spc="-102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77" dirty="0">
                <a:solidFill>
                  <a:prstClr val="black"/>
                </a:solidFill>
                <a:latin typeface="Trebuchet MS"/>
                <a:cs typeface="Trebuchet MS"/>
              </a:rPr>
              <a:t>dit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2039" spc="-77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90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53" dirty="0">
                <a:solidFill>
                  <a:prstClr val="black"/>
                </a:solidFill>
                <a:latin typeface="Trebuchet MS"/>
                <a:cs typeface="Trebuchet MS"/>
              </a:rPr>
              <a:t>or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204" dirty="0">
                <a:solidFill>
                  <a:prstClr val="black"/>
                </a:solidFill>
                <a:latin typeface="Trebuchet MS"/>
                <a:cs typeface="Trebuchet MS"/>
              </a:rPr>
              <a:t>x,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46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endParaRPr sz="203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8343" y="5729960"/>
            <a:ext cx="607219" cy="117872"/>
            <a:chOff x="8014327" y="7610377"/>
            <a:chExt cx="863600" cy="167640"/>
          </a:xfrm>
        </p:grpSpPr>
        <p:sp>
          <p:nvSpPr>
            <p:cNvPr id="8" name="object 8"/>
            <p:cNvSpPr/>
            <p:nvPr/>
          </p:nvSpPr>
          <p:spPr>
            <a:xfrm>
              <a:off x="8121007" y="7694197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19050" y="0"/>
                  </a:lnTo>
                  <a:lnTo>
                    <a:pt x="75629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14327" y="761037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83819"/>
                  </a:lnTo>
                  <a:lnTo>
                    <a:pt x="167640" y="167639"/>
                  </a:lnTo>
                  <a:lnTo>
                    <a:pt x="125729" y="8381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76188" y="6117028"/>
            <a:ext cx="2577554" cy="621934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lnSpc>
                <a:spcPct val="100600"/>
              </a:lnSpc>
              <a:spcBef>
                <a:spcPts val="56"/>
              </a:spcBef>
            </a:pP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But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wher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21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32" dirty="0">
                <a:solidFill>
                  <a:prstClr val="black"/>
                </a:solidFill>
                <a:latin typeface="Trebuchet MS"/>
                <a:cs typeface="Trebuchet MS"/>
              </a:rPr>
              <a:t>wh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27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039" spc="-112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67" dirty="0">
                <a:solidFill>
                  <a:prstClr val="black"/>
                </a:solidFill>
                <a:latin typeface="Trebuchet MS"/>
                <a:cs typeface="Trebuchet MS"/>
              </a:rPr>
              <a:t>e  </a:t>
            </a:r>
            <a:r>
              <a:rPr sz="2039" spc="-70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25" dirty="0">
                <a:solidFill>
                  <a:prstClr val="black"/>
                </a:solidFill>
                <a:latin typeface="Trebuchet MS"/>
                <a:cs typeface="Trebuchet MS"/>
              </a:rPr>
              <a:t>2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42" dirty="0">
                <a:solidFill>
                  <a:prstClr val="black"/>
                </a:solidFill>
                <a:latin typeface="Trebuchet MS"/>
                <a:cs typeface="Trebuchet MS"/>
              </a:rPr>
              <a:t>edits?</a:t>
            </a:r>
            <a:endParaRPr sz="203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4A85827-7F9D-6A53-AF31-C013961DA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4" y="119038"/>
            <a:ext cx="8200517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spc="-15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200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dit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200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200" spc="-32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e: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dynamic</a:t>
            </a:r>
            <a:r>
              <a:rPr sz="3200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</a:t>
            </a:r>
            <a:r>
              <a:rPr sz="3200" spc="-9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11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200" spc="8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r>
              <a:rPr sz="3200" spc="-2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200" spc="-1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amming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836"/>
            <a:ext cx="800255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getting the alignment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47" y="1138882"/>
            <a:ext cx="8002557" cy="8289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srgbClr val="941751"/>
                </a:solidFill>
                <a:latin typeface="Trebuchet MS"/>
                <a:cs typeface="Trebuchet MS"/>
              </a:rPr>
              <a:t>Traceback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corresponds to an optimal alignment / edit transcript</a:t>
            </a:r>
          </a:p>
          <a:p>
            <a:pPr marL="8929" defTabSz="642915">
              <a:spcBef>
                <a:spcPts val="1491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At each step, ask: which neighbor (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⇖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⇐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) gave the minimum?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33183"/>
              </p:ext>
            </p:extLst>
          </p:nvPr>
        </p:nvGraphicFramePr>
        <p:xfrm>
          <a:off x="616149" y="2163956"/>
          <a:ext cx="5599829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88">
                  <a:extLst>
                    <a:ext uri="{9D8B030D-6E8A-4147-A177-3AD203B41FA5}">
                      <a16:colId xmlns:a16="http://schemas.microsoft.com/office/drawing/2014/main" val="94299598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lang="el-GR" sz="2400" dirty="0">
                        <a:solidFill>
                          <a:prstClr val="black"/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40"/>
                        </a:lnSpc>
                      </a:pPr>
                      <a:endParaRPr lang="en-US" sz="2400" b="0" dirty="0">
                        <a:solidFill>
                          <a:srgbClr val="FF26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2065" algn="ctr">
                        <a:lnSpc>
                          <a:spcPts val="114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82902" y="6540687"/>
            <a:ext cx="2461099" cy="3094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41" dirty="0">
                <a:solidFill>
                  <a:prstClr val="black"/>
                </a:solidFill>
                <a:latin typeface="Trebuchet MS"/>
                <a:cs typeface="Trebuchet MS"/>
              </a:rPr>
              <a:t>Q:</a:t>
            </a:r>
            <a:r>
              <a:rPr sz="1898" b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1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1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25" dirty="0">
                <a:solidFill>
                  <a:prstClr val="black"/>
                </a:solidFill>
                <a:latin typeface="Trebuchet MS"/>
                <a:cs typeface="Trebuchet MS"/>
              </a:rPr>
              <a:t>did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5" dirty="0">
                <a:solidFill>
                  <a:prstClr val="black"/>
                </a:solidFill>
                <a:latin typeface="Trebuchet MS"/>
                <a:cs typeface="Trebuchet MS"/>
              </a:rPr>
              <a:t>get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e?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1932" y="6141557"/>
            <a:ext cx="157588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A:</a:t>
            </a:r>
            <a:r>
              <a:rPr lang="en-US"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27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1898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14" dirty="0">
                <a:solidFill>
                  <a:prstClr val="black"/>
                </a:solidFill>
                <a:latin typeface="Trebuchet MS"/>
                <a:cs typeface="Trebuchet MS"/>
              </a:rPr>
              <a:t>om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632A8-0208-E803-1295-292C749079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50604" y="6695393"/>
            <a:ext cx="632298" cy="0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AC827-7D23-0871-1EF3-64635657592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651770" y="6292100"/>
            <a:ext cx="1780162" cy="30879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836"/>
            <a:ext cx="800255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getting the alignment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47" y="1138882"/>
            <a:ext cx="8002557" cy="8289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srgbClr val="941751"/>
                </a:solidFill>
                <a:latin typeface="Trebuchet MS"/>
                <a:cs typeface="Trebuchet MS"/>
              </a:rPr>
              <a:t>Traceback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corresponds to an optimal alignment / edit transcript</a:t>
            </a:r>
          </a:p>
          <a:p>
            <a:pPr marL="8929" defTabSz="642915">
              <a:spcBef>
                <a:spcPts val="1491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At each step, ask: which neighbor (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⇖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⇐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) gave the minimum?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6149" y="2163956"/>
          <a:ext cx="5599829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88">
                  <a:extLst>
                    <a:ext uri="{9D8B030D-6E8A-4147-A177-3AD203B41FA5}">
                      <a16:colId xmlns:a16="http://schemas.microsoft.com/office/drawing/2014/main" val="94299598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lang="el-GR" sz="2400" dirty="0">
                        <a:solidFill>
                          <a:prstClr val="black"/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40"/>
                        </a:lnSpc>
                      </a:pPr>
                      <a:endParaRPr lang="en-US" sz="2400" b="0" dirty="0">
                        <a:solidFill>
                          <a:srgbClr val="FF26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2065" algn="ctr">
                        <a:lnSpc>
                          <a:spcPts val="114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82902" y="6161302"/>
            <a:ext cx="2461099" cy="3094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41" dirty="0">
                <a:solidFill>
                  <a:prstClr val="black"/>
                </a:solidFill>
                <a:latin typeface="Trebuchet MS"/>
                <a:cs typeface="Trebuchet MS"/>
              </a:rPr>
              <a:t>Q:</a:t>
            </a:r>
            <a:r>
              <a:rPr sz="1898" b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1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1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25" dirty="0">
                <a:solidFill>
                  <a:prstClr val="black"/>
                </a:solidFill>
                <a:latin typeface="Trebuchet MS"/>
                <a:cs typeface="Trebuchet MS"/>
              </a:rPr>
              <a:t>did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5" dirty="0">
                <a:solidFill>
                  <a:prstClr val="black"/>
                </a:solidFill>
                <a:latin typeface="Trebuchet MS"/>
                <a:cs typeface="Trebuchet MS"/>
              </a:rPr>
              <a:t>get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e?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1932" y="5830268"/>
            <a:ext cx="157588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A:</a:t>
            </a:r>
            <a:r>
              <a:rPr lang="en-US"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27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1898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14" dirty="0">
                <a:solidFill>
                  <a:prstClr val="black"/>
                </a:solidFill>
                <a:latin typeface="Trebuchet MS"/>
                <a:cs typeface="Trebuchet MS"/>
              </a:rPr>
              <a:t>om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632A8-0208-E803-1295-292C749079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51770" y="6316008"/>
            <a:ext cx="1031132" cy="0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AC827-7D23-0871-1EF3-64635657592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252936" y="5980811"/>
            <a:ext cx="2178996" cy="0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Up 8">
            <a:extLst>
              <a:ext uri="{FF2B5EF4-FFF2-40B4-BE49-F238E27FC236}">
                <a16:creationId xmlns:a16="http://schemas.microsoft.com/office/drawing/2014/main" id="{A8813619-2BD2-05B8-C838-E1DF5E82BA68}"/>
              </a:ext>
            </a:extLst>
          </p:cNvPr>
          <p:cNvSpPr/>
          <p:nvPr/>
        </p:nvSpPr>
        <p:spPr>
          <a:xfrm rot="19008426">
            <a:off x="5664134" y="6327735"/>
            <a:ext cx="266324" cy="28367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836"/>
            <a:ext cx="800255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getting the alignment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47" y="1138882"/>
            <a:ext cx="8002557" cy="8289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srgbClr val="941751"/>
                </a:solidFill>
                <a:latin typeface="Trebuchet MS"/>
                <a:cs typeface="Trebuchet MS"/>
              </a:rPr>
              <a:t>Traceback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corresponds to an optimal alignment / edit transcript</a:t>
            </a:r>
          </a:p>
          <a:p>
            <a:pPr marL="8929" defTabSz="642915">
              <a:spcBef>
                <a:spcPts val="1491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At each step, ask: which neighbor (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⇖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⇐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) gave the minimum?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6149" y="2163956"/>
          <a:ext cx="5599829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88">
                  <a:extLst>
                    <a:ext uri="{9D8B030D-6E8A-4147-A177-3AD203B41FA5}">
                      <a16:colId xmlns:a16="http://schemas.microsoft.com/office/drawing/2014/main" val="94299598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lang="el-GR" sz="2400" dirty="0">
                        <a:solidFill>
                          <a:prstClr val="black"/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40"/>
                        </a:lnSpc>
                      </a:pPr>
                      <a:endParaRPr lang="en-US" sz="2400" b="0" dirty="0">
                        <a:solidFill>
                          <a:srgbClr val="FF26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2065" algn="ctr">
                        <a:lnSpc>
                          <a:spcPts val="114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342430" y="5850006"/>
            <a:ext cx="2461099" cy="3094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41" dirty="0">
                <a:solidFill>
                  <a:prstClr val="black"/>
                </a:solidFill>
                <a:latin typeface="Trebuchet MS"/>
                <a:cs typeface="Trebuchet MS"/>
              </a:rPr>
              <a:t>Q:</a:t>
            </a:r>
            <a:r>
              <a:rPr sz="1898" b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1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1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25" dirty="0">
                <a:solidFill>
                  <a:prstClr val="black"/>
                </a:solidFill>
                <a:latin typeface="Trebuchet MS"/>
                <a:cs typeface="Trebuchet MS"/>
              </a:rPr>
              <a:t>did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5" dirty="0">
                <a:solidFill>
                  <a:prstClr val="black"/>
                </a:solidFill>
                <a:latin typeface="Trebuchet MS"/>
                <a:cs typeface="Trebuchet MS"/>
              </a:rPr>
              <a:t>get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e?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1460" y="5518972"/>
            <a:ext cx="157588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A:</a:t>
            </a:r>
            <a:r>
              <a:rPr lang="en-US"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27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1898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14" dirty="0">
                <a:solidFill>
                  <a:prstClr val="black"/>
                </a:solidFill>
                <a:latin typeface="Trebuchet MS"/>
                <a:cs typeface="Trebuchet MS"/>
              </a:rPr>
              <a:t>om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632A8-0208-E803-1295-292C749079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11298" y="6004712"/>
            <a:ext cx="1031132" cy="0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AC827-7D23-0871-1EF3-64635657592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12464" y="5669515"/>
            <a:ext cx="2178996" cy="0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Up 8">
            <a:extLst>
              <a:ext uri="{FF2B5EF4-FFF2-40B4-BE49-F238E27FC236}">
                <a16:creationId xmlns:a16="http://schemas.microsoft.com/office/drawing/2014/main" id="{A8813619-2BD2-05B8-C838-E1DF5E82BA68}"/>
              </a:ext>
            </a:extLst>
          </p:cNvPr>
          <p:cNvSpPr/>
          <p:nvPr/>
        </p:nvSpPr>
        <p:spPr>
          <a:xfrm rot="18737730">
            <a:off x="5449831" y="5902394"/>
            <a:ext cx="316323" cy="856350"/>
          </a:xfrm>
          <a:prstGeom prst="upArrow">
            <a:avLst>
              <a:gd name="adj1" fmla="val 40299"/>
              <a:gd name="adj2" fmla="val 97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836"/>
            <a:ext cx="800255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distance: getting the alignment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47" y="1138882"/>
            <a:ext cx="8002557" cy="8289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srgbClr val="941751"/>
                </a:solidFill>
                <a:latin typeface="Trebuchet MS"/>
                <a:cs typeface="Trebuchet MS"/>
              </a:rPr>
              <a:t>Traceback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corresponds to an optimal alignment / edit transcript</a:t>
            </a:r>
          </a:p>
          <a:p>
            <a:pPr marL="8929" defTabSz="642915">
              <a:spcBef>
                <a:spcPts val="1491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At each step, ask: which neighbor (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⇖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⇐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) gave the minimum?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6149" y="2163956"/>
          <a:ext cx="5599829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88">
                  <a:extLst>
                    <a:ext uri="{9D8B030D-6E8A-4147-A177-3AD203B41FA5}">
                      <a16:colId xmlns:a16="http://schemas.microsoft.com/office/drawing/2014/main" val="94299598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lang="el-GR" sz="2400" dirty="0">
                        <a:solidFill>
                          <a:prstClr val="black"/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40"/>
                        </a:lnSpc>
                      </a:pPr>
                      <a:endParaRPr lang="en-US" sz="2400" b="0" dirty="0">
                        <a:solidFill>
                          <a:srgbClr val="FF26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2065" algn="ctr">
                        <a:lnSpc>
                          <a:spcPts val="114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82901" y="4818874"/>
            <a:ext cx="2461099" cy="3094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41" dirty="0">
                <a:solidFill>
                  <a:prstClr val="black"/>
                </a:solidFill>
                <a:latin typeface="Trebuchet MS"/>
                <a:cs typeface="Trebuchet MS"/>
              </a:rPr>
              <a:t>Q:</a:t>
            </a:r>
            <a:r>
              <a:rPr sz="1898" b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1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1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25" dirty="0">
                <a:solidFill>
                  <a:prstClr val="black"/>
                </a:solidFill>
                <a:latin typeface="Trebuchet MS"/>
                <a:cs typeface="Trebuchet MS"/>
              </a:rPr>
              <a:t>did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5" dirty="0">
                <a:solidFill>
                  <a:prstClr val="black"/>
                </a:solidFill>
                <a:latin typeface="Trebuchet MS"/>
                <a:cs typeface="Trebuchet MS"/>
              </a:rPr>
              <a:t>get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7" dirty="0">
                <a:solidFill>
                  <a:prstClr val="black"/>
                </a:solidFill>
                <a:latin typeface="Trebuchet MS"/>
                <a:cs typeface="Trebuchet MS"/>
              </a:rPr>
              <a:t>e?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1931" y="4487840"/>
            <a:ext cx="157588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A:</a:t>
            </a:r>
            <a:r>
              <a:rPr lang="en-US" sz="1898" b="1" spc="-13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27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1898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14" dirty="0">
                <a:solidFill>
                  <a:prstClr val="black"/>
                </a:solidFill>
                <a:latin typeface="Trebuchet MS"/>
                <a:cs typeface="Trebuchet MS"/>
              </a:rPr>
              <a:t>om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0" dirty="0">
                <a:solidFill>
                  <a:prstClr val="black"/>
                </a:solidFill>
                <a:latin typeface="Trebuchet MS"/>
                <a:cs typeface="Trebuchet MS"/>
              </a:rPr>
              <a:t>her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632A8-0208-E803-1295-292C749079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105072" y="4973580"/>
            <a:ext cx="2577829" cy="0"/>
          </a:xfrm>
          <a:prstGeom prst="straightConnector1">
            <a:avLst/>
          </a:prstGeom>
          <a:ln w="38100">
            <a:solidFill>
              <a:srgbClr val="3B0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Up 8">
            <a:extLst>
              <a:ext uri="{FF2B5EF4-FFF2-40B4-BE49-F238E27FC236}">
                <a16:creationId xmlns:a16="http://schemas.microsoft.com/office/drawing/2014/main" id="{A8813619-2BD2-05B8-C838-E1DF5E82BA68}"/>
              </a:ext>
            </a:extLst>
          </p:cNvPr>
          <p:cNvSpPr/>
          <p:nvPr/>
        </p:nvSpPr>
        <p:spPr>
          <a:xfrm rot="18567191">
            <a:off x="4852912" y="4536791"/>
            <a:ext cx="316323" cy="2547970"/>
          </a:xfrm>
          <a:prstGeom prst="upArrow">
            <a:avLst>
              <a:gd name="adj1" fmla="val 40299"/>
              <a:gd name="adj2" fmla="val 97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D72DB-1D3A-7323-3037-A4E847A74392}"/>
              </a:ext>
            </a:extLst>
          </p:cNvPr>
          <p:cNvGrpSpPr/>
          <p:nvPr/>
        </p:nvGrpSpPr>
        <p:grpSpPr>
          <a:xfrm>
            <a:off x="3677056" y="4683461"/>
            <a:ext cx="3628416" cy="290119"/>
            <a:chOff x="3677056" y="4683461"/>
            <a:chExt cx="3628416" cy="29011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3AAC827-7D23-0871-1EF3-646356575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056" y="4683461"/>
              <a:ext cx="389109" cy="290119"/>
            </a:xfrm>
            <a:prstGeom prst="straightConnector1">
              <a:avLst/>
            </a:prstGeom>
            <a:ln w="38100">
              <a:solidFill>
                <a:srgbClr val="3B0E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7A6A4E-901A-246C-3044-0206DE1E22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6165" y="4683461"/>
              <a:ext cx="3239307" cy="0"/>
            </a:xfrm>
            <a:prstGeom prst="line">
              <a:avLst/>
            </a:prstGeom>
            <a:ln w="38100">
              <a:solidFill>
                <a:srgbClr val="3B0EF8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629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55" y="209973"/>
            <a:ext cx="8313850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</a:t>
            </a:r>
            <a:r>
              <a:rPr lang="en-US"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istance: getting the alignment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55" y="1138882"/>
            <a:ext cx="8313849" cy="8289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dirty="0">
                <a:solidFill>
                  <a:srgbClr val="941751"/>
                </a:solidFill>
                <a:latin typeface="Trebuchet MS"/>
                <a:cs typeface="Trebuchet MS"/>
              </a:rPr>
              <a:t>Traceback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corresponds to an optimal alignment / edit transcript</a:t>
            </a:r>
          </a:p>
          <a:p>
            <a:pPr marL="8929" defTabSz="642915">
              <a:spcBef>
                <a:spcPts val="1491"/>
              </a:spcBef>
            </a:pP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At each step, ask: which neighbor (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⇖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⇐ 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or </a:t>
            </a:r>
            <a:r>
              <a:rPr sz="2039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2039" dirty="0">
                <a:solidFill>
                  <a:prstClr val="black"/>
                </a:solidFill>
                <a:latin typeface="Trebuchet MS"/>
                <a:cs typeface="Trebuchet MS"/>
              </a:rPr>
              <a:t>) gave the minimum?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41757"/>
              </p:ext>
            </p:extLst>
          </p:nvPr>
        </p:nvGraphicFramePr>
        <p:xfrm>
          <a:off x="188120" y="2086132"/>
          <a:ext cx="5599829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88">
                  <a:extLst>
                    <a:ext uri="{9D8B030D-6E8A-4147-A177-3AD203B41FA5}">
                      <a16:colId xmlns:a16="http://schemas.microsoft.com/office/drawing/2014/main" val="94299598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lang="el-GR" sz="2400" dirty="0">
                        <a:solidFill>
                          <a:prstClr val="black"/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40"/>
                        </a:lnSpc>
                      </a:pPr>
                      <a:endParaRPr lang="en-US" sz="2400" b="0" dirty="0">
                        <a:solidFill>
                          <a:srgbClr val="FF26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2065" algn="ctr">
                        <a:lnSpc>
                          <a:spcPts val="114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A327EF-52DE-4F0D-970A-485991D213C9}"/>
              </a:ext>
            </a:extLst>
          </p:cNvPr>
          <p:cNvCxnSpPr/>
          <p:nvPr/>
        </p:nvCxnSpPr>
        <p:spPr>
          <a:xfrm>
            <a:off x="3574904" y="4922195"/>
            <a:ext cx="1877439" cy="1546698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AE4E6E-519D-2D0D-19CA-CB59E5E7278B}"/>
              </a:ext>
            </a:extLst>
          </p:cNvPr>
          <p:cNvCxnSpPr>
            <a:cxnSpLocks/>
          </p:cNvCxnSpPr>
          <p:nvPr/>
        </p:nvCxnSpPr>
        <p:spPr>
          <a:xfrm>
            <a:off x="992209" y="2798908"/>
            <a:ext cx="522861" cy="419408"/>
          </a:xfrm>
          <a:prstGeom prst="line">
            <a:avLst/>
          </a:prstGeom>
          <a:ln w="57150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FADD4-C18B-0FB9-5866-83DF54E31024}"/>
              </a:ext>
            </a:extLst>
          </p:cNvPr>
          <p:cNvCxnSpPr>
            <a:cxnSpLocks/>
          </p:cNvCxnSpPr>
          <p:nvPr/>
        </p:nvCxnSpPr>
        <p:spPr>
          <a:xfrm>
            <a:off x="1507775" y="3579776"/>
            <a:ext cx="1731524" cy="1381328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41B09-5EFD-D612-0360-63E45815FF2E}"/>
              </a:ext>
            </a:extLst>
          </p:cNvPr>
          <p:cNvCxnSpPr>
            <a:cxnSpLocks/>
          </p:cNvCxnSpPr>
          <p:nvPr/>
        </p:nvCxnSpPr>
        <p:spPr>
          <a:xfrm>
            <a:off x="3180934" y="4941649"/>
            <a:ext cx="437743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F66D0-2ADC-E3E8-927A-8B14A8A720DE}"/>
              </a:ext>
            </a:extLst>
          </p:cNvPr>
          <p:cNvCxnSpPr>
            <a:cxnSpLocks/>
          </p:cNvCxnSpPr>
          <p:nvPr/>
        </p:nvCxnSpPr>
        <p:spPr>
          <a:xfrm>
            <a:off x="1515070" y="3180942"/>
            <a:ext cx="0" cy="431345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14">
            <a:extLst>
              <a:ext uri="{FF2B5EF4-FFF2-40B4-BE49-F238E27FC236}">
                <a16:creationId xmlns:a16="http://schemas.microsoft.com/office/drawing/2014/main" id="{237ED020-6786-6FD8-0717-CDADB8B02B26}"/>
              </a:ext>
            </a:extLst>
          </p:cNvPr>
          <p:cNvSpPr txBox="1"/>
          <p:nvPr/>
        </p:nvSpPr>
        <p:spPr>
          <a:xfrm>
            <a:off x="5991377" y="2530206"/>
            <a:ext cx="3134763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Alignment:</a:t>
            </a: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388F943F-C99C-3B8D-BF1C-4C418D438B55}"/>
              </a:ext>
            </a:extLst>
          </p:cNvPr>
          <p:cNvSpPr txBox="1"/>
          <p:nvPr/>
        </p:nvSpPr>
        <p:spPr>
          <a:xfrm>
            <a:off x="5997154" y="5443737"/>
            <a:ext cx="3046353" cy="430647"/>
          </a:xfrm>
          <a:prstGeom prst="rect">
            <a:avLst/>
          </a:prstGeom>
        </p:spPr>
        <p:txBody>
          <a:bodyPr vert="horz" wrap="square" lIns="0" tIns="60722" rIns="0" bIns="0" rtlCol="0">
            <a:spAutoFit/>
          </a:bodyPr>
          <a:lstStyle/>
          <a:p>
            <a:pPr marL="8929" defTabSz="642915">
              <a:spcBef>
                <a:spcPts val="478"/>
              </a:spcBef>
            </a:pPr>
            <a:r>
              <a:rPr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</a:t>
            </a: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ranscript:</a:t>
            </a: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F75B985C-7001-6176-10A2-91A5CEA64E3F}"/>
              </a:ext>
            </a:extLst>
          </p:cNvPr>
          <p:cNvSpPr txBox="1"/>
          <p:nvPr/>
        </p:nvSpPr>
        <p:spPr>
          <a:xfrm>
            <a:off x="5992219" y="5830273"/>
            <a:ext cx="3223172" cy="446036"/>
          </a:xfrm>
          <a:prstGeom prst="rect">
            <a:avLst/>
          </a:prstGeom>
        </p:spPr>
        <p:txBody>
          <a:bodyPr vert="horz" wrap="square" lIns="0" tIns="60722" rIns="0" bIns="0" rtlCol="0">
            <a:spAutoFit/>
          </a:bodyPr>
          <a:lstStyle/>
          <a:p>
            <a:pPr marL="26788" defTabSz="642915">
              <a:spcBef>
                <a:spcPts val="394"/>
              </a:spcBef>
            </a:pPr>
            <a:r>
              <a:rPr sz="2500" b="1" spc="300" dirty="0">
                <a:solidFill>
                  <a:srgbClr val="009051"/>
                </a:solidFill>
                <a:latin typeface="Arial Narrow" panose="020B0606020202030204" pitchFamily="34" charset="0"/>
                <a:cs typeface="Consolas"/>
              </a:rPr>
              <a:t>MM</a:t>
            </a:r>
            <a:r>
              <a:rPr sz="2500" b="1" spc="300" dirty="0">
                <a:solidFill>
                  <a:srgbClr val="FF2600"/>
                </a:solidFill>
                <a:latin typeface="Arial Narrow" panose="020B0606020202030204" pitchFamily="34" charset="0"/>
                <a:cs typeface="Consolas"/>
              </a:rPr>
              <a:t>D</a:t>
            </a:r>
            <a:r>
              <a:rPr sz="2500" b="1" spc="300" dirty="0">
                <a:solidFill>
                  <a:srgbClr val="009051"/>
                </a:solidFill>
                <a:latin typeface="Arial Narrow" panose="020B0606020202030204" pitchFamily="34" charset="0"/>
                <a:cs typeface="Consolas"/>
              </a:rPr>
              <a:t>MMMM</a:t>
            </a:r>
            <a:r>
              <a:rPr sz="2500" b="1" spc="300" dirty="0">
                <a:solidFill>
                  <a:srgbClr val="FF2600"/>
                </a:solidFill>
                <a:latin typeface="Arial Narrow" panose="020B0606020202030204" pitchFamily="34" charset="0"/>
                <a:cs typeface="Consolas"/>
              </a:rPr>
              <a:t>I</a:t>
            </a:r>
            <a:r>
              <a:rPr sz="2500" b="1" spc="300" dirty="0">
                <a:solidFill>
                  <a:srgbClr val="009051"/>
                </a:solidFill>
                <a:latin typeface="Arial Narrow" panose="020B0606020202030204" pitchFamily="34" charset="0"/>
                <a:cs typeface="Consolas"/>
              </a:rPr>
              <a:t>MMMMM</a:t>
            </a:r>
            <a:endParaRPr sz="2500" spc="300" dirty="0">
              <a:solidFill>
                <a:prstClr val="black"/>
              </a:solidFill>
              <a:latin typeface="Arial Narrow" panose="020B0606020202030204" pitchFamily="34" charset="0"/>
              <a:cs typeface="Consolas"/>
            </a:endParaRPr>
          </a:p>
        </p:txBody>
      </p:sp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840197F0-E3D7-ECF7-5E4E-8BE83B02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15129"/>
              </p:ext>
            </p:extLst>
          </p:nvPr>
        </p:nvGraphicFramePr>
        <p:xfrm>
          <a:off x="5908739" y="3066696"/>
          <a:ext cx="3215810" cy="102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370">
                  <a:extLst>
                    <a:ext uri="{9D8B030D-6E8A-4147-A177-3AD203B41FA5}">
                      <a16:colId xmlns:a16="http://schemas.microsoft.com/office/drawing/2014/main" val="4074082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0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0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45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2080" algn="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30"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2400" b="0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2080" algn="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39700" indent="0" algn="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b="0" spc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45" algn="ctr">
                        <a:lnSpc>
                          <a:spcPts val="2570"/>
                        </a:lnSpc>
                      </a:pPr>
                      <a:r>
                        <a:rPr lang="en-US" sz="2400" b="0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b="0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2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18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55" y="209973"/>
            <a:ext cx="8313850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</a:t>
            </a:r>
            <a:r>
              <a:rPr lang="en-US"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3164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istance: getting the alignment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120" y="2086132"/>
          <a:ext cx="5599829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988">
                  <a:extLst>
                    <a:ext uri="{9D8B030D-6E8A-4147-A177-3AD203B41FA5}">
                      <a16:colId xmlns:a16="http://schemas.microsoft.com/office/drawing/2014/main" val="94299598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spc="88" dirty="0">
                          <a:solidFill>
                            <a:prstClr val="black"/>
                          </a:solidFill>
                          <a:latin typeface="Microsoft Sans Serif"/>
                          <a:cs typeface="Microsoft Sans Serif"/>
                        </a:rPr>
                        <a:t>ϵ</a:t>
                      </a:r>
                      <a:endParaRPr lang="el-GR" sz="2400" dirty="0">
                        <a:solidFill>
                          <a:prstClr val="black"/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T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7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9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2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55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585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G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85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585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40"/>
                        </a:lnSpc>
                      </a:pPr>
                      <a:endParaRPr lang="en-US" sz="2400" b="0" dirty="0">
                        <a:solidFill>
                          <a:srgbClr val="FF26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2065" algn="ctr">
                        <a:lnSpc>
                          <a:spcPts val="114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sz="2400" b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501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610"/>
                        </a:lnSpc>
                      </a:pPr>
                      <a:r>
                        <a:rPr lang="en-US" sz="2400" dirty="0">
                          <a:latin typeface="Consolas"/>
                          <a:cs typeface="Consolas"/>
                        </a:rPr>
                        <a:t>C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610"/>
                        </a:lnSpc>
                      </a:pPr>
                      <a:r>
                        <a:rPr sz="2400" b="0" dirty="0">
                          <a:latin typeface="Arial Narrow" panose="020B0606020202030204" pitchFamily="34" charset="0"/>
                          <a:cs typeface="Consolas"/>
                        </a:rPr>
                        <a:t>12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11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10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9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8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7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6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5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4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3</a:t>
                      </a:r>
                      <a:endParaRPr sz="2400" b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10"/>
                        </a:lnSpc>
                      </a:pPr>
                      <a:r>
                        <a:rPr sz="2400" b="0" dirty="0">
                          <a:solidFill>
                            <a:srgbClr val="FF2600"/>
                          </a:solidFill>
                          <a:latin typeface="Arial Narrow" panose="020B0606020202030204" pitchFamily="34" charset="0"/>
                          <a:cs typeface="Consolas"/>
                        </a:rPr>
                        <a:t>2</a:t>
                      </a:r>
                      <a:endParaRPr sz="2400" b="0" dirty="0">
                        <a:latin typeface="Arial Narrow" panose="020B0606020202030204" pitchFamily="34" charset="0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A327EF-52DE-4F0D-970A-485991D213C9}"/>
              </a:ext>
            </a:extLst>
          </p:cNvPr>
          <p:cNvCxnSpPr/>
          <p:nvPr/>
        </p:nvCxnSpPr>
        <p:spPr>
          <a:xfrm>
            <a:off x="3574904" y="4922195"/>
            <a:ext cx="1877439" cy="1546698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AE4E6E-519D-2D0D-19CA-CB59E5E7278B}"/>
              </a:ext>
            </a:extLst>
          </p:cNvPr>
          <p:cNvCxnSpPr>
            <a:cxnSpLocks/>
          </p:cNvCxnSpPr>
          <p:nvPr/>
        </p:nvCxnSpPr>
        <p:spPr>
          <a:xfrm>
            <a:off x="992209" y="2798908"/>
            <a:ext cx="522861" cy="419408"/>
          </a:xfrm>
          <a:prstGeom prst="line">
            <a:avLst/>
          </a:prstGeom>
          <a:ln w="57150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FADD4-C18B-0FB9-5866-83DF54E31024}"/>
              </a:ext>
            </a:extLst>
          </p:cNvPr>
          <p:cNvCxnSpPr>
            <a:cxnSpLocks/>
          </p:cNvCxnSpPr>
          <p:nvPr/>
        </p:nvCxnSpPr>
        <p:spPr>
          <a:xfrm>
            <a:off x="1507775" y="3579776"/>
            <a:ext cx="1731524" cy="1381328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41B09-5EFD-D612-0360-63E45815FF2E}"/>
              </a:ext>
            </a:extLst>
          </p:cNvPr>
          <p:cNvCxnSpPr>
            <a:cxnSpLocks/>
          </p:cNvCxnSpPr>
          <p:nvPr/>
        </p:nvCxnSpPr>
        <p:spPr>
          <a:xfrm>
            <a:off x="3180934" y="4941649"/>
            <a:ext cx="437743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F66D0-2ADC-E3E8-927A-8B14A8A720DE}"/>
              </a:ext>
            </a:extLst>
          </p:cNvPr>
          <p:cNvCxnSpPr>
            <a:cxnSpLocks/>
          </p:cNvCxnSpPr>
          <p:nvPr/>
        </p:nvCxnSpPr>
        <p:spPr>
          <a:xfrm>
            <a:off x="1515070" y="3180942"/>
            <a:ext cx="0" cy="431345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10">
            <a:extLst>
              <a:ext uri="{FF2B5EF4-FFF2-40B4-BE49-F238E27FC236}">
                <a16:creationId xmlns:a16="http://schemas.microsoft.com/office/drawing/2014/main" id="{AF973B67-B13A-EBC2-8432-DB5C6F4E42A0}"/>
              </a:ext>
            </a:extLst>
          </p:cNvPr>
          <p:cNvSpPr txBox="1"/>
          <p:nvPr/>
        </p:nvSpPr>
        <p:spPr>
          <a:xfrm>
            <a:off x="303781" y="1116558"/>
            <a:ext cx="5484168" cy="63662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039" spc="-32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25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16" dirty="0">
                <a:solidFill>
                  <a:prstClr val="black"/>
                </a:solidFill>
                <a:latin typeface="Trebuchet MS"/>
                <a:cs typeface="Trebuchet MS"/>
              </a:rPr>
              <a:t>ﬁ</a:t>
            </a:r>
            <a:r>
              <a:rPr sz="2039" spc="14" dirty="0">
                <a:solidFill>
                  <a:prstClr val="black"/>
                </a:solidFill>
                <a:latin typeface="Trebuchet MS"/>
                <a:cs typeface="Trebuchet MS"/>
              </a:rPr>
              <a:t>nd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70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80" dirty="0">
                <a:solidFill>
                  <a:prstClr val="black"/>
                </a:solidFill>
                <a:latin typeface="Trebuchet MS"/>
                <a:cs typeface="Trebuchet MS"/>
              </a:rPr>
              <a:t>edit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distan</a:t>
            </a:r>
            <a:r>
              <a:rPr sz="2039" spc="-77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21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70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46" dirty="0">
                <a:solidFill>
                  <a:prstClr val="black"/>
                </a:solidFill>
                <a:latin typeface="Trebuchet MS"/>
                <a:cs typeface="Trebuchet MS"/>
              </a:rPr>
              <a:t>ali</a:t>
            </a:r>
            <a:r>
              <a:rPr sz="2039" spc="-77" dirty="0">
                <a:solidFill>
                  <a:prstClr val="black"/>
                </a:solidFill>
                <a:latin typeface="Trebuchet MS"/>
                <a:cs typeface="Trebuchet MS"/>
              </a:rPr>
              <a:t>g</a:t>
            </a:r>
            <a:r>
              <a:rPr sz="2039" spc="-14" dirty="0">
                <a:solidFill>
                  <a:prstClr val="black"/>
                </a:solidFill>
                <a:latin typeface="Trebuchet MS"/>
                <a:cs typeface="Trebuchet MS"/>
              </a:rPr>
              <a:t>nme</a:t>
            </a:r>
            <a:r>
              <a:rPr sz="2039" spc="-21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039" spc="-91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02" dirty="0">
                <a:solidFill>
                  <a:prstClr val="black"/>
                </a:solidFill>
                <a:latin typeface="Trebuchet MS"/>
                <a:cs typeface="Trebuchet MS"/>
              </a:rPr>
              <a:t>did:</a:t>
            </a:r>
            <a:endParaRPr sz="2039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929" defTabSz="642915">
              <a:spcBef>
                <a:spcPts val="14"/>
              </a:spcBef>
            </a:pPr>
            <a:r>
              <a:rPr sz="2039" spc="-143" dirty="0">
                <a:solidFill>
                  <a:prstClr val="black"/>
                </a:solidFill>
                <a:latin typeface="Trebuchet MS"/>
                <a:cs typeface="Trebuchet MS"/>
              </a:rPr>
              <a:t>(a)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84" dirty="0">
                <a:solidFill>
                  <a:prstClr val="black"/>
                </a:solidFill>
                <a:latin typeface="Trebuchet MS"/>
                <a:cs typeface="Trebuchet MS"/>
              </a:rPr>
              <a:t>table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16" dirty="0">
                <a:solidFill>
                  <a:prstClr val="black"/>
                </a:solidFill>
                <a:latin typeface="Trebuchet MS"/>
                <a:cs typeface="Trebuchet MS"/>
              </a:rPr>
              <a:t>ﬁ</a:t>
            </a:r>
            <a:r>
              <a:rPr sz="2039" spc="-42" dirty="0">
                <a:solidFill>
                  <a:prstClr val="black"/>
                </a:solidFill>
                <a:latin typeface="Trebuchet MS"/>
                <a:cs typeface="Trebuchet MS"/>
              </a:rPr>
              <a:t>llin</a:t>
            </a:r>
            <a:r>
              <a:rPr sz="2039" spc="-88" dirty="0">
                <a:solidFill>
                  <a:prstClr val="black"/>
                </a:solidFill>
                <a:latin typeface="Trebuchet MS"/>
                <a:cs typeface="Trebuchet MS"/>
              </a:rPr>
              <a:t>g</a:t>
            </a:r>
            <a:r>
              <a:rPr sz="2039" spc="-327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039" spc="-95" dirty="0">
                <a:solidFill>
                  <a:prstClr val="black"/>
                </a:solidFill>
                <a:latin typeface="Trebuchet MS"/>
                <a:cs typeface="Trebuchet MS"/>
              </a:rPr>
              <a:t>b</a:t>
            </a:r>
            <a:r>
              <a:rPr sz="2039" spc="-172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98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039" spc="-105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67" dirty="0">
                <a:solidFill>
                  <a:prstClr val="black"/>
                </a:solidFill>
                <a:latin typeface="Trebuchet MS"/>
                <a:cs typeface="Trebuchet MS"/>
              </a:rPr>
              <a:t>eback</a:t>
            </a:r>
            <a:endParaRPr sz="203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1B370869-9EAC-1DFA-F86C-1A154E41E583}"/>
              </a:ext>
            </a:extLst>
          </p:cNvPr>
          <p:cNvSpPr txBox="1"/>
          <p:nvPr/>
        </p:nvSpPr>
        <p:spPr>
          <a:xfrm>
            <a:off x="5913821" y="2688031"/>
            <a:ext cx="2916882" cy="1687610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defTabSz="642915">
              <a:lnSpc>
                <a:spcPct val="100600"/>
              </a:lnSpc>
              <a:spcBef>
                <a:spcPts val="56"/>
              </a:spcBef>
            </a:pPr>
            <a:r>
              <a:rPr sz="2039" spc="-63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2039" spc="-161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584" dirty="0">
                <a:solidFill>
                  <a:prstClr val="black"/>
                </a:solidFill>
                <a:latin typeface="Trebuchet MS"/>
                <a:cs typeface="Trebuchet MS"/>
              </a:rPr>
              <a:t>|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i="1" spc="-74" dirty="0">
                <a:solidFill>
                  <a:prstClr val="black"/>
                </a:solidFill>
                <a:latin typeface="Trebuchet MS"/>
                <a:cs typeface="Trebuchet MS"/>
              </a:rPr>
              <a:t>X</a:t>
            </a:r>
            <a:r>
              <a:rPr sz="2039" i="1" spc="-24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584" dirty="0">
                <a:solidFill>
                  <a:prstClr val="black"/>
                </a:solidFill>
                <a:latin typeface="Trebuchet MS"/>
                <a:cs typeface="Trebuchet MS"/>
              </a:rPr>
              <a:t>|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143" dirty="0">
                <a:solidFill>
                  <a:prstClr val="black"/>
                </a:solidFill>
                <a:latin typeface="Trebuchet MS"/>
                <a:cs typeface="Trebuchet MS"/>
              </a:rPr>
              <a:t>=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i="1" spc="-46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sz="2039" i="1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21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584" dirty="0">
                <a:solidFill>
                  <a:prstClr val="black"/>
                </a:solidFill>
                <a:latin typeface="Trebuchet MS"/>
                <a:cs typeface="Trebuchet MS"/>
              </a:rPr>
              <a:t>|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i="1" spc="-109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2039" i="1" spc="-24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584" dirty="0">
                <a:solidFill>
                  <a:prstClr val="black"/>
                </a:solidFill>
                <a:latin typeface="Trebuchet MS"/>
                <a:cs typeface="Trebuchet MS"/>
              </a:rPr>
              <a:t>|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143" dirty="0">
                <a:solidFill>
                  <a:prstClr val="black"/>
                </a:solidFill>
                <a:latin typeface="Trebuchet MS"/>
                <a:cs typeface="Trebuchet MS"/>
              </a:rPr>
              <a:t>=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i="1" spc="-28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2039" spc="-327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21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2039" spc="4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11" dirty="0">
                <a:solidFill>
                  <a:prstClr val="black"/>
                </a:solidFill>
                <a:latin typeface="Trebuchet MS"/>
                <a:cs typeface="Trebuchet MS"/>
              </a:rPr>
              <a:t>w  </a:t>
            </a:r>
            <a:r>
              <a:rPr sz="2039" spc="-18" dirty="0">
                <a:solidFill>
                  <a:prstClr val="black"/>
                </a:solidFill>
                <a:latin typeface="Trebuchet MS"/>
                <a:cs typeface="Trebuchet MS"/>
              </a:rPr>
              <a:t>much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35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74" dirty="0">
                <a:solidFill>
                  <a:prstClr val="black"/>
                </a:solidFill>
                <a:latin typeface="Trebuchet MS"/>
                <a:cs typeface="Trebuchet MS"/>
              </a:rPr>
              <a:t>k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3" dirty="0">
                <a:solidFill>
                  <a:prstClr val="black"/>
                </a:solidFill>
                <a:latin typeface="Trebuchet MS"/>
                <a:cs typeface="Trebuchet MS"/>
              </a:rPr>
              <a:t>is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84" dirty="0">
                <a:solidFill>
                  <a:prstClr val="black"/>
                </a:solidFill>
                <a:latin typeface="Trebuchet MS"/>
                <a:cs typeface="Trebuchet MS"/>
              </a:rPr>
              <a:t>table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16" dirty="0">
                <a:solidFill>
                  <a:prstClr val="black"/>
                </a:solidFill>
                <a:latin typeface="Trebuchet MS"/>
                <a:cs typeface="Trebuchet MS"/>
              </a:rPr>
              <a:t>ﬁ</a:t>
            </a:r>
            <a:r>
              <a:rPr sz="2039" spc="-25" dirty="0">
                <a:solidFill>
                  <a:prstClr val="black"/>
                </a:solidFill>
                <a:latin typeface="Trebuchet MS"/>
                <a:cs typeface="Trebuchet MS"/>
              </a:rPr>
              <a:t>lling?</a:t>
            </a:r>
            <a:endParaRPr sz="2039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39316" marR="138405" defTabSz="642915">
              <a:lnSpc>
                <a:spcPts val="2250"/>
              </a:lnSpc>
              <a:spcBef>
                <a:spcPts val="1378"/>
              </a:spcBef>
            </a:pPr>
            <a:r>
              <a:rPr sz="1898" spc="-127" dirty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illing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(m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34" dirty="0">
                <a:solidFill>
                  <a:prstClr val="black"/>
                </a:solidFill>
                <a:latin typeface="Trebuchet MS"/>
                <a:cs typeface="Trebuchet MS"/>
              </a:rPr>
              <a:t>+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0" dirty="0">
                <a:solidFill>
                  <a:prstClr val="black"/>
                </a:solidFill>
                <a:latin typeface="Trebuchet MS"/>
                <a:cs typeface="Trebuchet MS"/>
              </a:rPr>
              <a:t>1)(n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34" dirty="0">
                <a:solidFill>
                  <a:prstClr val="black"/>
                </a:solidFill>
                <a:latin typeface="Trebuchet MS"/>
                <a:cs typeface="Trebuchet MS"/>
              </a:rPr>
              <a:t>+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1)  </a:t>
            </a:r>
            <a:r>
              <a:rPr sz="1898" spc="-105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1898" spc="-80" dirty="0">
                <a:solidFill>
                  <a:prstClr val="black"/>
                </a:solidFill>
                <a:latin typeface="Trebuchet MS"/>
                <a:cs typeface="Trebuchet MS"/>
              </a:rPr>
              <a:t>ell</a:t>
            </a:r>
            <a:r>
              <a:rPr sz="1898" spc="-109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1898" spc="-305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63" dirty="0">
                <a:solidFill>
                  <a:prstClr val="black"/>
                </a:solidFill>
                <a:latin typeface="Trebuchet MS"/>
                <a:cs typeface="Trebuchet MS"/>
              </a:rPr>
              <a:t>each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-60" dirty="0">
                <a:solidFill>
                  <a:prstClr val="black"/>
                </a:solidFill>
                <a:latin typeface="Trebuchet MS"/>
                <a:cs typeface="Trebuchet MS"/>
              </a:rPr>
              <a:t>equi</a:t>
            </a:r>
            <a:r>
              <a:rPr sz="1898" spc="-42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7" dirty="0">
                <a:solidFill>
                  <a:prstClr val="black"/>
                </a:solidFill>
                <a:latin typeface="Trebuchet MS"/>
                <a:cs typeface="Trebuchet MS"/>
              </a:rPr>
              <a:t>ing  </a:t>
            </a:r>
            <a:r>
              <a:rPr sz="1898" spc="-105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1898" spc="-28" dirty="0">
                <a:solidFill>
                  <a:prstClr val="black"/>
                </a:solidFill>
                <a:latin typeface="Trebuchet MS"/>
                <a:cs typeface="Trebuchet MS"/>
              </a:rPr>
              <a:t>onsta</a:t>
            </a:r>
            <a:r>
              <a:rPr sz="1898" spc="-42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1898" spc="-127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9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1898" spc="-56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35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-46" dirty="0">
                <a:solidFill>
                  <a:prstClr val="black"/>
                </a:solidFill>
                <a:latin typeface="Trebuchet MS"/>
                <a:cs typeface="Trebuchet MS"/>
              </a:rPr>
              <a:t>k</a:t>
            </a:r>
            <a:r>
              <a:rPr sz="1898" spc="-305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so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i="1" spc="-14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158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1898" i="1" spc="-35" dirty="0">
                <a:solidFill>
                  <a:prstClr val="black"/>
                </a:solidFill>
                <a:latin typeface="Trebuchet MS"/>
                <a:cs typeface="Trebuchet MS"/>
              </a:rPr>
              <a:t>mn</a:t>
            </a:r>
            <a:r>
              <a:rPr sz="1898" spc="-158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2F786BA9-79BC-695E-521F-8F774FC43C61}"/>
              </a:ext>
            </a:extLst>
          </p:cNvPr>
          <p:cNvSpPr txBox="1"/>
          <p:nvPr/>
        </p:nvSpPr>
        <p:spPr>
          <a:xfrm>
            <a:off x="5845727" y="4514394"/>
            <a:ext cx="3230761" cy="1954499"/>
          </a:xfrm>
          <a:prstGeom prst="rect">
            <a:avLst/>
          </a:prstGeom>
        </p:spPr>
        <p:txBody>
          <a:bodyPr vert="horz" wrap="square" lIns="0" tIns="183505" rIns="0" bIns="0" rtlCol="0">
            <a:spAutoFit/>
          </a:bodyPr>
          <a:lstStyle/>
          <a:p>
            <a:pPr marL="8929" defTabSz="642915">
              <a:spcBef>
                <a:spcPts val="1445"/>
              </a:spcBef>
            </a:pPr>
            <a:r>
              <a:rPr sz="2039" spc="11" dirty="0">
                <a:solidFill>
                  <a:prstClr val="black"/>
                </a:solidFill>
                <a:latin typeface="Trebuchet MS"/>
                <a:cs typeface="Trebuchet MS"/>
              </a:rPr>
              <a:t>H</a:t>
            </a:r>
            <a:r>
              <a:rPr sz="2039" spc="-11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18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8" dirty="0">
                <a:solidFill>
                  <a:prstClr val="black"/>
                </a:solidFill>
                <a:latin typeface="Trebuchet MS"/>
                <a:cs typeface="Trebuchet MS"/>
              </a:rPr>
              <a:t>much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39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2039" spc="-60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039" spc="-35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74" dirty="0">
                <a:solidFill>
                  <a:prstClr val="black"/>
                </a:solidFill>
                <a:latin typeface="Trebuchet MS"/>
                <a:cs typeface="Trebuchet MS"/>
              </a:rPr>
              <a:t>k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63" dirty="0">
                <a:solidFill>
                  <a:prstClr val="black"/>
                </a:solidFill>
                <a:latin typeface="Trebuchet MS"/>
                <a:cs typeface="Trebuchet MS"/>
              </a:rPr>
              <a:t>is</a:t>
            </a:r>
            <a:r>
              <a:rPr sz="2039" spc="-18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39" spc="-13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039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2039" spc="-98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039" spc="-105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2039" spc="-42" dirty="0">
                <a:solidFill>
                  <a:prstClr val="black"/>
                </a:solidFill>
                <a:latin typeface="Trebuchet MS"/>
                <a:cs typeface="Trebuchet MS"/>
              </a:rPr>
              <a:t>eback?</a:t>
            </a:r>
            <a:endParaRPr sz="2039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7175" algn="just" defTabSz="642915">
              <a:spcBef>
                <a:spcPts val="1280"/>
              </a:spcBef>
            </a:pPr>
            <a:r>
              <a:rPr sz="1898" spc="-60" dirty="0">
                <a:solidFill>
                  <a:prstClr val="black"/>
                </a:solidFill>
                <a:latin typeface="Trebuchet MS"/>
                <a:cs typeface="Trebuchet MS"/>
              </a:rPr>
              <a:t>Each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74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1898" spc="-32" dirty="0">
                <a:solidFill>
                  <a:prstClr val="black"/>
                </a:solidFill>
                <a:latin typeface="Trebuchet MS"/>
                <a:cs typeface="Trebuchet MS"/>
              </a:rPr>
              <a:t>ep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7" dirty="0">
                <a:solidFill>
                  <a:prstClr val="black"/>
                </a:solidFill>
                <a:latin typeface="Trebuchet MS"/>
                <a:cs typeface="Trebuchet MS"/>
              </a:rPr>
              <a:t>goes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93" dirty="0">
                <a:solidFill>
                  <a:prstClr val="black"/>
                </a:solidFill>
                <a:latin typeface="Lucida Sans Unicode"/>
                <a:cs typeface="Lucida Sans Unicode"/>
              </a:rPr>
              <a:t>⇖</a:t>
            </a:r>
            <a:r>
              <a:rPr sz="1898" spc="-305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12" dirty="0">
                <a:solidFill>
                  <a:prstClr val="black"/>
                </a:solidFill>
                <a:latin typeface="Lucida Sans Unicode"/>
                <a:cs typeface="Lucida Sans Unicode"/>
              </a:rPr>
              <a:t>⇐</a:t>
            </a:r>
            <a:r>
              <a:rPr sz="1898" spc="-20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or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76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1898" spc="-305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7175" marR="3572" algn="just" defTabSz="642915">
              <a:lnSpc>
                <a:spcPct val="106500"/>
              </a:lnSpc>
              <a:spcBef>
                <a:spcPts val="457"/>
              </a:spcBef>
            </a:pPr>
            <a:r>
              <a:rPr sz="1898" spc="-77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1898" spc="-60" dirty="0">
                <a:solidFill>
                  <a:prstClr val="black"/>
                </a:solidFill>
                <a:latin typeface="Trebuchet MS"/>
                <a:cs typeface="Trebuchet MS"/>
              </a:rPr>
              <a:t>orst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16" dirty="0">
                <a:solidFill>
                  <a:prstClr val="black"/>
                </a:solidFill>
                <a:latin typeface="Trebuchet MS"/>
                <a:cs typeface="Trebuchet MS"/>
              </a:rPr>
              <a:t>case: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2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1898" spc="-130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1898" spc="-98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1898" spc="-63" dirty="0">
                <a:solidFill>
                  <a:prstClr val="black"/>
                </a:solidFill>
                <a:latin typeface="Trebuchet MS"/>
                <a:cs typeface="Trebuchet MS"/>
              </a:rPr>
              <a:t>eback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2" dirty="0">
                <a:solidFill>
                  <a:prstClr val="black"/>
                </a:solidFill>
                <a:latin typeface="Trebuchet MS"/>
                <a:cs typeface="Trebuchet MS"/>
              </a:rPr>
              <a:t>ne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v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er  </a:t>
            </a:r>
            <a:r>
              <a:rPr sz="1898" spc="18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sz="1898" spc="-4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39" dirty="0">
                <a:solidFill>
                  <a:prstClr val="black"/>
                </a:solidFill>
                <a:latin typeface="Trebuchet MS"/>
                <a:cs typeface="Trebuchet MS"/>
              </a:rPr>
              <a:t>v</a:t>
            </a:r>
            <a:r>
              <a:rPr sz="1898" spc="-53" dirty="0">
                <a:solidFill>
                  <a:prstClr val="black"/>
                </a:solidFill>
                <a:latin typeface="Trebuchet MS"/>
                <a:cs typeface="Trebuchet MS"/>
              </a:rPr>
              <a:t>es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39" dirty="0">
                <a:solidFill>
                  <a:prstClr val="black"/>
                </a:solidFill>
                <a:latin typeface="Trebuchet MS"/>
                <a:cs typeface="Trebuchet MS"/>
              </a:rPr>
              <a:t>diagonall</a:t>
            </a:r>
            <a:r>
              <a:rPr sz="1898" spc="-120" dirty="0">
                <a:solidFill>
                  <a:prstClr val="black"/>
                </a:solidFill>
                <a:latin typeface="Trebuchet MS"/>
                <a:cs typeface="Trebuchet MS"/>
              </a:rPr>
              <a:t>y</a:t>
            </a:r>
            <a:r>
              <a:rPr sz="1898" spc="-305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41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-60" dirty="0">
                <a:solidFill>
                  <a:prstClr val="black"/>
                </a:solidFill>
                <a:latin typeface="Trebuchet MS"/>
                <a:cs typeface="Trebuchet MS"/>
              </a:rPr>
              <a:t>equi</a:t>
            </a:r>
            <a:r>
              <a:rPr sz="1898" spc="-42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898" spc="7" dirty="0">
                <a:solidFill>
                  <a:prstClr val="black"/>
                </a:solidFill>
                <a:latin typeface="Trebuchet MS"/>
                <a:cs typeface="Trebuchet MS"/>
              </a:rPr>
              <a:t>ing  </a:t>
            </a:r>
            <a:r>
              <a:rPr sz="1898" i="1" spc="-42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sz="1898" i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76" dirty="0">
                <a:solidFill>
                  <a:prstClr val="black"/>
                </a:solidFill>
                <a:latin typeface="Lucida Sans Unicode"/>
                <a:cs typeface="Lucida Sans Unicode"/>
              </a:rPr>
              <a:t>⇑</a:t>
            </a:r>
            <a:r>
              <a:rPr sz="1898" spc="-443" dirty="0">
                <a:solidFill>
                  <a:prstClr val="black"/>
                </a:solidFill>
                <a:latin typeface="Trebuchet MS"/>
                <a:cs typeface="Trebuchet MS"/>
              </a:rPr>
              <a:t>’</a:t>
            </a:r>
            <a:r>
              <a:rPr sz="1898" spc="-18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21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i="1" spc="-25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1898" i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12" dirty="0">
                <a:solidFill>
                  <a:prstClr val="black"/>
                </a:solidFill>
                <a:latin typeface="Lucida Sans Unicode"/>
                <a:cs typeface="Lucida Sans Unicode"/>
              </a:rPr>
              <a:t>⇐</a:t>
            </a:r>
            <a:r>
              <a:rPr sz="1898" spc="-443" dirty="0">
                <a:solidFill>
                  <a:prstClr val="black"/>
                </a:solidFill>
                <a:latin typeface="Trebuchet MS"/>
                <a:cs typeface="Trebuchet MS"/>
              </a:rPr>
              <a:t>’</a:t>
            </a:r>
            <a:r>
              <a:rPr sz="1898" spc="-39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1898" spc="-305" dirty="0">
                <a:solidFill>
                  <a:prstClr val="black"/>
                </a:solidFill>
                <a:latin typeface="Trebuchet MS"/>
                <a:cs typeface="Trebuchet MS"/>
              </a:rPr>
              <a:t>,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so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i="1" spc="-14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1898" spc="-158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1898" i="1" spc="-42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sz="1898" i="1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134" dirty="0">
                <a:solidFill>
                  <a:prstClr val="black"/>
                </a:solidFill>
                <a:latin typeface="Trebuchet MS"/>
                <a:cs typeface="Trebuchet MS"/>
              </a:rPr>
              <a:t>+</a:t>
            </a:r>
            <a:r>
              <a:rPr sz="1898" spc="-17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i="1" spc="-25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1898" spc="-158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019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663"/>
            <a:ext cx="389066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32" dirty="0"/>
              <a:t>App</a:t>
            </a:r>
            <a:r>
              <a:rPr sz="3164" spc="-49" dirty="0"/>
              <a:t>r</a:t>
            </a:r>
            <a:r>
              <a:rPr sz="3164" spc="-70" dirty="0"/>
              <a:t>o</a:t>
            </a:r>
            <a:r>
              <a:rPr sz="3164" spc="-77" dirty="0"/>
              <a:t>xim</a:t>
            </a:r>
            <a:r>
              <a:rPr sz="3164" spc="-98" dirty="0"/>
              <a:t>a</a:t>
            </a:r>
            <a:r>
              <a:rPr sz="3164" spc="143" dirty="0"/>
              <a:t>t</a:t>
            </a:r>
            <a:r>
              <a:rPr sz="3164" spc="-176" dirty="0"/>
              <a:t>e</a:t>
            </a:r>
            <a:r>
              <a:rPr sz="3164" spc="-211" dirty="0"/>
              <a:t> </a:t>
            </a:r>
            <a:r>
              <a:rPr sz="3164" spc="-141" dirty="0"/>
              <a:t>m</a:t>
            </a:r>
            <a:r>
              <a:rPr sz="3164" spc="-109" dirty="0"/>
              <a:t>a</a:t>
            </a:r>
            <a:r>
              <a:rPr sz="3164" spc="143" dirty="0"/>
              <a:t>t</a:t>
            </a:r>
            <a:r>
              <a:rPr sz="3164" spc="-28" dirty="0"/>
              <a:t>ching</a:t>
            </a:r>
            <a:endParaRPr sz="3164"/>
          </a:p>
        </p:txBody>
      </p:sp>
      <p:sp>
        <p:nvSpPr>
          <p:cNvPr id="3" name="object 3"/>
          <p:cNvSpPr txBox="1"/>
          <p:nvPr/>
        </p:nvSpPr>
        <p:spPr>
          <a:xfrm>
            <a:off x="544711" y="2341811"/>
            <a:ext cx="7577733" cy="194127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862"/>
              </a:lnSpc>
              <a:spcBef>
                <a:spcPts val="70"/>
              </a:spcBef>
            </a:pPr>
            <a:r>
              <a:rPr sz="3902" i="1" spc="-416" baseline="2252" dirty="0">
                <a:latin typeface="Trebuchet MS"/>
                <a:cs typeface="Trebuchet MS"/>
              </a:rPr>
              <a:t>T</a:t>
            </a:r>
            <a:r>
              <a:rPr sz="3902" spc="-279" baseline="2252" dirty="0">
                <a:latin typeface="Arial MT"/>
                <a:cs typeface="Arial MT"/>
              </a:rPr>
              <a:t>:</a:t>
            </a:r>
            <a:r>
              <a:rPr sz="3902" spc="53" baseline="2252" dirty="0">
                <a:latin typeface="Arial MT"/>
                <a:cs typeface="Arial MT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805" dirty="0"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r>
              <a:rPr sz="2250" spc="-795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8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C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T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A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G</a:t>
            </a:r>
            <a:endParaRPr sz="2250">
              <a:latin typeface="Lucida Console"/>
              <a:cs typeface="Lucida Console"/>
            </a:endParaRPr>
          </a:p>
          <a:p>
            <a:pPr marL="2766319">
              <a:lnSpc>
                <a:spcPts val="2039"/>
              </a:lnSpc>
              <a:tabLst>
                <a:tab pos="3497188" algn="l"/>
              </a:tabLst>
            </a:pP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	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r>
              <a:rPr sz="2250" spc="-795" dirty="0">
                <a:latin typeface="Lucida Console"/>
                <a:cs typeface="Lucida Console"/>
              </a:rPr>
              <a:t> </a:t>
            </a:r>
            <a:r>
              <a:rPr sz="2250" dirty="0">
                <a:latin typeface="Lucida Console"/>
                <a:cs typeface="Lucida Console"/>
              </a:rPr>
              <a:t>|</a:t>
            </a:r>
            <a:endParaRPr sz="2250">
              <a:latin typeface="Lucida Console"/>
              <a:cs typeface="Lucida Console"/>
            </a:endParaRPr>
          </a:p>
          <a:p>
            <a:pPr marR="237075" algn="ctr">
              <a:lnSpc>
                <a:spcPts val="2721"/>
              </a:lnSpc>
            </a:pPr>
            <a:r>
              <a:rPr sz="3902" i="1" spc="-142" baseline="3003" dirty="0">
                <a:latin typeface="Trebuchet MS"/>
                <a:cs typeface="Trebuchet MS"/>
              </a:rPr>
              <a:t>P</a:t>
            </a:r>
            <a:r>
              <a:rPr sz="3902" spc="-279" baseline="3003" dirty="0">
                <a:latin typeface="Arial MT"/>
                <a:cs typeface="Arial MT"/>
              </a:rPr>
              <a:t>:</a:t>
            </a:r>
            <a:r>
              <a:rPr sz="3902" spc="-95" baseline="3003" dirty="0"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FF2600"/>
                </a:solidFill>
                <a:latin typeface="Lucida Console"/>
                <a:cs typeface="Lucida Console"/>
              </a:rPr>
              <a:t>-</a:t>
            </a:r>
            <a:r>
              <a:rPr sz="2250" spc="-795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250" spc="-795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25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endParaRPr sz="2250">
              <a:latin typeface="Lucida Console"/>
              <a:cs typeface="Lucida Console"/>
            </a:endParaRPr>
          </a:p>
          <a:p>
            <a:pPr>
              <a:spcBef>
                <a:spcPts val="32"/>
              </a:spcBef>
            </a:pPr>
            <a:endParaRPr sz="3973">
              <a:latin typeface="Lucida Console"/>
              <a:cs typeface="Lucida Console"/>
            </a:endParaRPr>
          </a:p>
          <a:p>
            <a:pPr marL="2828378"/>
            <a:r>
              <a:rPr sz="2250" spc="-28" dirty="0">
                <a:latin typeface="Arial MT"/>
                <a:cs typeface="Arial MT"/>
              </a:rPr>
              <a:t>Deletion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29942" y="3345061"/>
            <a:ext cx="117872" cy="512564"/>
            <a:chOff x="5447029" y="4757420"/>
            <a:chExt cx="167640" cy="728980"/>
          </a:xfrm>
        </p:grpSpPr>
        <p:sp>
          <p:nvSpPr>
            <p:cNvPr id="5" name="object 5"/>
            <p:cNvSpPr/>
            <p:nvPr/>
          </p:nvSpPr>
          <p:spPr>
            <a:xfrm>
              <a:off x="5530849" y="4864100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0"/>
                  </a:moveTo>
                  <a:lnTo>
                    <a:pt x="0" y="6222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7029" y="4757420"/>
              <a:ext cx="167640" cy="167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148" y="401836"/>
            <a:ext cx="6072661" cy="62457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 </a:t>
            </a: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istance: </a:t>
            </a: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</a:t>
            </a:r>
            <a:r>
              <a:rPr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515" y="1742429"/>
            <a:ext cx="7815187" cy="388482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lnSpc>
                <a:spcPct val="150000"/>
              </a:lnSpc>
              <a:spcBef>
                <a:spcPts val="70"/>
              </a:spcBef>
            </a:pP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Matrix-ﬁlling dynamic programming algorithm is 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mn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) time and space</a:t>
            </a:r>
          </a:p>
          <a:p>
            <a:pPr marL="805445" marR="3572" indent="-457200" defTabSz="642915">
              <a:lnSpc>
                <a:spcPct val="150000"/>
              </a:lnSpc>
              <a:spcBef>
                <a:spcPts val="348"/>
              </a:spcBef>
              <a:buFont typeface="Wingdings" panose="05000000000000000000" pitchFamily="2" charset="2"/>
              <a:buChar char="§"/>
            </a:pP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FillIng matrix is 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mn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) space and time, yields edit distance  </a:t>
            </a:r>
            <a:endParaRPr lang="en-US" sz="2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05445" marR="3572" indent="-457200" defTabSz="642915">
              <a:lnSpc>
                <a:spcPct val="150000"/>
              </a:lnSpc>
              <a:spcBef>
                <a:spcPts val="348"/>
              </a:spcBef>
              <a:buFont typeface="Wingdings" panose="05000000000000000000" pitchFamily="2" charset="2"/>
              <a:buChar char="§"/>
            </a:pP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Traceback is 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m 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+ </a:t>
            </a:r>
            <a:r>
              <a:rPr sz="2800" i="1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prstClr val="black"/>
                </a:solidFill>
                <a:latin typeface="Trebuchet MS"/>
                <a:cs typeface="Trebuchet MS"/>
              </a:rPr>
              <a:t>) time, yields optimal alignment / edit transcript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7856642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5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</a:t>
            </a:r>
            <a:r>
              <a:rPr sz="3164" spc="-4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pp</a:t>
            </a:r>
            <a:r>
              <a:rPr sz="3164" spc="-63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3164" spc="-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3164" spc="-10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xim</a:t>
            </a:r>
            <a:r>
              <a:rPr sz="3164" spc="-11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</a:t>
            </a:r>
            <a:r>
              <a:rPr sz="3164" spc="-229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</a:t>
            </a:r>
            <a:r>
              <a:rPr sz="3164" spc="-14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3164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164" spc="-7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</a:t>
            </a:r>
            <a:r>
              <a:rPr sz="3164" spc="-63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</a:t>
            </a:r>
            <a:r>
              <a:rPr sz="3164" spc="-229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</a:t>
            </a:r>
            <a:r>
              <a:rPr sz="3164" spc="-1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ching</a:t>
            </a:r>
            <a:r>
              <a:rPr sz="3164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164" spc="-9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with</a:t>
            </a:r>
            <a:r>
              <a:rPr sz="3164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164" spc="-123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edit</a:t>
            </a:r>
            <a:r>
              <a:rPr sz="3164" spc="-28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3164" spc="-9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distan</a:t>
            </a:r>
            <a:r>
              <a:rPr sz="3164" spc="-12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3164" spc="-14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endParaRPr sz="316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P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5414" y="2915137"/>
          <a:ext cx="7553612" cy="345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3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8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6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6516" y="1312664"/>
            <a:ext cx="6905774" cy="12425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250" spc="-46" dirty="0">
                <a:solidFill>
                  <a:prstClr val="black"/>
                </a:solidFill>
                <a:latin typeface="Trebuchet MS"/>
                <a:cs typeface="Trebuchet MS"/>
              </a:rPr>
              <a:t>Can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74" dirty="0">
                <a:solidFill>
                  <a:prstClr val="black"/>
                </a:solidFill>
                <a:latin typeface="Trebuchet MS"/>
                <a:cs typeface="Trebuchet MS"/>
              </a:rPr>
              <a:t>we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80" dirty="0">
                <a:solidFill>
                  <a:prstClr val="black"/>
                </a:solidFill>
                <a:latin typeface="Trebuchet MS"/>
                <a:cs typeface="Trebuchet MS"/>
              </a:rPr>
              <a:t>search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109" dirty="0">
                <a:solidFill>
                  <a:prstClr val="black"/>
                </a:solidFill>
                <a:latin typeface="Trebuchet MS"/>
                <a:cs typeface="Trebuchet MS"/>
              </a:rPr>
              <a:t>for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77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80" dirty="0">
                <a:solidFill>
                  <a:prstClr val="black"/>
                </a:solidFill>
                <a:latin typeface="Trebuchet MS"/>
                <a:cs typeface="Trebuchet MS"/>
              </a:rPr>
              <a:t>occurrence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74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P</a:t>
            </a:r>
            <a:r>
              <a:rPr sz="2250" i="1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49" dirty="0">
                <a:solidFill>
                  <a:prstClr val="black"/>
                </a:solidFill>
                <a:latin typeface="Trebuchet MS"/>
                <a:cs typeface="Trebuchet MS"/>
              </a:rPr>
              <a:t>in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i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2250" i="1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67" dirty="0">
                <a:solidFill>
                  <a:prstClr val="black"/>
                </a:solidFill>
                <a:latin typeface="Trebuchet MS"/>
                <a:cs typeface="Trebuchet MS"/>
              </a:rPr>
              <a:t>with</a:t>
            </a:r>
            <a:r>
              <a:rPr sz="2250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102" dirty="0">
                <a:solidFill>
                  <a:prstClr val="black"/>
                </a:solidFill>
                <a:latin typeface="Trebuchet MS"/>
                <a:cs typeface="Trebuchet MS"/>
              </a:rPr>
              <a:t>least</a:t>
            </a:r>
            <a:r>
              <a:rPr sz="2250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50" spc="-49" dirty="0">
                <a:solidFill>
                  <a:prstClr val="black"/>
                </a:solidFill>
                <a:latin typeface="Trebuchet MS"/>
                <a:cs typeface="Trebuchet MS"/>
              </a:rPr>
              <a:t>edits?</a:t>
            </a:r>
            <a:endParaRPr sz="225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642915">
              <a:spcBef>
                <a:spcPts val="35"/>
              </a:spcBef>
            </a:pPr>
            <a:endParaRPr sz="3516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641218" algn="ctr" defTabSz="642915">
              <a:spcBef>
                <a:spcPts val="4"/>
              </a:spcBef>
            </a:pPr>
            <a:r>
              <a:rPr sz="2250" i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516" y="1393033"/>
            <a:ext cx="7912463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spc="-165" dirty="0">
                <a:solidFill>
                  <a:prstClr val="black"/>
                </a:solidFill>
                <a:latin typeface="Trebuchet MS"/>
                <a:cs typeface="Trebuchet MS"/>
              </a:rPr>
              <a:t>1.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Initialize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ﬁrst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row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56" dirty="0">
                <a:solidFill>
                  <a:prstClr val="black"/>
                </a:solidFill>
                <a:latin typeface="Trebuchet MS"/>
                <a:cs typeface="Trebuchet MS"/>
              </a:rPr>
              <a:t>with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61" dirty="0">
                <a:solidFill>
                  <a:prstClr val="black"/>
                </a:solidFill>
                <a:latin typeface="Trebuchet MS"/>
                <a:cs typeface="Trebuchet MS"/>
              </a:rPr>
              <a:t>0’s</a:t>
            </a:r>
            <a:r>
              <a:rPr sz="1898" spc="-16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rather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6" dirty="0">
                <a:solidFill>
                  <a:prstClr val="black"/>
                </a:solidFill>
                <a:latin typeface="Trebuchet MS"/>
                <a:cs typeface="Trebuchet MS"/>
              </a:rPr>
              <a:t>than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increasing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integers,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6" dirty="0">
                <a:solidFill>
                  <a:prstClr val="black"/>
                </a:solidFill>
                <a:latin typeface="Trebuchet MS"/>
                <a:cs typeface="Trebuchet MS"/>
              </a:rPr>
              <a:t>then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12" dirty="0">
                <a:solidFill>
                  <a:prstClr val="black"/>
                </a:solidFill>
                <a:latin typeface="Trebuchet MS"/>
                <a:cs typeface="Trebuchet MS"/>
              </a:rPr>
              <a:t>ﬁll</a:t>
            </a:r>
            <a:r>
              <a:rPr sz="1898" spc="-16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matrix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P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5414" y="2915137"/>
          <a:ext cx="7553612" cy="345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3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8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6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6953994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0" spc="5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46" dirty="0">
                <a:solidFill>
                  <a:srgbClr val="000000"/>
                </a:solidFill>
                <a:latin typeface="Trebuchet MS"/>
                <a:cs typeface="Trebuchet MS"/>
              </a:rPr>
              <a:t>pp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164" b="0" spc="-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164" b="0" spc="-105" dirty="0">
                <a:solidFill>
                  <a:srgbClr val="000000"/>
                </a:solidFill>
                <a:latin typeface="Trebuchet MS"/>
                <a:cs typeface="Trebuchet MS"/>
              </a:rPr>
              <a:t>xim</a:t>
            </a:r>
            <a:r>
              <a:rPr sz="3164" b="0" spc="-11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7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8" dirty="0">
                <a:solidFill>
                  <a:srgbClr val="000000"/>
                </a:solidFill>
                <a:latin typeface="Trebuchet MS"/>
                <a:cs typeface="Trebuchet MS"/>
              </a:rPr>
              <a:t>ching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b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CAA3C8C-9126-DE0E-1010-5DF82F79A57F}"/>
              </a:ext>
            </a:extLst>
          </p:cNvPr>
          <p:cNvSpPr txBox="1"/>
          <p:nvPr/>
        </p:nvSpPr>
        <p:spPr>
          <a:xfrm>
            <a:off x="3988340" y="2146974"/>
            <a:ext cx="1322962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4"/>
              </a:spcBef>
            </a:pPr>
            <a:r>
              <a:rPr sz="2250" i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b="1" spc="-84" dirty="0">
                <a:solidFill>
                  <a:prstClr val="black"/>
                </a:solidFill>
                <a:latin typeface="Trebuchet MS"/>
                <a:cs typeface="Trebuchet MS"/>
              </a:rPr>
              <a:t>P</a:t>
            </a: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5414" y="2915137"/>
          <a:ext cx="7553612" cy="345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3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1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8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6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7912462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5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spc="-46" dirty="0">
                <a:solidFill>
                  <a:srgbClr val="000000"/>
                </a:solidFill>
                <a:latin typeface="Trebuchet MS"/>
                <a:cs typeface="Trebuchet MS"/>
              </a:rPr>
              <a:t>pp</a:t>
            </a:r>
            <a:r>
              <a:rPr sz="3164" spc="-6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164" spc="-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164" spc="-105" dirty="0">
                <a:solidFill>
                  <a:srgbClr val="000000"/>
                </a:solidFill>
                <a:latin typeface="Trebuchet MS"/>
                <a:cs typeface="Trebuchet MS"/>
              </a:rPr>
              <a:t>xim</a:t>
            </a:r>
            <a:r>
              <a:rPr sz="3164" spc="-11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7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164" spc="-6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spc="-18" dirty="0">
                <a:solidFill>
                  <a:srgbClr val="000000"/>
                </a:solidFill>
                <a:latin typeface="Trebuchet MS"/>
                <a:cs typeface="Trebuchet MS"/>
              </a:rPr>
              <a:t>ching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9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BACB62F-A7D7-66E3-6685-717A4C1CDFB4}"/>
              </a:ext>
            </a:extLst>
          </p:cNvPr>
          <p:cNvSpPr txBox="1"/>
          <p:nvPr/>
        </p:nvSpPr>
        <p:spPr>
          <a:xfrm>
            <a:off x="696516" y="1393033"/>
            <a:ext cx="7912463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spc="-165" dirty="0">
                <a:solidFill>
                  <a:prstClr val="black"/>
                </a:solidFill>
                <a:latin typeface="Trebuchet MS"/>
                <a:cs typeface="Trebuchet MS"/>
              </a:rPr>
              <a:t>1.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Initialize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ﬁrst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row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56" dirty="0">
                <a:solidFill>
                  <a:prstClr val="black"/>
                </a:solidFill>
                <a:latin typeface="Trebuchet MS"/>
                <a:cs typeface="Trebuchet MS"/>
              </a:rPr>
              <a:t>with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61" dirty="0">
                <a:solidFill>
                  <a:prstClr val="black"/>
                </a:solidFill>
                <a:latin typeface="Trebuchet MS"/>
                <a:cs typeface="Trebuchet MS"/>
              </a:rPr>
              <a:t>0’s</a:t>
            </a:r>
            <a:r>
              <a:rPr sz="1898" spc="-16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91" dirty="0">
                <a:solidFill>
                  <a:prstClr val="black"/>
                </a:solidFill>
                <a:latin typeface="Trebuchet MS"/>
                <a:cs typeface="Trebuchet MS"/>
              </a:rPr>
              <a:t>rather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6" dirty="0">
                <a:solidFill>
                  <a:prstClr val="black"/>
                </a:solidFill>
                <a:latin typeface="Trebuchet MS"/>
                <a:cs typeface="Trebuchet MS"/>
              </a:rPr>
              <a:t>than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9" dirty="0">
                <a:solidFill>
                  <a:prstClr val="black"/>
                </a:solidFill>
                <a:latin typeface="Trebuchet MS"/>
                <a:cs typeface="Trebuchet MS"/>
              </a:rPr>
              <a:t>increasing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integers,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46" dirty="0">
                <a:solidFill>
                  <a:prstClr val="black"/>
                </a:solidFill>
                <a:latin typeface="Trebuchet MS"/>
                <a:cs typeface="Trebuchet MS"/>
              </a:rPr>
              <a:t>then</a:t>
            </a:r>
            <a:r>
              <a:rPr sz="1898" spc="-16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112" dirty="0">
                <a:solidFill>
                  <a:prstClr val="black"/>
                </a:solidFill>
                <a:latin typeface="Trebuchet MS"/>
                <a:cs typeface="Trebuchet MS"/>
              </a:rPr>
              <a:t>ﬁll</a:t>
            </a:r>
            <a:r>
              <a:rPr sz="1898" spc="-16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898" spc="-84" dirty="0">
                <a:solidFill>
                  <a:prstClr val="black"/>
                </a:solidFill>
                <a:latin typeface="Trebuchet MS"/>
                <a:cs typeface="Trebuchet MS"/>
              </a:rPr>
              <a:t>matrix</a:t>
            </a:r>
            <a:endParaRPr sz="189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FC74C80-F2A2-75E0-8A11-AF023ED04E5C}"/>
              </a:ext>
            </a:extLst>
          </p:cNvPr>
          <p:cNvSpPr txBox="1"/>
          <p:nvPr/>
        </p:nvSpPr>
        <p:spPr>
          <a:xfrm>
            <a:off x="3988340" y="2146974"/>
            <a:ext cx="1322962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4"/>
              </a:spcBef>
            </a:pPr>
            <a:r>
              <a:rPr sz="2250" b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 b="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b="1" spc="-84" dirty="0">
                <a:solidFill>
                  <a:prstClr val="black"/>
                </a:solidFill>
                <a:latin typeface="Trebuchet MS"/>
                <a:cs typeface="Trebuchet MS"/>
              </a:rPr>
              <a:t>P</a:t>
            </a: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61358"/>
              </p:ext>
            </p:extLst>
          </p:nvPr>
        </p:nvGraphicFramePr>
        <p:xfrm>
          <a:off x="825414" y="2915137"/>
          <a:ext cx="7553612" cy="345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33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7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3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1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3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8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8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4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9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4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4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0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5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30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10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R="139065" algn="r">
                        <a:lnSpc>
                          <a:spcPts val="296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541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965"/>
                        </a:lnSpc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7912462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spc="5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spc="-46" dirty="0">
                <a:solidFill>
                  <a:srgbClr val="000000"/>
                </a:solidFill>
                <a:latin typeface="Trebuchet MS"/>
                <a:cs typeface="Trebuchet MS"/>
              </a:rPr>
              <a:t>pp</a:t>
            </a:r>
            <a:r>
              <a:rPr sz="3164" spc="-6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164" spc="-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164" spc="-105" dirty="0">
                <a:solidFill>
                  <a:srgbClr val="000000"/>
                </a:solidFill>
                <a:latin typeface="Trebuchet MS"/>
                <a:cs typeface="Trebuchet MS"/>
              </a:rPr>
              <a:t>xim</a:t>
            </a:r>
            <a:r>
              <a:rPr sz="3164" spc="-11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7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164" spc="-6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spc="-18" dirty="0">
                <a:solidFill>
                  <a:srgbClr val="000000"/>
                </a:solidFill>
                <a:latin typeface="Trebuchet MS"/>
                <a:cs typeface="Trebuchet MS"/>
              </a:rPr>
              <a:t>ching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9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3164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FC74C80-F2A2-75E0-8A11-AF023ED04E5C}"/>
              </a:ext>
            </a:extLst>
          </p:cNvPr>
          <p:cNvSpPr txBox="1"/>
          <p:nvPr/>
        </p:nvSpPr>
        <p:spPr>
          <a:xfrm>
            <a:off x="3988340" y="2146974"/>
            <a:ext cx="1322962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4"/>
              </a:spcBef>
            </a:pPr>
            <a:r>
              <a:rPr sz="2250" b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 b="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0E1DDA4E-0F24-9A9C-EAE1-654AE33F5B4D}"/>
              </a:ext>
            </a:extLst>
          </p:cNvPr>
          <p:cNvSpPr txBox="1"/>
          <p:nvPr/>
        </p:nvSpPr>
        <p:spPr>
          <a:xfrm>
            <a:off x="675984" y="998029"/>
            <a:ext cx="8137275" cy="1055979"/>
          </a:xfrm>
          <a:prstGeom prst="rect">
            <a:avLst/>
          </a:prstGeom>
        </p:spPr>
        <p:txBody>
          <a:bodyPr vert="horz" wrap="square" lIns="0" tIns="67866" rIns="0" bIns="0" rtlCol="0">
            <a:spAutoFit/>
          </a:bodyPr>
          <a:lstStyle/>
          <a:p>
            <a:pPr marL="233503" indent="-225020" defTabSz="642915">
              <a:spcBef>
                <a:spcPts val="534"/>
              </a:spcBef>
              <a:buFontTx/>
              <a:buAutoNum type="arabicPeriod"/>
              <a:tabLst>
                <a:tab pos="233949" algn="l"/>
              </a:tabLst>
            </a:pPr>
            <a:r>
              <a:rPr sz="2000" dirty="0">
                <a:solidFill>
                  <a:prstClr val="black"/>
                </a:solidFill>
                <a:latin typeface="Trebuchet MS"/>
                <a:cs typeface="Trebuchet MS"/>
              </a:rPr>
              <a:t>Initialize ﬁrst row with 0’s rather than increasing integers, then ﬁll matrix</a:t>
            </a:r>
          </a:p>
          <a:p>
            <a:pPr marL="233503" indent="-225020" defTabSz="642915">
              <a:spcBef>
                <a:spcPts val="464"/>
              </a:spcBef>
              <a:buFontTx/>
              <a:buAutoNum type="arabicPeriod"/>
              <a:tabLst>
                <a:tab pos="233949" algn="l"/>
              </a:tabLst>
            </a:pPr>
            <a:r>
              <a:rPr sz="2000" dirty="0">
                <a:solidFill>
                  <a:prstClr val="black"/>
                </a:solidFill>
                <a:latin typeface="Trebuchet MS"/>
                <a:cs typeface="Trebuchet MS"/>
              </a:rPr>
              <a:t>Pick lowest edit distance </a:t>
            </a:r>
            <a:r>
              <a:rPr sz="2000" i="1" dirty="0">
                <a:solidFill>
                  <a:prstClr val="black"/>
                </a:solidFill>
                <a:latin typeface="Trebuchet MS"/>
                <a:cs typeface="Trebuchet MS"/>
              </a:rPr>
              <a:t>in the bottom row</a:t>
            </a:r>
            <a:r>
              <a:rPr sz="2000" dirty="0">
                <a:solidFill>
                  <a:prstClr val="black"/>
                </a:solidFill>
                <a:latin typeface="Trebuchet MS"/>
                <a:cs typeface="Trebuchet MS"/>
              </a:rPr>
              <a:t>, traceback to top row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4D59D7-E007-DDC5-4002-1D9566CDF047}"/>
              </a:ext>
            </a:extLst>
          </p:cNvPr>
          <p:cNvCxnSpPr>
            <a:cxnSpLocks/>
          </p:cNvCxnSpPr>
          <p:nvPr/>
        </p:nvCxnSpPr>
        <p:spPr>
          <a:xfrm>
            <a:off x="5418306" y="5457217"/>
            <a:ext cx="656606" cy="642025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C51124-B3B9-D716-2594-96EF81A611F9}"/>
              </a:ext>
            </a:extLst>
          </p:cNvPr>
          <p:cNvCxnSpPr>
            <a:cxnSpLocks/>
          </p:cNvCxnSpPr>
          <p:nvPr/>
        </p:nvCxnSpPr>
        <p:spPr>
          <a:xfrm>
            <a:off x="2665379" y="3064213"/>
            <a:ext cx="2459702" cy="2393004"/>
          </a:xfrm>
          <a:prstGeom prst="line">
            <a:avLst/>
          </a:prstGeom>
          <a:ln w="57150">
            <a:solidFill>
              <a:srgbClr val="3333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55182-B5E0-DEDB-6024-7A017C296595}"/>
              </a:ext>
            </a:extLst>
          </p:cNvPr>
          <p:cNvCxnSpPr>
            <a:cxnSpLocks/>
          </p:cNvCxnSpPr>
          <p:nvPr/>
        </p:nvCxnSpPr>
        <p:spPr>
          <a:xfrm>
            <a:off x="5094861" y="5457217"/>
            <a:ext cx="342901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FEBE4D-6457-E587-D15A-65A9D453D7A9}"/>
              </a:ext>
            </a:extLst>
          </p:cNvPr>
          <p:cNvSpPr/>
          <p:nvPr/>
        </p:nvSpPr>
        <p:spPr>
          <a:xfrm>
            <a:off x="3898808" y="2915137"/>
            <a:ext cx="4419778" cy="1303507"/>
          </a:xfrm>
          <a:prstGeom prst="roundRect">
            <a:avLst>
              <a:gd name="adj" fmla="val 845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03140255-A4FA-BB9A-5F70-AE206973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42425"/>
              </p:ext>
            </p:extLst>
          </p:nvPr>
        </p:nvGraphicFramePr>
        <p:xfrm>
          <a:off x="3898808" y="3020851"/>
          <a:ext cx="4299676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70">
                  <a:extLst>
                    <a:ext uri="{9D8B030D-6E8A-4147-A177-3AD203B41FA5}">
                      <a16:colId xmlns:a16="http://schemas.microsoft.com/office/drawing/2014/main" val="2958146595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4294820611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503330160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1098084172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343125492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3102479732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4024939359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3693703145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3762055289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3670931234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2204806739"/>
                    </a:ext>
                  </a:extLst>
                </a:gridCol>
                <a:gridCol w="189586">
                  <a:extLst>
                    <a:ext uri="{9D8B030D-6E8A-4147-A177-3AD203B41FA5}">
                      <a16:colId xmlns:a16="http://schemas.microsoft.com/office/drawing/2014/main" val="4163135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1" spc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T:</a:t>
                      </a:r>
                      <a:endParaRPr sz="2400" b="1" spc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25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04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400" b="1" spc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2080" algn="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30"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400" b="1" spc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P:</a:t>
                      </a:r>
                      <a:endParaRPr sz="2400" b="1" spc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2080" algn="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39700" indent="0" algn="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sz="2000" b="1" spc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r>
                        <a:rPr lang="en-US" sz="2000" b="1" spc="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570"/>
                        </a:lnSpc>
                      </a:pPr>
                      <a:endParaRPr sz="2000" b="1" spc="0" dirty="0">
                        <a:solidFill>
                          <a:srgbClr val="00B050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2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10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P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617" y="2902149"/>
            <a:ext cx="2547640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0	0	0	0	0	0	0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617" y="3250407"/>
            <a:ext cx="2886968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1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1	1	1	0	1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617" y="3589735"/>
            <a:ext cx="2547640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2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2	2	2	1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289" y="2970822"/>
            <a:ext cx="4253210" cy="90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42915">
              <a:lnSpc>
                <a:spcPts val="1723"/>
              </a:lnSpc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0	0	0	0	0	0	0	0	0	0	0	0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0	1	1	0	1	1	1	0	0	1	1	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1	1	1	1	2	2	1	1	1	2	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047" y="6060493"/>
            <a:ext cx="127695" cy="22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42915">
              <a:lnSpc>
                <a:spcPts val="1723"/>
              </a:lnSpc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5413" y="2915137"/>
            <a:ext cx="7568803" cy="3451771"/>
            <a:chOff x="1173921" y="4145972"/>
            <a:chExt cx="10764520" cy="4909185"/>
          </a:xfrm>
        </p:grpSpPr>
        <p:sp>
          <p:nvSpPr>
            <p:cNvPr id="11" name="object 11"/>
            <p:cNvSpPr/>
            <p:nvPr/>
          </p:nvSpPr>
          <p:spPr>
            <a:xfrm>
              <a:off x="1173911" y="4145978"/>
              <a:ext cx="10764520" cy="4909185"/>
            </a:xfrm>
            <a:custGeom>
              <a:avLst/>
              <a:gdLst/>
              <a:ahLst/>
              <a:cxnLst/>
              <a:rect l="l" t="t" r="r" b="b"/>
              <a:pathLst>
                <a:path w="10764520" h="4909184">
                  <a:moveTo>
                    <a:pt x="10764076" y="0"/>
                  </a:moveTo>
                  <a:lnTo>
                    <a:pt x="10738676" y="0"/>
                  </a:lnTo>
                  <a:lnTo>
                    <a:pt x="10738676" y="25400"/>
                  </a:lnTo>
                  <a:lnTo>
                    <a:pt x="10738676" y="488378"/>
                  </a:lnTo>
                  <a:lnTo>
                    <a:pt x="10738676" y="4883721"/>
                  </a:lnTo>
                  <a:lnTo>
                    <a:pt x="10275964" y="4883721"/>
                  </a:lnTo>
                  <a:lnTo>
                    <a:pt x="10275964" y="4420755"/>
                  </a:lnTo>
                  <a:lnTo>
                    <a:pt x="10738676" y="4420755"/>
                  </a:lnTo>
                  <a:lnTo>
                    <a:pt x="10738676" y="4395355"/>
                  </a:lnTo>
                  <a:lnTo>
                    <a:pt x="10275964" y="4395355"/>
                  </a:lnTo>
                  <a:lnTo>
                    <a:pt x="10275964" y="3932377"/>
                  </a:lnTo>
                  <a:lnTo>
                    <a:pt x="10738676" y="3932377"/>
                  </a:lnTo>
                  <a:lnTo>
                    <a:pt x="10738676" y="3906977"/>
                  </a:lnTo>
                  <a:lnTo>
                    <a:pt x="10275964" y="3906977"/>
                  </a:lnTo>
                  <a:lnTo>
                    <a:pt x="10275964" y="3444011"/>
                  </a:lnTo>
                  <a:lnTo>
                    <a:pt x="10738676" y="3444011"/>
                  </a:lnTo>
                  <a:lnTo>
                    <a:pt x="10738676" y="3418611"/>
                  </a:lnTo>
                  <a:lnTo>
                    <a:pt x="10275964" y="3418611"/>
                  </a:lnTo>
                  <a:lnTo>
                    <a:pt x="10275964" y="2955633"/>
                  </a:lnTo>
                  <a:lnTo>
                    <a:pt x="10738676" y="2955633"/>
                  </a:lnTo>
                  <a:lnTo>
                    <a:pt x="10738676" y="2930233"/>
                  </a:lnTo>
                  <a:lnTo>
                    <a:pt x="10275964" y="2930233"/>
                  </a:lnTo>
                  <a:lnTo>
                    <a:pt x="10275964" y="2467267"/>
                  </a:lnTo>
                  <a:lnTo>
                    <a:pt x="10738676" y="2467267"/>
                  </a:lnTo>
                  <a:lnTo>
                    <a:pt x="10738676" y="2441867"/>
                  </a:lnTo>
                  <a:lnTo>
                    <a:pt x="10275964" y="2441867"/>
                  </a:lnTo>
                  <a:lnTo>
                    <a:pt x="10275964" y="1978888"/>
                  </a:lnTo>
                  <a:lnTo>
                    <a:pt x="10738676" y="1978888"/>
                  </a:lnTo>
                  <a:lnTo>
                    <a:pt x="10738676" y="1953488"/>
                  </a:lnTo>
                  <a:lnTo>
                    <a:pt x="10275964" y="1953488"/>
                  </a:lnTo>
                  <a:lnTo>
                    <a:pt x="10275964" y="1490522"/>
                  </a:lnTo>
                  <a:lnTo>
                    <a:pt x="10738676" y="1490522"/>
                  </a:lnTo>
                  <a:lnTo>
                    <a:pt x="10738676" y="1465122"/>
                  </a:lnTo>
                  <a:lnTo>
                    <a:pt x="10275964" y="1465122"/>
                  </a:lnTo>
                  <a:lnTo>
                    <a:pt x="10275964" y="1002144"/>
                  </a:lnTo>
                  <a:lnTo>
                    <a:pt x="10738676" y="1002144"/>
                  </a:lnTo>
                  <a:lnTo>
                    <a:pt x="10738676" y="976744"/>
                  </a:lnTo>
                  <a:lnTo>
                    <a:pt x="10275964" y="976744"/>
                  </a:lnTo>
                  <a:lnTo>
                    <a:pt x="10275964" y="513778"/>
                  </a:lnTo>
                  <a:lnTo>
                    <a:pt x="10738676" y="513778"/>
                  </a:lnTo>
                  <a:lnTo>
                    <a:pt x="10738676" y="488378"/>
                  </a:lnTo>
                  <a:lnTo>
                    <a:pt x="10275964" y="488378"/>
                  </a:lnTo>
                  <a:lnTo>
                    <a:pt x="10275964" y="25400"/>
                  </a:lnTo>
                  <a:lnTo>
                    <a:pt x="10738676" y="25400"/>
                  </a:lnTo>
                  <a:lnTo>
                    <a:pt x="10738676" y="0"/>
                  </a:lnTo>
                  <a:lnTo>
                    <a:pt x="10275964" y="0"/>
                  </a:lnTo>
                  <a:lnTo>
                    <a:pt x="10250564" y="0"/>
                  </a:lnTo>
                  <a:lnTo>
                    <a:pt x="10250564" y="25400"/>
                  </a:lnTo>
                  <a:lnTo>
                    <a:pt x="10250564" y="4883721"/>
                  </a:lnTo>
                  <a:lnTo>
                    <a:pt x="9787839" y="4883721"/>
                  </a:lnTo>
                  <a:lnTo>
                    <a:pt x="9787839" y="4420755"/>
                  </a:lnTo>
                  <a:lnTo>
                    <a:pt x="10250564" y="4420755"/>
                  </a:lnTo>
                  <a:lnTo>
                    <a:pt x="10250564" y="4395355"/>
                  </a:lnTo>
                  <a:lnTo>
                    <a:pt x="9787839" y="4395355"/>
                  </a:lnTo>
                  <a:lnTo>
                    <a:pt x="9787839" y="3932377"/>
                  </a:lnTo>
                  <a:lnTo>
                    <a:pt x="10250564" y="3932377"/>
                  </a:lnTo>
                  <a:lnTo>
                    <a:pt x="10250564" y="3906977"/>
                  </a:lnTo>
                  <a:lnTo>
                    <a:pt x="9787839" y="3906977"/>
                  </a:lnTo>
                  <a:lnTo>
                    <a:pt x="9787839" y="3444011"/>
                  </a:lnTo>
                  <a:lnTo>
                    <a:pt x="10250564" y="3444011"/>
                  </a:lnTo>
                  <a:lnTo>
                    <a:pt x="10250564" y="3418611"/>
                  </a:lnTo>
                  <a:lnTo>
                    <a:pt x="9787839" y="3418611"/>
                  </a:lnTo>
                  <a:lnTo>
                    <a:pt x="9787839" y="2955633"/>
                  </a:lnTo>
                  <a:lnTo>
                    <a:pt x="10250564" y="2955633"/>
                  </a:lnTo>
                  <a:lnTo>
                    <a:pt x="10250564" y="2930233"/>
                  </a:lnTo>
                  <a:lnTo>
                    <a:pt x="9787839" y="2930233"/>
                  </a:lnTo>
                  <a:lnTo>
                    <a:pt x="9787839" y="2467267"/>
                  </a:lnTo>
                  <a:lnTo>
                    <a:pt x="10250564" y="2467267"/>
                  </a:lnTo>
                  <a:lnTo>
                    <a:pt x="10250564" y="2441867"/>
                  </a:lnTo>
                  <a:lnTo>
                    <a:pt x="9787839" y="2441867"/>
                  </a:lnTo>
                  <a:lnTo>
                    <a:pt x="9787839" y="1978888"/>
                  </a:lnTo>
                  <a:lnTo>
                    <a:pt x="10250564" y="1978888"/>
                  </a:lnTo>
                  <a:lnTo>
                    <a:pt x="10250564" y="1953488"/>
                  </a:lnTo>
                  <a:lnTo>
                    <a:pt x="9787839" y="1953488"/>
                  </a:lnTo>
                  <a:lnTo>
                    <a:pt x="9787839" y="1490522"/>
                  </a:lnTo>
                  <a:lnTo>
                    <a:pt x="10250564" y="1490522"/>
                  </a:lnTo>
                  <a:lnTo>
                    <a:pt x="10250564" y="1465122"/>
                  </a:lnTo>
                  <a:lnTo>
                    <a:pt x="9787839" y="1465122"/>
                  </a:lnTo>
                  <a:lnTo>
                    <a:pt x="9787839" y="1002144"/>
                  </a:lnTo>
                  <a:lnTo>
                    <a:pt x="10250564" y="1002144"/>
                  </a:lnTo>
                  <a:lnTo>
                    <a:pt x="10250564" y="976744"/>
                  </a:lnTo>
                  <a:lnTo>
                    <a:pt x="9787839" y="976744"/>
                  </a:lnTo>
                  <a:lnTo>
                    <a:pt x="9787839" y="513778"/>
                  </a:lnTo>
                  <a:lnTo>
                    <a:pt x="10250564" y="513778"/>
                  </a:lnTo>
                  <a:lnTo>
                    <a:pt x="10250564" y="488378"/>
                  </a:lnTo>
                  <a:lnTo>
                    <a:pt x="9787839" y="488378"/>
                  </a:lnTo>
                  <a:lnTo>
                    <a:pt x="9787839" y="25400"/>
                  </a:lnTo>
                  <a:lnTo>
                    <a:pt x="10250564" y="25400"/>
                  </a:lnTo>
                  <a:lnTo>
                    <a:pt x="10250564" y="0"/>
                  </a:lnTo>
                  <a:lnTo>
                    <a:pt x="9787839" y="0"/>
                  </a:lnTo>
                  <a:lnTo>
                    <a:pt x="9762439" y="0"/>
                  </a:lnTo>
                  <a:lnTo>
                    <a:pt x="9762439" y="25400"/>
                  </a:lnTo>
                  <a:lnTo>
                    <a:pt x="9762439" y="4883721"/>
                  </a:lnTo>
                  <a:lnTo>
                    <a:pt x="9299715" y="4883721"/>
                  </a:lnTo>
                  <a:lnTo>
                    <a:pt x="9299715" y="4420755"/>
                  </a:lnTo>
                  <a:lnTo>
                    <a:pt x="9762439" y="4420755"/>
                  </a:lnTo>
                  <a:lnTo>
                    <a:pt x="9762439" y="4395355"/>
                  </a:lnTo>
                  <a:lnTo>
                    <a:pt x="9299715" y="4395355"/>
                  </a:lnTo>
                  <a:lnTo>
                    <a:pt x="9299715" y="3932377"/>
                  </a:lnTo>
                  <a:lnTo>
                    <a:pt x="9762439" y="3932377"/>
                  </a:lnTo>
                  <a:lnTo>
                    <a:pt x="9762439" y="3906977"/>
                  </a:lnTo>
                  <a:lnTo>
                    <a:pt x="9299715" y="3906977"/>
                  </a:lnTo>
                  <a:lnTo>
                    <a:pt x="9299715" y="3444011"/>
                  </a:lnTo>
                  <a:lnTo>
                    <a:pt x="9762439" y="3444011"/>
                  </a:lnTo>
                  <a:lnTo>
                    <a:pt x="9762439" y="3418611"/>
                  </a:lnTo>
                  <a:lnTo>
                    <a:pt x="9299715" y="3418611"/>
                  </a:lnTo>
                  <a:lnTo>
                    <a:pt x="9299715" y="2955633"/>
                  </a:lnTo>
                  <a:lnTo>
                    <a:pt x="9762439" y="2955633"/>
                  </a:lnTo>
                  <a:lnTo>
                    <a:pt x="9762439" y="2930233"/>
                  </a:lnTo>
                  <a:lnTo>
                    <a:pt x="9299715" y="2930233"/>
                  </a:lnTo>
                  <a:lnTo>
                    <a:pt x="9299715" y="2467267"/>
                  </a:lnTo>
                  <a:lnTo>
                    <a:pt x="9762439" y="2467267"/>
                  </a:lnTo>
                  <a:lnTo>
                    <a:pt x="9762439" y="2441867"/>
                  </a:lnTo>
                  <a:lnTo>
                    <a:pt x="9299715" y="2441867"/>
                  </a:lnTo>
                  <a:lnTo>
                    <a:pt x="9299715" y="1978888"/>
                  </a:lnTo>
                  <a:lnTo>
                    <a:pt x="9762439" y="1978888"/>
                  </a:lnTo>
                  <a:lnTo>
                    <a:pt x="9762439" y="1953488"/>
                  </a:lnTo>
                  <a:lnTo>
                    <a:pt x="9299715" y="1953488"/>
                  </a:lnTo>
                  <a:lnTo>
                    <a:pt x="9299715" y="1490522"/>
                  </a:lnTo>
                  <a:lnTo>
                    <a:pt x="9762439" y="1490522"/>
                  </a:lnTo>
                  <a:lnTo>
                    <a:pt x="9762439" y="1465122"/>
                  </a:lnTo>
                  <a:lnTo>
                    <a:pt x="9299715" y="1465122"/>
                  </a:lnTo>
                  <a:lnTo>
                    <a:pt x="9299715" y="1002144"/>
                  </a:lnTo>
                  <a:lnTo>
                    <a:pt x="9762439" y="1002144"/>
                  </a:lnTo>
                  <a:lnTo>
                    <a:pt x="9762439" y="976744"/>
                  </a:lnTo>
                  <a:lnTo>
                    <a:pt x="9299715" y="976744"/>
                  </a:lnTo>
                  <a:lnTo>
                    <a:pt x="9299715" y="513778"/>
                  </a:lnTo>
                  <a:lnTo>
                    <a:pt x="9762439" y="513778"/>
                  </a:lnTo>
                  <a:lnTo>
                    <a:pt x="9762439" y="488378"/>
                  </a:lnTo>
                  <a:lnTo>
                    <a:pt x="9299715" y="488378"/>
                  </a:lnTo>
                  <a:lnTo>
                    <a:pt x="9299715" y="25400"/>
                  </a:lnTo>
                  <a:lnTo>
                    <a:pt x="9762439" y="25400"/>
                  </a:lnTo>
                  <a:lnTo>
                    <a:pt x="9762439" y="0"/>
                  </a:lnTo>
                  <a:lnTo>
                    <a:pt x="9299715" y="0"/>
                  </a:lnTo>
                  <a:lnTo>
                    <a:pt x="9274315" y="0"/>
                  </a:lnTo>
                  <a:lnTo>
                    <a:pt x="9274315" y="25400"/>
                  </a:lnTo>
                  <a:lnTo>
                    <a:pt x="9274315" y="4883721"/>
                  </a:lnTo>
                  <a:lnTo>
                    <a:pt x="8811590" y="4883721"/>
                  </a:lnTo>
                  <a:lnTo>
                    <a:pt x="8811590" y="4420755"/>
                  </a:lnTo>
                  <a:lnTo>
                    <a:pt x="9274315" y="4420755"/>
                  </a:lnTo>
                  <a:lnTo>
                    <a:pt x="9274315" y="4395355"/>
                  </a:lnTo>
                  <a:lnTo>
                    <a:pt x="8811590" y="4395355"/>
                  </a:lnTo>
                  <a:lnTo>
                    <a:pt x="8811590" y="3932377"/>
                  </a:lnTo>
                  <a:lnTo>
                    <a:pt x="9274315" y="3932377"/>
                  </a:lnTo>
                  <a:lnTo>
                    <a:pt x="9274315" y="3906977"/>
                  </a:lnTo>
                  <a:lnTo>
                    <a:pt x="8811590" y="3906977"/>
                  </a:lnTo>
                  <a:lnTo>
                    <a:pt x="8811590" y="3444011"/>
                  </a:lnTo>
                  <a:lnTo>
                    <a:pt x="9274315" y="3444011"/>
                  </a:lnTo>
                  <a:lnTo>
                    <a:pt x="9274315" y="3418611"/>
                  </a:lnTo>
                  <a:lnTo>
                    <a:pt x="8811590" y="3418611"/>
                  </a:lnTo>
                  <a:lnTo>
                    <a:pt x="8811590" y="2955633"/>
                  </a:lnTo>
                  <a:lnTo>
                    <a:pt x="9274315" y="2955633"/>
                  </a:lnTo>
                  <a:lnTo>
                    <a:pt x="9274315" y="2930233"/>
                  </a:lnTo>
                  <a:lnTo>
                    <a:pt x="8811590" y="2930233"/>
                  </a:lnTo>
                  <a:lnTo>
                    <a:pt x="8811590" y="2467267"/>
                  </a:lnTo>
                  <a:lnTo>
                    <a:pt x="9274315" y="2467267"/>
                  </a:lnTo>
                  <a:lnTo>
                    <a:pt x="9274315" y="2441867"/>
                  </a:lnTo>
                  <a:lnTo>
                    <a:pt x="8811590" y="2441867"/>
                  </a:lnTo>
                  <a:lnTo>
                    <a:pt x="8811590" y="1978888"/>
                  </a:lnTo>
                  <a:lnTo>
                    <a:pt x="9274315" y="1978888"/>
                  </a:lnTo>
                  <a:lnTo>
                    <a:pt x="9274315" y="1953488"/>
                  </a:lnTo>
                  <a:lnTo>
                    <a:pt x="8811590" y="1953488"/>
                  </a:lnTo>
                  <a:lnTo>
                    <a:pt x="8811590" y="1490522"/>
                  </a:lnTo>
                  <a:lnTo>
                    <a:pt x="9274315" y="1490522"/>
                  </a:lnTo>
                  <a:lnTo>
                    <a:pt x="9274315" y="1465122"/>
                  </a:lnTo>
                  <a:lnTo>
                    <a:pt x="8811590" y="1465122"/>
                  </a:lnTo>
                  <a:lnTo>
                    <a:pt x="8811590" y="1002144"/>
                  </a:lnTo>
                  <a:lnTo>
                    <a:pt x="9274315" y="1002144"/>
                  </a:lnTo>
                  <a:lnTo>
                    <a:pt x="9274315" y="976744"/>
                  </a:lnTo>
                  <a:lnTo>
                    <a:pt x="8811590" y="976744"/>
                  </a:lnTo>
                  <a:lnTo>
                    <a:pt x="8811590" y="513778"/>
                  </a:lnTo>
                  <a:lnTo>
                    <a:pt x="9274315" y="513778"/>
                  </a:lnTo>
                  <a:lnTo>
                    <a:pt x="9274315" y="488378"/>
                  </a:lnTo>
                  <a:lnTo>
                    <a:pt x="8811590" y="488378"/>
                  </a:lnTo>
                  <a:lnTo>
                    <a:pt x="8811590" y="25400"/>
                  </a:lnTo>
                  <a:lnTo>
                    <a:pt x="9274315" y="25400"/>
                  </a:lnTo>
                  <a:lnTo>
                    <a:pt x="9274315" y="0"/>
                  </a:lnTo>
                  <a:lnTo>
                    <a:pt x="8811590" y="0"/>
                  </a:lnTo>
                  <a:lnTo>
                    <a:pt x="8786190" y="0"/>
                  </a:lnTo>
                  <a:lnTo>
                    <a:pt x="8786190" y="25400"/>
                  </a:lnTo>
                  <a:lnTo>
                    <a:pt x="8786190" y="4883721"/>
                  </a:lnTo>
                  <a:lnTo>
                    <a:pt x="8323478" y="4883721"/>
                  </a:lnTo>
                  <a:lnTo>
                    <a:pt x="8323478" y="4420755"/>
                  </a:lnTo>
                  <a:lnTo>
                    <a:pt x="8786190" y="4420755"/>
                  </a:lnTo>
                  <a:lnTo>
                    <a:pt x="8786190" y="4395355"/>
                  </a:lnTo>
                  <a:lnTo>
                    <a:pt x="8323478" y="4395355"/>
                  </a:lnTo>
                  <a:lnTo>
                    <a:pt x="8323478" y="3932377"/>
                  </a:lnTo>
                  <a:lnTo>
                    <a:pt x="8786190" y="3932377"/>
                  </a:lnTo>
                  <a:lnTo>
                    <a:pt x="8786190" y="3906977"/>
                  </a:lnTo>
                  <a:lnTo>
                    <a:pt x="8323478" y="3906977"/>
                  </a:lnTo>
                  <a:lnTo>
                    <a:pt x="8323478" y="3444011"/>
                  </a:lnTo>
                  <a:lnTo>
                    <a:pt x="8786190" y="3444011"/>
                  </a:lnTo>
                  <a:lnTo>
                    <a:pt x="8786190" y="3418611"/>
                  </a:lnTo>
                  <a:lnTo>
                    <a:pt x="8323478" y="3418611"/>
                  </a:lnTo>
                  <a:lnTo>
                    <a:pt x="8323478" y="2955633"/>
                  </a:lnTo>
                  <a:lnTo>
                    <a:pt x="8786190" y="2955633"/>
                  </a:lnTo>
                  <a:lnTo>
                    <a:pt x="8786190" y="2930233"/>
                  </a:lnTo>
                  <a:lnTo>
                    <a:pt x="8323478" y="2930233"/>
                  </a:lnTo>
                  <a:lnTo>
                    <a:pt x="8323478" y="2467267"/>
                  </a:lnTo>
                  <a:lnTo>
                    <a:pt x="8786190" y="2467267"/>
                  </a:lnTo>
                  <a:lnTo>
                    <a:pt x="8786190" y="2441867"/>
                  </a:lnTo>
                  <a:lnTo>
                    <a:pt x="8323478" y="2441867"/>
                  </a:lnTo>
                  <a:lnTo>
                    <a:pt x="8323478" y="1978888"/>
                  </a:lnTo>
                  <a:lnTo>
                    <a:pt x="8786190" y="1978888"/>
                  </a:lnTo>
                  <a:lnTo>
                    <a:pt x="8786190" y="1953488"/>
                  </a:lnTo>
                  <a:lnTo>
                    <a:pt x="8323478" y="1953488"/>
                  </a:lnTo>
                  <a:lnTo>
                    <a:pt x="8323478" y="1490522"/>
                  </a:lnTo>
                  <a:lnTo>
                    <a:pt x="8786190" y="1490522"/>
                  </a:lnTo>
                  <a:lnTo>
                    <a:pt x="8786190" y="1465122"/>
                  </a:lnTo>
                  <a:lnTo>
                    <a:pt x="8323478" y="1465122"/>
                  </a:lnTo>
                  <a:lnTo>
                    <a:pt x="8323478" y="1002144"/>
                  </a:lnTo>
                  <a:lnTo>
                    <a:pt x="8786190" y="1002144"/>
                  </a:lnTo>
                  <a:lnTo>
                    <a:pt x="8786190" y="976744"/>
                  </a:lnTo>
                  <a:lnTo>
                    <a:pt x="8323478" y="976744"/>
                  </a:lnTo>
                  <a:lnTo>
                    <a:pt x="8323478" y="513778"/>
                  </a:lnTo>
                  <a:lnTo>
                    <a:pt x="8786190" y="513778"/>
                  </a:lnTo>
                  <a:lnTo>
                    <a:pt x="8786190" y="488378"/>
                  </a:lnTo>
                  <a:lnTo>
                    <a:pt x="8323478" y="488378"/>
                  </a:lnTo>
                  <a:lnTo>
                    <a:pt x="8323478" y="25400"/>
                  </a:lnTo>
                  <a:lnTo>
                    <a:pt x="8786190" y="25400"/>
                  </a:lnTo>
                  <a:lnTo>
                    <a:pt x="8786190" y="0"/>
                  </a:lnTo>
                  <a:lnTo>
                    <a:pt x="8323478" y="0"/>
                  </a:lnTo>
                  <a:lnTo>
                    <a:pt x="8298078" y="0"/>
                  </a:lnTo>
                  <a:lnTo>
                    <a:pt x="8298078" y="25400"/>
                  </a:lnTo>
                  <a:lnTo>
                    <a:pt x="8298078" y="4883721"/>
                  </a:lnTo>
                  <a:lnTo>
                    <a:pt x="7835354" y="4883721"/>
                  </a:lnTo>
                  <a:lnTo>
                    <a:pt x="7835354" y="4420755"/>
                  </a:lnTo>
                  <a:lnTo>
                    <a:pt x="8298078" y="4420755"/>
                  </a:lnTo>
                  <a:lnTo>
                    <a:pt x="8298078" y="4395355"/>
                  </a:lnTo>
                  <a:lnTo>
                    <a:pt x="7835354" y="4395355"/>
                  </a:lnTo>
                  <a:lnTo>
                    <a:pt x="7835354" y="3932377"/>
                  </a:lnTo>
                  <a:lnTo>
                    <a:pt x="8298078" y="3932377"/>
                  </a:lnTo>
                  <a:lnTo>
                    <a:pt x="8298078" y="3906977"/>
                  </a:lnTo>
                  <a:lnTo>
                    <a:pt x="7835354" y="3906977"/>
                  </a:lnTo>
                  <a:lnTo>
                    <a:pt x="7835354" y="3444011"/>
                  </a:lnTo>
                  <a:lnTo>
                    <a:pt x="8298078" y="3444011"/>
                  </a:lnTo>
                  <a:lnTo>
                    <a:pt x="8298078" y="3418611"/>
                  </a:lnTo>
                  <a:lnTo>
                    <a:pt x="7835354" y="3418611"/>
                  </a:lnTo>
                  <a:lnTo>
                    <a:pt x="7835354" y="2955633"/>
                  </a:lnTo>
                  <a:lnTo>
                    <a:pt x="8298078" y="2955633"/>
                  </a:lnTo>
                  <a:lnTo>
                    <a:pt x="8298078" y="2930233"/>
                  </a:lnTo>
                  <a:lnTo>
                    <a:pt x="7835354" y="2930233"/>
                  </a:lnTo>
                  <a:lnTo>
                    <a:pt x="7835354" y="2467267"/>
                  </a:lnTo>
                  <a:lnTo>
                    <a:pt x="8298078" y="2467267"/>
                  </a:lnTo>
                  <a:lnTo>
                    <a:pt x="8298078" y="2441867"/>
                  </a:lnTo>
                  <a:lnTo>
                    <a:pt x="7835354" y="2441867"/>
                  </a:lnTo>
                  <a:lnTo>
                    <a:pt x="7835354" y="1978888"/>
                  </a:lnTo>
                  <a:lnTo>
                    <a:pt x="8298078" y="1978888"/>
                  </a:lnTo>
                  <a:lnTo>
                    <a:pt x="8298078" y="1953488"/>
                  </a:lnTo>
                  <a:lnTo>
                    <a:pt x="7835354" y="1953488"/>
                  </a:lnTo>
                  <a:lnTo>
                    <a:pt x="7835354" y="1490522"/>
                  </a:lnTo>
                  <a:lnTo>
                    <a:pt x="8298078" y="1490522"/>
                  </a:lnTo>
                  <a:lnTo>
                    <a:pt x="8298078" y="1465122"/>
                  </a:lnTo>
                  <a:lnTo>
                    <a:pt x="7835354" y="1465122"/>
                  </a:lnTo>
                  <a:lnTo>
                    <a:pt x="7835354" y="1002144"/>
                  </a:lnTo>
                  <a:lnTo>
                    <a:pt x="8298078" y="1002144"/>
                  </a:lnTo>
                  <a:lnTo>
                    <a:pt x="8298078" y="976744"/>
                  </a:lnTo>
                  <a:lnTo>
                    <a:pt x="7835354" y="976744"/>
                  </a:lnTo>
                  <a:lnTo>
                    <a:pt x="7835354" y="513778"/>
                  </a:lnTo>
                  <a:lnTo>
                    <a:pt x="8298078" y="513778"/>
                  </a:lnTo>
                  <a:lnTo>
                    <a:pt x="8298078" y="488378"/>
                  </a:lnTo>
                  <a:lnTo>
                    <a:pt x="7835354" y="488378"/>
                  </a:lnTo>
                  <a:lnTo>
                    <a:pt x="7835354" y="25400"/>
                  </a:lnTo>
                  <a:lnTo>
                    <a:pt x="8298078" y="25400"/>
                  </a:lnTo>
                  <a:lnTo>
                    <a:pt x="8298078" y="0"/>
                  </a:lnTo>
                  <a:lnTo>
                    <a:pt x="7835354" y="0"/>
                  </a:lnTo>
                  <a:lnTo>
                    <a:pt x="7809954" y="0"/>
                  </a:lnTo>
                  <a:lnTo>
                    <a:pt x="7809954" y="25400"/>
                  </a:lnTo>
                  <a:lnTo>
                    <a:pt x="7809954" y="4883721"/>
                  </a:lnTo>
                  <a:lnTo>
                    <a:pt x="7347229" y="4883721"/>
                  </a:lnTo>
                  <a:lnTo>
                    <a:pt x="7347229" y="4420755"/>
                  </a:lnTo>
                  <a:lnTo>
                    <a:pt x="7809954" y="4420755"/>
                  </a:lnTo>
                  <a:lnTo>
                    <a:pt x="7809954" y="4395355"/>
                  </a:lnTo>
                  <a:lnTo>
                    <a:pt x="7347229" y="4395355"/>
                  </a:lnTo>
                  <a:lnTo>
                    <a:pt x="7347229" y="3932377"/>
                  </a:lnTo>
                  <a:lnTo>
                    <a:pt x="7809954" y="3932377"/>
                  </a:lnTo>
                  <a:lnTo>
                    <a:pt x="7809954" y="3906977"/>
                  </a:lnTo>
                  <a:lnTo>
                    <a:pt x="7347229" y="3906977"/>
                  </a:lnTo>
                  <a:lnTo>
                    <a:pt x="7347229" y="3444011"/>
                  </a:lnTo>
                  <a:lnTo>
                    <a:pt x="7809954" y="3444011"/>
                  </a:lnTo>
                  <a:lnTo>
                    <a:pt x="7809954" y="3418611"/>
                  </a:lnTo>
                  <a:lnTo>
                    <a:pt x="7347229" y="3418611"/>
                  </a:lnTo>
                  <a:lnTo>
                    <a:pt x="7347229" y="2955633"/>
                  </a:lnTo>
                  <a:lnTo>
                    <a:pt x="7809954" y="2955633"/>
                  </a:lnTo>
                  <a:lnTo>
                    <a:pt x="7809954" y="2930233"/>
                  </a:lnTo>
                  <a:lnTo>
                    <a:pt x="7347229" y="2930233"/>
                  </a:lnTo>
                  <a:lnTo>
                    <a:pt x="7347229" y="2467267"/>
                  </a:lnTo>
                  <a:lnTo>
                    <a:pt x="7809954" y="2467267"/>
                  </a:lnTo>
                  <a:lnTo>
                    <a:pt x="7809954" y="2441867"/>
                  </a:lnTo>
                  <a:lnTo>
                    <a:pt x="7347229" y="2441867"/>
                  </a:lnTo>
                  <a:lnTo>
                    <a:pt x="7347229" y="1978888"/>
                  </a:lnTo>
                  <a:lnTo>
                    <a:pt x="7809954" y="1978888"/>
                  </a:lnTo>
                  <a:lnTo>
                    <a:pt x="7809954" y="1953488"/>
                  </a:lnTo>
                  <a:lnTo>
                    <a:pt x="7347229" y="1953488"/>
                  </a:lnTo>
                  <a:lnTo>
                    <a:pt x="7347229" y="1490522"/>
                  </a:lnTo>
                  <a:lnTo>
                    <a:pt x="7809954" y="1490522"/>
                  </a:lnTo>
                  <a:lnTo>
                    <a:pt x="7809954" y="1465122"/>
                  </a:lnTo>
                  <a:lnTo>
                    <a:pt x="7347229" y="1465122"/>
                  </a:lnTo>
                  <a:lnTo>
                    <a:pt x="7347229" y="1002144"/>
                  </a:lnTo>
                  <a:lnTo>
                    <a:pt x="7809954" y="1002144"/>
                  </a:lnTo>
                  <a:lnTo>
                    <a:pt x="7809954" y="976744"/>
                  </a:lnTo>
                  <a:lnTo>
                    <a:pt x="7347229" y="976744"/>
                  </a:lnTo>
                  <a:lnTo>
                    <a:pt x="7347229" y="513778"/>
                  </a:lnTo>
                  <a:lnTo>
                    <a:pt x="7809954" y="513778"/>
                  </a:lnTo>
                  <a:lnTo>
                    <a:pt x="7809954" y="488378"/>
                  </a:lnTo>
                  <a:lnTo>
                    <a:pt x="7347229" y="488378"/>
                  </a:lnTo>
                  <a:lnTo>
                    <a:pt x="7347229" y="25400"/>
                  </a:lnTo>
                  <a:lnTo>
                    <a:pt x="7809954" y="25400"/>
                  </a:lnTo>
                  <a:lnTo>
                    <a:pt x="7809954" y="0"/>
                  </a:lnTo>
                  <a:lnTo>
                    <a:pt x="7347229" y="0"/>
                  </a:lnTo>
                  <a:lnTo>
                    <a:pt x="7321829" y="0"/>
                  </a:lnTo>
                  <a:lnTo>
                    <a:pt x="7321829" y="25400"/>
                  </a:lnTo>
                  <a:lnTo>
                    <a:pt x="7321829" y="4883721"/>
                  </a:lnTo>
                  <a:lnTo>
                    <a:pt x="6859105" y="4883721"/>
                  </a:lnTo>
                  <a:lnTo>
                    <a:pt x="6859105" y="4420755"/>
                  </a:lnTo>
                  <a:lnTo>
                    <a:pt x="7321829" y="4420755"/>
                  </a:lnTo>
                  <a:lnTo>
                    <a:pt x="7321829" y="4395355"/>
                  </a:lnTo>
                  <a:lnTo>
                    <a:pt x="6859105" y="4395355"/>
                  </a:lnTo>
                  <a:lnTo>
                    <a:pt x="6859105" y="3932377"/>
                  </a:lnTo>
                  <a:lnTo>
                    <a:pt x="7321829" y="3932377"/>
                  </a:lnTo>
                  <a:lnTo>
                    <a:pt x="7321829" y="3906977"/>
                  </a:lnTo>
                  <a:lnTo>
                    <a:pt x="6859105" y="3906977"/>
                  </a:lnTo>
                  <a:lnTo>
                    <a:pt x="6859105" y="3444011"/>
                  </a:lnTo>
                  <a:lnTo>
                    <a:pt x="7321829" y="3444011"/>
                  </a:lnTo>
                  <a:lnTo>
                    <a:pt x="7321829" y="3418611"/>
                  </a:lnTo>
                  <a:lnTo>
                    <a:pt x="6859105" y="3418611"/>
                  </a:lnTo>
                  <a:lnTo>
                    <a:pt x="6859105" y="2955633"/>
                  </a:lnTo>
                  <a:lnTo>
                    <a:pt x="7321829" y="2955633"/>
                  </a:lnTo>
                  <a:lnTo>
                    <a:pt x="7321829" y="2930233"/>
                  </a:lnTo>
                  <a:lnTo>
                    <a:pt x="6859105" y="2930233"/>
                  </a:lnTo>
                  <a:lnTo>
                    <a:pt x="6859105" y="2467267"/>
                  </a:lnTo>
                  <a:lnTo>
                    <a:pt x="7321829" y="2467267"/>
                  </a:lnTo>
                  <a:lnTo>
                    <a:pt x="7321829" y="2441867"/>
                  </a:lnTo>
                  <a:lnTo>
                    <a:pt x="6859105" y="2441867"/>
                  </a:lnTo>
                  <a:lnTo>
                    <a:pt x="6859105" y="1978888"/>
                  </a:lnTo>
                  <a:lnTo>
                    <a:pt x="7321829" y="1978888"/>
                  </a:lnTo>
                  <a:lnTo>
                    <a:pt x="7321829" y="1953488"/>
                  </a:lnTo>
                  <a:lnTo>
                    <a:pt x="6859105" y="1953488"/>
                  </a:lnTo>
                  <a:lnTo>
                    <a:pt x="6859105" y="1490522"/>
                  </a:lnTo>
                  <a:lnTo>
                    <a:pt x="7321829" y="1490522"/>
                  </a:lnTo>
                  <a:lnTo>
                    <a:pt x="7321829" y="1465122"/>
                  </a:lnTo>
                  <a:lnTo>
                    <a:pt x="6859105" y="1465122"/>
                  </a:lnTo>
                  <a:lnTo>
                    <a:pt x="6859105" y="1002144"/>
                  </a:lnTo>
                  <a:lnTo>
                    <a:pt x="7321829" y="1002144"/>
                  </a:lnTo>
                  <a:lnTo>
                    <a:pt x="7321829" y="976744"/>
                  </a:lnTo>
                  <a:lnTo>
                    <a:pt x="6859105" y="976744"/>
                  </a:lnTo>
                  <a:lnTo>
                    <a:pt x="6859105" y="513778"/>
                  </a:lnTo>
                  <a:lnTo>
                    <a:pt x="7321829" y="513778"/>
                  </a:lnTo>
                  <a:lnTo>
                    <a:pt x="7321829" y="488378"/>
                  </a:lnTo>
                  <a:lnTo>
                    <a:pt x="6859105" y="488378"/>
                  </a:lnTo>
                  <a:lnTo>
                    <a:pt x="6859105" y="25400"/>
                  </a:lnTo>
                  <a:lnTo>
                    <a:pt x="7321829" y="25400"/>
                  </a:lnTo>
                  <a:lnTo>
                    <a:pt x="7321829" y="0"/>
                  </a:lnTo>
                  <a:lnTo>
                    <a:pt x="6859105" y="0"/>
                  </a:lnTo>
                  <a:lnTo>
                    <a:pt x="6833705" y="0"/>
                  </a:lnTo>
                  <a:lnTo>
                    <a:pt x="6833705" y="25400"/>
                  </a:lnTo>
                  <a:lnTo>
                    <a:pt x="6833705" y="4883721"/>
                  </a:lnTo>
                  <a:lnTo>
                    <a:pt x="6370980" y="4883721"/>
                  </a:lnTo>
                  <a:lnTo>
                    <a:pt x="6370980" y="4420755"/>
                  </a:lnTo>
                  <a:lnTo>
                    <a:pt x="6833705" y="4420755"/>
                  </a:lnTo>
                  <a:lnTo>
                    <a:pt x="6833705" y="4395355"/>
                  </a:lnTo>
                  <a:lnTo>
                    <a:pt x="6370980" y="4395355"/>
                  </a:lnTo>
                  <a:lnTo>
                    <a:pt x="6370980" y="3932377"/>
                  </a:lnTo>
                  <a:lnTo>
                    <a:pt x="6833705" y="3932377"/>
                  </a:lnTo>
                  <a:lnTo>
                    <a:pt x="6833705" y="3906977"/>
                  </a:lnTo>
                  <a:lnTo>
                    <a:pt x="6370980" y="3906977"/>
                  </a:lnTo>
                  <a:lnTo>
                    <a:pt x="6370980" y="3444011"/>
                  </a:lnTo>
                  <a:lnTo>
                    <a:pt x="6833705" y="3444011"/>
                  </a:lnTo>
                  <a:lnTo>
                    <a:pt x="6833705" y="3418611"/>
                  </a:lnTo>
                  <a:lnTo>
                    <a:pt x="6370980" y="3418611"/>
                  </a:lnTo>
                  <a:lnTo>
                    <a:pt x="6370980" y="2955633"/>
                  </a:lnTo>
                  <a:lnTo>
                    <a:pt x="6833705" y="2955633"/>
                  </a:lnTo>
                  <a:lnTo>
                    <a:pt x="6833705" y="2930233"/>
                  </a:lnTo>
                  <a:lnTo>
                    <a:pt x="6370980" y="2930233"/>
                  </a:lnTo>
                  <a:lnTo>
                    <a:pt x="6370980" y="2467267"/>
                  </a:lnTo>
                  <a:lnTo>
                    <a:pt x="6833705" y="2467267"/>
                  </a:lnTo>
                  <a:lnTo>
                    <a:pt x="6833705" y="2441867"/>
                  </a:lnTo>
                  <a:lnTo>
                    <a:pt x="6370980" y="2441867"/>
                  </a:lnTo>
                  <a:lnTo>
                    <a:pt x="6370980" y="1978888"/>
                  </a:lnTo>
                  <a:lnTo>
                    <a:pt x="6833705" y="1978888"/>
                  </a:lnTo>
                  <a:lnTo>
                    <a:pt x="6833705" y="1953488"/>
                  </a:lnTo>
                  <a:lnTo>
                    <a:pt x="6370980" y="1953488"/>
                  </a:lnTo>
                  <a:lnTo>
                    <a:pt x="6370980" y="1490522"/>
                  </a:lnTo>
                  <a:lnTo>
                    <a:pt x="6833705" y="1490522"/>
                  </a:lnTo>
                  <a:lnTo>
                    <a:pt x="6833705" y="1465122"/>
                  </a:lnTo>
                  <a:lnTo>
                    <a:pt x="6370980" y="1465122"/>
                  </a:lnTo>
                  <a:lnTo>
                    <a:pt x="6370980" y="1002144"/>
                  </a:lnTo>
                  <a:lnTo>
                    <a:pt x="6833705" y="1002144"/>
                  </a:lnTo>
                  <a:lnTo>
                    <a:pt x="6833705" y="976744"/>
                  </a:lnTo>
                  <a:lnTo>
                    <a:pt x="6370980" y="976744"/>
                  </a:lnTo>
                  <a:lnTo>
                    <a:pt x="6370980" y="513778"/>
                  </a:lnTo>
                  <a:lnTo>
                    <a:pt x="6833705" y="513778"/>
                  </a:lnTo>
                  <a:lnTo>
                    <a:pt x="6833705" y="488378"/>
                  </a:lnTo>
                  <a:lnTo>
                    <a:pt x="6370980" y="488378"/>
                  </a:lnTo>
                  <a:lnTo>
                    <a:pt x="6370980" y="25400"/>
                  </a:lnTo>
                  <a:lnTo>
                    <a:pt x="6833705" y="25400"/>
                  </a:lnTo>
                  <a:lnTo>
                    <a:pt x="6833705" y="0"/>
                  </a:lnTo>
                  <a:lnTo>
                    <a:pt x="6370980" y="0"/>
                  </a:lnTo>
                  <a:lnTo>
                    <a:pt x="6345580" y="0"/>
                  </a:lnTo>
                  <a:lnTo>
                    <a:pt x="6345580" y="25400"/>
                  </a:lnTo>
                  <a:lnTo>
                    <a:pt x="6345580" y="4883721"/>
                  </a:lnTo>
                  <a:lnTo>
                    <a:pt x="5882868" y="4883721"/>
                  </a:lnTo>
                  <a:lnTo>
                    <a:pt x="5882868" y="4420755"/>
                  </a:lnTo>
                  <a:lnTo>
                    <a:pt x="6345580" y="4420755"/>
                  </a:lnTo>
                  <a:lnTo>
                    <a:pt x="6345580" y="4395355"/>
                  </a:lnTo>
                  <a:lnTo>
                    <a:pt x="5882868" y="4395355"/>
                  </a:lnTo>
                  <a:lnTo>
                    <a:pt x="5882868" y="3932377"/>
                  </a:lnTo>
                  <a:lnTo>
                    <a:pt x="6345580" y="3932377"/>
                  </a:lnTo>
                  <a:lnTo>
                    <a:pt x="6345580" y="3906977"/>
                  </a:lnTo>
                  <a:lnTo>
                    <a:pt x="5882868" y="3906977"/>
                  </a:lnTo>
                  <a:lnTo>
                    <a:pt x="5882868" y="3444011"/>
                  </a:lnTo>
                  <a:lnTo>
                    <a:pt x="6345580" y="3444011"/>
                  </a:lnTo>
                  <a:lnTo>
                    <a:pt x="6345580" y="3418611"/>
                  </a:lnTo>
                  <a:lnTo>
                    <a:pt x="5882868" y="3418611"/>
                  </a:lnTo>
                  <a:lnTo>
                    <a:pt x="5882868" y="2955633"/>
                  </a:lnTo>
                  <a:lnTo>
                    <a:pt x="6345580" y="2955633"/>
                  </a:lnTo>
                  <a:lnTo>
                    <a:pt x="6345580" y="2930233"/>
                  </a:lnTo>
                  <a:lnTo>
                    <a:pt x="5882868" y="2930233"/>
                  </a:lnTo>
                  <a:lnTo>
                    <a:pt x="5882868" y="2467267"/>
                  </a:lnTo>
                  <a:lnTo>
                    <a:pt x="6345580" y="2467267"/>
                  </a:lnTo>
                  <a:lnTo>
                    <a:pt x="6345580" y="2441867"/>
                  </a:lnTo>
                  <a:lnTo>
                    <a:pt x="5882868" y="2441867"/>
                  </a:lnTo>
                  <a:lnTo>
                    <a:pt x="5882868" y="1978888"/>
                  </a:lnTo>
                  <a:lnTo>
                    <a:pt x="6345580" y="1978888"/>
                  </a:lnTo>
                  <a:lnTo>
                    <a:pt x="6345580" y="1953488"/>
                  </a:lnTo>
                  <a:lnTo>
                    <a:pt x="5882868" y="1953488"/>
                  </a:lnTo>
                  <a:lnTo>
                    <a:pt x="5882868" y="1490522"/>
                  </a:lnTo>
                  <a:lnTo>
                    <a:pt x="6345580" y="1490522"/>
                  </a:lnTo>
                  <a:lnTo>
                    <a:pt x="6345580" y="1465122"/>
                  </a:lnTo>
                  <a:lnTo>
                    <a:pt x="5882868" y="1465122"/>
                  </a:lnTo>
                  <a:lnTo>
                    <a:pt x="5882868" y="1002144"/>
                  </a:lnTo>
                  <a:lnTo>
                    <a:pt x="6345580" y="1002144"/>
                  </a:lnTo>
                  <a:lnTo>
                    <a:pt x="6345580" y="976744"/>
                  </a:lnTo>
                  <a:lnTo>
                    <a:pt x="5882868" y="976744"/>
                  </a:lnTo>
                  <a:lnTo>
                    <a:pt x="5882868" y="513778"/>
                  </a:lnTo>
                  <a:lnTo>
                    <a:pt x="6345580" y="513778"/>
                  </a:lnTo>
                  <a:lnTo>
                    <a:pt x="6345580" y="488378"/>
                  </a:lnTo>
                  <a:lnTo>
                    <a:pt x="5882868" y="488378"/>
                  </a:lnTo>
                  <a:lnTo>
                    <a:pt x="5882868" y="25400"/>
                  </a:lnTo>
                  <a:lnTo>
                    <a:pt x="6345580" y="25400"/>
                  </a:lnTo>
                  <a:lnTo>
                    <a:pt x="6345580" y="0"/>
                  </a:lnTo>
                  <a:lnTo>
                    <a:pt x="5882868" y="0"/>
                  </a:lnTo>
                  <a:lnTo>
                    <a:pt x="5857468" y="0"/>
                  </a:lnTo>
                  <a:lnTo>
                    <a:pt x="5857468" y="25400"/>
                  </a:lnTo>
                  <a:lnTo>
                    <a:pt x="5857468" y="4883721"/>
                  </a:lnTo>
                  <a:lnTo>
                    <a:pt x="5394744" y="4883721"/>
                  </a:lnTo>
                  <a:lnTo>
                    <a:pt x="5394744" y="4420755"/>
                  </a:lnTo>
                  <a:lnTo>
                    <a:pt x="5857468" y="4420755"/>
                  </a:lnTo>
                  <a:lnTo>
                    <a:pt x="5857468" y="4395355"/>
                  </a:lnTo>
                  <a:lnTo>
                    <a:pt x="5394744" y="4395355"/>
                  </a:lnTo>
                  <a:lnTo>
                    <a:pt x="5394744" y="3932377"/>
                  </a:lnTo>
                  <a:lnTo>
                    <a:pt x="5857468" y="3932377"/>
                  </a:lnTo>
                  <a:lnTo>
                    <a:pt x="5857468" y="3906977"/>
                  </a:lnTo>
                  <a:lnTo>
                    <a:pt x="5394744" y="3906977"/>
                  </a:lnTo>
                  <a:lnTo>
                    <a:pt x="5394744" y="3444011"/>
                  </a:lnTo>
                  <a:lnTo>
                    <a:pt x="5857468" y="3444011"/>
                  </a:lnTo>
                  <a:lnTo>
                    <a:pt x="5857468" y="3418611"/>
                  </a:lnTo>
                  <a:lnTo>
                    <a:pt x="5394744" y="3418611"/>
                  </a:lnTo>
                  <a:lnTo>
                    <a:pt x="5394744" y="2955633"/>
                  </a:lnTo>
                  <a:lnTo>
                    <a:pt x="5857468" y="2955633"/>
                  </a:lnTo>
                  <a:lnTo>
                    <a:pt x="5857468" y="2930233"/>
                  </a:lnTo>
                  <a:lnTo>
                    <a:pt x="5394744" y="2930233"/>
                  </a:lnTo>
                  <a:lnTo>
                    <a:pt x="5394744" y="2467267"/>
                  </a:lnTo>
                  <a:lnTo>
                    <a:pt x="5857468" y="2467267"/>
                  </a:lnTo>
                  <a:lnTo>
                    <a:pt x="5857468" y="2441867"/>
                  </a:lnTo>
                  <a:lnTo>
                    <a:pt x="5394744" y="2441867"/>
                  </a:lnTo>
                  <a:lnTo>
                    <a:pt x="5394744" y="1978888"/>
                  </a:lnTo>
                  <a:lnTo>
                    <a:pt x="5857468" y="1978888"/>
                  </a:lnTo>
                  <a:lnTo>
                    <a:pt x="5857468" y="1953488"/>
                  </a:lnTo>
                  <a:lnTo>
                    <a:pt x="5394744" y="1953488"/>
                  </a:lnTo>
                  <a:lnTo>
                    <a:pt x="5394744" y="1490522"/>
                  </a:lnTo>
                  <a:lnTo>
                    <a:pt x="5857468" y="1490522"/>
                  </a:lnTo>
                  <a:lnTo>
                    <a:pt x="5857468" y="1465122"/>
                  </a:lnTo>
                  <a:lnTo>
                    <a:pt x="5394744" y="1465122"/>
                  </a:lnTo>
                  <a:lnTo>
                    <a:pt x="5394744" y="1002144"/>
                  </a:lnTo>
                  <a:lnTo>
                    <a:pt x="5857468" y="1002144"/>
                  </a:lnTo>
                  <a:lnTo>
                    <a:pt x="5857468" y="976744"/>
                  </a:lnTo>
                  <a:lnTo>
                    <a:pt x="5394744" y="976744"/>
                  </a:lnTo>
                  <a:lnTo>
                    <a:pt x="5394744" y="513778"/>
                  </a:lnTo>
                  <a:lnTo>
                    <a:pt x="5857468" y="513778"/>
                  </a:lnTo>
                  <a:lnTo>
                    <a:pt x="5857468" y="488378"/>
                  </a:lnTo>
                  <a:lnTo>
                    <a:pt x="5394744" y="488378"/>
                  </a:lnTo>
                  <a:lnTo>
                    <a:pt x="5394744" y="25400"/>
                  </a:lnTo>
                  <a:lnTo>
                    <a:pt x="5857468" y="25400"/>
                  </a:lnTo>
                  <a:lnTo>
                    <a:pt x="5857468" y="0"/>
                  </a:lnTo>
                  <a:lnTo>
                    <a:pt x="5394744" y="0"/>
                  </a:lnTo>
                  <a:lnTo>
                    <a:pt x="5369344" y="0"/>
                  </a:lnTo>
                  <a:lnTo>
                    <a:pt x="5369344" y="25400"/>
                  </a:lnTo>
                  <a:lnTo>
                    <a:pt x="5369344" y="4883721"/>
                  </a:lnTo>
                  <a:lnTo>
                    <a:pt x="4906619" y="4883721"/>
                  </a:lnTo>
                  <a:lnTo>
                    <a:pt x="4906619" y="4420755"/>
                  </a:lnTo>
                  <a:lnTo>
                    <a:pt x="5369344" y="4420755"/>
                  </a:lnTo>
                  <a:lnTo>
                    <a:pt x="5369344" y="4395355"/>
                  </a:lnTo>
                  <a:lnTo>
                    <a:pt x="4906619" y="4395355"/>
                  </a:lnTo>
                  <a:lnTo>
                    <a:pt x="4906619" y="3932377"/>
                  </a:lnTo>
                  <a:lnTo>
                    <a:pt x="5369344" y="3932377"/>
                  </a:lnTo>
                  <a:lnTo>
                    <a:pt x="5369344" y="3906977"/>
                  </a:lnTo>
                  <a:lnTo>
                    <a:pt x="4906619" y="3906977"/>
                  </a:lnTo>
                  <a:lnTo>
                    <a:pt x="4906619" y="3444011"/>
                  </a:lnTo>
                  <a:lnTo>
                    <a:pt x="5369344" y="3444011"/>
                  </a:lnTo>
                  <a:lnTo>
                    <a:pt x="5369344" y="3418611"/>
                  </a:lnTo>
                  <a:lnTo>
                    <a:pt x="4906619" y="3418611"/>
                  </a:lnTo>
                  <a:lnTo>
                    <a:pt x="4906619" y="2955633"/>
                  </a:lnTo>
                  <a:lnTo>
                    <a:pt x="5369344" y="2955633"/>
                  </a:lnTo>
                  <a:lnTo>
                    <a:pt x="5369344" y="2930233"/>
                  </a:lnTo>
                  <a:lnTo>
                    <a:pt x="4906619" y="2930233"/>
                  </a:lnTo>
                  <a:lnTo>
                    <a:pt x="4906619" y="2467267"/>
                  </a:lnTo>
                  <a:lnTo>
                    <a:pt x="5369344" y="2467267"/>
                  </a:lnTo>
                  <a:lnTo>
                    <a:pt x="5369344" y="2441867"/>
                  </a:lnTo>
                  <a:lnTo>
                    <a:pt x="4906619" y="2441867"/>
                  </a:lnTo>
                  <a:lnTo>
                    <a:pt x="4906619" y="1978888"/>
                  </a:lnTo>
                  <a:lnTo>
                    <a:pt x="5369344" y="1978888"/>
                  </a:lnTo>
                  <a:lnTo>
                    <a:pt x="5369344" y="1953488"/>
                  </a:lnTo>
                  <a:lnTo>
                    <a:pt x="4906619" y="1953488"/>
                  </a:lnTo>
                  <a:lnTo>
                    <a:pt x="4906619" y="1490522"/>
                  </a:lnTo>
                  <a:lnTo>
                    <a:pt x="5369344" y="1490522"/>
                  </a:lnTo>
                  <a:lnTo>
                    <a:pt x="5369344" y="1465122"/>
                  </a:lnTo>
                  <a:lnTo>
                    <a:pt x="4906619" y="1465122"/>
                  </a:lnTo>
                  <a:lnTo>
                    <a:pt x="4906619" y="1002144"/>
                  </a:lnTo>
                  <a:lnTo>
                    <a:pt x="5369344" y="1002144"/>
                  </a:lnTo>
                  <a:lnTo>
                    <a:pt x="5369344" y="976744"/>
                  </a:lnTo>
                  <a:lnTo>
                    <a:pt x="4906619" y="976744"/>
                  </a:lnTo>
                  <a:lnTo>
                    <a:pt x="4906619" y="513778"/>
                  </a:lnTo>
                  <a:lnTo>
                    <a:pt x="5369344" y="513778"/>
                  </a:lnTo>
                  <a:lnTo>
                    <a:pt x="5369344" y="488378"/>
                  </a:lnTo>
                  <a:lnTo>
                    <a:pt x="4906619" y="488378"/>
                  </a:lnTo>
                  <a:lnTo>
                    <a:pt x="4906619" y="25400"/>
                  </a:lnTo>
                  <a:lnTo>
                    <a:pt x="5369344" y="25400"/>
                  </a:lnTo>
                  <a:lnTo>
                    <a:pt x="5369344" y="0"/>
                  </a:lnTo>
                  <a:lnTo>
                    <a:pt x="4906619" y="0"/>
                  </a:lnTo>
                  <a:lnTo>
                    <a:pt x="4881219" y="0"/>
                  </a:lnTo>
                  <a:lnTo>
                    <a:pt x="4881219" y="25400"/>
                  </a:lnTo>
                  <a:lnTo>
                    <a:pt x="4881219" y="4883721"/>
                  </a:lnTo>
                  <a:lnTo>
                    <a:pt x="4418495" y="4883721"/>
                  </a:lnTo>
                  <a:lnTo>
                    <a:pt x="4418495" y="4420755"/>
                  </a:lnTo>
                  <a:lnTo>
                    <a:pt x="4881219" y="4420755"/>
                  </a:lnTo>
                  <a:lnTo>
                    <a:pt x="4881219" y="4395355"/>
                  </a:lnTo>
                  <a:lnTo>
                    <a:pt x="4418495" y="4395355"/>
                  </a:lnTo>
                  <a:lnTo>
                    <a:pt x="4418495" y="3932377"/>
                  </a:lnTo>
                  <a:lnTo>
                    <a:pt x="4881219" y="3932377"/>
                  </a:lnTo>
                  <a:lnTo>
                    <a:pt x="4881219" y="3906977"/>
                  </a:lnTo>
                  <a:lnTo>
                    <a:pt x="4418495" y="3906977"/>
                  </a:lnTo>
                  <a:lnTo>
                    <a:pt x="4418495" y="3444011"/>
                  </a:lnTo>
                  <a:lnTo>
                    <a:pt x="4881219" y="3444011"/>
                  </a:lnTo>
                  <a:lnTo>
                    <a:pt x="4881219" y="3418611"/>
                  </a:lnTo>
                  <a:lnTo>
                    <a:pt x="4418495" y="3418611"/>
                  </a:lnTo>
                  <a:lnTo>
                    <a:pt x="4418495" y="2955633"/>
                  </a:lnTo>
                  <a:lnTo>
                    <a:pt x="4881219" y="2955633"/>
                  </a:lnTo>
                  <a:lnTo>
                    <a:pt x="4881219" y="2930233"/>
                  </a:lnTo>
                  <a:lnTo>
                    <a:pt x="4418495" y="2930233"/>
                  </a:lnTo>
                  <a:lnTo>
                    <a:pt x="4418495" y="2467267"/>
                  </a:lnTo>
                  <a:lnTo>
                    <a:pt x="4881219" y="2467267"/>
                  </a:lnTo>
                  <a:lnTo>
                    <a:pt x="4881219" y="2441867"/>
                  </a:lnTo>
                  <a:lnTo>
                    <a:pt x="4418495" y="2441867"/>
                  </a:lnTo>
                  <a:lnTo>
                    <a:pt x="4418495" y="1978888"/>
                  </a:lnTo>
                  <a:lnTo>
                    <a:pt x="4881219" y="1978888"/>
                  </a:lnTo>
                  <a:lnTo>
                    <a:pt x="4881219" y="1953488"/>
                  </a:lnTo>
                  <a:lnTo>
                    <a:pt x="4418495" y="1953488"/>
                  </a:lnTo>
                  <a:lnTo>
                    <a:pt x="4418495" y="1490522"/>
                  </a:lnTo>
                  <a:lnTo>
                    <a:pt x="4881219" y="1490522"/>
                  </a:lnTo>
                  <a:lnTo>
                    <a:pt x="4881219" y="1465122"/>
                  </a:lnTo>
                  <a:lnTo>
                    <a:pt x="4418495" y="1465122"/>
                  </a:lnTo>
                  <a:lnTo>
                    <a:pt x="4418495" y="1002144"/>
                  </a:lnTo>
                  <a:lnTo>
                    <a:pt x="4881219" y="1002144"/>
                  </a:lnTo>
                  <a:lnTo>
                    <a:pt x="4881219" y="976744"/>
                  </a:lnTo>
                  <a:lnTo>
                    <a:pt x="4418495" y="976744"/>
                  </a:lnTo>
                  <a:lnTo>
                    <a:pt x="4418495" y="513778"/>
                  </a:lnTo>
                  <a:lnTo>
                    <a:pt x="4881219" y="513778"/>
                  </a:lnTo>
                  <a:lnTo>
                    <a:pt x="4881219" y="488378"/>
                  </a:lnTo>
                  <a:lnTo>
                    <a:pt x="4418495" y="488378"/>
                  </a:lnTo>
                  <a:lnTo>
                    <a:pt x="4418495" y="25400"/>
                  </a:lnTo>
                  <a:lnTo>
                    <a:pt x="4881219" y="25400"/>
                  </a:lnTo>
                  <a:lnTo>
                    <a:pt x="4881219" y="0"/>
                  </a:lnTo>
                  <a:lnTo>
                    <a:pt x="4418495" y="0"/>
                  </a:lnTo>
                  <a:lnTo>
                    <a:pt x="4393095" y="0"/>
                  </a:lnTo>
                  <a:lnTo>
                    <a:pt x="4393095" y="25400"/>
                  </a:lnTo>
                  <a:lnTo>
                    <a:pt x="4393095" y="4883721"/>
                  </a:lnTo>
                  <a:lnTo>
                    <a:pt x="3930383" y="4883721"/>
                  </a:lnTo>
                  <a:lnTo>
                    <a:pt x="3930383" y="4420755"/>
                  </a:lnTo>
                  <a:lnTo>
                    <a:pt x="4393095" y="4420755"/>
                  </a:lnTo>
                  <a:lnTo>
                    <a:pt x="4393095" y="4395355"/>
                  </a:lnTo>
                  <a:lnTo>
                    <a:pt x="3930383" y="4395355"/>
                  </a:lnTo>
                  <a:lnTo>
                    <a:pt x="3930383" y="3932377"/>
                  </a:lnTo>
                  <a:lnTo>
                    <a:pt x="4393095" y="3932377"/>
                  </a:lnTo>
                  <a:lnTo>
                    <a:pt x="4393095" y="3906977"/>
                  </a:lnTo>
                  <a:lnTo>
                    <a:pt x="3930383" y="3906977"/>
                  </a:lnTo>
                  <a:lnTo>
                    <a:pt x="3930383" y="3444011"/>
                  </a:lnTo>
                  <a:lnTo>
                    <a:pt x="4393095" y="3444011"/>
                  </a:lnTo>
                  <a:lnTo>
                    <a:pt x="4393095" y="3418611"/>
                  </a:lnTo>
                  <a:lnTo>
                    <a:pt x="3930383" y="3418611"/>
                  </a:lnTo>
                  <a:lnTo>
                    <a:pt x="3930383" y="2955633"/>
                  </a:lnTo>
                  <a:lnTo>
                    <a:pt x="4393095" y="2955633"/>
                  </a:lnTo>
                  <a:lnTo>
                    <a:pt x="4393095" y="2930233"/>
                  </a:lnTo>
                  <a:lnTo>
                    <a:pt x="3930383" y="2930233"/>
                  </a:lnTo>
                  <a:lnTo>
                    <a:pt x="3930383" y="2467267"/>
                  </a:lnTo>
                  <a:lnTo>
                    <a:pt x="4393095" y="2467267"/>
                  </a:lnTo>
                  <a:lnTo>
                    <a:pt x="4393095" y="2441867"/>
                  </a:lnTo>
                  <a:lnTo>
                    <a:pt x="3930383" y="2441867"/>
                  </a:lnTo>
                  <a:lnTo>
                    <a:pt x="3930383" y="1978888"/>
                  </a:lnTo>
                  <a:lnTo>
                    <a:pt x="4393095" y="1978888"/>
                  </a:lnTo>
                  <a:lnTo>
                    <a:pt x="4393095" y="1953488"/>
                  </a:lnTo>
                  <a:lnTo>
                    <a:pt x="3930383" y="1953488"/>
                  </a:lnTo>
                  <a:lnTo>
                    <a:pt x="3930383" y="1490522"/>
                  </a:lnTo>
                  <a:lnTo>
                    <a:pt x="4393095" y="1490522"/>
                  </a:lnTo>
                  <a:lnTo>
                    <a:pt x="4393095" y="1465122"/>
                  </a:lnTo>
                  <a:lnTo>
                    <a:pt x="3930383" y="1465122"/>
                  </a:lnTo>
                  <a:lnTo>
                    <a:pt x="3930383" y="1002144"/>
                  </a:lnTo>
                  <a:lnTo>
                    <a:pt x="4393095" y="1002144"/>
                  </a:lnTo>
                  <a:lnTo>
                    <a:pt x="4393095" y="976744"/>
                  </a:lnTo>
                  <a:lnTo>
                    <a:pt x="3930383" y="976744"/>
                  </a:lnTo>
                  <a:lnTo>
                    <a:pt x="3930383" y="513778"/>
                  </a:lnTo>
                  <a:lnTo>
                    <a:pt x="4393095" y="513778"/>
                  </a:lnTo>
                  <a:lnTo>
                    <a:pt x="4393095" y="488378"/>
                  </a:lnTo>
                  <a:lnTo>
                    <a:pt x="3930383" y="488378"/>
                  </a:lnTo>
                  <a:lnTo>
                    <a:pt x="3930383" y="25400"/>
                  </a:lnTo>
                  <a:lnTo>
                    <a:pt x="4393095" y="25400"/>
                  </a:lnTo>
                  <a:lnTo>
                    <a:pt x="4393095" y="0"/>
                  </a:lnTo>
                  <a:lnTo>
                    <a:pt x="3930383" y="0"/>
                  </a:lnTo>
                  <a:lnTo>
                    <a:pt x="3904983" y="0"/>
                  </a:lnTo>
                  <a:lnTo>
                    <a:pt x="3904983" y="25400"/>
                  </a:lnTo>
                  <a:lnTo>
                    <a:pt x="3904983" y="4883721"/>
                  </a:lnTo>
                  <a:lnTo>
                    <a:pt x="3442258" y="4883721"/>
                  </a:lnTo>
                  <a:lnTo>
                    <a:pt x="3442258" y="4420755"/>
                  </a:lnTo>
                  <a:lnTo>
                    <a:pt x="3904983" y="4420755"/>
                  </a:lnTo>
                  <a:lnTo>
                    <a:pt x="3904983" y="4395355"/>
                  </a:lnTo>
                  <a:lnTo>
                    <a:pt x="3442258" y="4395355"/>
                  </a:lnTo>
                  <a:lnTo>
                    <a:pt x="3442258" y="3932377"/>
                  </a:lnTo>
                  <a:lnTo>
                    <a:pt x="3904983" y="3932377"/>
                  </a:lnTo>
                  <a:lnTo>
                    <a:pt x="3904983" y="3906977"/>
                  </a:lnTo>
                  <a:lnTo>
                    <a:pt x="3442258" y="3906977"/>
                  </a:lnTo>
                  <a:lnTo>
                    <a:pt x="3442258" y="3444011"/>
                  </a:lnTo>
                  <a:lnTo>
                    <a:pt x="3904983" y="3444011"/>
                  </a:lnTo>
                  <a:lnTo>
                    <a:pt x="3904983" y="3418611"/>
                  </a:lnTo>
                  <a:lnTo>
                    <a:pt x="3442258" y="3418611"/>
                  </a:lnTo>
                  <a:lnTo>
                    <a:pt x="3442258" y="2955633"/>
                  </a:lnTo>
                  <a:lnTo>
                    <a:pt x="3904983" y="2955633"/>
                  </a:lnTo>
                  <a:lnTo>
                    <a:pt x="3904983" y="2930233"/>
                  </a:lnTo>
                  <a:lnTo>
                    <a:pt x="3442258" y="2930233"/>
                  </a:lnTo>
                  <a:lnTo>
                    <a:pt x="3442258" y="2467267"/>
                  </a:lnTo>
                  <a:lnTo>
                    <a:pt x="3904983" y="2467267"/>
                  </a:lnTo>
                  <a:lnTo>
                    <a:pt x="3904983" y="2441867"/>
                  </a:lnTo>
                  <a:lnTo>
                    <a:pt x="3442258" y="2441867"/>
                  </a:lnTo>
                  <a:lnTo>
                    <a:pt x="3442258" y="1978888"/>
                  </a:lnTo>
                  <a:lnTo>
                    <a:pt x="3904983" y="1978888"/>
                  </a:lnTo>
                  <a:lnTo>
                    <a:pt x="3904983" y="1953488"/>
                  </a:lnTo>
                  <a:lnTo>
                    <a:pt x="3442258" y="1953488"/>
                  </a:lnTo>
                  <a:lnTo>
                    <a:pt x="3442258" y="1490522"/>
                  </a:lnTo>
                  <a:lnTo>
                    <a:pt x="3904983" y="1490522"/>
                  </a:lnTo>
                  <a:lnTo>
                    <a:pt x="3904983" y="1465122"/>
                  </a:lnTo>
                  <a:lnTo>
                    <a:pt x="3442258" y="1465122"/>
                  </a:lnTo>
                  <a:lnTo>
                    <a:pt x="3442258" y="1002144"/>
                  </a:lnTo>
                  <a:lnTo>
                    <a:pt x="3904983" y="1002144"/>
                  </a:lnTo>
                  <a:lnTo>
                    <a:pt x="3904983" y="976744"/>
                  </a:lnTo>
                  <a:lnTo>
                    <a:pt x="3442258" y="976744"/>
                  </a:lnTo>
                  <a:lnTo>
                    <a:pt x="3442258" y="513778"/>
                  </a:lnTo>
                  <a:lnTo>
                    <a:pt x="3904983" y="513778"/>
                  </a:lnTo>
                  <a:lnTo>
                    <a:pt x="3904983" y="488378"/>
                  </a:lnTo>
                  <a:lnTo>
                    <a:pt x="3442258" y="488378"/>
                  </a:lnTo>
                  <a:lnTo>
                    <a:pt x="3442258" y="25400"/>
                  </a:lnTo>
                  <a:lnTo>
                    <a:pt x="3904983" y="25400"/>
                  </a:lnTo>
                  <a:lnTo>
                    <a:pt x="3904983" y="0"/>
                  </a:lnTo>
                  <a:lnTo>
                    <a:pt x="3442258" y="0"/>
                  </a:lnTo>
                  <a:lnTo>
                    <a:pt x="3416858" y="0"/>
                  </a:lnTo>
                  <a:lnTo>
                    <a:pt x="3416858" y="25400"/>
                  </a:lnTo>
                  <a:lnTo>
                    <a:pt x="3416858" y="4883721"/>
                  </a:lnTo>
                  <a:lnTo>
                    <a:pt x="2954134" y="4883721"/>
                  </a:lnTo>
                  <a:lnTo>
                    <a:pt x="2954134" y="4420755"/>
                  </a:lnTo>
                  <a:lnTo>
                    <a:pt x="3416858" y="4420755"/>
                  </a:lnTo>
                  <a:lnTo>
                    <a:pt x="3416858" y="4395355"/>
                  </a:lnTo>
                  <a:lnTo>
                    <a:pt x="2954134" y="4395355"/>
                  </a:lnTo>
                  <a:lnTo>
                    <a:pt x="2954134" y="3932377"/>
                  </a:lnTo>
                  <a:lnTo>
                    <a:pt x="3416858" y="3932377"/>
                  </a:lnTo>
                  <a:lnTo>
                    <a:pt x="3416858" y="3906977"/>
                  </a:lnTo>
                  <a:lnTo>
                    <a:pt x="2954134" y="3906977"/>
                  </a:lnTo>
                  <a:lnTo>
                    <a:pt x="2954134" y="3444011"/>
                  </a:lnTo>
                  <a:lnTo>
                    <a:pt x="3416858" y="3444011"/>
                  </a:lnTo>
                  <a:lnTo>
                    <a:pt x="3416858" y="3418611"/>
                  </a:lnTo>
                  <a:lnTo>
                    <a:pt x="2954134" y="3418611"/>
                  </a:lnTo>
                  <a:lnTo>
                    <a:pt x="2954134" y="2955633"/>
                  </a:lnTo>
                  <a:lnTo>
                    <a:pt x="3416858" y="2955633"/>
                  </a:lnTo>
                  <a:lnTo>
                    <a:pt x="3416858" y="2930233"/>
                  </a:lnTo>
                  <a:lnTo>
                    <a:pt x="2954134" y="2930233"/>
                  </a:lnTo>
                  <a:lnTo>
                    <a:pt x="2954134" y="2467267"/>
                  </a:lnTo>
                  <a:lnTo>
                    <a:pt x="3416858" y="2467267"/>
                  </a:lnTo>
                  <a:lnTo>
                    <a:pt x="3416858" y="2441867"/>
                  </a:lnTo>
                  <a:lnTo>
                    <a:pt x="2954134" y="2441867"/>
                  </a:lnTo>
                  <a:lnTo>
                    <a:pt x="2954134" y="1978888"/>
                  </a:lnTo>
                  <a:lnTo>
                    <a:pt x="3416858" y="1978888"/>
                  </a:lnTo>
                  <a:lnTo>
                    <a:pt x="3416858" y="1953488"/>
                  </a:lnTo>
                  <a:lnTo>
                    <a:pt x="2954134" y="1953488"/>
                  </a:lnTo>
                  <a:lnTo>
                    <a:pt x="2954134" y="1490522"/>
                  </a:lnTo>
                  <a:lnTo>
                    <a:pt x="3416858" y="1490522"/>
                  </a:lnTo>
                  <a:lnTo>
                    <a:pt x="3416858" y="1465122"/>
                  </a:lnTo>
                  <a:lnTo>
                    <a:pt x="2954134" y="1465122"/>
                  </a:lnTo>
                  <a:lnTo>
                    <a:pt x="2954134" y="1002144"/>
                  </a:lnTo>
                  <a:lnTo>
                    <a:pt x="3416858" y="1002144"/>
                  </a:lnTo>
                  <a:lnTo>
                    <a:pt x="3416858" y="976744"/>
                  </a:lnTo>
                  <a:lnTo>
                    <a:pt x="2954134" y="976744"/>
                  </a:lnTo>
                  <a:lnTo>
                    <a:pt x="2954134" y="513778"/>
                  </a:lnTo>
                  <a:lnTo>
                    <a:pt x="3416858" y="513778"/>
                  </a:lnTo>
                  <a:lnTo>
                    <a:pt x="3416858" y="488378"/>
                  </a:lnTo>
                  <a:lnTo>
                    <a:pt x="2954134" y="488378"/>
                  </a:lnTo>
                  <a:lnTo>
                    <a:pt x="2954134" y="25400"/>
                  </a:lnTo>
                  <a:lnTo>
                    <a:pt x="3416858" y="25400"/>
                  </a:lnTo>
                  <a:lnTo>
                    <a:pt x="3416858" y="0"/>
                  </a:lnTo>
                  <a:lnTo>
                    <a:pt x="2954134" y="0"/>
                  </a:lnTo>
                  <a:lnTo>
                    <a:pt x="2928734" y="0"/>
                  </a:lnTo>
                  <a:lnTo>
                    <a:pt x="2928734" y="25400"/>
                  </a:lnTo>
                  <a:lnTo>
                    <a:pt x="2928734" y="4883721"/>
                  </a:lnTo>
                  <a:lnTo>
                    <a:pt x="2466009" y="4883721"/>
                  </a:lnTo>
                  <a:lnTo>
                    <a:pt x="2466009" y="4420755"/>
                  </a:lnTo>
                  <a:lnTo>
                    <a:pt x="2928734" y="4420755"/>
                  </a:lnTo>
                  <a:lnTo>
                    <a:pt x="2928734" y="4395355"/>
                  </a:lnTo>
                  <a:lnTo>
                    <a:pt x="2466009" y="4395355"/>
                  </a:lnTo>
                  <a:lnTo>
                    <a:pt x="2466009" y="3932377"/>
                  </a:lnTo>
                  <a:lnTo>
                    <a:pt x="2928734" y="3932377"/>
                  </a:lnTo>
                  <a:lnTo>
                    <a:pt x="2928734" y="3906977"/>
                  </a:lnTo>
                  <a:lnTo>
                    <a:pt x="2466009" y="3906977"/>
                  </a:lnTo>
                  <a:lnTo>
                    <a:pt x="2466009" y="3444011"/>
                  </a:lnTo>
                  <a:lnTo>
                    <a:pt x="2928734" y="3444011"/>
                  </a:lnTo>
                  <a:lnTo>
                    <a:pt x="2928734" y="3418611"/>
                  </a:lnTo>
                  <a:lnTo>
                    <a:pt x="2466009" y="3418611"/>
                  </a:lnTo>
                  <a:lnTo>
                    <a:pt x="2466009" y="2955633"/>
                  </a:lnTo>
                  <a:lnTo>
                    <a:pt x="2928734" y="2955633"/>
                  </a:lnTo>
                  <a:lnTo>
                    <a:pt x="2928734" y="2930233"/>
                  </a:lnTo>
                  <a:lnTo>
                    <a:pt x="2466009" y="2930233"/>
                  </a:lnTo>
                  <a:lnTo>
                    <a:pt x="2466009" y="2467267"/>
                  </a:lnTo>
                  <a:lnTo>
                    <a:pt x="2928734" y="2467267"/>
                  </a:lnTo>
                  <a:lnTo>
                    <a:pt x="2928734" y="2441867"/>
                  </a:lnTo>
                  <a:lnTo>
                    <a:pt x="2466009" y="2441867"/>
                  </a:lnTo>
                  <a:lnTo>
                    <a:pt x="2466009" y="1978888"/>
                  </a:lnTo>
                  <a:lnTo>
                    <a:pt x="2928734" y="1978888"/>
                  </a:lnTo>
                  <a:lnTo>
                    <a:pt x="2928734" y="1953488"/>
                  </a:lnTo>
                  <a:lnTo>
                    <a:pt x="2466009" y="1953488"/>
                  </a:lnTo>
                  <a:lnTo>
                    <a:pt x="2466009" y="1490522"/>
                  </a:lnTo>
                  <a:lnTo>
                    <a:pt x="2928734" y="1490522"/>
                  </a:lnTo>
                  <a:lnTo>
                    <a:pt x="2928734" y="1465122"/>
                  </a:lnTo>
                  <a:lnTo>
                    <a:pt x="2466009" y="1465122"/>
                  </a:lnTo>
                  <a:lnTo>
                    <a:pt x="2466009" y="1002144"/>
                  </a:lnTo>
                  <a:lnTo>
                    <a:pt x="2928734" y="1002144"/>
                  </a:lnTo>
                  <a:lnTo>
                    <a:pt x="2928734" y="976744"/>
                  </a:lnTo>
                  <a:lnTo>
                    <a:pt x="2466009" y="976744"/>
                  </a:lnTo>
                  <a:lnTo>
                    <a:pt x="2466009" y="513778"/>
                  </a:lnTo>
                  <a:lnTo>
                    <a:pt x="2928734" y="513778"/>
                  </a:lnTo>
                  <a:lnTo>
                    <a:pt x="2928734" y="488378"/>
                  </a:lnTo>
                  <a:lnTo>
                    <a:pt x="2466009" y="488378"/>
                  </a:lnTo>
                  <a:lnTo>
                    <a:pt x="2466009" y="25400"/>
                  </a:lnTo>
                  <a:lnTo>
                    <a:pt x="2928734" y="25400"/>
                  </a:lnTo>
                  <a:lnTo>
                    <a:pt x="2928734" y="0"/>
                  </a:lnTo>
                  <a:lnTo>
                    <a:pt x="2466009" y="0"/>
                  </a:lnTo>
                  <a:lnTo>
                    <a:pt x="2440609" y="0"/>
                  </a:lnTo>
                  <a:lnTo>
                    <a:pt x="2440609" y="25400"/>
                  </a:lnTo>
                  <a:lnTo>
                    <a:pt x="2440609" y="4883721"/>
                  </a:lnTo>
                  <a:lnTo>
                    <a:pt x="1977885" y="4883721"/>
                  </a:lnTo>
                  <a:lnTo>
                    <a:pt x="1977885" y="4420755"/>
                  </a:lnTo>
                  <a:lnTo>
                    <a:pt x="2440609" y="4420755"/>
                  </a:lnTo>
                  <a:lnTo>
                    <a:pt x="2440609" y="4395355"/>
                  </a:lnTo>
                  <a:lnTo>
                    <a:pt x="1977885" y="4395355"/>
                  </a:lnTo>
                  <a:lnTo>
                    <a:pt x="1977885" y="3932377"/>
                  </a:lnTo>
                  <a:lnTo>
                    <a:pt x="2440609" y="3932377"/>
                  </a:lnTo>
                  <a:lnTo>
                    <a:pt x="2440609" y="3906977"/>
                  </a:lnTo>
                  <a:lnTo>
                    <a:pt x="1977885" y="3906977"/>
                  </a:lnTo>
                  <a:lnTo>
                    <a:pt x="1977885" y="3444011"/>
                  </a:lnTo>
                  <a:lnTo>
                    <a:pt x="2440609" y="3444011"/>
                  </a:lnTo>
                  <a:lnTo>
                    <a:pt x="2440609" y="3418611"/>
                  </a:lnTo>
                  <a:lnTo>
                    <a:pt x="1977885" y="3418611"/>
                  </a:lnTo>
                  <a:lnTo>
                    <a:pt x="1977885" y="2955633"/>
                  </a:lnTo>
                  <a:lnTo>
                    <a:pt x="2440609" y="2955633"/>
                  </a:lnTo>
                  <a:lnTo>
                    <a:pt x="2440609" y="2930233"/>
                  </a:lnTo>
                  <a:lnTo>
                    <a:pt x="1977885" y="2930233"/>
                  </a:lnTo>
                  <a:lnTo>
                    <a:pt x="1977885" y="2467267"/>
                  </a:lnTo>
                  <a:lnTo>
                    <a:pt x="2440609" y="2467267"/>
                  </a:lnTo>
                  <a:lnTo>
                    <a:pt x="2440609" y="2441867"/>
                  </a:lnTo>
                  <a:lnTo>
                    <a:pt x="1977885" y="2441867"/>
                  </a:lnTo>
                  <a:lnTo>
                    <a:pt x="1977885" y="1978888"/>
                  </a:lnTo>
                  <a:lnTo>
                    <a:pt x="2440609" y="1978888"/>
                  </a:lnTo>
                  <a:lnTo>
                    <a:pt x="2440609" y="1953488"/>
                  </a:lnTo>
                  <a:lnTo>
                    <a:pt x="1977885" y="1953488"/>
                  </a:lnTo>
                  <a:lnTo>
                    <a:pt x="1977885" y="1490522"/>
                  </a:lnTo>
                  <a:lnTo>
                    <a:pt x="2440609" y="1490522"/>
                  </a:lnTo>
                  <a:lnTo>
                    <a:pt x="2440609" y="1465122"/>
                  </a:lnTo>
                  <a:lnTo>
                    <a:pt x="1977885" y="1465122"/>
                  </a:lnTo>
                  <a:lnTo>
                    <a:pt x="1977885" y="1002144"/>
                  </a:lnTo>
                  <a:lnTo>
                    <a:pt x="2440609" y="1002144"/>
                  </a:lnTo>
                  <a:lnTo>
                    <a:pt x="2440609" y="976744"/>
                  </a:lnTo>
                  <a:lnTo>
                    <a:pt x="1977885" y="976744"/>
                  </a:lnTo>
                  <a:lnTo>
                    <a:pt x="1977885" y="513778"/>
                  </a:lnTo>
                  <a:lnTo>
                    <a:pt x="2440609" y="513778"/>
                  </a:lnTo>
                  <a:lnTo>
                    <a:pt x="2440609" y="488378"/>
                  </a:lnTo>
                  <a:lnTo>
                    <a:pt x="1977885" y="488378"/>
                  </a:lnTo>
                  <a:lnTo>
                    <a:pt x="1977885" y="25400"/>
                  </a:lnTo>
                  <a:lnTo>
                    <a:pt x="2440609" y="25400"/>
                  </a:lnTo>
                  <a:lnTo>
                    <a:pt x="2440609" y="0"/>
                  </a:lnTo>
                  <a:lnTo>
                    <a:pt x="1977885" y="0"/>
                  </a:lnTo>
                  <a:lnTo>
                    <a:pt x="1952485" y="0"/>
                  </a:lnTo>
                  <a:lnTo>
                    <a:pt x="1952485" y="25400"/>
                  </a:lnTo>
                  <a:lnTo>
                    <a:pt x="1952485" y="4883721"/>
                  </a:lnTo>
                  <a:lnTo>
                    <a:pt x="1489773" y="4883721"/>
                  </a:lnTo>
                  <a:lnTo>
                    <a:pt x="1489773" y="4420755"/>
                  </a:lnTo>
                  <a:lnTo>
                    <a:pt x="1952485" y="4420755"/>
                  </a:lnTo>
                  <a:lnTo>
                    <a:pt x="1952485" y="4395355"/>
                  </a:lnTo>
                  <a:lnTo>
                    <a:pt x="1489773" y="4395355"/>
                  </a:lnTo>
                  <a:lnTo>
                    <a:pt x="1489773" y="3932377"/>
                  </a:lnTo>
                  <a:lnTo>
                    <a:pt x="1952485" y="3932377"/>
                  </a:lnTo>
                  <a:lnTo>
                    <a:pt x="1952485" y="3906977"/>
                  </a:lnTo>
                  <a:lnTo>
                    <a:pt x="1489773" y="3906977"/>
                  </a:lnTo>
                  <a:lnTo>
                    <a:pt x="1489773" y="3444011"/>
                  </a:lnTo>
                  <a:lnTo>
                    <a:pt x="1952485" y="3444011"/>
                  </a:lnTo>
                  <a:lnTo>
                    <a:pt x="1952485" y="3418611"/>
                  </a:lnTo>
                  <a:lnTo>
                    <a:pt x="1489773" y="3418611"/>
                  </a:lnTo>
                  <a:lnTo>
                    <a:pt x="1489773" y="2955633"/>
                  </a:lnTo>
                  <a:lnTo>
                    <a:pt x="1952485" y="2955633"/>
                  </a:lnTo>
                  <a:lnTo>
                    <a:pt x="1952485" y="2930233"/>
                  </a:lnTo>
                  <a:lnTo>
                    <a:pt x="1489773" y="2930233"/>
                  </a:lnTo>
                  <a:lnTo>
                    <a:pt x="1489773" y="2467267"/>
                  </a:lnTo>
                  <a:lnTo>
                    <a:pt x="1952485" y="2467267"/>
                  </a:lnTo>
                  <a:lnTo>
                    <a:pt x="1952485" y="2441867"/>
                  </a:lnTo>
                  <a:lnTo>
                    <a:pt x="1489773" y="2441867"/>
                  </a:lnTo>
                  <a:lnTo>
                    <a:pt x="1489773" y="1978888"/>
                  </a:lnTo>
                  <a:lnTo>
                    <a:pt x="1952485" y="1978888"/>
                  </a:lnTo>
                  <a:lnTo>
                    <a:pt x="1952485" y="1953488"/>
                  </a:lnTo>
                  <a:lnTo>
                    <a:pt x="1489773" y="1953488"/>
                  </a:lnTo>
                  <a:lnTo>
                    <a:pt x="1489773" y="1490522"/>
                  </a:lnTo>
                  <a:lnTo>
                    <a:pt x="1952485" y="1490522"/>
                  </a:lnTo>
                  <a:lnTo>
                    <a:pt x="1952485" y="1465122"/>
                  </a:lnTo>
                  <a:lnTo>
                    <a:pt x="1489773" y="1465122"/>
                  </a:lnTo>
                  <a:lnTo>
                    <a:pt x="1489773" y="1002144"/>
                  </a:lnTo>
                  <a:lnTo>
                    <a:pt x="1952485" y="1002144"/>
                  </a:lnTo>
                  <a:lnTo>
                    <a:pt x="1952485" y="976744"/>
                  </a:lnTo>
                  <a:lnTo>
                    <a:pt x="1489773" y="976744"/>
                  </a:lnTo>
                  <a:lnTo>
                    <a:pt x="1489773" y="513778"/>
                  </a:lnTo>
                  <a:lnTo>
                    <a:pt x="1952485" y="513778"/>
                  </a:lnTo>
                  <a:lnTo>
                    <a:pt x="1952485" y="488378"/>
                  </a:lnTo>
                  <a:lnTo>
                    <a:pt x="1489773" y="488378"/>
                  </a:lnTo>
                  <a:lnTo>
                    <a:pt x="1489773" y="25400"/>
                  </a:lnTo>
                  <a:lnTo>
                    <a:pt x="1952485" y="25400"/>
                  </a:lnTo>
                  <a:lnTo>
                    <a:pt x="1952485" y="0"/>
                  </a:lnTo>
                  <a:lnTo>
                    <a:pt x="1489773" y="0"/>
                  </a:lnTo>
                  <a:lnTo>
                    <a:pt x="1464373" y="0"/>
                  </a:lnTo>
                  <a:lnTo>
                    <a:pt x="1464373" y="25400"/>
                  </a:lnTo>
                  <a:lnTo>
                    <a:pt x="1464373" y="4883721"/>
                  </a:lnTo>
                  <a:lnTo>
                    <a:pt x="1001649" y="4883721"/>
                  </a:lnTo>
                  <a:lnTo>
                    <a:pt x="1001649" y="4420755"/>
                  </a:lnTo>
                  <a:lnTo>
                    <a:pt x="1464373" y="4420755"/>
                  </a:lnTo>
                  <a:lnTo>
                    <a:pt x="1464373" y="4395355"/>
                  </a:lnTo>
                  <a:lnTo>
                    <a:pt x="1001649" y="4395355"/>
                  </a:lnTo>
                  <a:lnTo>
                    <a:pt x="1001649" y="3932377"/>
                  </a:lnTo>
                  <a:lnTo>
                    <a:pt x="1464373" y="3932377"/>
                  </a:lnTo>
                  <a:lnTo>
                    <a:pt x="1464373" y="3906977"/>
                  </a:lnTo>
                  <a:lnTo>
                    <a:pt x="1001649" y="3906977"/>
                  </a:lnTo>
                  <a:lnTo>
                    <a:pt x="1001649" y="3444011"/>
                  </a:lnTo>
                  <a:lnTo>
                    <a:pt x="1464373" y="3444011"/>
                  </a:lnTo>
                  <a:lnTo>
                    <a:pt x="1464373" y="3418611"/>
                  </a:lnTo>
                  <a:lnTo>
                    <a:pt x="1001649" y="3418611"/>
                  </a:lnTo>
                  <a:lnTo>
                    <a:pt x="1001649" y="2955633"/>
                  </a:lnTo>
                  <a:lnTo>
                    <a:pt x="1464373" y="2955633"/>
                  </a:lnTo>
                  <a:lnTo>
                    <a:pt x="1464373" y="2930233"/>
                  </a:lnTo>
                  <a:lnTo>
                    <a:pt x="1001649" y="2930233"/>
                  </a:lnTo>
                  <a:lnTo>
                    <a:pt x="1001649" y="2467267"/>
                  </a:lnTo>
                  <a:lnTo>
                    <a:pt x="1464373" y="2467267"/>
                  </a:lnTo>
                  <a:lnTo>
                    <a:pt x="1464373" y="2441867"/>
                  </a:lnTo>
                  <a:lnTo>
                    <a:pt x="1001649" y="2441867"/>
                  </a:lnTo>
                  <a:lnTo>
                    <a:pt x="1001649" y="1978888"/>
                  </a:lnTo>
                  <a:lnTo>
                    <a:pt x="1464373" y="1978888"/>
                  </a:lnTo>
                  <a:lnTo>
                    <a:pt x="1464373" y="1953488"/>
                  </a:lnTo>
                  <a:lnTo>
                    <a:pt x="1001649" y="1953488"/>
                  </a:lnTo>
                  <a:lnTo>
                    <a:pt x="1001649" y="1490522"/>
                  </a:lnTo>
                  <a:lnTo>
                    <a:pt x="1464373" y="1490522"/>
                  </a:lnTo>
                  <a:lnTo>
                    <a:pt x="1464373" y="1465122"/>
                  </a:lnTo>
                  <a:lnTo>
                    <a:pt x="1001649" y="1465122"/>
                  </a:lnTo>
                  <a:lnTo>
                    <a:pt x="1001649" y="1002144"/>
                  </a:lnTo>
                  <a:lnTo>
                    <a:pt x="1464373" y="1002144"/>
                  </a:lnTo>
                  <a:lnTo>
                    <a:pt x="1464373" y="976744"/>
                  </a:lnTo>
                  <a:lnTo>
                    <a:pt x="1001649" y="976744"/>
                  </a:lnTo>
                  <a:lnTo>
                    <a:pt x="1001649" y="513778"/>
                  </a:lnTo>
                  <a:lnTo>
                    <a:pt x="1464373" y="513778"/>
                  </a:lnTo>
                  <a:lnTo>
                    <a:pt x="1464373" y="488378"/>
                  </a:lnTo>
                  <a:lnTo>
                    <a:pt x="1001649" y="488378"/>
                  </a:lnTo>
                  <a:lnTo>
                    <a:pt x="1001649" y="25400"/>
                  </a:lnTo>
                  <a:lnTo>
                    <a:pt x="1464373" y="25400"/>
                  </a:lnTo>
                  <a:lnTo>
                    <a:pt x="1464373" y="0"/>
                  </a:lnTo>
                  <a:lnTo>
                    <a:pt x="1001649" y="0"/>
                  </a:lnTo>
                  <a:lnTo>
                    <a:pt x="976249" y="0"/>
                  </a:lnTo>
                  <a:lnTo>
                    <a:pt x="976249" y="25400"/>
                  </a:lnTo>
                  <a:lnTo>
                    <a:pt x="976249" y="4883721"/>
                  </a:lnTo>
                  <a:lnTo>
                    <a:pt x="513524" y="4883721"/>
                  </a:lnTo>
                  <a:lnTo>
                    <a:pt x="513524" y="4420755"/>
                  </a:lnTo>
                  <a:lnTo>
                    <a:pt x="976249" y="4420755"/>
                  </a:lnTo>
                  <a:lnTo>
                    <a:pt x="976249" y="4395355"/>
                  </a:lnTo>
                  <a:lnTo>
                    <a:pt x="513524" y="4395355"/>
                  </a:lnTo>
                  <a:lnTo>
                    <a:pt x="513524" y="3932377"/>
                  </a:lnTo>
                  <a:lnTo>
                    <a:pt x="976249" y="3932377"/>
                  </a:lnTo>
                  <a:lnTo>
                    <a:pt x="976249" y="3906977"/>
                  </a:lnTo>
                  <a:lnTo>
                    <a:pt x="513524" y="3906977"/>
                  </a:lnTo>
                  <a:lnTo>
                    <a:pt x="513524" y="3444011"/>
                  </a:lnTo>
                  <a:lnTo>
                    <a:pt x="976249" y="3444011"/>
                  </a:lnTo>
                  <a:lnTo>
                    <a:pt x="976249" y="3418611"/>
                  </a:lnTo>
                  <a:lnTo>
                    <a:pt x="513524" y="3418611"/>
                  </a:lnTo>
                  <a:lnTo>
                    <a:pt x="513524" y="2955633"/>
                  </a:lnTo>
                  <a:lnTo>
                    <a:pt x="976249" y="2955633"/>
                  </a:lnTo>
                  <a:lnTo>
                    <a:pt x="976249" y="2930233"/>
                  </a:lnTo>
                  <a:lnTo>
                    <a:pt x="513524" y="2930233"/>
                  </a:lnTo>
                  <a:lnTo>
                    <a:pt x="513524" y="2467267"/>
                  </a:lnTo>
                  <a:lnTo>
                    <a:pt x="976249" y="2467267"/>
                  </a:lnTo>
                  <a:lnTo>
                    <a:pt x="976249" y="2441867"/>
                  </a:lnTo>
                  <a:lnTo>
                    <a:pt x="513524" y="2441867"/>
                  </a:lnTo>
                  <a:lnTo>
                    <a:pt x="513524" y="1978888"/>
                  </a:lnTo>
                  <a:lnTo>
                    <a:pt x="976249" y="1978888"/>
                  </a:lnTo>
                  <a:lnTo>
                    <a:pt x="976249" y="1953488"/>
                  </a:lnTo>
                  <a:lnTo>
                    <a:pt x="513524" y="1953488"/>
                  </a:lnTo>
                  <a:lnTo>
                    <a:pt x="513524" y="1490522"/>
                  </a:lnTo>
                  <a:lnTo>
                    <a:pt x="976249" y="1490522"/>
                  </a:lnTo>
                  <a:lnTo>
                    <a:pt x="976249" y="1465122"/>
                  </a:lnTo>
                  <a:lnTo>
                    <a:pt x="513524" y="1465122"/>
                  </a:lnTo>
                  <a:lnTo>
                    <a:pt x="513524" y="1002144"/>
                  </a:lnTo>
                  <a:lnTo>
                    <a:pt x="976249" y="1002144"/>
                  </a:lnTo>
                  <a:lnTo>
                    <a:pt x="976249" y="976744"/>
                  </a:lnTo>
                  <a:lnTo>
                    <a:pt x="513524" y="976744"/>
                  </a:lnTo>
                  <a:lnTo>
                    <a:pt x="513524" y="513778"/>
                  </a:lnTo>
                  <a:lnTo>
                    <a:pt x="976249" y="513778"/>
                  </a:lnTo>
                  <a:lnTo>
                    <a:pt x="976249" y="488378"/>
                  </a:lnTo>
                  <a:lnTo>
                    <a:pt x="513524" y="488378"/>
                  </a:lnTo>
                  <a:lnTo>
                    <a:pt x="513524" y="25400"/>
                  </a:lnTo>
                  <a:lnTo>
                    <a:pt x="976249" y="25400"/>
                  </a:lnTo>
                  <a:lnTo>
                    <a:pt x="976249" y="0"/>
                  </a:lnTo>
                  <a:lnTo>
                    <a:pt x="513524" y="0"/>
                  </a:lnTo>
                  <a:lnTo>
                    <a:pt x="488124" y="0"/>
                  </a:lnTo>
                  <a:lnTo>
                    <a:pt x="488124" y="25400"/>
                  </a:lnTo>
                  <a:lnTo>
                    <a:pt x="488124" y="4883721"/>
                  </a:lnTo>
                  <a:lnTo>
                    <a:pt x="25400" y="4883721"/>
                  </a:lnTo>
                  <a:lnTo>
                    <a:pt x="25400" y="4420755"/>
                  </a:lnTo>
                  <a:lnTo>
                    <a:pt x="488124" y="4420755"/>
                  </a:lnTo>
                  <a:lnTo>
                    <a:pt x="488124" y="4395355"/>
                  </a:lnTo>
                  <a:lnTo>
                    <a:pt x="25400" y="4395355"/>
                  </a:lnTo>
                  <a:lnTo>
                    <a:pt x="25400" y="3932377"/>
                  </a:lnTo>
                  <a:lnTo>
                    <a:pt x="488124" y="3932377"/>
                  </a:lnTo>
                  <a:lnTo>
                    <a:pt x="488124" y="3906977"/>
                  </a:lnTo>
                  <a:lnTo>
                    <a:pt x="25400" y="3906977"/>
                  </a:lnTo>
                  <a:lnTo>
                    <a:pt x="25400" y="3444011"/>
                  </a:lnTo>
                  <a:lnTo>
                    <a:pt x="488124" y="3444011"/>
                  </a:lnTo>
                  <a:lnTo>
                    <a:pt x="488124" y="3418611"/>
                  </a:lnTo>
                  <a:lnTo>
                    <a:pt x="25400" y="3418611"/>
                  </a:lnTo>
                  <a:lnTo>
                    <a:pt x="25400" y="2955633"/>
                  </a:lnTo>
                  <a:lnTo>
                    <a:pt x="488124" y="2955633"/>
                  </a:lnTo>
                  <a:lnTo>
                    <a:pt x="488124" y="2930233"/>
                  </a:lnTo>
                  <a:lnTo>
                    <a:pt x="25400" y="2930233"/>
                  </a:lnTo>
                  <a:lnTo>
                    <a:pt x="25400" y="2467267"/>
                  </a:lnTo>
                  <a:lnTo>
                    <a:pt x="488124" y="2467267"/>
                  </a:lnTo>
                  <a:lnTo>
                    <a:pt x="488124" y="2441867"/>
                  </a:lnTo>
                  <a:lnTo>
                    <a:pt x="25400" y="2441867"/>
                  </a:lnTo>
                  <a:lnTo>
                    <a:pt x="25400" y="1978888"/>
                  </a:lnTo>
                  <a:lnTo>
                    <a:pt x="488124" y="1978888"/>
                  </a:lnTo>
                  <a:lnTo>
                    <a:pt x="488124" y="1953488"/>
                  </a:lnTo>
                  <a:lnTo>
                    <a:pt x="25400" y="1953488"/>
                  </a:lnTo>
                  <a:lnTo>
                    <a:pt x="25400" y="1490522"/>
                  </a:lnTo>
                  <a:lnTo>
                    <a:pt x="488124" y="1490522"/>
                  </a:lnTo>
                  <a:lnTo>
                    <a:pt x="488124" y="1465122"/>
                  </a:lnTo>
                  <a:lnTo>
                    <a:pt x="25400" y="1465122"/>
                  </a:lnTo>
                  <a:lnTo>
                    <a:pt x="25400" y="1002144"/>
                  </a:lnTo>
                  <a:lnTo>
                    <a:pt x="488124" y="1002144"/>
                  </a:lnTo>
                  <a:lnTo>
                    <a:pt x="488124" y="976744"/>
                  </a:lnTo>
                  <a:lnTo>
                    <a:pt x="25400" y="976744"/>
                  </a:lnTo>
                  <a:lnTo>
                    <a:pt x="25400" y="513778"/>
                  </a:lnTo>
                  <a:lnTo>
                    <a:pt x="488124" y="513778"/>
                  </a:lnTo>
                  <a:lnTo>
                    <a:pt x="488124" y="488378"/>
                  </a:lnTo>
                  <a:lnTo>
                    <a:pt x="25400" y="488378"/>
                  </a:lnTo>
                  <a:lnTo>
                    <a:pt x="25400" y="25400"/>
                  </a:lnTo>
                  <a:lnTo>
                    <a:pt x="488124" y="25400"/>
                  </a:lnTo>
                  <a:lnTo>
                    <a:pt x="488124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909121"/>
                  </a:lnTo>
                  <a:lnTo>
                    <a:pt x="25400" y="4909121"/>
                  </a:lnTo>
                  <a:lnTo>
                    <a:pt x="10764076" y="4909121"/>
                  </a:lnTo>
                  <a:lnTo>
                    <a:pt x="10764076" y="4902200"/>
                  </a:lnTo>
                  <a:lnTo>
                    <a:pt x="10764076" y="25400"/>
                  </a:lnTo>
                  <a:lnTo>
                    <a:pt x="10764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09000" y="8559800"/>
              <a:ext cx="488315" cy="488950"/>
            </a:xfrm>
            <a:custGeom>
              <a:avLst/>
              <a:gdLst/>
              <a:ahLst/>
              <a:cxnLst/>
              <a:rect l="l" t="t" r="r" b="b"/>
              <a:pathLst>
                <a:path w="488315" h="488950">
                  <a:moveTo>
                    <a:pt x="488121" y="0"/>
                  </a:moveTo>
                  <a:lnTo>
                    <a:pt x="0" y="0"/>
                  </a:lnTo>
                  <a:lnTo>
                    <a:pt x="0" y="488372"/>
                  </a:lnTo>
                  <a:lnTo>
                    <a:pt x="488121" y="488372"/>
                  </a:lnTo>
                  <a:lnTo>
                    <a:pt x="488121" y="0"/>
                  </a:lnTo>
                  <a:close/>
                </a:path>
              </a:pathLst>
            </a:custGeom>
            <a:solidFill>
              <a:srgbClr val="F1C9F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7617" y="3877271"/>
            <a:ext cx="7351812" cy="2424118"/>
          </a:xfrm>
          <a:prstGeom prst="rect">
            <a:avLst/>
          </a:prstGeom>
        </p:spPr>
        <p:txBody>
          <a:bodyPr vert="horz" wrap="square" lIns="0" tIns="69652" rIns="0" bIns="0" rtlCol="0">
            <a:spAutoFit/>
          </a:bodyPr>
          <a:lstStyle/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3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2	2	1	2	2	2	1	1	2	2	1	2	2	2	1	2	2	2	2	2	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4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3	3	2	2	3	3	2	2	1	2	2	2	3	2	2	2	3	3	2	2	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5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4	4	3	3	3	3	3	2	2	1	2	3	2	3	3	3	2	3	3	3	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6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5	5	4	3	3	4	4	3	3	2	1	2	3	3	3	3	3	3	4	4	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7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6	5	5	4	4	4	4	4	4	3	2	1	2	3	4	4	4	4	4	5	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8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7	6	6	5	5	5	5	5	4	4	3	2	2	2	3	4	5	5	4	4	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9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8	7	6	6	5	6	6	6	5	5	4	3	3	3	</a:t>
            </a:r>
            <a:r>
              <a:rPr sz="2742" b="1" baseline="-2136" dirty="0">
                <a:solidFill>
                  <a:srgbClr val="FF2600"/>
                </a:solidFill>
                <a:latin typeface="Consolas"/>
                <a:cs typeface="Consolas"/>
              </a:rPr>
              <a:t>2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3	4	5	5	5	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52635" y="2968803"/>
            <a:ext cx="5304234" cy="3429000"/>
            <a:chOff x="5337081" y="4222297"/>
            <a:chExt cx="7543800" cy="4876800"/>
          </a:xfrm>
        </p:grpSpPr>
        <p:sp>
          <p:nvSpPr>
            <p:cNvPr id="15" name="object 15"/>
            <p:cNvSpPr/>
            <p:nvPr/>
          </p:nvSpPr>
          <p:spPr>
            <a:xfrm>
              <a:off x="8483600" y="8534400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5400" y="0"/>
                  </a:moveTo>
                  <a:lnTo>
                    <a:pt x="25400" y="539172"/>
                  </a:lnTo>
                </a:path>
                <a:path w="539115" h="539750">
                  <a:moveTo>
                    <a:pt x="513521" y="0"/>
                  </a:moveTo>
                  <a:lnTo>
                    <a:pt x="513521" y="539172"/>
                  </a:lnTo>
                </a:path>
                <a:path w="539115" h="539750">
                  <a:moveTo>
                    <a:pt x="0" y="25400"/>
                  </a:moveTo>
                  <a:lnTo>
                    <a:pt x="538921" y="25400"/>
                  </a:lnTo>
                </a:path>
                <a:path w="539115" h="539750">
                  <a:moveTo>
                    <a:pt x="0" y="513772"/>
                  </a:moveTo>
                  <a:lnTo>
                    <a:pt x="538921" y="513772"/>
                  </a:lnTo>
                </a:path>
              </a:pathLst>
            </a:custGeom>
            <a:ln w="50800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81" y="4222297"/>
              <a:ext cx="7543800" cy="14421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10200" y="4295415"/>
              <a:ext cx="7289800" cy="1188720"/>
            </a:xfrm>
            <a:custGeom>
              <a:avLst/>
              <a:gdLst/>
              <a:ahLst/>
              <a:cxnLst/>
              <a:rect l="l" t="t" r="r" b="b"/>
              <a:pathLst>
                <a:path w="7289800" h="1188720">
                  <a:moveTo>
                    <a:pt x="0" y="0"/>
                  </a:moveTo>
                  <a:lnTo>
                    <a:pt x="7289800" y="0"/>
                  </a:lnTo>
                  <a:lnTo>
                    <a:pt x="7289800" y="1188168"/>
                  </a:lnTo>
                  <a:lnTo>
                    <a:pt x="0" y="1188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52243" y="2982516"/>
            <a:ext cx="4613523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spcBef>
                <a:spcPts val="70"/>
              </a:spcBef>
              <a:tabLst>
                <a:tab pos="744263" algn="l"/>
              </a:tabLst>
            </a:pPr>
            <a:r>
              <a:rPr sz="2742" b="1" baseline="19230" dirty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  <a:r>
              <a:rPr sz="2742" b="1" spc="-1223" baseline="1923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:	A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52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52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1828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585" y="1330524"/>
            <a:ext cx="7706623" cy="59315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D[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i, j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] equals the optimal edit distance between the length-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i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preﬁx of 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P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and...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16364" y="3250407"/>
            <a:ext cx="1817191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565676" algn="l"/>
                <a:tab pos="1494330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1172" y="3518297"/>
            <a:ext cx="518815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2742" b="1" baseline="-17094" dirty="0">
                <a:solidFill>
                  <a:srgbClr val="FF2600"/>
                </a:solidFill>
                <a:latin typeface="Consolas"/>
                <a:cs typeface="Consolas"/>
              </a:rPr>
              <a:t>1</a:t>
            </a:r>
            <a:r>
              <a:rPr sz="2742" b="1" spc="-1223" baseline="-1709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6373" y="3518297"/>
            <a:ext cx="1817191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52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1828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3555" y="3098602"/>
            <a:ext cx="3273177" cy="2969121"/>
            <a:chOff x="3873500" y="4406900"/>
            <a:chExt cx="4655185" cy="4222750"/>
          </a:xfrm>
        </p:grpSpPr>
        <p:sp>
          <p:nvSpPr>
            <p:cNvPr id="24" name="object 24"/>
            <p:cNvSpPr/>
            <p:nvPr/>
          </p:nvSpPr>
          <p:spPr>
            <a:xfrm>
              <a:off x="3988447" y="4521847"/>
              <a:ext cx="4508500" cy="4076065"/>
            </a:xfrm>
            <a:custGeom>
              <a:avLst/>
              <a:gdLst/>
              <a:ahLst/>
              <a:cxnLst/>
              <a:rect l="l" t="t" r="r" b="b"/>
              <a:pathLst>
                <a:path w="4508500" h="4076065">
                  <a:moveTo>
                    <a:pt x="0" y="0"/>
                  </a:moveTo>
                  <a:lnTo>
                    <a:pt x="22450" y="22450"/>
                  </a:lnTo>
                  <a:lnTo>
                    <a:pt x="3301352" y="3301352"/>
                  </a:lnTo>
                  <a:lnTo>
                    <a:pt x="3783952" y="3301352"/>
                  </a:lnTo>
                  <a:lnTo>
                    <a:pt x="4508349" y="4075755"/>
                  </a:lnTo>
                </a:path>
              </a:pathLst>
            </a:custGeom>
            <a:ln w="63500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873500" y="440690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91598" y="274796"/>
                  </a:lnTo>
                  <a:lnTo>
                    <a:pt x="137397" y="137397"/>
                  </a:lnTo>
                  <a:lnTo>
                    <a:pt x="274796" y="91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6953994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0" spc="5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46" dirty="0">
                <a:solidFill>
                  <a:srgbClr val="000000"/>
                </a:solidFill>
                <a:latin typeface="Trebuchet MS"/>
                <a:cs typeface="Trebuchet MS"/>
              </a:rPr>
              <a:t>pp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164" b="0" spc="-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164" b="0" spc="-105" dirty="0">
                <a:solidFill>
                  <a:srgbClr val="000000"/>
                </a:solidFill>
                <a:latin typeface="Trebuchet MS"/>
                <a:cs typeface="Trebuchet MS"/>
              </a:rPr>
              <a:t>xim</a:t>
            </a:r>
            <a:r>
              <a:rPr sz="3164" b="0" spc="-11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7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8" dirty="0">
                <a:solidFill>
                  <a:srgbClr val="000000"/>
                </a:solidFill>
                <a:latin typeface="Trebuchet MS"/>
                <a:cs typeface="Trebuchet MS"/>
              </a:rPr>
              <a:t>ching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b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9510C080-2108-D9CF-1E8F-8319F448D18C}"/>
              </a:ext>
            </a:extLst>
          </p:cNvPr>
          <p:cNvSpPr txBox="1"/>
          <p:nvPr/>
        </p:nvSpPr>
        <p:spPr>
          <a:xfrm>
            <a:off x="3988340" y="2146974"/>
            <a:ext cx="1322962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4"/>
              </a:spcBef>
            </a:pPr>
            <a:r>
              <a:rPr sz="2250" b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 b="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P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617" y="2902149"/>
            <a:ext cx="2547640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0	0	0	0	0	0	0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617" y="3250407"/>
            <a:ext cx="2886968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1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1	1	1	0	1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617" y="3589735"/>
            <a:ext cx="2547640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2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2	2	2	1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289" y="2970822"/>
            <a:ext cx="4253210" cy="90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42915">
              <a:lnSpc>
                <a:spcPts val="1723"/>
              </a:lnSpc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0	0	0	0	0	0	0	0	0	0	0	0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0	1	1	0	1	1	1	0	0	1	1	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1	1	1	1	2	2	1	1	1	2	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047" y="6060493"/>
            <a:ext cx="127695" cy="22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42915">
              <a:lnSpc>
                <a:spcPts val="1723"/>
              </a:lnSpc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5413" y="2915137"/>
            <a:ext cx="7568803" cy="3451771"/>
            <a:chOff x="1173921" y="4145972"/>
            <a:chExt cx="10764520" cy="4909185"/>
          </a:xfrm>
        </p:grpSpPr>
        <p:sp>
          <p:nvSpPr>
            <p:cNvPr id="11" name="object 11"/>
            <p:cNvSpPr/>
            <p:nvPr/>
          </p:nvSpPr>
          <p:spPr>
            <a:xfrm>
              <a:off x="1173911" y="4145978"/>
              <a:ext cx="10764520" cy="4909185"/>
            </a:xfrm>
            <a:custGeom>
              <a:avLst/>
              <a:gdLst/>
              <a:ahLst/>
              <a:cxnLst/>
              <a:rect l="l" t="t" r="r" b="b"/>
              <a:pathLst>
                <a:path w="10764520" h="4909184">
                  <a:moveTo>
                    <a:pt x="10764076" y="0"/>
                  </a:moveTo>
                  <a:lnTo>
                    <a:pt x="10738676" y="0"/>
                  </a:lnTo>
                  <a:lnTo>
                    <a:pt x="10738676" y="25400"/>
                  </a:lnTo>
                  <a:lnTo>
                    <a:pt x="10738676" y="488378"/>
                  </a:lnTo>
                  <a:lnTo>
                    <a:pt x="10738676" y="4883721"/>
                  </a:lnTo>
                  <a:lnTo>
                    <a:pt x="10275964" y="4883721"/>
                  </a:lnTo>
                  <a:lnTo>
                    <a:pt x="10275964" y="4420755"/>
                  </a:lnTo>
                  <a:lnTo>
                    <a:pt x="10738676" y="4420755"/>
                  </a:lnTo>
                  <a:lnTo>
                    <a:pt x="10738676" y="4395355"/>
                  </a:lnTo>
                  <a:lnTo>
                    <a:pt x="10275964" y="4395355"/>
                  </a:lnTo>
                  <a:lnTo>
                    <a:pt x="10275964" y="3932377"/>
                  </a:lnTo>
                  <a:lnTo>
                    <a:pt x="10738676" y="3932377"/>
                  </a:lnTo>
                  <a:lnTo>
                    <a:pt x="10738676" y="3906977"/>
                  </a:lnTo>
                  <a:lnTo>
                    <a:pt x="10275964" y="3906977"/>
                  </a:lnTo>
                  <a:lnTo>
                    <a:pt x="10275964" y="3444011"/>
                  </a:lnTo>
                  <a:lnTo>
                    <a:pt x="10738676" y="3444011"/>
                  </a:lnTo>
                  <a:lnTo>
                    <a:pt x="10738676" y="3418611"/>
                  </a:lnTo>
                  <a:lnTo>
                    <a:pt x="10275964" y="3418611"/>
                  </a:lnTo>
                  <a:lnTo>
                    <a:pt x="10275964" y="2955633"/>
                  </a:lnTo>
                  <a:lnTo>
                    <a:pt x="10738676" y="2955633"/>
                  </a:lnTo>
                  <a:lnTo>
                    <a:pt x="10738676" y="2930233"/>
                  </a:lnTo>
                  <a:lnTo>
                    <a:pt x="10275964" y="2930233"/>
                  </a:lnTo>
                  <a:lnTo>
                    <a:pt x="10275964" y="2467267"/>
                  </a:lnTo>
                  <a:lnTo>
                    <a:pt x="10738676" y="2467267"/>
                  </a:lnTo>
                  <a:lnTo>
                    <a:pt x="10738676" y="2441867"/>
                  </a:lnTo>
                  <a:lnTo>
                    <a:pt x="10275964" y="2441867"/>
                  </a:lnTo>
                  <a:lnTo>
                    <a:pt x="10275964" y="1978888"/>
                  </a:lnTo>
                  <a:lnTo>
                    <a:pt x="10738676" y="1978888"/>
                  </a:lnTo>
                  <a:lnTo>
                    <a:pt x="10738676" y="1953488"/>
                  </a:lnTo>
                  <a:lnTo>
                    <a:pt x="10275964" y="1953488"/>
                  </a:lnTo>
                  <a:lnTo>
                    <a:pt x="10275964" y="1490522"/>
                  </a:lnTo>
                  <a:lnTo>
                    <a:pt x="10738676" y="1490522"/>
                  </a:lnTo>
                  <a:lnTo>
                    <a:pt x="10738676" y="1465122"/>
                  </a:lnTo>
                  <a:lnTo>
                    <a:pt x="10275964" y="1465122"/>
                  </a:lnTo>
                  <a:lnTo>
                    <a:pt x="10275964" y="1002144"/>
                  </a:lnTo>
                  <a:lnTo>
                    <a:pt x="10738676" y="1002144"/>
                  </a:lnTo>
                  <a:lnTo>
                    <a:pt x="10738676" y="976744"/>
                  </a:lnTo>
                  <a:lnTo>
                    <a:pt x="10275964" y="976744"/>
                  </a:lnTo>
                  <a:lnTo>
                    <a:pt x="10275964" y="513778"/>
                  </a:lnTo>
                  <a:lnTo>
                    <a:pt x="10738676" y="513778"/>
                  </a:lnTo>
                  <a:lnTo>
                    <a:pt x="10738676" y="488378"/>
                  </a:lnTo>
                  <a:lnTo>
                    <a:pt x="10275964" y="488378"/>
                  </a:lnTo>
                  <a:lnTo>
                    <a:pt x="10275964" y="25400"/>
                  </a:lnTo>
                  <a:lnTo>
                    <a:pt x="10738676" y="25400"/>
                  </a:lnTo>
                  <a:lnTo>
                    <a:pt x="10738676" y="0"/>
                  </a:lnTo>
                  <a:lnTo>
                    <a:pt x="10275964" y="0"/>
                  </a:lnTo>
                  <a:lnTo>
                    <a:pt x="10250564" y="0"/>
                  </a:lnTo>
                  <a:lnTo>
                    <a:pt x="10250564" y="25400"/>
                  </a:lnTo>
                  <a:lnTo>
                    <a:pt x="10250564" y="4883721"/>
                  </a:lnTo>
                  <a:lnTo>
                    <a:pt x="9787839" y="4883721"/>
                  </a:lnTo>
                  <a:lnTo>
                    <a:pt x="9787839" y="4420755"/>
                  </a:lnTo>
                  <a:lnTo>
                    <a:pt x="10250564" y="4420755"/>
                  </a:lnTo>
                  <a:lnTo>
                    <a:pt x="10250564" y="4395355"/>
                  </a:lnTo>
                  <a:lnTo>
                    <a:pt x="9787839" y="4395355"/>
                  </a:lnTo>
                  <a:lnTo>
                    <a:pt x="9787839" y="3932377"/>
                  </a:lnTo>
                  <a:lnTo>
                    <a:pt x="10250564" y="3932377"/>
                  </a:lnTo>
                  <a:lnTo>
                    <a:pt x="10250564" y="3906977"/>
                  </a:lnTo>
                  <a:lnTo>
                    <a:pt x="9787839" y="3906977"/>
                  </a:lnTo>
                  <a:lnTo>
                    <a:pt x="9787839" y="3444011"/>
                  </a:lnTo>
                  <a:lnTo>
                    <a:pt x="10250564" y="3444011"/>
                  </a:lnTo>
                  <a:lnTo>
                    <a:pt x="10250564" y="3418611"/>
                  </a:lnTo>
                  <a:lnTo>
                    <a:pt x="9787839" y="3418611"/>
                  </a:lnTo>
                  <a:lnTo>
                    <a:pt x="9787839" y="2955633"/>
                  </a:lnTo>
                  <a:lnTo>
                    <a:pt x="10250564" y="2955633"/>
                  </a:lnTo>
                  <a:lnTo>
                    <a:pt x="10250564" y="2930233"/>
                  </a:lnTo>
                  <a:lnTo>
                    <a:pt x="9787839" y="2930233"/>
                  </a:lnTo>
                  <a:lnTo>
                    <a:pt x="9787839" y="2467267"/>
                  </a:lnTo>
                  <a:lnTo>
                    <a:pt x="10250564" y="2467267"/>
                  </a:lnTo>
                  <a:lnTo>
                    <a:pt x="10250564" y="2441867"/>
                  </a:lnTo>
                  <a:lnTo>
                    <a:pt x="9787839" y="2441867"/>
                  </a:lnTo>
                  <a:lnTo>
                    <a:pt x="9787839" y="1978888"/>
                  </a:lnTo>
                  <a:lnTo>
                    <a:pt x="10250564" y="1978888"/>
                  </a:lnTo>
                  <a:lnTo>
                    <a:pt x="10250564" y="1953488"/>
                  </a:lnTo>
                  <a:lnTo>
                    <a:pt x="9787839" y="1953488"/>
                  </a:lnTo>
                  <a:lnTo>
                    <a:pt x="9787839" y="1490522"/>
                  </a:lnTo>
                  <a:lnTo>
                    <a:pt x="10250564" y="1490522"/>
                  </a:lnTo>
                  <a:lnTo>
                    <a:pt x="10250564" y="1465122"/>
                  </a:lnTo>
                  <a:lnTo>
                    <a:pt x="9787839" y="1465122"/>
                  </a:lnTo>
                  <a:lnTo>
                    <a:pt x="9787839" y="1002144"/>
                  </a:lnTo>
                  <a:lnTo>
                    <a:pt x="10250564" y="1002144"/>
                  </a:lnTo>
                  <a:lnTo>
                    <a:pt x="10250564" y="976744"/>
                  </a:lnTo>
                  <a:lnTo>
                    <a:pt x="9787839" y="976744"/>
                  </a:lnTo>
                  <a:lnTo>
                    <a:pt x="9787839" y="513778"/>
                  </a:lnTo>
                  <a:lnTo>
                    <a:pt x="10250564" y="513778"/>
                  </a:lnTo>
                  <a:lnTo>
                    <a:pt x="10250564" y="488378"/>
                  </a:lnTo>
                  <a:lnTo>
                    <a:pt x="9787839" y="488378"/>
                  </a:lnTo>
                  <a:lnTo>
                    <a:pt x="9787839" y="25400"/>
                  </a:lnTo>
                  <a:lnTo>
                    <a:pt x="10250564" y="25400"/>
                  </a:lnTo>
                  <a:lnTo>
                    <a:pt x="10250564" y="0"/>
                  </a:lnTo>
                  <a:lnTo>
                    <a:pt x="9787839" y="0"/>
                  </a:lnTo>
                  <a:lnTo>
                    <a:pt x="9762439" y="0"/>
                  </a:lnTo>
                  <a:lnTo>
                    <a:pt x="9762439" y="25400"/>
                  </a:lnTo>
                  <a:lnTo>
                    <a:pt x="9762439" y="4883721"/>
                  </a:lnTo>
                  <a:lnTo>
                    <a:pt x="9299715" y="4883721"/>
                  </a:lnTo>
                  <a:lnTo>
                    <a:pt x="9299715" y="4420755"/>
                  </a:lnTo>
                  <a:lnTo>
                    <a:pt x="9762439" y="4420755"/>
                  </a:lnTo>
                  <a:lnTo>
                    <a:pt x="9762439" y="4395355"/>
                  </a:lnTo>
                  <a:lnTo>
                    <a:pt x="9299715" y="4395355"/>
                  </a:lnTo>
                  <a:lnTo>
                    <a:pt x="9299715" y="3932377"/>
                  </a:lnTo>
                  <a:lnTo>
                    <a:pt x="9762439" y="3932377"/>
                  </a:lnTo>
                  <a:lnTo>
                    <a:pt x="9762439" y="3906977"/>
                  </a:lnTo>
                  <a:lnTo>
                    <a:pt x="9299715" y="3906977"/>
                  </a:lnTo>
                  <a:lnTo>
                    <a:pt x="9299715" y="3444011"/>
                  </a:lnTo>
                  <a:lnTo>
                    <a:pt x="9762439" y="3444011"/>
                  </a:lnTo>
                  <a:lnTo>
                    <a:pt x="9762439" y="3418611"/>
                  </a:lnTo>
                  <a:lnTo>
                    <a:pt x="9299715" y="3418611"/>
                  </a:lnTo>
                  <a:lnTo>
                    <a:pt x="9299715" y="2955633"/>
                  </a:lnTo>
                  <a:lnTo>
                    <a:pt x="9762439" y="2955633"/>
                  </a:lnTo>
                  <a:lnTo>
                    <a:pt x="9762439" y="2930233"/>
                  </a:lnTo>
                  <a:lnTo>
                    <a:pt x="9299715" y="2930233"/>
                  </a:lnTo>
                  <a:lnTo>
                    <a:pt x="9299715" y="2467267"/>
                  </a:lnTo>
                  <a:lnTo>
                    <a:pt x="9762439" y="2467267"/>
                  </a:lnTo>
                  <a:lnTo>
                    <a:pt x="9762439" y="2441867"/>
                  </a:lnTo>
                  <a:lnTo>
                    <a:pt x="9299715" y="2441867"/>
                  </a:lnTo>
                  <a:lnTo>
                    <a:pt x="9299715" y="1978888"/>
                  </a:lnTo>
                  <a:lnTo>
                    <a:pt x="9762439" y="1978888"/>
                  </a:lnTo>
                  <a:lnTo>
                    <a:pt x="9762439" y="1953488"/>
                  </a:lnTo>
                  <a:lnTo>
                    <a:pt x="9299715" y="1953488"/>
                  </a:lnTo>
                  <a:lnTo>
                    <a:pt x="9299715" y="1490522"/>
                  </a:lnTo>
                  <a:lnTo>
                    <a:pt x="9762439" y="1490522"/>
                  </a:lnTo>
                  <a:lnTo>
                    <a:pt x="9762439" y="1465122"/>
                  </a:lnTo>
                  <a:lnTo>
                    <a:pt x="9299715" y="1465122"/>
                  </a:lnTo>
                  <a:lnTo>
                    <a:pt x="9299715" y="1002144"/>
                  </a:lnTo>
                  <a:lnTo>
                    <a:pt x="9762439" y="1002144"/>
                  </a:lnTo>
                  <a:lnTo>
                    <a:pt x="9762439" y="976744"/>
                  </a:lnTo>
                  <a:lnTo>
                    <a:pt x="9299715" y="976744"/>
                  </a:lnTo>
                  <a:lnTo>
                    <a:pt x="9299715" y="513778"/>
                  </a:lnTo>
                  <a:lnTo>
                    <a:pt x="9762439" y="513778"/>
                  </a:lnTo>
                  <a:lnTo>
                    <a:pt x="9762439" y="488378"/>
                  </a:lnTo>
                  <a:lnTo>
                    <a:pt x="9299715" y="488378"/>
                  </a:lnTo>
                  <a:lnTo>
                    <a:pt x="9299715" y="25400"/>
                  </a:lnTo>
                  <a:lnTo>
                    <a:pt x="9762439" y="25400"/>
                  </a:lnTo>
                  <a:lnTo>
                    <a:pt x="9762439" y="0"/>
                  </a:lnTo>
                  <a:lnTo>
                    <a:pt x="9299715" y="0"/>
                  </a:lnTo>
                  <a:lnTo>
                    <a:pt x="9274315" y="0"/>
                  </a:lnTo>
                  <a:lnTo>
                    <a:pt x="9274315" y="25400"/>
                  </a:lnTo>
                  <a:lnTo>
                    <a:pt x="9274315" y="4883721"/>
                  </a:lnTo>
                  <a:lnTo>
                    <a:pt x="8811590" y="4883721"/>
                  </a:lnTo>
                  <a:lnTo>
                    <a:pt x="8811590" y="4420755"/>
                  </a:lnTo>
                  <a:lnTo>
                    <a:pt x="9274315" y="4420755"/>
                  </a:lnTo>
                  <a:lnTo>
                    <a:pt x="9274315" y="4395355"/>
                  </a:lnTo>
                  <a:lnTo>
                    <a:pt x="8811590" y="4395355"/>
                  </a:lnTo>
                  <a:lnTo>
                    <a:pt x="8811590" y="3932377"/>
                  </a:lnTo>
                  <a:lnTo>
                    <a:pt x="9274315" y="3932377"/>
                  </a:lnTo>
                  <a:lnTo>
                    <a:pt x="9274315" y="3906977"/>
                  </a:lnTo>
                  <a:lnTo>
                    <a:pt x="8811590" y="3906977"/>
                  </a:lnTo>
                  <a:lnTo>
                    <a:pt x="8811590" y="3444011"/>
                  </a:lnTo>
                  <a:lnTo>
                    <a:pt x="9274315" y="3444011"/>
                  </a:lnTo>
                  <a:lnTo>
                    <a:pt x="9274315" y="3418611"/>
                  </a:lnTo>
                  <a:lnTo>
                    <a:pt x="8811590" y="3418611"/>
                  </a:lnTo>
                  <a:lnTo>
                    <a:pt x="8811590" y="2955633"/>
                  </a:lnTo>
                  <a:lnTo>
                    <a:pt x="9274315" y="2955633"/>
                  </a:lnTo>
                  <a:lnTo>
                    <a:pt x="9274315" y="2930233"/>
                  </a:lnTo>
                  <a:lnTo>
                    <a:pt x="8811590" y="2930233"/>
                  </a:lnTo>
                  <a:lnTo>
                    <a:pt x="8811590" y="2467267"/>
                  </a:lnTo>
                  <a:lnTo>
                    <a:pt x="9274315" y="2467267"/>
                  </a:lnTo>
                  <a:lnTo>
                    <a:pt x="9274315" y="2441867"/>
                  </a:lnTo>
                  <a:lnTo>
                    <a:pt x="8811590" y="2441867"/>
                  </a:lnTo>
                  <a:lnTo>
                    <a:pt x="8811590" y="1978888"/>
                  </a:lnTo>
                  <a:lnTo>
                    <a:pt x="9274315" y="1978888"/>
                  </a:lnTo>
                  <a:lnTo>
                    <a:pt x="9274315" y="1953488"/>
                  </a:lnTo>
                  <a:lnTo>
                    <a:pt x="8811590" y="1953488"/>
                  </a:lnTo>
                  <a:lnTo>
                    <a:pt x="8811590" y="1490522"/>
                  </a:lnTo>
                  <a:lnTo>
                    <a:pt x="9274315" y="1490522"/>
                  </a:lnTo>
                  <a:lnTo>
                    <a:pt x="9274315" y="1465122"/>
                  </a:lnTo>
                  <a:lnTo>
                    <a:pt x="8811590" y="1465122"/>
                  </a:lnTo>
                  <a:lnTo>
                    <a:pt x="8811590" y="1002144"/>
                  </a:lnTo>
                  <a:lnTo>
                    <a:pt x="9274315" y="1002144"/>
                  </a:lnTo>
                  <a:lnTo>
                    <a:pt x="9274315" y="976744"/>
                  </a:lnTo>
                  <a:lnTo>
                    <a:pt x="8811590" y="976744"/>
                  </a:lnTo>
                  <a:lnTo>
                    <a:pt x="8811590" y="513778"/>
                  </a:lnTo>
                  <a:lnTo>
                    <a:pt x="9274315" y="513778"/>
                  </a:lnTo>
                  <a:lnTo>
                    <a:pt x="9274315" y="488378"/>
                  </a:lnTo>
                  <a:lnTo>
                    <a:pt x="8811590" y="488378"/>
                  </a:lnTo>
                  <a:lnTo>
                    <a:pt x="8811590" y="25400"/>
                  </a:lnTo>
                  <a:lnTo>
                    <a:pt x="9274315" y="25400"/>
                  </a:lnTo>
                  <a:lnTo>
                    <a:pt x="9274315" y="0"/>
                  </a:lnTo>
                  <a:lnTo>
                    <a:pt x="8811590" y="0"/>
                  </a:lnTo>
                  <a:lnTo>
                    <a:pt x="8786190" y="0"/>
                  </a:lnTo>
                  <a:lnTo>
                    <a:pt x="8786190" y="25400"/>
                  </a:lnTo>
                  <a:lnTo>
                    <a:pt x="8786190" y="4883721"/>
                  </a:lnTo>
                  <a:lnTo>
                    <a:pt x="8323478" y="4883721"/>
                  </a:lnTo>
                  <a:lnTo>
                    <a:pt x="8323478" y="4420755"/>
                  </a:lnTo>
                  <a:lnTo>
                    <a:pt x="8786190" y="4420755"/>
                  </a:lnTo>
                  <a:lnTo>
                    <a:pt x="8786190" y="4395355"/>
                  </a:lnTo>
                  <a:lnTo>
                    <a:pt x="8323478" y="4395355"/>
                  </a:lnTo>
                  <a:lnTo>
                    <a:pt x="8323478" y="3932377"/>
                  </a:lnTo>
                  <a:lnTo>
                    <a:pt x="8786190" y="3932377"/>
                  </a:lnTo>
                  <a:lnTo>
                    <a:pt x="8786190" y="3906977"/>
                  </a:lnTo>
                  <a:lnTo>
                    <a:pt x="8323478" y="3906977"/>
                  </a:lnTo>
                  <a:lnTo>
                    <a:pt x="8323478" y="3444011"/>
                  </a:lnTo>
                  <a:lnTo>
                    <a:pt x="8786190" y="3444011"/>
                  </a:lnTo>
                  <a:lnTo>
                    <a:pt x="8786190" y="3418611"/>
                  </a:lnTo>
                  <a:lnTo>
                    <a:pt x="8323478" y="3418611"/>
                  </a:lnTo>
                  <a:lnTo>
                    <a:pt x="8323478" y="2955633"/>
                  </a:lnTo>
                  <a:lnTo>
                    <a:pt x="8786190" y="2955633"/>
                  </a:lnTo>
                  <a:lnTo>
                    <a:pt x="8786190" y="2930233"/>
                  </a:lnTo>
                  <a:lnTo>
                    <a:pt x="8323478" y="2930233"/>
                  </a:lnTo>
                  <a:lnTo>
                    <a:pt x="8323478" y="2467267"/>
                  </a:lnTo>
                  <a:lnTo>
                    <a:pt x="8786190" y="2467267"/>
                  </a:lnTo>
                  <a:lnTo>
                    <a:pt x="8786190" y="2441867"/>
                  </a:lnTo>
                  <a:lnTo>
                    <a:pt x="8323478" y="2441867"/>
                  </a:lnTo>
                  <a:lnTo>
                    <a:pt x="8323478" y="1978888"/>
                  </a:lnTo>
                  <a:lnTo>
                    <a:pt x="8786190" y="1978888"/>
                  </a:lnTo>
                  <a:lnTo>
                    <a:pt x="8786190" y="1953488"/>
                  </a:lnTo>
                  <a:lnTo>
                    <a:pt x="8323478" y="1953488"/>
                  </a:lnTo>
                  <a:lnTo>
                    <a:pt x="8323478" y="1490522"/>
                  </a:lnTo>
                  <a:lnTo>
                    <a:pt x="8786190" y="1490522"/>
                  </a:lnTo>
                  <a:lnTo>
                    <a:pt x="8786190" y="1465122"/>
                  </a:lnTo>
                  <a:lnTo>
                    <a:pt x="8323478" y="1465122"/>
                  </a:lnTo>
                  <a:lnTo>
                    <a:pt x="8323478" y="1002144"/>
                  </a:lnTo>
                  <a:lnTo>
                    <a:pt x="8786190" y="1002144"/>
                  </a:lnTo>
                  <a:lnTo>
                    <a:pt x="8786190" y="976744"/>
                  </a:lnTo>
                  <a:lnTo>
                    <a:pt x="8323478" y="976744"/>
                  </a:lnTo>
                  <a:lnTo>
                    <a:pt x="8323478" y="513778"/>
                  </a:lnTo>
                  <a:lnTo>
                    <a:pt x="8786190" y="513778"/>
                  </a:lnTo>
                  <a:lnTo>
                    <a:pt x="8786190" y="488378"/>
                  </a:lnTo>
                  <a:lnTo>
                    <a:pt x="8323478" y="488378"/>
                  </a:lnTo>
                  <a:lnTo>
                    <a:pt x="8323478" y="25400"/>
                  </a:lnTo>
                  <a:lnTo>
                    <a:pt x="8786190" y="25400"/>
                  </a:lnTo>
                  <a:lnTo>
                    <a:pt x="8786190" y="0"/>
                  </a:lnTo>
                  <a:lnTo>
                    <a:pt x="8323478" y="0"/>
                  </a:lnTo>
                  <a:lnTo>
                    <a:pt x="8298078" y="0"/>
                  </a:lnTo>
                  <a:lnTo>
                    <a:pt x="8298078" y="25400"/>
                  </a:lnTo>
                  <a:lnTo>
                    <a:pt x="8298078" y="4883721"/>
                  </a:lnTo>
                  <a:lnTo>
                    <a:pt x="7835354" y="4883721"/>
                  </a:lnTo>
                  <a:lnTo>
                    <a:pt x="7835354" y="4420755"/>
                  </a:lnTo>
                  <a:lnTo>
                    <a:pt x="8298078" y="4420755"/>
                  </a:lnTo>
                  <a:lnTo>
                    <a:pt x="8298078" y="4395355"/>
                  </a:lnTo>
                  <a:lnTo>
                    <a:pt x="7835354" y="4395355"/>
                  </a:lnTo>
                  <a:lnTo>
                    <a:pt x="7835354" y="3932377"/>
                  </a:lnTo>
                  <a:lnTo>
                    <a:pt x="8298078" y="3932377"/>
                  </a:lnTo>
                  <a:lnTo>
                    <a:pt x="8298078" y="3906977"/>
                  </a:lnTo>
                  <a:lnTo>
                    <a:pt x="7835354" y="3906977"/>
                  </a:lnTo>
                  <a:lnTo>
                    <a:pt x="7835354" y="3444011"/>
                  </a:lnTo>
                  <a:lnTo>
                    <a:pt x="8298078" y="3444011"/>
                  </a:lnTo>
                  <a:lnTo>
                    <a:pt x="8298078" y="3418611"/>
                  </a:lnTo>
                  <a:lnTo>
                    <a:pt x="7835354" y="3418611"/>
                  </a:lnTo>
                  <a:lnTo>
                    <a:pt x="7835354" y="2955633"/>
                  </a:lnTo>
                  <a:lnTo>
                    <a:pt x="8298078" y="2955633"/>
                  </a:lnTo>
                  <a:lnTo>
                    <a:pt x="8298078" y="2930233"/>
                  </a:lnTo>
                  <a:lnTo>
                    <a:pt x="7835354" y="2930233"/>
                  </a:lnTo>
                  <a:lnTo>
                    <a:pt x="7835354" y="2467267"/>
                  </a:lnTo>
                  <a:lnTo>
                    <a:pt x="8298078" y="2467267"/>
                  </a:lnTo>
                  <a:lnTo>
                    <a:pt x="8298078" y="2441867"/>
                  </a:lnTo>
                  <a:lnTo>
                    <a:pt x="7835354" y="2441867"/>
                  </a:lnTo>
                  <a:lnTo>
                    <a:pt x="7835354" y="1978888"/>
                  </a:lnTo>
                  <a:lnTo>
                    <a:pt x="8298078" y="1978888"/>
                  </a:lnTo>
                  <a:lnTo>
                    <a:pt x="8298078" y="1953488"/>
                  </a:lnTo>
                  <a:lnTo>
                    <a:pt x="7835354" y="1953488"/>
                  </a:lnTo>
                  <a:lnTo>
                    <a:pt x="7835354" y="1490522"/>
                  </a:lnTo>
                  <a:lnTo>
                    <a:pt x="8298078" y="1490522"/>
                  </a:lnTo>
                  <a:lnTo>
                    <a:pt x="8298078" y="1465122"/>
                  </a:lnTo>
                  <a:lnTo>
                    <a:pt x="7835354" y="1465122"/>
                  </a:lnTo>
                  <a:lnTo>
                    <a:pt x="7835354" y="1002144"/>
                  </a:lnTo>
                  <a:lnTo>
                    <a:pt x="8298078" y="1002144"/>
                  </a:lnTo>
                  <a:lnTo>
                    <a:pt x="8298078" y="976744"/>
                  </a:lnTo>
                  <a:lnTo>
                    <a:pt x="7835354" y="976744"/>
                  </a:lnTo>
                  <a:lnTo>
                    <a:pt x="7835354" y="513778"/>
                  </a:lnTo>
                  <a:lnTo>
                    <a:pt x="8298078" y="513778"/>
                  </a:lnTo>
                  <a:lnTo>
                    <a:pt x="8298078" y="488378"/>
                  </a:lnTo>
                  <a:lnTo>
                    <a:pt x="7835354" y="488378"/>
                  </a:lnTo>
                  <a:lnTo>
                    <a:pt x="7835354" y="25400"/>
                  </a:lnTo>
                  <a:lnTo>
                    <a:pt x="8298078" y="25400"/>
                  </a:lnTo>
                  <a:lnTo>
                    <a:pt x="8298078" y="0"/>
                  </a:lnTo>
                  <a:lnTo>
                    <a:pt x="7835354" y="0"/>
                  </a:lnTo>
                  <a:lnTo>
                    <a:pt x="7809954" y="0"/>
                  </a:lnTo>
                  <a:lnTo>
                    <a:pt x="7809954" y="25400"/>
                  </a:lnTo>
                  <a:lnTo>
                    <a:pt x="7809954" y="4883721"/>
                  </a:lnTo>
                  <a:lnTo>
                    <a:pt x="7347229" y="4883721"/>
                  </a:lnTo>
                  <a:lnTo>
                    <a:pt x="7347229" y="4420755"/>
                  </a:lnTo>
                  <a:lnTo>
                    <a:pt x="7809954" y="4420755"/>
                  </a:lnTo>
                  <a:lnTo>
                    <a:pt x="7809954" y="4395355"/>
                  </a:lnTo>
                  <a:lnTo>
                    <a:pt x="7347229" y="4395355"/>
                  </a:lnTo>
                  <a:lnTo>
                    <a:pt x="7347229" y="3932377"/>
                  </a:lnTo>
                  <a:lnTo>
                    <a:pt x="7809954" y="3932377"/>
                  </a:lnTo>
                  <a:lnTo>
                    <a:pt x="7809954" y="3906977"/>
                  </a:lnTo>
                  <a:lnTo>
                    <a:pt x="7347229" y="3906977"/>
                  </a:lnTo>
                  <a:lnTo>
                    <a:pt x="7347229" y="3444011"/>
                  </a:lnTo>
                  <a:lnTo>
                    <a:pt x="7809954" y="3444011"/>
                  </a:lnTo>
                  <a:lnTo>
                    <a:pt x="7809954" y="3418611"/>
                  </a:lnTo>
                  <a:lnTo>
                    <a:pt x="7347229" y="3418611"/>
                  </a:lnTo>
                  <a:lnTo>
                    <a:pt x="7347229" y="2955633"/>
                  </a:lnTo>
                  <a:lnTo>
                    <a:pt x="7809954" y="2955633"/>
                  </a:lnTo>
                  <a:lnTo>
                    <a:pt x="7809954" y="2930233"/>
                  </a:lnTo>
                  <a:lnTo>
                    <a:pt x="7347229" y="2930233"/>
                  </a:lnTo>
                  <a:lnTo>
                    <a:pt x="7347229" y="2467267"/>
                  </a:lnTo>
                  <a:lnTo>
                    <a:pt x="7809954" y="2467267"/>
                  </a:lnTo>
                  <a:lnTo>
                    <a:pt x="7809954" y="2441867"/>
                  </a:lnTo>
                  <a:lnTo>
                    <a:pt x="7347229" y="2441867"/>
                  </a:lnTo>
                  <a:lnTo>
                    <a:pt x="7347229" y="1978888"/>
                  </a:lnTo>
                  <a:lnTo>
                    <a:pt x="7809954" y="1978888"/>
                  </a:lnTo>
                  <a:lnTo>
                    <a:pt x="7809954" y="1953488"/>
                  </a:lnTo>
                  <a:lnTo>
                    <a:pt x="7347229" y="1953488"/>
                  </a:lnTo>
                  <a:lnTo>
                    <a:pt x="7347229" y="1490522"/>
                  </a:lnTo>
                  <a:lnTo>
                    <a:pt x="7809954" y="1490522"/>
                  </a:lnTo>
                  <a:lnTo>
                    <a:pt x="7809954" y="1465122"/>
                  </a:lnTo>
                  <a:lnTo>
                    <a:pt x="7347229" y="1465122"/>
                  </a:lnTo>
                  <a:lnTo>
                    <a:pt x="7347229" y="1002144"/>
                  </a:lnTo>
                  <a:lnTo>
                    <a:pt x="7809954" y="1002144"/>
                  </a:lnTo>
                  <a:lnTo>
                    <a:pt x="7809954" y="976744"/>
                  </a:lnTo>
                  <a:lnTo>
                    <a:pt x="7347229" y="976744"/>
                  </a:lnTo>
                  <a:lnTo>
                    <a:pt x="7347229" y="513778"/>
                  </a:lnTo>
                  <a:lnTo>
                    <a:pt x="7809954" y="513778"/>
                  </a:lnTo>
                  <a:lnTo>
                    <a:pt x="7809954" y="488378"/>
                  </a:lnTo>
                  <a:lnTo>
                    <a:pt x="7347229" y="488378"/>
                  </a:lnTo>
                  <a:lnTo>
                    <a:pt x="7347229" y="25400"/>
                  </a:lnTo>
                  <a:lnTo>
                    <a:pt x="7809954" y="25400"/>
                  </a:lnTo>
                  <a:lnTo>
                    <a:pt x="7809954" y="0"/>
                  </a:lnTo>
                  <a:lnTo>
                    <a:pt x="7347229" y="0"/>
                  </a:lnTo>
                  <a:lnTo>
                    <a:pt x="7321829" y="0"/>
                  </a:lnTo>
                  <a:lnTo>
                    <a:pt x="7321829" y="25400"/>
                  </a:lnTo>
                  <a:lnTo>
                    <a:pt x="7321829" y="4883721"/>
                  </a:lnTo>
                  <a:lnTo>
                    <a:pt x="6859105" y="4883721"/>
                  </a:lnTo>
                  <a:lnTo>
                    <a:pt x="6859105" y="4420755"/>
                  </a:lnTo>
                  <a:lnTo>
                    <a:pt x="7321829" y="4420755"/>
                  </a:lnTo>
                  <a:lnTo>
                    <a:pt x="7321829" y="4395355"/>
                  </a:lnTo>
                  <a:lnTo>
                    <a:pt x="6859105" y="4395355"/>
                  </a:lnTo>
                  <a:lnTo>
                    <a:pt x="6859105" y="3932377"/>
                  </a:lnTo>
                  <a:lnTo>
                    <a:pt x="7321829" y="3932377"/>
                  </a:lnTo>
                  <a:lnTo>
                    <a:pt x="7321829" y="3906977"/>
                  </a:lnTo>
                  <a:lnTo>
                    <a:pt x="6859105" y="3906977"/>
                  </a:lnTo>
                  <a:lnTo>
                    <a:pt x="6859105" y="3444011"/>
                  </a:lnTo>
                  <a:lnTo>
                    <a:pt x="7321829" y="3444011"/>
                  </a:lnTo>
                  <a:lnTo>
                    <a:pt x="7321829" y="3418611"/>
                  </a:lnTo>
                  <a:lnTo>
                    <a:pt x="6859105" y="3418611"/>
                  </a:lnTo>
                  <a:lnTo>
                    <a:pt x="6859105" y="2955633"/>
                  </a:lnTo>
                  <a:lnTo>
                    <a:pt x="7321829" y="2955633"/>
                  </a:lnTo>
                  <a:lnTo>
                    <a:pt x="7321829" y="2930233"/>
                  </a:lnTo>
                  <a:lnTo>
                    <a:pt x="6859105" y="2930233"/>
                  </a:lnTo>
                  <a:lnTo>
                    <a:pt x="6859105" y="2467267"/>
                  </a:lnTo>
                  <a:lnTo>
                    <a:pt x="7321829" y="2467267"/>
                  </a:lnTo>
                  <a:lnTo>
                    <a:pt x="7321829" y="2441867"/>
                  </a:lnTo>
                  <a:lnTo>
                    <a:pt x="6859105" y="2441867"/>
                  </a:lnTo>
                  <a:lnTo>
                    <a:pt x="6859105" y="1978888"/>
                  </a:lnTo>
                  <a:lnTo>
                    <a:pt x="7321829" y="1978888"/>
                  </a:lnTo>
                  <a:lnTo>
                    <a:pt x="7321829" y="1953488"/>
                  </a:lnTo>
                  <a:lnTo>
                    <a:pt x="6859105" y="1953488"/>
                  </a:lnTo>
                  <a:lnTo>
                    <a:pt x="6859105" y="1490522"/>
                  </a:lnTo>
                  <a:lnTo>
                    <a:pt x="7321829" y="1490522"/>
                  </a:lnTo>
                  <a:lnTo>
                    <a:pt x="7321829" y="1465122"/>
                  </a:lnTo>
                  <a:lnTo>
                    <a:pt x="6859105" y="1465122"/>
                  </a:lnTo>
                  <a:lnTo>
                    <a:pt x="6859105" y="1002144"/>
                  </a:lnTo>
                  <a:lnTo>
                    <a:pt x="7321829" y="1002144"/>
                  </a:lnTo>
                  <a:lnTo>
                    <a:pt x="7321829" y="976744"/>
                  </a:lnTo>
                  <a:lnTo>
                    <a:pt x="6859105" y="976744"/>
                  </a:lnTo>
                  <a:lnTo>
                    <a:pt x="6859105" y="513778"/>
                  </a:lnTo>
                  <a:lnTo>
                    <a:pt x="7321829" y="513778"/>
                  </a:lnTo>
                  <a:lnTo>
                    <a:pt x="7321829" y="488378"/>
                  </a:lnTo>
                  <a:lnTo>
                    <a:pt x="6859105" y="488378"/>
                  </a:lnTo>
                  <a:lnTo>
                    <a:pt x="6859105" y="25400"/>
                  </a:lnTo>
                  <a:lnTo>
                    <a:pt x="7321829" y="25400"/>
                  </a:lnTo>
                  <a:lnTo>
                    <a:pt x="7321829" y="0"/>
                  </a:lnTo>
                  <a:lnTo>
                    <a:pt x="6859105" y="0"/>
                  </a:lnTo>
                  <a:lnTo>
                    <a:pt x="6833705" y="0"/>
                  </a:lnTo>
                  <a:lnTo>
                    <a:pt x="6833705" y="25400"/>
                  </a:lnTo>
                  <a:lnTo>
                    <a:pt x="6833705" y="4883721"/>
                  </a:lnTo>
                  <a:lnTo>
                    <a:pt x="6370980" y="4883721"/>
                  </a:lnTo>
                  <a:lnTo>
                    <a:pt x="6370980" y="4420755"/>
                  </a:lnTo>
                  <a:lnTo>
                    <a:pt x="6833705" y="4420755"/>
                  </a:lnTo>
                  <a:lnTo>
                    <a:pt x="6833705" y="4395355"/>
                  </a:lnTo>
                  <a:lnTo>
                    <a:pt x="6370980" y="4395355"/>
                  </a:lnTo>
                  <a:lnTo>
                    <a:pt x="6370980" y="3932377"/>
                  </a:lnTo>
                  <a:lnTo>
                    <a:pt x="6833705" y="3932377"/>
                  </a:lnTo>
                  <a:lnTo>
                    <a:pt x="6833705" y="3906977"/>
                  </a:lnTo>
                  <a:lnTo>
                    <a:pt x="6370980" y="3906977"/>
                  </a:lnTo>
                  <a:lnTo>
                    <a:pt x="6370980" y="3444011"/>
                  </a:lnTo>
                  <a:lnTo>
                    <a:pt x="6833705" y="3444011"/>
                  </a:lnTo>
                  <a:lnTo>
                    <a:pt x="6833705" y="3418611"/>
                  </a:lnTo>
                  <a:lnTo>
                    <a:pt x="6370980" y="3418611"/>
                  </a:lnTo>
                  <a:lnTo>
                    <a:pt x="6370980" y="2955633"/>
                  </a:lnTo>
                  <a:lnTo>
                    <a:pt x="6833705" y="2955633"/>
                  </a:lnTo>
                  <a:lnTo>
                    <a:pt x="6833705" y="2930233"/>
                  </a:lnTo>
                  <a:lnTo>
                    <a:pt x="6370980" y="2930233"/>
                  </a:lnTo>
                  <a:lnTo>
                    <a:pt x="6370980" y="2467267"/>
                  </a:lnTo>
                  <a:lnTo>
                    <a:pt x="6833705" y="2467267"/>
                  </a:lnTo>
                  <a:lnTo>
                    <a:pt x="6833705" y="2441867"/>
                  </a:lnTo>
                  <a:lnTo>
                    <a:pt x="6370980" y="2441867"/>
                  </a:lnTo>
                  <a:lnTo>
                    <a:pt x="6370980" y="1978888"/>
                  </a:lnTo>
                  <a:lnTo>
                    <a:pt x="6833705" y="1978888"/>
                  </a:lnTo>
                  <a:lnTo>
                    <a:pt x="6833705" y="1953488"/>
                  </a:lnTo>
                  <a:lnTo>
                    <a:pt x="6370980" y="1953488"/>
                  </a:lnTo>
                  <a:lnTo>
                    <a:pt x="6370980" y="1490522"/>
                  </a:lnTo>
                  <a:lnTo>
                    <a:pt x="6833705" y="1490522"/>
                  </a:lnTo>
                  <a:lnTo>
                    <a:pt x="6833705" y="1465122"/>
                  </a:lnTo>
                  <a:lnTo>
                    <a:pt x="6370980" y="1465122"/>
                  </a:lnTo>
                  <a:lnTo>
                    <a:pt x="6370980" y="1002144"/>
                  </a:lnTo>
                  <a:lnTo>
                    <a:pt x="6833705" y="1002144"/>
                  </a:lnTo>
                  <a:lnTo>
                    <a:pt x="6833705" y="976744"/>
                  </a:lnTo>
                  <a:lnTo>
                    <a:pt x="6370980" y="976744"/>
                  </a:lnTo>
                  <a:lnTo>
                    <a:pt x="6370980" y="513778"/>
                  </a:lnTo>
                  <a:lnTo>
                    <a:pt x="6833705" y="513778"/>
                  </a:lnTo>
                  <a:lnTo>
                    <a:pt x="6833705" y="488378"/>
                  </a:lnTo>
                  <a:lnTo>
                    <a:pt x="6370980" y="488378"/>
                  </a:lnTo>
                  <a:lnTo>
                    <a:pt x="6370980" y="25400"/>
                  </a:lnTo>
                  <a:lnTo>
                    <a:pt x="6833705" y="25400"/>
                  </a:lnTo>
                  <a:lnTo>
                    <a:pt x="6833705" y="0"/>
                  </a:lnTo>
                  <a:lnTo>
                    <a:pt x="6370980" y="0"/>
                  </a:lnTo>
                  <a:lnTo>
                    <a:pt x="6345580" y="0"/>
                  </a:lnTo>
                  <a:lnTo>
                    <a:pt x="6345580" y="25400"/>
                  </a:lnTo>
                  <a:lnTo>
                    <a:pt x="6345580" y="4883721"/>
                  </a:lnTo>
                  <a:lnTo>
                    <a:pt x="5882868" y="4883721"/>
                  </a:lnTo>
                  <a:lnTo>
                    <a:pt x="5882868" y="4420755"/>
                  </a:lnTo>
                  <a:lnTo>
                    <a:pt x="6345580" y="4420755"/>
                  </a:lnTo>
                  <a:lnTo>
                    <a:pt x="6345580" y="4395355"/>
                  </a:lnTo>
                  <a:lnTo>
                    <a:pt x="5882868" y="4395355"/>
                  </a:lnTo>
                  <a:lnTo>
                    <a:pt x="5882868" y="3932377"/>
                  </a:lnTo>
                  <a:lnTo>
                    <a:pt x="6345580" y="3932377"/>
                  </a:lnTo>
                  <a:lnTo>
                    <a:pt x="6345580" y="3906977"/>
                  </a:lnTo>
                  <a:lnTo>
                    <a:pt x="5882868" y="3906977"/>
                  </a:lnTo>
                  <a:lnTo>
                    <a:pt x="5882868" y="3444011"/>
                  </a:lnTo>
                  <a:lnTo>
                    <a:pt x="6345580" y="3444011"/>
                  </a:lnTo>
                  <a:lnTo>
                    <a:pt x="6345580" y="3418611"/>
                  </a:lnTo>
                  <a:lnTo>
                    <a:pt x="5882868" y="3418611"/>
                  </a:lnTo>
                  <a:lnTo>
                    <a:pt x="5882868" y="2955633"/>
                  </a:lnTo>
                  <a:lnTo>
                    <a:pt x="6345580" y="2955633"/>
                  </a:lnTo>
                  <a:lnTo>
                    <a:pt x="6345580" y="2930233"/>
                  </a:lnTo>
                  <a:lnTo>
                    <a:pt x="5882868" y="2930233"/>
                  </a:lnTo>
                  <a:lnTo>
                    <a:pt x="5882868" y="2467267"/>
                  </a:lnTo>
                  <a:lnTo>
                    <a:pt x="6345580" y="2467267"/>
                  </a:lnTo>
                  <a:lnTo>
                    <a:pt x="6345580" y="2441867"/>
                  </a:lnTo>
                  <a:lnTo>
                    <a:pt x="5882868" y="2441867"/>
                  </a:lnTo>
                  <a:lnTo>
                    <a:pt x="5882868" y="1978888"/>
                  </a:lnTo>
                  <a:lnTo>
                    <a:pt x="6345580" y="1978888"/>
                  </a:lnTo>
                  <a:lnTo>
                    <a:pt x="6345580" y="1953488"/>
                  </a:lnTo>
                  <a:lnTo>
                    <a:pt x="5882868" y="1953488"/>
                  </a:lnTo>
                  <a:lnTo>
                    <a:pt x="5882868" y="1490522"/>
                  </a:lnTo>
                  <a:lnTo>
                    <a:pt x="6345580" y="1490522"/>
                  </a:lnTo>
                  <a:lnTo>
                    <a:pt x="6345580" y="1465122"/>
                  </a:lnTo>
                  <a:lnTo>
                    <a:pt x="5882868" y="1465122"/>
                  </a:lnTo>
                  <a:lnTo>
                    <a:pt x="5882868" y="1002144"/>
                  </a:lnTo>
                  <a:lnTo>
                    <a:pt x="6345580" y="1002144"/>
                  </a:lnTo>
                  <a:lnTo>
                    <a:pt x="6345580" y="976744"/>
                  </a:lnTo>
                  <a:lnTo>
                    <a:pt x="5882868" y="976744"/>
                  </a:lnTo>
                  <a:lnTo>
                    <a:pt x="5882868" y="513778"/>
                  </a:lnTo>
                  <a:lnTo>
                    <a:pt x="6345580" y="513778"/>
                  </a:lnTo>
                  <a:lnTo>
                    <a:pt x="6345580" y="488378"/>
                  </a:lnTo>
                  <a:lnTo>
                    <a:pt x="5882868" y="488378"/>
                  </a:lnTo>
                  <a:lnTo>
                    <a:pt x="5882868" y="25400"/>
                  </a:lnTo>
                  <a:lnTo>
                    <a:pt x="6345580" y="25400"/>
                  </a:lnTo>
                  <a:lnTo>
                    <a:pt x="6345580" y="0"/>
                  </a:lnTo>
                  <a:lnTo>
                    <a:pt x="5882868" y="0"/>
                  </a:lnTo>
                  <a:lnTo>
                    <a:pt x="5857468" y="0"/>
                  </a:lnTo>
                  <a:lnTo>
                    <a:pt x="5857468" y="25400"/>
                  </a:lnTo>
                  <a:lnTo>
                    <a:pt x="5857468" y="4883721"/>
                  </a:lnTo>
                  <a:lnTo>
                    <a:pt x="5394744" y="4883721"/>
                  </a:lnTo>
                  <a:lnTo>
                    <a:pt x="5394744" y="4420755"/>
                  </a:lnTo>
                  <a:lnTo>
                    <a:pt x="5857468" y="4420755"/>
                  </a:lnTo>
                  <a:lnTo>
                    <a:pt x="5857468" y="4395355"/>
                  </a:lnTo>
                  <a:lnTo>
                    <a:pt x="5394744" y="4395355"/>
                  </a:lnTo>
                  <a:lnTo>
                    <a:pt x="5394744" y="3932377"/>
                  </a:lnTo>
                  <a:lnTo>
                    <a:pt x="5857468" y="3932377"/>
                  </a:lnTo>
                  <a:lnTo>
                    <a:pt x="5857468" y="3906977"/>
                  </a:lnTo>
                  <a:lnTo>
                    <a:pt x="5394744" y="3906977"/>
                  </a:lnTo>
                  <a:lnTo>
                    <a:pt x="5394744" y="3444011"/>
                  </a:lnTo>
                  <a:lnTo>
                    <a:pt x="5857468" y="3444011"/>
                  </a:lnTo>
                  <a:lnTo>
                    <a:pt x="5857468" y="3418611"/>
                  </a:lnTo>
                  <a:lnTo>
                    <a:pt x="5394744" y="3418611"/>
                  </a:lnTo>
                  <a:lnTo>
                    <a:pt x="5394744" y="2955633"/>
                  </a:lnTo>
                  <a:lnTo>
                    <a:pt x="5857468" y="2955633"/>
                  </a:lnTo>
                  <a:lnTo>
                    <a:pt x="5857468" y="2930233"/>
                  </a:lnTo>
                  <a:lnTo>
                    <a:pt x="5394744" y="2930233"/>
                  </a:lnTo>
                  <a:lnTo>
                    <a:pt x="5394744" y="2467267"/>
                  </a:lnTo>
                  <a:lnTo>
                    <a:pt x="5857468" y="2467267"/>
                  </a:lnTo>
                  <a:lnTo>
                    <a:pt x="5857468" y="2441867"/>
                  </a:lnTo>
                  <a:lnTo>
                    <a:pt x="5394744" y="2441867"/>
                  </a:lnTo>
                  <a:lnTo>
                    <a:pt x="5394744" y="1978888"/>
                  </a:lnTo>
                  <a:lnTo>
                    <a:pt x="5857468" y="1978888"/>
                  </a:lnTo>
                  <a:lnTo>
                    <a:pt x="5857468" y="1953488"/>
                  </a:lnTo>
                  <a:lnTo>
                    <a:pt x="5394744" y="1953488"/>
                  </a:lnTo>
                  <a:lnTo>
                    <a:pt x="5394744" y="1490522"/>
                  </a:lnTo>
                  <a:lnTo>
                    <a:pt x="5857468" y="1490522"/>
                  </a:lnTo>
                  <a:lnTo>
                    <a:pt x="5857468" y="1465122"/>
                  </a:lnTo>
                  <a:lnTo>
                    <a:pt x="5394744" y="1465122"/>
                  </a:lnTo>
                  <a:lnTo>
                    <a:pt x="5394744" y="1002144"/>
                  </a:lnTo>
                  <a:lnTo>
                    <a:pt x="5857468" y="1002144"/>
                  </a:lnTo>
                  <a:lnTo>
                    <a:pt x="5857468" y="976744"/>
                  </a:lnTo>
                  <a:lnTo>
                    <a:pt x="5394744" y="976744"/>
                  </a:lnTo>
                  <a:lnTo>
                    <a:pt x="5394744" y="513778"/>
                  </a:lnTo>
                  <a:lnTo>
                    <a:pt x="5857468" y="513778"/>
                  </a:lnTo>
                  <a:lnTo>
                    <a:pt x="5857468" y="488378"/>
                  </a:lnTo>
                  <a:lnTo>
                    <a:pt x="5394744" y="488378"/>
                  </a:lnTo>
                  <a:lnTo>
                    <a:pt x="5394744" y="25400"/>
                  </a:lnTo>
                  <a:lnTo>
                    <a:pt x="5857468" y="25400"/>
                  </a:lnTo>
                  <a:lnTo>
                    <a:pt x="5857468" y="0"/>
                  </a:lnTo>
                  <a:lnTo>
                    <a:pt x="5394744" y="0"/>
                  </a:lnTo>
                  <a:lnTo>
                    <a:pt x="5369344" y="0"/>
                  </a:lnTo>
                  <a:lnTo>
                    <a:pt x="5369344" y="25400"/>
                  </a:lnTo>
                  <a:lnTo>
                    <a:pt x="5369344" y="4883721"/>
                  </a:lnTo>
                  <a:lnTo>
                    <a:pt x="4906619" y="4883721"/>
                  </a:lnTo>
                  <a:lnTo>
                    <a:pt x="4906619" y="4420755"/>
                  </a:lnTo>
                  <a:lnTo>
                    <a:pt x="5369344" y="4420755"/>
                  </a:lnTo>
                  <a:lnTo>
                    <a:pt x="5369344" y="4395355"/>
                  </a:lnTo>
                  <a:lnTo>
                    <a:pt x="4906619" y="4395355"/>
                  </a:lnTo>
                  <a:lnTo>
                    <a:pt x="4906619" y="3932377"/>
                  </a:lnTo>
                  <a:lnTo>
                    <a:pt x="5369344" y="3932377"/>
                  </a:lnTo>
                  <a:lnTo>
                    <a:pt x="5369344" y="3906977"/>
                  </a:lnTo>
                  <a:lnTo>
                    <a:pt x="4906619" y="3906977"/>
                  </a:lnTo>
                  <a:lnTo>
                    <a:pt x="4906619" y="3444011"/>
                  </a:lnTo>
                  <a:lnTo>
                    <a:pt x="5369344" y="3444011"/>
                  </a:lnTo>
                  <a:lnTo>
                    <a:pt x="5369344" y="3418611"/>
                  </a:lnTo>
                  <a:lnTo>
                    <a:pt x="4906619" y="3418611"/>
                  </a:lnTo>
                  <a:lnTo>
                    <a:pt x="4906619" y="2955633"/>
                  </a:lnTo>
                  <a:lnTo>
                    <a:pt x="5369344" y="2955633"/>
                  </a:lnTo>
                  <a:lnTo>
                    <a:pt x="5369344" y="2930233"/>
                  </a:lnTo>
                  <a:lnTo>
                    <a:pt x="4906619" y="2930233"/>
                  </a:lnTo>
                  <a:lnTo>
                    <a:pt x="4906619" y="2467267"/>
                  </a:lnTo>
                  <a:lnTo>
                    <a:pt x="5369344" y="2467267"/>
                  </a:lnTo>
                  <a:lnTo>
                    <a:pt x="5369344" y="2441867"/>
                  </a:lnTo>
                  <a:lnTo>
                    <a:pt x="4906619" y="2441867"/>
                  </a:lnTo>
                  <a:lnTo>
                    <a:pt x="4906619" y="1978888"/>
                  </a:lnTo>
                  <a:lnTo>
                    <a:pt x="5369344" y="1978888"/>
                  </a:lnTo>
                  <a:lnTo>
                    <a:pt x="5369344" y="1953488"/>
                  </a:lnTo>
                  <a:lnTo>
                    <a:pt x="4906619" y="1953488"/>
                  </a:lnTo>
                  <a:lnTo>
                    <a:pt x="4906619" y="1490522"/>
                  </a:lnTo>
                  <a:lnTo>
                    <a:pt x="5369344" y="1490522"/>
                  </a:lnTo>
                  <a:lnTo>
                    <a:pt x="5369344" y="1465122"/>
                  </a:lnTo>
                  <a:lnTo>
                    <a:pt x="4906619" y="1465122"/>
                  </a:lnTo>
                  <a:lnTo>
                    <a:pt x="4906619" y="1002144"/>
                  </a:lnTo>
                  <a:lnTo>
                    <a:pt x="5369344" y="1002144"/>
                  </a:lnTo>
                  <a:lnTo>
                    <a:pt x="5369344" y="976744"/>
                  </a:lnTo>
                  <a:lnTo>
                    <a:pt x="4906619" y="976744"/>
                  </a:lnTo>
                  <a:lnTo>
                    <a:pt x="4906619" y="513778"/>
                  </a:lnTo>
                  <a:lnTo>
                    <a:pt x="5369344" y="513778"/>
                  </a:lnTo>
                  <a:lnTo>
                    <a:pt x="5369344" y="488378"/>
                  </a:lnTo>
                  <a:lnTo>
                    <a:pt x="4906619" y="488378"/>
                  </a:lnTo>
                  <a:lnTo>
                    <a:pt x="4906619" y="25400"/>
                  </a:lnTo>
                  <a:lnTo>
                    <a:pt x="5369344" y="25400"/>
                  </a:lnTo>
                  <a:lnTo>
                    <a:pt x="5369344" y="0"/>
                  </a:lnTo>
                  <a:lnTo>
                    <a:pt x="4906619" y="0"/>
                  </a:lnTo>
                  <a:lnTo>
                    <a:pt x="4881219" y="0"/>
                  </a:lnTo>
                  <a:lnTo>
                    <a:pt x="4881219" y="25400"/>
                  </a:lnTo>
                  <a:lnTo>
                    <a:pt x="4881219" y="4883721"/>
                  </a:lnTo>
                  <a:lnTo>
                    <a:pt x="4418495" y="4883721"/>
                  </a:lnTo>
                  <a:lnTo>
                    <a:pt x="4418495" y="4420755"/>
                  </a:lnTo>
                  <a:lnTo>
                    <a:pt x="4881219" y="4420755"/>
                  </a:lnTo>
                  <a:lnTo>
                    <a:pt x="4881219" y="4395355"/>
                  </a:lnTo>
                  <a:lnTo>
                    <a:pt x="4418495" y="4395355"/>
                  </a:lnTo>
                  <a:lnTo>
                    <a:pt x="4418495" y="3932377"/>
                  </a:lnTo>
                  <a:lnTo>
                    <a:pt x="4881219" y="3932377"/>
                  </a:lnTo>
                  <a:lnTo>
                    <a:pt x="4881219" y="3906977"/>
                  </a:lnTo>
                  <a:lnTo>
                    <a:pt x="4418495" y="3906977"/>
                  </a:lnTo>
                  <a:lnTo>
                    <a:pt x="4418495" y="3444011"/>
                  </a:lnTo>
                  <a:lnTo>
                    <a:pt x="4881219" y="3444011"/>
                  </a:lnTo>
                  <a:lnTo>
                    <a:pt x="4881219" y="3418611"/>
                  </a:lnTo>
                  <a:lnTo>
                    <a:pt x="4418495" y="3418611"/>
                  </a:lnTo>
                  <a:lnTo>
                    <a:pt x="4418495" y="2955633"/>
                  </a:lnTo>
                  <a:lnTo>
                    <a:pt x="4881219" y="2955633"/>
                  </a:lnTo>
                  <a:lnTo>
                    <a:pt x="4881219" y="2930233"/>
                  </a:lnTo>
                  <a:lnTo>
                    <a:pt x="4418495" y="2930233"/>
                  </a:lnTo>
                  <a:lnTo>
                    <a:pt x="4418495" y="2467267"/>
                  </a:lnTo>
                  <a:lnTo>
                    <a:pt x="4881219" y="2467267"/>
                  </a:lnTo>
                  <a:lnTo>
                    <a:pt x="4881219" y="2441867"/>
                  </a:lnTo>
                  <a:lnTo>
                    <a:pt x="4418495" y="2441867"/>
                  </a:lnTo>
                  <a:lnTo>
                    <a:pt x="4418495" y="1978888"/>
                  </a:lnTo>
                  <a:lnTo>
                    <a:pt x="4881219" y="1978888"/>
                  </a:lnTo>
                  <a:lnTo>
                    <a:pt x="4881219" y="1953488"/>
                  </a:lnTo>
                  <a:lnTo>
                    <a:pt x="4418495" y="1953488"/>
                  </a:lnTo>
                  <a:lnTo>
                    <a:pt x="4418495" y="1490522"/>
                  </a:lnTo>
                  <a:lnTo>
                    <a:pt x="4881219" y="1490522"/>
                  </a:lnTo>
                  <a:lnTo>
                    <a:pt x="4881219" y="1465122"/>
                  </a:lnTo>
                  <a:lnTo>
                    <a:pt x="4418495" y="1465122"/>
                  </a:lnTo>
                  <a:lnTo>
                    <a:pt x="4418495" y="1002144"/>
                  </a:lnTo>
                  <a:lnTo>
                    <a:pt x="4881219" y="1002144"/>
                  </a:lnTo>
                  <a:lnTo>
                    <a:pt x="4881219" y="976744"/>
                  </a:lnTo>
                  <a:lnTo>
                    <a:pt x="4418495" y="976744"/>
                  </a:lnTo>
                  <a:lnTo>
                    <a:pt x="4418495" y="513778"/>
                  </a:lnTo>
                  <a:lnTo>
                    <a:pt x="4881219" y="513778"/>
                  </a:lnTo>
                  <a:lnTo>
                    <a:pt x="4881219" y="488378"/>
                  </a:lnTo>
                  <a:lnTo>
                    <a:pt x="4418495" y="488378"/>
                  </a:lnTo>
                  <a:lnTo>
                    <a:pt x="4418495" y="25400"/>
                  </a:lnTo>
                  <a:lnTo>
                    <a:pt x="4881219" y="25400"/>
                  </a:lnTo>
                  <a:lnTo>
                    <a:pt x="4881219" y="0"/>
                  </a:lnTo>
                  <a:lnTo>
                    <a:pt x="4418495" y="0"/>
                  </a:lnTo>
                  <a:lnTo>
                    <a:pt x="4393095" y="0"/>
                  </a:lnTo>
                  <a:lnTo>
                    <a:pt x="4393095" y="25400"/>
                  </a:lnTo>
                  <a:lnTo>
                    <a:pt x="4393095" y="4883721"/>
                  </a:lnTo>
                  <a:lnTo>
                    <a:pt x="3930383" y="4883721"/>
                  </a:lnTo>
                  <a:lnTo>
                    <a:pt x="3930383" y="4420755"/>
                  </a:lnTo>
                  <a:lnTo>
                    <a:pt x="4393095" y="4420755"/>
                  </a:lnTo>
                  <a:lnTo>
                    <a:pt x="4393095" y="4395355"/>
                  </a:lnTo>
                  <a:lnTo>
                    <a:pt x="3930383" y="4395355"/>
                  </a:lnTo>
                  <a:lnTo>
                    <a:pt x="3930383" y="3932377"/>
                  </a:lnTo>
                  <a:lnTo>
                    <a:pt x="4393095" y="3932377"/>
                  </a:lnTo>
                  <a:lnTo>
                    <a:pt x="4393095" y="3906977"/>
                  </a:lnTo>
                  <a:lnTo>
                    <a:pt x="3930383" y="3906977"/>
                  </a:lnTo>
                  <a:lnTo>
                    <a:pt x="3930383" y="3444011"/>
                  </a:lnTo>
                  <a:lnTo>
                    <a:pt x="4393095" y="3444011"/>
                  </a:lnTo>
                  <a:lnTo>
                    <a:pt x="4393095" y="3418611"/>
                  </a:lnTo>
                  <a:lnTo>
                    <a:pt x="3930383" y="3418611"/>
                  </a:lnTo>
                  <a:lnTo>
                    <a:pt x="3930383" y="2955633"/>
                  </a:lnTo>
                  <a:lnTo>
                    <a:pt x="4393095" y="2955633"/>
                  </a:lnTo>
                  <a:lnTo>
                    <a:pt x="4393095" y="2930233"/>
                  </a:lnTo>
                  <a:lnTo>
                    <a:pt x="3930383" y="2930233"/>
                  </a:lnTo>
                  <a:lnTo>
                    <a:pt x="3930383" y="2467267"/>
                  </a:lnTo>
                  <a:lnTo>
                    <a:pt x="4393095" y="2467267"/>
                  </a:lnTo>
                  <a:lnTo>
                    <a:pt x="4393095" y="2441867"/>
                  </a:lnTo>
                  <a:lnTo>
                    <a:pt x="3930383" y="2441867"/>
                  </a:lnTo>
                  <a:lnTo>
                    <a:pt x="3930383" y="1978888"/>
                  </a:lnTo>
                  <a:lnTo>
                    <a:pt x="4393095" y="1978888"/>
                  </a:lnTo>
                  <a:lnTo>
                    <a:pt x="4393095" y="1953488"/>
                  </a:lnTo>
                  <a:lnTo>
                    <a:pt x="3930383" y="1953488"/>
                  </a:lnTo>
                  <a:lnTo>
                    <a:pt x="3930383" y="1490522"/>
                  </a:lnTo>
                  <a:lnTo>
                    <a:pt x="4393095" y="1490522"/>
                  </a:lnTo>
                  <a:lnTo>
                    <a:pt x="4393095" y="1465122"/>
                  </a:lnTo>
                  <a:lnTo>
                    <a:pt x="3930383" y="1465122"/>
                  </a:lnTo>
                  <a:lnTo>
                    <a:pt x="3930383" y="1002144"/>
                  </a:lnTo>
                  <a:lnTo>
                    <a:pt x="4393095" y="1002144"/>
                  </a:lnTo>
                  <a:lnTo>
                    <a:pt x="4393095" y="976744"/>
                  </a:lnTo>
                  <a:lnTo>
                    <a:pt x="3930383" y="976744"/>
                  </a:lnTo>
                  <a:lnTo>
                    <a:pt x="3930383" y="513778"/>
                  </a:lnTo>
                  <a:lnTo>
                    <a:pt x="4393095" y="513778"/>
                  </a:lnTo>
                  <a:lnTo>
                    <a:pt x="4393095" y="488378"/>
                  </a:lnTo>
                  <a:lnTo>
                    <a:pt x="3930383" y="488378"/>
                  </a:lnTo>
                  <a:lnTo>
                    <a:pt x="3930383" y="25400"/>
                  </a:lnTo>
                  <a:lnTo>
                    <a:pt x="4393095" y="25400"/>
                  </a:lnTo>
                  <a:lnTo>
                    <a:pt x="4393095" y="0"/>
                  </a:lnTo>
                  <a:lnTo>
                    <a:pt x="3930383" y="0"/>
                  </a:lnTo>
                  <a:lnTo>
                    <a:pt x="3904983" y="0"/>
                  </a:lnTo>
                  <a:lnTo>
                    <a:pt x="3904983" y="25400"/>
                  </a:lnTo>
                  <a:lnTo>
                    <a:pt x="3904983" y="4883721"/>
                  </a:lnTo>
                  <a:lnTo>
                    <a:pt x="3442258" y="4883721"/>
                  </a:lnTo>
                  <a:lnTo>
                    <a:pt x="3442258" y="4420755"/>
                  </a:lnTo>
                  <a:lnTo>
                    <a:pt x="3904983" y="4420755"/>
                  </a:lnTo>
                  <a:lnTo>
                    <a:pt x="3904983" y="4395355"/>
                  </a:lnTo>
                  <a:lnTo>
                    <a:pt x="3442258" y="4395355"/>
                  </a:lnTo>
                  <a:lnTo>
                    <a:pt x="3442258" y="3932377"/>
                  </a:lnTo>
                  <a:lnTo>
                    <a:pt x="3904983" y="3932377"/>
                  </a:lnTo>
                  <a:lnTo>
                    <a:pt x="3904983" y="3906977"/>
                  </a:lnTo>
                  <a:lnTo>
                    <a:pt x="3442258" y="3906977"/>
                  </a:lnTo>
                  <a:lnTo>
                    <a:pt x="3442258" y="3444011"/>
                  </a:lnTo>
                  <a:lnTo>
                    <a:pt x="3904983" y="3444011"/>
                  </a:lnTo>
                  <a:lnTo>
                    <a:pt x="3904983" y="3418611"/>
                  </a:lnTo>
                  <a:lnTo>
                    <a:pt x="3442258" y="3418611"/>
                  </a:lnTo>
                  <a:lnTo>
                    <a:pt x="3442258" y="2955633"/>
                  </a:lnTo>
                  <a:lnTo>
                    <a:pt x="3904983" y="2955633"/>
                  </a:lnTo>
                  <a:lnTo>
                    <a:pt x="3904983" y="2930233"/>
                  </a:lnTo>
                  <a:lnTo>
                    <a:pt x="3442258" y="2930233"/>
                  </a:lnTo>
                  <a:lnTo>
                    <a:pt x="3442258" y="2467267"/>
                  </a:lnTo>
                  <a:lnTo>
                    <a:pt x="3904983" y="2467267"/>
                  </a:lnTo>
                  <a:lnTo>
                    <a:pt x="3904983" y="2441867"/>
                  </a:lnTo>
                  <a:lnTo>
                    <a:pt x="3442258" y="2441867"/>
                  </a:lnTo>
                  <a:lnTo>
                    <a:pt x="3442258" y="1978888"/>
                  </a:lnTo>
                  <a:lnTo>
                    <a:pt x="3904983" y="1978888"/>
                  </a:lnTo>
                  <a:lnTo>
                    <a:pt x="3904983" y="1953488"/>
                  </a:lnTo>
                  <a:lnTo>
                    <a:pt x="3442258" y="1953488"/>
                  </a:lnTo>
                  <a:lnTo>
                    <a:pt x="3442258" y="1490522"/>
                  </a:lnTo>
                  <a:lnTo>
                    <a:pt x="3904983" y="1490522"/>
                  </a:lnTo>
                  <a:lnTo>
                    <a:pt x="3904983" y="1465122"/>
                  </a:lnTo>
                  <a:lnTo>
                    <a:pt x="3442258" y="1465122"/>
                  </a:lnTo>
                  <a:lnTo>
                    <a:pt x="3442258" y="1002144"/>
                  </a:lnTo>
                  <a:lnTo>
                    <a:pt x="3904983" y="1002144"/>
                  </a:lnTo>
                  <a:lnTo>
                    <a:pt x="3904983" y="976744"/>
                  </a:lnTo>
                  <a:lnTo>
                    <a:pt x="3442258" y="976744"/>
                  </a:lnTo>
                  <a:lnTo>
                    <a:pt x="3442258" y="513778"/>
                  </a:lnTo>
                  <a:lnTo>
                    <a:pt x="3904983" y="513778"/>
                  </a:lnTo>
                  <a:lnTo>
                    <a:pt x="3904983" y="488378"/>
                  </a:lnTo>
                  <a:lnTo>
                    <a:pt x="3442258" y="488378"/>
                  </a:lnTo>
                  <a:lnTo>
                    <a:pt x="3442258" y="25400"/>
                  </a:lnTo>
                  <a:lnTo>
                    <a:pt x="3904983" y="25400"/>
                  </a:lnTo>
                  <a:lnTo>
                    <a:pt x="3904983" y="0"/>
                  </a:lnTo>
                  <a:lnTo>
                    <a:pt x="3442258" y="0"/>
                  </a:lnTo>
                  <a:lnTo>
                    <a:pt x="3416858" y="0"/>
                  </a:lnTo>
                  <a:lnTo>
                    <a:pt x="3416858" y="25400"/>
                  </a:lnTo>
                  <a:lnTo>
                    <a:pt x="3416858" y="4883721"/>
                  </a:lnTo>
                  <a:lnTo>
                    <a:pt x="2954134" y="4883721"/>
                  </a:lnTo>
                  <a:lnTo>
                    <a:pt x="2954134" y="4420755"/>
                  </a:lnTo>
                  <a:lnTo>
                    <a:pt x="3416858" y="4420755"/>
                  </a:lnTo>
                  <a:lnTo>
                    <a:pt x="3416858" y="4395355"/>
                  </a:lnTo>
                  <a:lnTo>
                    <a:pt x="2954134" y="4395355"/>
                  </a:lnTo>
                  <a:lnTo>
                    <a:pt x="2954134" y="3932377"/>
                  </a:lnTo>
                  <a:lnTo>
                    <a:pt x="3416858" y="3932377"/>
                  </a:lnTo>
                  <a:lnTo>
                    <a:pt x="3416858" y="3906977"/>
                  </a:lnTo>
                  <a:lnTo>
                    <a:pt x="2954134" y="3906977"/>
                  </a:lnTo>
                  <a:lnTo>
                    <a:pt x="2954134" y="3444011"/>
                  </a:lnTo>
                  <a:lnTo>
                    <a:pt x="3416858" y="3444011"/>
                  </a:lnTo>
                  <a:lnTo>
                    <a:pt x="3416858" y="3418611"/>
                  </a:lnTo>
                  <a:lnTo>
                    <a:pt x="2954134" y="3418611"/>
                  </a:lnTo>
                  <a:lnTo>
                    <a:pt x="2954134" y="2955633"/>
                  </a:lnTo>
                  <a:lnTo>
                    <a:pt x="3416858" y="2955633"/>
                  </a:lnTo>
                  <a:lnTo>
                    <a:pt x="3416858" y="2930233"/>
                  </a:lnTo>
                  <a:lnTo>
                    <a:pt x="2954134" y="2930233"/>
                  </a:lnTo>
                  <a:lnTo>
                    <a:pt x="2954134" y="2467267"/>
                  </a:lnTo>
                  <a:lnTo>
                    <a:pt x="3416858" y="2467267"/>
                  </a:lnTo>
                  <a:lnTo>
                    <a:pt x="3416858" y="2441867"/>
                  </a:lnTo>
                  <a:lnTo>
                    <a:pt x="2954134" y="2441867"/>
                  </a:lnTo>
                  <a:lnTo>
                    <a:pt x="2954134" y="1978888"/>
                  </a:lnTo>
                  <a:lnTo>
                    <a:pt x="3416858" y="1978888"/>
                  </a:lnTo>
                  <a:lnTo>
                    <a:pt x="3416858" y="1953488"/>
                  </a:lnTo>
                  <a:lnTo>
                    <a:pt x="2954134" y="1953488"/>
                  </a:lnTo>
                  <a:lnTo>
                    <a:pt x="2954134" y="1490522"/>
                  </a:lnTo>
                  <a:lnTo>
                    <a:pt x="3416858" y="1490522"/>
                  </a:lnTo>
                  <a:lnTo>
                    <a:pt x="3416858" y="1465122"/>
                  </a:lnTo>
                  <a:lnTo>
                    <a:pt x="2954134" y="1465122"/>
                  </a:lnTo>
                  <a:lnTo>
                    <a:pt x="2954134" y="1002144"/>
                  </a:lnTo>
                  <a:lnTo>
                    <a:pt x="3416858" y="1002144"/>
                  </a:lnTo>
                  <a:lnTo>
                    <a:pt x="3416858" y="976744"/>
                  </a:lnTo>
                  <a:lnTo>
                    <a:pt x="2954134" y="976744"/>
                  </a:lnTo>
                  <a:lnTo>
                    <a:pt x="2954134" y="513778"/>
                  </a:lnTo>
                  <a:lnTo>
                    <a:pt x="3416858" y="513778"/>
                  </a:lnTo>
                  <a:lnTo>
                    <a:pt x="3416858" y="488378"/>
                  </a:lnTo>
                  <a:lnTo>
                    <a:pt x="2954134" y="488378"/>
                  </a:lnTo>
                  <a:lnTo>
                    <a:pt x="2954134" y="25400"/>
                  </a:lnTo>
                  <a:lnTo>
                    <a:pt x="3416858" y="25400"/>
                  </a:lnTo>
                  <a:lnTo>
                    <a:pt x="3416858" y="0"/>
                  </a:lnTo>
                  <a:lnTo>
                    <a:pt x="2954134" y="0"/>
                  </a:lnTo>
                  <a:lnTo>
                    <a:pt x="2928734" y="0"/>
                  </a:lnTo>
                  <a:lnTo>
                    <a:pt x="2928734" y="25400"/>
                  </a:lnTo>
                  <a:lnTo>
                    <a:pt x="2928734" y="4883721"/>
                  </a:lnTo>
                  <a:lnTo>
                    <a:pt x="2466009" y="4883721"/>
                  </a:lnTo>
                  <a:lnTo>
                    <a:pt x="2466009" y="4420755"/>
                  </a:lnTo>
                  <a:lnTo>
                    <a:pt x="2928734" y="4420755"/>
                  </a:lnTo>
                  <a:lnTo>
                    <a:pt x="2928734" y="4395355"/>
                  </a:lnTo>
                  <a:lnTo>
                    <a:pt x="2466009" y="4395355"/>
                  </a:lnTo>
                  <a:lnTo>
                    <a:pt x="2466009" y="3932377"/>
                  </a:lnTo>
                  <a:lnTo>
                    <a:pt x="2928734" y="3932377"/>
                  </a:lnTo>
                  <a:lnTo>
                    <a:pt x="2928734" y="3906977"/>
                  </a:lnTo>
                  <a:lnTo>
                    <a:pt x="2466009" y="3906977"/>
                  </a:lnTo>
                  <a:lnTo>
                    <a:pt x="2466009" y="3444011"/>
                  </a:lnTo>
                  <a:lnTo>
                    <a:pt x="2928734" y="3444011"/>
                  </a:lnTo>
                  <a:lnTo>
                    <a:pt x="2928734" y="3418611"/>
                  </a:lnTo>
                  <a:lnTo>
                    <a:pt x="2466009" y="3418611"/>
                  </a:lnTo>
                  <a:lnTo>
                    <a:pt x="2466009" y="2955633"/>
                  </a:lnTo>
                  <a:lnTo>
                    <a:pt x="2928734" y="2955633"/>
                  </a:lnTo>
                  <a:lnTo>
                    <a:pt x="2928734" y="2930233"/>
                  </a:lnTo>
                  <a:lnTo>
                    <a:pt x="2466009" y="2930233"/>
                  </a:lnTo>
                  <a:lnTo>
                    <a:pt x="2466009" y="2467267"/>
                  </a:lnTo>
                  <a:lnTo>
                    <a:pt x="2928734" y="2467267"/>
                  </a:lnTo>
                  <a:lnTo>
                    <a:pt x="2928734" y="2441867"/>
                  </a:lnTo>
                  <a:lnTo>
                    <a:pt x="2466009" y="2441867"/>
                  </a:lnTo>
                  <a:lnTo>
                    <a:pt x="2466009" y="1978888"/>
                  </a:lnTo>
                  <a:lnTo>
                    <a:pt x="2928734" y="1978888"/>
                  </a:lnTo>
                  <a:lnTo>
                    <a:pt x="2928734" y="1953488"/>
                  </a:lnTo>
                  <a:lnTo>
                    <a:pt x="2466009" y="1953488"/>
                  </a:lnTo>
                  <a:lnTo>
                    <a:pt x="2466009" y="1490522"/>
                  </a:lnTo>
                  <a:lnTo>
                    <a:pt x="2928734" y="1490522"/>
                  </a:lnTo>
                  <a:lnTo>
                    <a:pt x="2928734" y="1465122"/>
                  </a:lnTo>
                  <a:lnTo>
                    <a:pt x="2466009" y="1465122"/>
                  </a:lnTo>
                  <a:lnTo>
                    <a:pt x="2466009" y="1002144"/>
                  </a:lnTo>
                  <a:lnTo>
                    <a:pt x="2928734" y="1002144"/>
                  </a:lnTo>
                  <a:lnTo>
                    <a:pt x="2928734" y="976744"/>
                  </a:lnTo>
                  <a:lnTo>
                    <a:pt x="2466009" y="976744"/>
                  </a:lnTo>
                  <a:lnTo>
                    <a:pt x="2466009" y="513778"/>
                  </a:lnTo>
                  <a:lnTo>
                    <a:pt x="2928734" y="513778"/>
                  </a:lnTo>
                  <a:lnTo>
                    <a:pt x="2928734" y="488378"/>
                  </a:lnTo>
                  <a:lnTo>
                    <a:pt x="2466009" y="488378"/>
                  </a:lnTo>
                  <a:lnTo>
                    <a:pt x="2466009" y="25400"/>
                  </a:lnTo>
                  <a:lnTo>
                    <a:pt x="2928734" y="25400"/>
                  </a:lnTo>
                  <a:lnTo>
                    <a:pt x="2928734" y="0"/>
                  </a:lnTo>
                  <a:lnTo>
                    <a:pt x="2466009" y="0"/>
                  </a:lnTo>
                  <a:lnTo>
                    <a:pt x="2440609" y="0"/>
                  </a:lnTo>
                  <a:lnTo>
                    <a:pt x="2440609" y="25400"/>
                  </a:lnTo>
                  <a:lnTo>
                    <a:pt x="2440609" y="4883721"/>
                  </a:lnTo>
                  <a:lnTo>
                    <a:pt x="1977885" y="4883721"/>
                  </a:lnTo>
                  <a:lnTo>
                    <a:pt x="1977885" y="4420755"/>
                  </a:lnTo>
                  <a:lnTo>
                    <a:pt x="2440609" y="4420755"/>
                  </a:lnTo>
                  <a:lnTo>
                    <a:pt x="2440609" y="4395355"/>
                  </a:lnTo>
                  <a:lnTo>
                    <a:pt x="1977885" y="4395355"/>
                  </a:lnTo>
                  <a:lnTo>
                    <a:pt x="1977885" y="3932377"/>
                  </a:lnTo>
                  <a:lnTo>
                    <a:pt x="2440609" y="3932377"/>
                  </a:lnTo>
                  <a:lnTo>
                    <a:pt x="2440609" y="3906977"/>
                  </a:lnTo>
                  <a:lnTo>
                    <a:pt x="1977885" y="3906977"/>
                  </a:lnTo>
                  <a:lnTo>
                    <a:pt x="1977885" y="3444011"/>
                  </a:lnTo>
                  <a:lnTo>
                    <a:pt x="2440609" y="3444011"/>
                  </a:lnTo>
                  <a:lnTo>
                    <a:pt x="2440609" y="3418611"/>
                  </a:lnTo>
                  <a:lnTo>
                    <a:pt x="1977885" y="3418611"/>
                  </a:lnTo>
                  <a:lnTo>
                    <a:pt x="1977885" y="2955633"/>
                  </a:lnTo>
                  <a:lnTo>
                    <a:pt x="2440609" y="2955633"/>
                  </a:lnTo>
                  <a:lnTo>
                    <a:pt x="2440609" y="2930233"/>
                  </a:lnTo>
                  <a:lnTo>
                    <a:pt x="1977885" y="2930233"/>
                  </a:lnTo>
                  <a:lnTo>
                    <a:pt x="1977885" y="2467267"/>
                  </a:lnTo>
                  <a:lnTo>
                    <a:pt x="2440609" y="2467267"/>
                  </a:lnTo>
                  <a:lnTo>
                    <a:pt x="2440609" y="2441867"/>
                  </a:lnTo>
                  <a:lnTo>
                    <a:pt x="1977885" y="2441867"/>
                  </a:lnTo>
                  <a:lnTo>
                    <a:pt x="1977885" y="1978888"/>
                  </a:lnTo>
                  <a:lnTo>
                    <a:pt x="2440609" y="1978888"/>
                  </a:lnTo>
                  <a:lnTo>
                    <a:pt x="2440609" y="1953488"/>
                  </a:lnTo>
                  <a:lnTo>
                    <a:pt x="1977885" y="1953488"/>
                  </a:lnTo>
                  <a:lnTo>
                    <a:pt x="1977885" y="1490522"/>
                  </a:lnTo>
                  <a:lnTo>
                    <a:pt x="2440609" y="1490522"/>
                  </a:lnTo>
                  <a:lnTo>
                    <a:pt x="2440609" y="1465122"/>
                  </a:lnTo>
                  <a:lnTo>
                    <a:pt x="1977885" y="1465122"/>
                  </a:lnTo>
                  <a:lnTo>
                    <a:pt x="1977885" y="1002144"/>
                  </a:lnTo>
                  <a:lnTo>
                    <a:pt x="2440609" y="1002144"/>
                  </a:lnTo>
                  <a:lnTo>
                    <a:pt x="2440609" y="976744"/>
                  </a:lnTo>
                  <a:lnTo>
                    <a:pt x="1977885" y="976744"/>
                  </a:lnTo>
                  <a:lnTo>
                    <a:pt x="1977885" y="513778"/>
                  </a:lnTo>
                  <a:lnTo>
                    <a:pt x="2440609" y="513778"/>
                  </a:lnTo>
                  <a:lnTo>
                    <a:pt x="2440609" y="488378"/>
                  </a:lnTo>
                  <a:lnTo>
                    <a:pt x="1977885" y="488378"/>
                  </a:lnTo>
                  <a:lnTo>
                    <a:pt x="1977885" y="25400"/>
                  </a:lnTo>
                  <a:lnTo>
                    <a:pt x="2440609" y="25400"/>
                  </a:lnTo>
                  <a:lnTo>
                    <a:pt x="2440609" y="0"/>
                  </a:lnTo>
                  <a:lnTo>
                    <a:pt x="1977885" y="0"/>
                  </a:lnTo>
                  <a:lnTo>
                    <a:pt x="1952485" y="0"/>
                  </a:lnTo>
                  <a:lnTo>
                    <a:pt x="1952485" y="25400"/>
                  </a:lnTo>
                  <a:lnTo>
                    <a:pt x="1952485" y="4883721"/>
                  </a:lnTo>
                  <a:lnTo>
                    <a:pt x="1489773" y="4883721"/>
                  </a:lnTo>
                  <a:lnTo>
                    <a:pt x="1489773" y="4420755"/>
                  </a:lnTo>
                  <a:lnTo>
                    <a:pt x="1952485" y="4420755"/>
                  </a:lnTo>
                  <a:lnTo>
                    <a:pt x="1952485" y="4395355"/>
                  </a:lnTo>
                  <a:lnTo>
                    <a:pt x="1489773" y="4395355"/>
                  </a:lnTo>
                  <a:lnTo>
                    <a:pt x="1489773" y="3932377"/>
                  </a:lnTo>
                  <a:lnTo>
                    <a:pt x="1952485" y="3932377"/>
                  </a:lnTo>
                  <a:lnTo>
                    <a:pt x="1952485" y="3906977"/>
                  </a:lnTo>
                  <a:lnTo>
                    <a:pt x="1489773" y="3906977"/>
                  </a:lnTo>
                  <a:lnTo>
                    <a:pt x="1489773" y="3444011"/>
                  </a:lnTo>
                  <a:lnTo>
                    <a:pt x="1952485" y="3444011"/>
                  </a:lnTo>
                  <a:lnTo>
                    <a:pt x="1952485" y="3418611"/>
                  </a:lnTo>
                  <a:lnTo>
                    <a:pt x="1489773" y="3418611"/>
                  </a:lnTo>
                  <a:lnTo>
                    <a:pt x="1489773" y="2955633"/>
                  </a:lnTo>
                  <a:lnTo>
                    <a:pt x="1952485" y="2955633"/>
                  </a:lnTo>
                  <a:lnTo>
                    <a:pt x="1952485" y="2930233"/>
                  </a:lnTo>
                  <a:lnTo>
                    <a:pt x="1489773" y="2930233"/>
                  </a:lnTo>
                  <a:lnTo>
                    <a:pt x="1489773" y="2467267"/>
                  </a:lnTo>
                  <a:lnTo>
                    <a:pt x="1952485" y="2467267"/>
                  </a:lnTo>
                  <a:lnTo>
                    <a:pt x="1952485" y="2441867"/>
                  </a:lnTo>
                  <a:lnTo>
                    <a:pt x="1489773" y="2441867"/>
                  </a:lnTo>
                  <a:lnTo>
                    <a:pt x="1489773" y="1978888"/>
                  </a:lnTo>
                  <a:lnTo>
                    <a:pt x="1952485" y="1978888"/>
                  </a:lnTo>
                  <a:lnTo>
                    <a:pt x="1952485" y="1953488"/>
                  </a:lnTo>
                  <a:lnTo>
                    <a:pt x="1489773" y="1953488"/>
                  </a:lnTo>
                  <a:lnTo>
                    <a:pt x="1489773" y="1490522"/>
                  </a:lnTo>
                  <a:lnTo>
                    <a:pt x="1952485" y="1490522"/>
                  </a:lnTo>
                  <a:lnTo>
                    <a:pt x="1952485" y="1465122"/>
                  </a:lnTo>
                  <a:lnTo>
                    <a:pt x="1489773" y="1465122"/>
                  </a:lnTo>
                  <a:lnTo>
                    <a:pt x="1489773" y="1002144"/>
                  </a:lnTo>
                  <a:lnTo>
                    <a:pt x="1952485" y="1002144"/>
                  </a:lnTo>
                  <a:lnTo>
                    <a:pt x="1952485" y="976744"/>
                  </a:lnTo>
                  <a:lnTo>
                    <a:pt x="1489773" y="976744"/>
                  </a:lnTo>
                  <a:lnTo>
                    <a:pt x="1489773" y="513778"/>
                  </a:lnTo>
                  <a:lnTo>
                    <a:pt x="1952485" y="513778"/>
                  </a:lnTo>
                  <a:lnTo>
                    <a:pt x="1952485" y="488378"/>
                  </a:lnTo>
                  <a:lnTo>
                    <a:pt x="1489773" y="488378"/>
                  </a:lnTo>
                  <a:lnTo>
                    <a:pt x="1489773" y="25400"/>
                  </a:lnTo>
                  <a:lnTo>
                    <a:pt x="1952485" y="25400"/>
                  </a:lnTo>
                  <a:lnTo>
                    <a:pt x="1952485" y="0"/>
                  </a:lnTo>
                  <a:lnTo>
                    <a:pt x="1489773" y="0"/>
                  </a:lnTo>
                  <a:lnTo>
                    <a:pt x="1464373" y="0"/>
                  </a:lnTo>
                  <a:lnTo>
                    <a:pt x="1464373" y="25400"/>
                  </a:lnTo>
                  <a:lnTo>
                    <a:pt x="1464373" y="4883721"/>
                  </a:lnTo>
                  <a:lnTo>
                    <a:pt x="1001649" y="4883721"/>
                  </a:lnTo>
                  <a:lnTo>
                    <a:pt x="1001649" y="4420755"/>
                  </a:lnTo>
                  <a:lnTo>
                    <a:pt x="1464373" y="4420755"/>
                  </a:lnTo>
                  <a:lnTo>
                    <a:pt x="1464373" y="4395355"/>
                  </a:lnTo>
                  <a:lnTo>
                    <a:pt x="1001649" y="4395355"/>
                  </a:lnTo>
                  <a:lnTo>
                    <a:pt x="1001649" y="3932377"/>
                  </a:lnTo>
                  <a:lnTo>
                    <a:pt x="1464373" y="3932377"/>
                  </a:lnTo>
                  <a:lnTo>
                    <a:pt x="1464373" y="3906977"/>
                  </a:lnTo>
                  <a:lnTo>
                    <a:pt x="1001649" y="3906977"/>
                  </a:lnTo>
                  <a:lnTo>
                    <a:pt x="1001649" y="3444011"/>
                  </a:lnTo>
                  <a:lnTo>
                    <a:pt x="1464373" y="3444011"/>
                  </a:lnTo>
                  <a:lnTo>
                    <a:pt x="1464373" y="3418611"/>
                  </a:lnTo>
                  <a:lnTo>
                    <a:pt x="1001649" y="3418611"/>
                  </a:lnTo>
                  <a:lnTo>
                    <a:pt x="1001649" y="2955633"/>
                  </a:lnTo>
                  <a:lnTo>
                    <a:pt x="1464373" y="2955633"/>
                  </a:lnTo>
                  <a:lnTo>
                    <a:pt x="1464373" y="2930233"/>
                  </a:lnTo>
                  <a:lnTo>
                    <a:pt x="1001649" y="2930233"/>
                  </a:lnTo>
                  <a:lnTo>
                    <a:pt x="1001649" y="2467267"/>
                  </a:lnTo>
                  <a:lnTo>
                    <a:pt x="1464373" y="2467267"/>
                  </a:lnTo>
                  <a:lnTo>
                    <a:pt x="1464373" y="2441867"/>
                  </a:lnTo>
                  <a:lnTo>
                    <a:pt x="1001649" y="2441867"/>
                  </a:lnTo>
                  <a:lnTo>
                    <a:pt x="1001649" y="1978888"/>
                  </a:lnTo>
                  <a:lnTo>
                    <a:pt x="1464373" y="1978888"/>
                  </a:lnTo>
                  <a:lnTo>
                    <a:pt x="1464373" y="1953488"/>
                  </a:lnTo>
                  <a:lnTo>
                    <a:pt x="1001649" y="1953488"/>
                  </a:lnTo>
                  <a:lnTo>
                    <a:pt x="1001649" y="1490522"/>
                  </a:lnTo>
                  <a:lnTo>
                    <a:pt x="1464373" y="1490522"/>
                  </a:lnTo>
                  <a:lnTo>
                    <a:pt x="1464373" y="1465122"/>
                  </a:lnTo>
                  <a:lnTo>
                    <a:pt x="1001649" y="1465122"/>
                  </a:lnTo>
                  <a:lnTo>
                    <a:pt x="1001649" y="1002144"/>
                  </a:lnTo>
                  <a:lnTo>
                    <a:pt x="1464373" y="1002144"/>
                  </a:lnTo>
                  <a:lnTo>
                    <a:pt x="1464373" y="976744"/>
                  </a:lnTo>
                  <a:lnTo>
                    <a:pt x="1001649" y="976744"/>
                  </a:lnTo>
                  <a:lnTo>
                    <a:pt x="1001649" y="513778"/>
                  </a:lnTo>
                  <a:lnTo>
                    <a:pt x="1464373" y="513778"/>
                  </a:lnTo>
                  <a:lnTo>
                    <a:pt x="1464373" y="488378"/>
                  </a:lnTo>
                  <a:lnTo>
                    <a:pt x="1001649" y="488378"/>
                  </a:lnTo>
                  <a:lnTo>
                    <a:pt x="1001649" y="25400"/>
                  </a:lnTo>
                  <a:lnTo>
                    <a:pt x="1464373" y="25400"/>
                  </a:lnTo>
                  <a:lnTo>
                    <a:pt x="1464373" y="0"/>
                  </a:lnTo>
                  <a:lnTo>
                    <a:pt x="1001649" y="0"/>
                  </a:lnTo>
                  <a:lnTo>
                    <a:pt x="976249" y="0"/>
                  </a:lnTo>
                  <a:lnTo>
                    <a:pt x="976249" y="25400"/>
                  </a:lnTo>
                  <a:lnTo>
                    <a:pt x="976249" y="4883721"/>
                  </a:lnTo>
                  <a:lnTo>
                    <a:pt x="513524" y="4883721"/>
                  </a:lnTo>
                  <a:lnTo>
                    <a:pt x="513524" y="4420755"/>
                  </a:lnTo>
                  <a:lnTo>
                    <a:pt x="976249" y="4420755"/>
                  </a:lnTo>
                  <a:lnTo>
                    <a:pt x="976249" y="4395355"/>
                  </a:lnTo>
                  <a:lnTo>
                    <a:pt x="513524" y="4395355"/>
                  </a:lnTo>
                  <a:lnTo>
                    <a:pt x="513524" y="3932377"/>
                  </a:lnTo>
                  <a:lnTo>
                    <a:pt x="976249" y="3932377"/>
                  </a:lnTo>
                  <a:lnTo>
                    <a:pt x="976249" y="3906977"/>
                  </a:lnTo>
                  <a:lnTo>
                    <a:pt x="513524" y="3906977"/>
                  </a:lnTo>
                  <a:lnTo>
                    <a:pt x="513524" y="3444011"/>
                  </a:lnTo>
                  <a:lnTo>
                    <a:pt x="976249" y="3444011"/>
                  </a:lnTo>
                  <a:lnTo>
                    <a:pt x="976249" y="3418611"/>
                  </a:lnTo>
                  <a:lnTo>
                    <a:pt x="513524" y="3418611"/>
                  </a:lnTo>
                  <a:lnTo>
                    <a:pt x="513524" y="2955633"/>
                  </a:lnTo>
                  <a:lnTo>
                    <a:pt x="976249" y="2955633"/>
                  </a:lnTo>
                  <a:lnTo>
                    <a:pt x="976249" y="2930233"/>
                  </a:lnTo>
                  <a:lnTo>
                    <a:pt x="513524" y="2930233"/>
                  </a:lnTo>
                  <a:lnTo>
                    <a:pt x="513524" y="2467267"/>
                  </a:lnTo>
                  <a:lnTo>
                    <a:pt x="976249" y="2467267"/>
                  </a:lnTo>
                  <a:lnTo>
                    <a:pt x="976249" y="2441867"/>
                  </a:lnTo>
                  <a:lnTo>
                    <a:pt x="513524" y="2441867"/>
                  </a:lnTo>
                  <a:lnTo>
                    <a:pt x="513524" y="1978888"/>
                  </a:lnTo>
                  <a:lnTo>
                    <a:pt x="976249" y="1978888"/>
                  </a:lnTo>
                  <a:lnTo>
                    <a:pt x="976249" y="1953488"/>
                  </a:lnTo>
                  <a:lnTo>
                    <a:pt x="513524" y="1953488"/>
                  </a:lnTo>
                  <a:lnTo>
                    <a:pt x="513524" y="1490522"/>
                  </a:lnTo>
                  <a:lnTo>
                    <a:pt x="976249" y="1490522"/>
                  </a:lnTo>
                  <a:lnTo>
                    <a:pt x="976249" y="1465122"/>
                  </a:lnTo>
                  <a:lnTo>
                    <a:pt x="513524" y="1465122"/>
                  </a:lnTo>
                  <a:lnTo>
                    <a:pt x="513524" y="1002144"/>
                  </a:lnTo>
                  <a:lnTo>
                    <a:pt x="976249" y="1002144"/>
                  </a:lnTo>
                  <a:lnTo>
                    <a:pt x="976249" y="976744"/>
                  </a:lnTo>
                  <a:lnTo>
                    <a:pt x="513524" y="976744"/>
                  </a:lnTo>
                  <a:lnTo>
                    <a:pt x="513524" y="513778"/>
                  </a:lnTo>
                  <a:lnTo>
                    <a:pt x="976249" y="513778"/>
                  </a:lnTo>
                  <a:lnTo>
                    <a:pt x="976249" y="488378"/>
                  </a:lnTo>
                  <a:lnTo>
                    <a:pt x="513524" y="488378"/>
                  </a:lnTo>
                  <a:lnTo>
                    <a:pt x="513524" y="25400"/>
                  </a:lnTo>
                  <a:lnTo>
                    <a:pt x="976249" y="25400"/>
                  </a:lnTo>
                  <a:lnTo>
                    <a:pt x="976249" y="0"/>
                  </a:lnTo>
                  <a:lnTo>
                    <a:pt x="513524" y="0"/>
                  </a:lnTo>
                  <a:lnTo>
                    <a:pt x="488124" y="0"/>
                  </a:lnTo>
                  <a:lnTo>
                    <a:pt x="488124" y="25400"/>
                  </a:lnTo>
                  <a:lnTo>
                    <a:pt x="488124" y="4883721"/>
                  </a:lnTo>
                  <a:lnTo>
                    <a:pt x="25400" y="4883721"/>
                  </a:lnTo>
                  <a:lnTo>
                    <a:pt x="25400" y="4420755"/>
                  </a:lnTo>
                  <a:lnTo>
                    <a:pt x="488124" y="4420755"/>
                  </a:lnTo>
                  <a:lnTo>
                    <a:pt x="488124" y="4395355"/>
                  </a:lnTo>
                  <a:lnTo>
                    <a:pt x="25400" y="4395355"/>
                  </a:lnTo>
                  <a:lnTo>
                    <a:pt x="25400" y="3932377"/>
                  </a:lnTo>
                  <a:lnTo>
                    <a:pt x="488124" y="3932377"/>
                  </a:lnTo>
                  <a:lnTo>
                    <a:pt x="488124" y="3906977"/>
                  </a:lnTo>
                  <a:lnTo>
                    <a:pt x="25400" y="3906977"/>
                  </a:lnTo>
                  <a:lnTo>
                    <a:pt x="25400" y="3444011"/>
                  </a:lnTo>
                  <a:lnTo>
                    <a:pt x="488124" y="3444011"/>
                  </a:lnTo>
                  <a:lnTo>
                    <a:pt x="488124" y="3418611"/>
                  </a:lnTo>
                  <a:lnTo>
                    <a:pt x="25400" y="3418611"/>
                  </a:lnTo>
                  <a:lnTo>
                    <a:pt x="25400" y="2955633"/>
                  </a:lnTo>
                  <a:lnTo>
                    <a:pt x="488124" y="2955633"/>
                  </a:lnTo>
                  <a:lnTo>
                    <a:pt x="488124" y="2930233"/>
                  </a:lnTo>
                  <a:lnTo>
                    <a:pt x="25400" y="2930233"/>
                  </a:lnTo>
                  <a:lnTo>
                    <a:pt x="25400" y="2467267"/>
                  </a:lnTo>
                  <a:lnTo>
                    <a:pt x="488124" y="2467267"/>
                  </a:lnTo>
                  <a:lnTo>
                    <a:pt x="488124" y="2441867"/>
                  </a:lnTo>
                  <a:lnTo>
                    <a:pt x="25400" y="2441867"/>
                  </a:lnTo>
                  <a:lnTo>
                    <a:pt x="25400" y="1978888"/>
                  </a:lnTo>
                  <a:lnTo>
                    <a:pt x="488124" y="1978888"/>
                  </a:lnTo>
                  <a:lnTo>
                    <a:pt x="488124" y="1953488"/>
                  </a:lnTo>
                  <a:lnTo>
                    <a:pt x="25400" y="1953488"/>
                  </a:lnTo>
                  <a:lnTo>
                    <a:pt x="25400" y="1490522"/>
                  </a:lnTo>
                  <a:lnTo>
                    <a:pt x="488124" y="1490522"/>
                  </a:lnTo>
                  <a:lnTo>
                    <a:pt x="488124" y="1465122"/>
                  </a:lnTo>
                  <a:lnTo>
                    <a:pt x="25400" y="1465122"/>
                  </a:lnTo>
                  <a:lnTo>
                    <a:pt x="25400" y="1002144"/>
                  </a:lnTo>
                  <a:lnTo>
                    <a:pt x="488124" y="1002144"/>
                  </a:lnTo>
                  <a:lnTo>
                    <a:pt x="488124" y="976744"/>
                  </a:lnTo>
                  <a:lnTo>
                    <a:pt x="25400" y="976744"/>
                  </a:lnTo>
                  <a:lnTo>
                    <a:pt x="25400" y="513778"/>
                  </a:lnTo>
                  <a:lnTo>
                    <a:pt x="488124" y="513778"/>
                  </a:lnTo>
                  <a:lnTo>
                    <a:pt x="488124" y="488378"/>
                  </a:lnTo>
                  <a:lnTo>
                    <a:pt x="25400" y="488378"/>
                  </a:lnTo>
                  <a:lnTo>
                    <a:pt x="25400" y="25400"/>
                  </a:lnTo>
                  <a:lnTo>
                    <a:pt x="488124" y="25400"/>
                  </a:lnTo>
                  <a:lnTo>
                    <a:pt x="488124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909121"/>
                  </a:lnTo>
                  <a:lnTo>
                    <a:pt x="25400" y="4909121"/>
                  </a:lnTo>
                  <a:lnTo>
                    <a:pt x="10764076" y="4909121"/>
                  </a:lnTo>
                  <a:lnTo>
                    <a:pt x="10764076" y="4902200"/>
                  </a:lnTo>
                  <a:lnTo>
                    <a:pt x="10764076" y="25400"/>
                  </a:lnTo>
                  <a:lnTo>
                    <a:pt x="10764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09000" y="8559800"/>
              <a:ext cx="488315" cy="488950"/>
            </a:xfrm>
            <a:custGeom>
              <a:avLst/>
              <a:gdLst/>
              <a:ahLst/>
              <a:cxnLst/>
              <a:rect l="l" t="t" r="r" b="b"/>
              <a:pathLst>
                <a:path w="488315" h="488950">
                  <a:moveTo>
                    <a:pt x="488121" y="0"/>
                  </a:moveTo>
                  <a:lnTo>
                    <a:pt x="0" y="0"/>
                  </a:lnTo>
                  <a:lnTo>
                    <a:pt x="0" y="488372"/>
                  </a:lnTo>
                  <a:lnTo>
                    <a:pt x="488121" y="488372"/>
                  </a:lnTo>
                  <a:lnTo>
                    <a:pt x="488121" y="0"/>
                  </a:lnTo>
                  <a:close/>
                </a:path>
              </a:pathLst>
            </a:custGeom>
            <a:solidFill>
              <a:srgbClr val="F1C9F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7617" y="3877271"/>
            <a:ext cx="7351812" cy="2424118"/>
          </a:xfrm>
          <a:prstGeom prst="rect">
            <a:avLst/>
          </a:prstGeom>
        </p:spPr>
        <p:txBody>
          <a:bodyPr vert="horz" wrap="square" lIns="0" tIns="69652" rIns="0" bIns="0" rtlCol="0">
            <a:spAutoFit/>
          </a:bodyPr>
          <a:lstStyle/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3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2	2	1	2	2	2	1	1	2	2	1	2	2	2	1	2	2	2	2	2	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4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3	3	2	2	3	3	2	2	1	2	2	2	3	2	2	2	3	3	2	2	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5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4	4	3	3	3	3	3	2	2	1	2	3	2	3	3	3	2	3	3	3	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6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5	5	4	3	3	4	4	3	3	2	1	2	3	3	3	3	3	3	4	4	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7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6	5	5	4	4	4	4	4	4	3	2	1	2	3	4	4	4	4	4	5	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8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7	6	6	5	5	5	5	5	4	4	3	2	2	2	3	4	5	5	4	4	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9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8	7	6	6	5	6	6	6	5	5	4	3	3	3	</a:t>
            </a:r>
            <a:r>
              <a:rPr sz="2742" b="1" baseline="-2136" dirty="0">
                <a:solidFill>
                  <a:srgbClr val="FF2600"/>
                </a:solidFill>
                <a:latin typeface="Consolas"/>
                <a:cs typeface="Consolas"/>
              </a:rPr>
              <a:t>2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3	4	5	5	5	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52635" y="2968803"/>
            <a:ext cx="5304234" cy="3429000"/>
            <a:chOff x="5337081" y="4222297"/>
            <a:chExt cx="7543800" cy="4876800"/>
          </a:xfrm>
        </p:grpSpPr>
        <p:sp>
          <p:nvSpPr>
            <p:cNvPr id="15" name="object 15"/>
            <p:cNvSpPr/>
            <p:nvPr/>
          </p:nvSpPr>
          <p:spPr>
            <a:xfrm>
              <a:off x="8483600" y="8534400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5400" y="0"/>
                  </a:moveTo>
                  <a:lnTo>
                    <a:pt x="25400" y="539172"/>
                  </a:lnTo>
                </a:path>
                <a:path w="539115" h="539750">
                  <a:moveTo>
                    <a:pt x="513521" y="0"/>
                  </a:moveTo>
                  <a:lnTo>
                    <a:pt x="513521" y="539172"/>
                  </a:lnTo>
                </a:path>
                <a:path w="539115" h="539750">
                  <a:moveTo>
                    <a:pt x="0" y="25400"/>
                  </a:moveTo>
                  <a:lnTo>
                    <a:pt x="538921" y="25400"/>
                  </a:lnTo>
                </a:path>
                <a:path w="539115" h="539750">
                  <a:moveTo>
                    <a:pt x="0" y="513772"/>
                  </a:moveTo>
                  <a:lnTo>
                    <a:pt x="538921" y="513772"/>
                  </a:lnTo>
                </a:path>
              </a:pathLst>
            </a:custGeom>
            <a:ln w="50800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81" y="4222297"/>
              <a:ext cx="7543800" cy="14421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10200" y="4295415"/>
              <a:ext cx="7289800" cy="1188720"/>
            </a:xfrm>
            <a:custGeom>
              <a:avLst/>
              <a:gdLst/>
              <a:ahLst/>
              <a:cxnLst/>
              <a:rect l="l" t="t" r="r" b="b"/>
              <a:pathLst>
                <a:path w="7289800" h="1188720">
                  <a:moveTo>
                    <a:pt x="0" y="0"/>
                  </a:moveTo>
                  <a:lnTo>
                    <a:pt x="7289800" y="0"/>
                  </a:lnTo>
                  <a:lnTo>
                    <a:pt x="7289800" y="1188168"/>
                  </a:lnTo>
                  <a:lnTo>
                    <a:pt x="0" y="1188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52243" y="2982516"/>
            <a:ext cx="4613523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spcBef>
                <a:spcPts val="70"/>
              </a:spcBef>
              <a:tabLst>
                <a:tab pos="744263" algn="l"/>
              </a:tabLst>
            </a:pPr>
            <a:r>
              <a:rPr sz="2742" b="1" baseline="19230" dirty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  <a:r>
              <a:rPr sz="2742" b="1" spc="-1223" baseline="1923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:	A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52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52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585" y="1330524"/>
            <a:ext cx="7706623" cy="593656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8929" marR="3572" defTabSz="642915">
              <a:lnSpc>
                <a:spcPts val="2250"/>
              </a:lnSpc>
              <a:spcBef>
                <a:spcPts val="169"/>
              </a:spcBef>
            </a:pP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D[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i, j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] equals the optimal edit distance between the length-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i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preﬁx of 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P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and a  substring of 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T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ending at position 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j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16364" y="3250407"/>
            <a:ext cx="1817191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565676" algn="l"/>
                <a:tab pos="1494330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1172" y="3518297"/>
            <a:ext cx="518815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2742" b="1" baseline="-17094" dirty="0">
                <a:solidFill>
                  <a:srgbClr val="FF2600"/>
                </a:solidFill>
                <a:latin typeface="Consolas"/>
                <a:cs typeface="Consolas"/>
              </a:rPr>
              <a:t>1</a:t>
            </a:r>
            <a:r>
              <a:rPr sz="2742" b="1" spc="-1223" baseline="-1709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6373" y="3518297"/>
            <a:ext cx="1817191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52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3555" y="3098602"/>
            <a:ext cx="3273177" cy="2969121"/>
            <a:chOff x="3873500" y="4406900"/>
            <a:chExt cx="4655185" cy="4222750"/>
          </a:xfrm>
        </p:grpSpPr>
        <p:sp>
          <p:nvSpPr>
            <p:cNvPr id="24" name="object 24"/>
            <p:cNvSpPr/>
            <p:nvPr/>
          </p:nvSpPr>
          <p:spPr>
            <a:xfrm>
              <a:off x="3988447" y="4521847"/>
              <a:ext cx="4508500" cy="4076065"/>
            </a:xfrm>
            <a:custGeom>
              <a:avLst/>
              <a:gdLst/>
              <a:ahLst/>
              <a:cxnLst/>
              <a:rect l="l" t="t" r="r" b="b"/>
              <a:pathLst>
                <a:path w="4508500" h="4076065">
                  <a:moveTo>
                    <a:pt x="0" y="0"/>
                  </a:moveTo>
                  <a:lnTo>
                    <a:pt x="22450" y="22450"/>
                  </a:lnTo>
                  <a:lnTo>
                    <a:pt x="3301352" y="3301352"/>
                  </a:lnTo>
                  <a:lnTo>
                    <a:pt x="3783952" y="3301352"/>
                  </a:lnTo>
                  <a:lnTo>
                    <a:pt x="4508349" y="4075755"/>
                  </a:lnTo>
                </a:path>
              </a:pathLst>
            </a:custGeom>
            <a:ln w="63500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873500" y="440690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91598" y="274796"/>
                  </a:lnTo>
                  <a:lnTo>
                    <a:pt x="137397" y="137397"/>
                  </a:lnTo>
                  <a:lnTo>
                    <a:pt x="274796" y="91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6953994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0" spc="5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46" dirty="0">
                <a:solidFill>
                  <a:srgbClr val="000000"/>
                </a:solidFill>
                <a:latin typeface="Trebuchet MS"/>
                <a:cs typeface="Trebuchet MS"/>
              </a:rPr>
              <a:t>pp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164" b="0" spc="-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164" b="0" spc="-105" dirty="0">
                <a:solidFill>
                  <a:srgbClr val="000000"/>
                </a:solidFill>
                <a:latin typeface="Trebuchet MS"/>
                <a:cs typeface="Trebuchet MS"/>
              </a:rPr>
              <a:t>xim</a:t>
            </a:r>
            <a:r>
              <a:rPr sz="3164" b="0" spc="-11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7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8" dirty="0">
                <a:solidFill>
                  <a:srgbClr val="000000"/>
                </a:solidFill>
                <a:latin typeface="Trebuchet MS"/>
                <a:cs typeface="Trebuchet MS"/>
              </a:rPr>
              <a:t>ching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b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0E6786F7-2C18-F4F0-3EC3-2E7DC14E3F64}"/>
              </a:ext>
            </a:extLst>
          </p:cNvPr>
          <p:cNvSpPr txBox="1"/>
          <p:nvPr/>
        </p:nvSpPr>
        <p:spPr>
          <a:xfrm>
            <a:off x="3988340" y="2146974"/>
            <a:ext cx="1322962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4"/>
              </a:spcBef>
            </a:pPr>
            <a:r>
              <a:rPr sz="2250" b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 b="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547" y="2607469"/>
            <a:ext cx="126355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16" y="2536031"/>
            <a:ext cx="70321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3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2109" spc="41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83" y="2964657"/>
            <a:ext cx="531316" cy="34011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15626" algn="r" defTabSz="642915">
              <a:spcBef>
                <a:spcPts val="70"/>
              </a:spcBef>
            </a:pPr>
            <a:r>
              <a:rPr sz="1617" spc="102" dirty="0">
                <a:solidFill>
                  <a:prstClr val="black"/>
                </a:solidFill>
                <a:latin typeface="Microsoft Sans Serif"/>
                <a:cs typeface="Microsoft Sans Serif"/>
              </a:rPr>
              <a:t>ϵ</a:t>
            </a:r>
            <a:endParaRPr sz="1617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just" defTabSz="642915">
              <a:lnSpc>
                <a:spcPct val="105600"/>
              </a:lnSpc>
              <a:spcBef>
                <a:spcPts val="67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C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indent="-366104" algn="r" defTabSz="642915">
              <a:lnSpc>
                <a:spcPts val="2672"/>
              </a:lnSpc>
              <a:spcBef>
                <a:spcPts val="183"/>
              </a:spcBef>
              <a:tabLst>
                <a:tab pos="374587" algn="l"/>
              </a:tabLst>
            </a:pPr>
            <a:r>
              <a:rPr sz="2250" i="1" spc="-84" dirty="0">
                <a:solidFill>
                  <a:prstClr val="black"/>
                </a:solidFill>
                <a:latin typeface="Trebuchet MS"/>
                <a:cs typeface="Trebuchet MS"/>
              </a:rPr>
              <a:t>P	</a:t>
            </a:r>
            <a:r>
              <a:rPr sz="2109" spc="-84" dirty="0">
                <a:solidFill>
                  <a:prstClr val="black"/>
                </a:solidFill>
                <a:latin typeface="Consolas"/>
                <a:cs typeface="Consolas"/>
              </a:rPr>
              <a:t>T  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L="375034" marR="3572" algn="r" defTabSz="642915">
              <a:lnSpc>
                <a:spcPts val="2672"/>
              </a:lnSpc>
              <a:spcBef>
                <a:spcPts val="70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A  G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  <a:p>
            <a:pPr marR="3572" algn="r" defTabSz="642915">
              <a:spcBef>
                <a:spcPts val="98"/>
              </a:spcBef>
            </a:pPr>
            <a:r>
              <a:rPr sz="2109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endParaRPr sz="2109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617" y="2902149"/>
            <a:ext cx="2547640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0	0	0	0	0	0	0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617" y="3250407"/>
            <a:ext cx="2886968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1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1	1	1	0	1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617" y="3589735"/>
            <a:ext cx="2547640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2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2	2	2	1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289" y="2970822"/>
            <a:ext cx="4253210" cy="90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42915">
              <a:lnSpc>
                <a:spcPts val="1723"/>
              </a:lnSpc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0	0	0	0	0	0	0	0	0	0	0	0	0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0	1	1	0	1	1	1	0	0	1	1	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01554" algn="l"/>
                <a:tab pos="2749799" algn="l"/>
                <a:tab pos="3089116" algn="l"/>
                <a:tab pos="3437361" algn="l"/>
                <a:tab pos="3776677" algn="l"/>
                <a:tab pos="4124922" algn="l"/>
              </a:tabLst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1	1	1	1	1	1	2	2	1	1	1	2	1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047" y="6060493"/>
            <a:ext cx="127695" cy="22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42915">
              <a:lnSpc>
                <a:spcPts val="1723"/>
              </a:lnSpc>
            </a:pP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5413" y="2915137"/>
            <a:ext cx="7568803" cy="3451771"/>
            <a:chOff x="1173921" y="4145972"/>
            <a:chExt cx="10764520" cy="4909185"/>
          </a:xfrm>
        </p:grpSpPr>
        <p:sp>
          <p:nvSpPr>
            <p:cNvPr id="11" name="object 11"/>
            <p:cNvSpPr/>
            <p:nvPr/>
          </p:nvSpPr>
          <p:spPr>
            <a:xfrm>
              <a:off x="1173911" y="4145978"/>
              <a:ext cx="10764520" cy="4909185"/>
            </a:xfrm>
            <a:custGeom>
              <a:avLst/>
              <a:gdLst/>
              <a:ahLst/>
              <a:cxnLst/>
              <a:rect l="l" t="t" r="r" b="b"/>
              <a:pathLst>
                <a:path w="10764520" h="4909184">
                  <a:moveTo>
                    <a:pt x="10764076" y="0"/>
                  </a:moveTo>
                  <a:lnTo>
                    <a:pt x="10738676" y="0"/>
                  </a:lnTo>
                  <a:lnTo>
                    <a:pt x="10738676" y="25400"/>
                  </a:lnTo>
                  <a:lnTo>
                    <a:pt x="10738676" y="488378"/>
                  </a:lnTo>
                  <a:lnTo>
                    <a:pt x="10738676" y="4883721"/>
                  </a:lnTo>
                  <a:lnTo>
                    <a:pt x="10275964" y="4883721"/>
                  </a:lnTo>
                  <a:lnTo>
                    <a:pt x="10275964" y="4420755"/>
                  </a:lnTo>
                  <a:lnTo>
                    <a:pt x="10738676" y="4420755"/>
                  </a:lnTo>
                  <a:lnTo>
                    <a:pt x="10738676" y="4395355"/>
                  </a:lnTo>
                  <a:lnTo>
                    <a:pt x="10275964" y="4395355"/>
                  </a:lnTo>
                  <a:lnTo>
                    <a:pt x="10275964" y="3932377"/>
                  </a:lnTo>
                  <a:lnTo>
                    <a:pt x="10738676" y="3932377"/>
                  </a:lnTo>
                  <a:lnTo>
                    <a:pt x="10738676" y="3906977"/>
                  </a:lnTo>
                  <a:lnTo>
                    <a:pt x="10275964" y="3906977"/>
                  </a:lnTo>
                  <a:lnTo>
                    <a:pt x="10275964" y="3444011"/>
                  </a:lnTo>
                  <a:lnTo>
                    <a:pt x="10738676" y="3444011"/>
                  </a:lnTo>
                  <a:lnTo>
                    <a:pt x="10738676" y="3418611"/>
                  </a:lnTo>
                  <a:lnTo>
                    <a:pt x="10275964" y="3418611"/>
                  </a:lnTo>
                  <a:lnTo>
                    <a:pt x="10275964" y="2955633"/>
                  </a:lnTo>
                  <a:lnTo>
                    <a:pt x="10738676" y="2955633"/>
                  </a:lnTo>
                  <a:lnTo>
                    <a:pt x="10738676" y="2930233"/>
                  </a:lnTo>
                  <a:lnTo>
                    <a:pt x="10275964" y="2930233"/>
                  </a:lnTo>
                  <a:lnTo>
                    <a:pt x="10275964" y="2467267"/>
                  </a:lnTo>
                  <a:lnTo>
                    <a:pt x="10738676" y="2467267"/>
                  </a:lnTo>
                  <a:lnTo>
                    <a:pt x="10738676" y="2441867"/>
                  </a:lnTo>
                  <a:lnTo>
                    <a:pt x="10275964" y="2441867"/>
                  </a:lnTo>
                  <a:lnTo>
                    <a:pt x="10275964" y="1978888"/>
                  </a:lnTo>
                  <a:lnTo>
                    <a:pt x="10738676" y="1978888"/>
                  </a:lnTo>
                  <a:lnTo>
                    <a:pt x="10738676" y="1953488"/>
                  </a:lnTo>
                  <a:lnTo>
                    <a:pt x="10275964" y="1953488"/>
                  </a:lnTo>
                  <a:lnTo>
                    <a:pt x="10275964" y="1490522"/>
                  </a:lnTo>
                  <a:lnTo>
                    <a:pt x="10738676" y="1490522"/>
                  </a:lnTo>
                  <a:lnTo>
                    <a:pt x="10738676" y="1465122"/>
                  </a:lnTo>
                  <a:lnTo>
                    <a:pt x="10275964" y="1465122"/>
                  </a:lnTo>
                  <a:lnTo>
                    <a:pt x="10275964" y="1002144"/>
                  </a:lnTo>
                  <a:lnTo>
                    <a:pt x="10738676" y="1002144"/>
                  </a:lnTo>
                  <a:lnTo>
                    <a:pt x="10738676" y="976744"/>
                  </a:lnTo>
                  <a:lnTo>
                    <a:pt x="10275964" y="976744"/>
                  </a:lnTo>
                  <a:lnTo>
                    <a:pt x="10275964" y="513778"/>
                  </a:lnTo>
                  <a:lnTo>
                    <a:pt x="10738676" y="513778"/>
                  </a:lnTo>
                  <a:lnTo>
                    <a:pt x="10738676" y="488378"/>
                  </a:lnTo>
                  <a:lnTo>
                    <a:pt x="10275964" y="488378"/>
                  </a:lnTo>
                  <a:lnTo>
                    <a:pt x="10275964" y="25400"/>
                  </a:lnTo>
                  <a:lnTo>
                    <a:pt x="10738676" y="25400"/>
                  </a:lnTo>
                  <a:lnTo>
                    <a:pt x="10738676" y="0"/>
                  </a:lnTo>
                  <a:lnTo>
                    <a:pt x="10275964" y="0"/>
                  </a:lnTo>
                  <a:lnTo>
                    <a:pt x="10250564" y="0"/>
                  </a:lnTo>
                  <a:lnTo>
                    <a:pt x="10250564" y="25400"/>
                  </a:lnTo>
                  <a:lnTo>
                    <a:pt x="10250564" y="4883721"/>
                  </a:lnTo>
                  <a:lnTo>
                    <a:pt x="9787839" y="4883721"/>
                  </a:lnTo>
                  <a:lnTo>
                    <a:pt x="9787839" y="4420755"/>
                  </a:lnTo>
                  <a:lnTo>
                    <a:pt x="10250564" y="4420755"/>
                  </a:lnTo>
                  <a:lnTo>
                    <a:pt x="10250564" y="4395355"/>
                  </a:lnTo>
                  <a:lnTo>
                    <a:pt x="9787839" y="4395355"/>
                  </a:lnTo>
                  <a:lnTo>
                    <a:pt x="9787839" y="3932377"/>
                  </a:lnTo>
                  <a:lnTo>
                    <a:pt x="10250564" y="3932377"/>
                  </a:lnTo>
                  <a:lnTo>
                    <a:pt x="10250564" y="3906977"/>
                  </a:lnTo>
                  <a:lnTo>
                    <a:pt x="9787839" y="3906977"/>
                  </a:lnTo>
                  <a:lnTo>
                    <a:pt x="9787839" y="3444011"/>
                  </a:lnTo>
                  <a:lnTo>
                    <a:pt x="10250564" y="3444011"/>
                  </a:lnTo>
                  <a:lnTo>
                    <a:pt x="10250564" y="3418611"/>
                  </a:lnTo>
                  <a:lnTo>
                    <a:pt x="9787839" y="3418611"/>
                  </a:lnTo>
                  <a:lnTo>
                    <a:pt x="9787839" y="2955633"/>
                  </a:lnTo>
                  <a:lnTo>
                    <a:pt x="10250564" y="2955633"/>
                  </a:lnTo>
                  <a:lnTo>
                    <a:pt x="10250564" y="2930233"/>
                  </a:lnTo>
                  <a:lnTo>
                    <a:pt x="9787839" y="2930233"/>
                  </a:lnTo>
                  <a:lnTo>
                    <a:pt x="9787839" y="2467267"/>
                  </a:lnTo>
                  <a:lnTo>
                    <a:pt x="10250564" y="2467267"/>
                  </a:lnTo>
                  <a:lnTo>
                    <a:pt x="10250564" y="2441867"/>
                  </a:lnTo>
                  <a:lnTo>
                    <a:pt x="9787839" y="2441867"/>
                  </a:lnTo>
                  <a:lnTo>
                    <a:pt x="9787839" y="1978888"/>
                  </a:lnTo>
                  <a:lnTo>
                    <a:pt x="10250564" y="1978888"/>
                  </a:lnTo>
                  <a:lnTo>
                    <a:pt x="10250564" y="1953488"/>
                  </a:lnTo>
                  <a:lnTo>
                    <a:pt x="9787839" y="1953488"/>
                  </a:lnTo>
                  <a:lnTo>
                    <a:pt x="9787839" y="1490522"/>
                  </a:lnTo>
                  <a:lnTo>
                    <a:pt x="10250564" y="1490522"/>
                  </a:lnTo>
                  <a:lnTo>
                    <a:pt x="10250564" y="1465122"/>
                  </a:lnTo>
                  <a:lnTo>
                    <a:pt x="9787839" y="1465122"/>
                  </a:lnTo>
                  <a:lnTo>
                    <a:pt x="9787839" y="1002144"/>
                  </a:lnTo>
                  <a:lnTo>
                    <a:pt x="10250564" y="1002144"/>
                  </a:lnTo>
                  <a:lnTo>
                    <a:pt x="10250564" y="976744"/>
                  </a:lnTo>
                  <a:lnTo>
                    <a:pt x="9787839" y="976744"/>
                  </a:lnTo>
                  <a:lnTo>
                    <a:pt x="9787839" y="513778"/>
                  </a:lnTo>
                  <a:lnTo>
                    <a:pt x="10250564" y="513778"/>
                  </a:lnTo>
                  <a:lnTo>
                    <a:pt x="10250564" y="488378"/>
                  </a:lnTo>
                  <a:lnTo>
                    <a:pt x="9787839" y="488378"/>
                  </a:lnTo>
                  <a:lnTo>
                    <a:pt x="9787839" y="25400"/>
                  </a:lnTo>
                  <a:lnTo>
                    <a:pt x="10250564" y="25400"/>
                  </a:lnTo>
                  <a:lnTo>
                    <a:pt x="10250564" y="0"/>
                  </a:lnTo>
                  <a:lnTo>
                    <a:pt x="9787839" y="0"/>
                  </a:lnTo>
                  <a:lnTo>
                    <a:pt x="9762439" y="0"/>
                  </a:lnTo>
                  <a:lnTo>
                    <a:pt x="9762439" y="25400"/>
                  </a:lnTo>
                  <a:lnTo>
                    <a:pt x="9762439" y="4883721"/>
                  </a:lnTo>
                  <a:lnTo>
                    <a:pt x="9299715" y="4883721"/>
                  </a:lnTo>
                  <a:lnTo>
                    <a:pt x="9299715" y="4420755"/>
                  </a:lnTo>
                  <a:lnTo>
                    <a:pt x="9762439" y="4420755"/>
                  </a:lnTo>
                  <a:lnTo>
                    <a:pt x="9762439" y="4395355"/>
                  </a:lnTo>
                  <a:lnTo>
                    <a:pt x="9299715" y="4395355"/>
                  </a:lnTo>
                  <a:lnTo>
                    <a:pt x="9299715" y="3932377"/>
                  </a:lnTo>
                  <a:lnTo>
                    <a:pt x="9762439" y="3932377"/>
                  </a:lnTo>
                  <a:lnTo>
                    <a:pt x="9762439" y="3906977"/>
                  </a:lnTo>
                  <a:lnTo>
                    <a:pt x="9299715" y="3906977"/>
                  </a:lnTo>
                  <a:lnTo>
                    <a:pt x="9299715" y="3444011"/>
                  </a:lnTo>
                  <a:lnTo>
                    <a:pt x="9762439" y="3444011"/>
                  </a:lnTo>
                  <a:lnTo>
                    <a:pt x="9762439" y="3418611"/>
                  </a:lnTo>
                  <a:lnTo>
                    <a:pt x="9299715" y="3418611"/>
                  </a:lnTo>
                  <a:lnTo>
                    <a:pt x="9299715" y="2955633"/>
                  </a:lnTo>
                  <a:lnTo>
                    <a:pt x="9762439" y="2955633"/>
                  </a:lnTo>
                  <a:lnTo>
                    <a:pt x="9762439" y="2930233"/>
                  </a:lnTo>
                  <a:lnTo>
                    <a:pt x="9299715" y="2930233"/>
                  </a:lnTo>
                  <a:lnTo>
                    <a:pt x="9299715" y="2467267"/>
                  </a:lnTo>
                  <a:lnTo>
                    <a:pt x="9762439" y="2467267"/>
                  </a:lnTo>
                  <a:lnTo>
                    <a:pt x="9762439" y="2441867"/>
                  </a:lnTo>
                  <a:lnTo>
                    <a:pt x="9299715" y="2441867"/>
                  </a:lnTo>
                  <a:lnTo>
                    <a:pt x="9299715" y="1978888"/>
                  </a:lnTo>
                  <a:lnTo>
                    <a:pt x="9762439" y="1978888"/>
                  </a:lnTo>
                  <a:lnTo>
                    <a:pt x="9762439" y="1953488"/>
                  </a:lnTo>
                  <a:lnTo>
                    <a:pt x="9299715" y="1953488"/>
                  </a:lnTo>
                  <a:lnTo>
                    <a:pt x="9299715" y="1490522"/>
                  </a:lnTo>
                  <a:lnTo>
                    <a:pt x="9762439" y="1490522"/>
                  </a:lnTo>
                  <a:lnTo>
                    <a:pt x="9762439" y="1465122"/>
                  </a:lnTo>
                  <a:lnTo>
                    <a:pt x="9299715" y="1465122"/>
                  </a:lnTo>
                  <a:lnTo>
                    <a:pt x="9299715" y="1002144"/>
                  </a:lnTo>
                  <a:lnTo>
                    <a:pt x="9762439" y="1002144"/>
                  </a:lnTo>
                  <a:lnTo>
                    <a:pt x="9762439" y="976744"/>
                  </a:lnTo>
                  <a:lnTo>
                    <a:pt x="9299715" y="976744"/>
                  </a:lnTo>
                  <a:lnTo>
                    <a:pt x="9299715" y="513778"/>
                  </a:lnTo>
                  <a:lnTo>
                    <a:pt x="9762439" y="513778"/>
                  </a:lnTo>
                  <a:lnTo>
                    <a:pt x="9762439" y="488378"/>
                  </a:lnTo>
                  <a:lnTo>
                    <a:pt x="9299715" y="488378"/>
                  </a:lnTo>
                  <a:lnTo>
                    <a:pt x="9299715" y="25400"/>
                  </a:lnTo>
                  <a:lnTo>
                    <a:pt x="9762439" y="25400"/>
                  </a:lnTo>
                  <a:lnTo>
                    <a:pt x="9762439" y="0"/>
                  </a:lnTo>
                  <a:lnTo>
                    <a:pt x="9299715" y="0"/>
                  </a:lnTo>
                  <a:lnTo>
                    <a:pt x="9274315" y="0"/>
                  </a:lnTo>
                  <a:lnTo>
                    <a:pt x="9274315" y="25400"/>
                  </a:lnTo>
                  <a:lnTo>
                    <a:pt x="9274315" y="4883721"/>
                  </a:lnTo>
                  <a:lnTo>
                    <a:pt x="8811590" y="4883721"/>
                  </a:lnTo>
                  <a:lnTo>
                    <a:pt x="8811590" y="4420755"/>
                  </a:lnTo>
                  <a:lnTo>
                    <a:pt x="9274315" y="4420755"/>
                  </a:lnTo>
                  <a:lnTo>
                    <a:pt x="9274315" y="4395355"/>
                  </a:lnTo>
                  <a:lnTo>
                    <a:pt x="8811590" y="4395355"/>
                  </a:lnTo>
                  <a:lnTo>
                    <a:pt x="8811590" y="3932377"/>
                  </a:lnTo>
                  <a:lnTo>
                    <a:pt x="9274315" y="3932377"/>
                  </a:lnTo>
                  <a:lnTo>
                    <a:pt x="9274315" y="3906977"/>
                  </a:lnTo>
                  <a:lnTo>
                    <a:pt x="8811590" y="3906977"/>
                  </a:lnTo>
                  <a:lnTo>
                    <a:pt x="8811590" y="3444011"/>
                  </a:lnTo>
                  <a:lnTo>
                    <a:pt x="9274315" y="3444011"/>
                  </a:lnTo>
                  <a:lnTo>
                    <a:pt x="9274315" y="3418611"/>
                  </a:lnTo>
                  <a:lnTo>
                    <a:pt x="8811590" y="3418611"/>
                  </a:lnTo>
                  <a:lnTo>
                    <a:pt x="8811590" y="2955633"/>
                  </a:lnTo>
                  <a:lnTo>
                    <a:pt x="9274315" y="2955633"/>
                  </a:lnTo>
                  <a:lnTo>
                    <a:pt x="9274315" y="2930233"/>
                  </a:lnTo>
                  <a:lnTo>
                    <a:pt x="8811590" y="2930233"/>
                  </a:lnTo>
                  <a:lnTo>
                    <a:pt x="8811590" y="2467267"/>
                  </a:lnTo>
                  <a:lnTo>
                    <a:pt x="9274315" y="2467267"/>
                  </a:lnTo>
                  <a:lnTo>
                    <a:pt x="9274315" y="2441867"/>
                  </a:lnTo>
                  <a:lnTo>
                    <a:pt x="8811590" y="2441867"/>
                  </a:lnTo>
                  <a:lnTo>
                    <a:pt x="8811590" y="1978888"/>
                  </a:lnTo>
                  <a:lnTo>
                    <a:pt x="9274315" y="1978888"/>
                  </a:lnTo>
                  <a:lnTo>
                    <a:pt x="9274315" y="1953488"/>
                  </a:lnTo>
                  <a:lnTo>
                    <a:pt x="8811590" y="1953488"/>
                  </a:lnTo>
                  <a:lnTo>
                    <a:pt x="8811590" y="1490522"/>
                  </a:lnTo>
                  <a:lnTo>
                    <a:pt x="9274315" y="1490522"/>
                  </a:lnTo>
                  <a:lnTo>
                    <a:pt x="9274315" y="1465122"/>
                  </a:lnTo>
                  <a:lnTo>
                    <a:pt x="8811590" y="1465122"/>
                  </a:lnTo>
                  <a:lnTo>
                    <a:pt x="8811590" y="1002144"/>
                  </a:lnTo>
                  <a:lnTo>
                    <a:pt x="9274315" y="1002144"/>
                  </a:lnTo>
                  <a:lnTo>
                    <a:pt x="9274315" y="976744"/>
                  </a:lnTo>
                  <a:lnTo>
                    <a:pt x="8811590" y="976744"/>
                  </a:lnTo>
                  <a:lnTo>
                    <a:pt x="8811590" y="513778"/>
                  </a:lnTo>
                  <a:lnTo>
                    <a:pt x="9274315" y="513778"/>
                  </a:lnTo>
                  <a:lnTo>
                    <a:pt x="9274315" y="488378"/>
                  </a:lnTo>
                  <a:lnTo>
                    <a:pt x="8811590" y="488378"/>
                  </a:lnTo>
                  <a:lnTo>
                    <a:pt x="8811590" y="25400"/>
                  </a:lnTo>
                  <a:lnTo>
                    <a:pt x="9274315" y="25400"/>
                  </a:lnTo>
                  <a:lnTo>
                    <a:pt x="9274315" y="0"/>
                  </a:lnTo>
                  <a:lnTo>
                    <a:pt x="8811590" y="0"/>
                  </a:lnTo>
                  <a:lnTo>
                    <a:pt x="8786190" y="0"/>
                  </a:lnTo>
                  <a:lnTo>
                    <a:pt x="8786190" y="25400"/>
                  </a:lnTo>
                  <a:lnTo>
                    <a:pt x="8786190" y="4883721"/>
                  </a:lnTo>
                  <a:lnTo>
                    <a:pt x="8323478" y="4883721"/>
                  </a:lnTo>
                  <a:lnTo>
                    <a:pt x="8323478" y="4420755"/>
                  </a:lnTo>
                  <a:lnTo>
                    <a:pt x="8786190" y="4420755"/>
                  </a:lnTo>
                  <a:lnTo>
                    <a:pt x="8786190" y="4395355"/>
                  </a:lnTo>
                  <a:lnTo>
                    <a:pt x="8323478" y="4395355"/>
                  </a:lnTo>
                  <a:lnTo>
                    <a:pt x="8323478" y="3932377"/>
                  </a:lnTo>
                  <a:lnTo>
                    <a:pt x="8786190" y="3932377"/>
                  </a:lnTo>
                  <a:lnTo>
                    <a:pt x="8786190" y="3906977"/>
                  </a:lnTo>
                  <a:lnTo>
                    <a:pt x="8323478" y="3906977"/>
                  </a:lnTo>
                  <a:lnTo>
                    <a:pt x="8323478" y="3444011"/>
                  </a:lnTo>
                  <a:lnTo>
                    <a:pt x="8786190" y="3444011"/>
                  </a:lnTo>
                  <a:lnTo>
                    <a:pt x="8786190" y="3418611"/>
                  </a:lnTo>
                  <a:lnTo>
                    <a:pt x="8323478" y="3418611"/>
                  </a:lnTo>
                  <a:lnTo>
                    <a:pt x="8323478" y="2955633"/>
                  </a:lnTo>
                  <a:lnTo>
                    <a:pt x="8786190" y="2955633"/>
                  </a:lnTo>
                  <a:lnTo>
                    <a:pt x="8786190" y="2930233"/>
                  </a:lnTo>
                  <a:lnTo>
                    <a:pt x="8323478" y="2930233"/>
                  </a:lnTo>
                  <a:lnTo>
                    <a:pt x="8323478" y="2467267"/>
                  </a:lnTo>
                  <a:lnTo>
                    <a:pt x="8786190" y="2467267"/>
                  </a:lnTo>
                  <a:lnTo>
                    <a:pt x="8786190" y="2441867"/>
                  </a:lnTo>
                  <a:lnTo>
                    <a:pt x="8323478" y="2441867"/>
                  </a:lnTo>
                  <a:lnTo>
                    <a:pt x="8323478" y="1978888"/>
                  </a:lnTo>
                  <a:lnTo>
                    <a:pt x="8786190" y="1978888"/>
                  </a:lnTo>
                  <a:lnTo>
                    <a:pt x="8786190" y="1953488"/>
                  </a:lnTo>
                  <a:lnTo>
                    <a:pt x="8323478" y="1953488"/>
                  </a:lnTo>
                  <a:lnTo>
                    <a:pt x="8323478" y="1490522"/>
                  </a:lnTo>
                  <a:lnTo>
                    <a:pt x="8786190" y="1490522"/>
                  </a:lnTo>
                  <a:lnTo>
                    <a:pt x="8786190" y="1465122"/>
                  </a:lnTo>
                  <a:lnTo>
                    <a:pt x="8323478" y="1465122"/>
                  </a:lnTo>
                  <a:lnTo>
                    <a:pt x="8323478" y="1002144"/>
                  </a:lnTo>
                  <a:lnTo>
                    <a:pt x="8786190" y="1002144"/>
                  </a:lnTo>
                  <a:lnTo>
                    <a:pt x="8786190" y="976744"/>
                  </a:lnTo>
                  <a:lnTo>
                    <a:pt x="8323478" y="976744"/>
                  </a:lnTo>
                  <a:lnTo>
                    <a:pt x="8323478" y="513778"/>
                  </a:lnTo>
                  <a:lnTo>
                    <a:pt x="8786190" y="513778"/>
                  </a:lnTo>
                  <a:lnTo>
                    <a:pt x="8786190" y="488378"/>
                  </a:lnTo>
                  <a:lnTo>
                    <a:pt x="8323478" y="488378"/>
                  </a:lnTo>
                  <a:lnTo>
                    <a:pt x="8323478" y="25400"/>
                  </a:lnTo>
                  <a:lnTo>
                    <a:pt x="8786190" y="25400"/>
                  </a:lnTo>
                  <a:lnTo>
                    <a:pt x="8786190" y="0"/>
                  </a:lnTo>
                  <a:lnTo>
                    <a:pt x="8323478" y="0"/>
                  </a:lnTo>
                  <a:lnTo>
                    <a:pt x="8298078" y="0"/>
                  </a:lnTo>
                  <a:lnTo>
                    <a:pt x="8298078" y="25400"/>
                  </a:lnTo>
                  <a:lnTo>
                    <a:pt x="8298078" y="4883721"/>
                  </a:lnTo>
                  <a:lnTo>
                    <a:pt x="7835354" y="4883721"/>
                  </a:lnTo>
                  <a:lnTo>
                    <a:pt x="7835354" y="4420755"/>
                  </a:lnTo>
                  <a:lnTo>
                    <a:pt x="8298078" y="4420755"/>
                  </a:lnTo>
                  <a:lnTo>
                    <a:pt x="8298078" y="4395355"/>
                  </a:lnTo>
                  <a:lnTo>
                    <a:pt x="7835354" y="4395355"/>
                  </a:lnTo>
                  <a:lnTo>
                    <a:pt x="7835354" y="3932377"/>
                  </a:lnTo>
                  <a:lnTo>
                    <a:pt x="8298078" y="3932377"/>
                  </a:lnTo>
                  <a:lnTo>
                    <a:pt x="8298078" y="3906977"/>
                  </a:lnTo>
                  <a:lnTo>
                    <a:pt x="7835354" y="3906977"/>
                  </a:lnTo>
                  <a:lnTo>
                    <a:pt x="7835354" y="3444011"/>
                  </a:lnTo>
                  <a:lnTo>
                    <a:pt x="8298078" y="3444011"/>
                  </a:lnTo>
                  <a:lnTo>
                    <a:pt x="8298078" y="3418611"/>
                  </a:lnTo>
                  <a:lnTo>
                    <a:pt x="7835354" y="3418611"/>
                  </a:lnTo>
                  <a:lnTo>
                    <a:pt x="7835354" y="2955633"/>
                  </a:lnTo>
                  <a:lnTo>
                    <a:pt x="8298078" y="2955633"/>
                  </a:lnTo>
                  <a:lnTo>
                    <a:pt x="8298078" y="2930233"/>
                  </a:lnTo>
                  <a:lnTo>
                    <a:pt x="7835354" y="2930233"/>
                  </a:lnTo>
                  <a:lnTo>
                    <a:pt x="7835354" y="2467267"/>
                  </a:lnTo>
                  <a:lnTo>
                    <a:pt x="8298078" y="2467267"/>
                  </a:lnTo>
                  <a:lnTo>
                    <a:pt x="8298078" y="2441867"/>
                  </a:lnTo>
                  <a:lnTo>
                    <a:pt x="7835354" y="2441867"/>
                  </a:lnTo>
                  <a:lnTo>
                    <a:pt x="7835354" y="1978888"/>
                  </a:lnTo>
                  <a:lnTo>
                    <a:pt x="8298078" y="1978888"/>
                  </a:lnTo>
                  <a:lnTo>
                    <a:pt x="8298078" y="1953488"/>
                  </a:lnTo>
                  <a:lnTo>
                    <a:pt x="7835354" y="1953488"/>
                  </a:lnTo>
                  <a:lnTo>
                    <a:pt x="7835354" y="1490522"/>
                  </a:lnTo>
                  <a:lnTo>
                    <a:pt x="8298078" y="1490522"/>
                  </a:lnTo>
                  <a:lnTo>
                    <a:pt x="8298078" y="1465122"/>
                  </a:lnTo>
                  <a:lnTo>
                    <a:pt x="7835354" y="1465122"/>
                  </a:lnTo>
                  <a:lnTo>
                    <a:pt x="7835354" y="1002144"/>
                  </a:lnTo>
                  <a:lnTo>
                    <a:pt x="8298078" y="1002144"/>
                  </a:lnTo>
                  <a:lnTo>
                    <a:pt x="8298078" y="976744"/>
                  </a:lnTo>
                  <a:lnTo>
                    <a:pt x="7835354" y="976744"/>
                  </a:lnTo>
                  <a:lnTo>
                    <a:pt x="7835354" y="513778"/>
                  </a:lnTo>
                  <a:lnTo>
                    <a:pt x="8298078" y="513778"/>
                  </a:lnTo>
                  <a:lnTo>
                    <a:pt x="8298078" y="488378"/>
                  </a:lnTo>
                  <a:lnTo>
                    <a:pt x="7835354" y="488378"/>
                  </a:lnTo>
                  <a:lnTo>
                    <a:pt x="7835354" y="25400"/>
                  </a:lnTo>
                  <a:lnTo>
                    <a:pt x="8298078" y="25400"/>
                  </a:lnTo>
                  <a:lnTo>
                    <a:pt x="8298078" y="0"/>
                  </a:lnTo>
                  <a:lnTo>
                    <a:pt x="7835354" y="0"/>
                  </a:lnTo>
                  <a:lnTo>
                    <a:pt x="7809954" y="0"/>
                  </a:lnTo>
                  <a:lnTo>
                    <a:pt x="7809954" y="25400"/>
                  </a:lnTo>
                  <a:lnTo>
                    <a:pt x="7809954" y="4883721"/>
                  </a:lnTo>
                  <a:lnTo>
                    <a:pt x="7347229" y="4883721"/>
                  </a:lnTo>
                  <a:lnTo>
                    <a:pt x="7347229" y="4420755"/>
                  </a:lnTo>
                  <a:lnTo>
                    <a:pt x="7809954" y="4420755"/>
                  </a:lnTo>
                  <a:lnTo>
                    <a:pt x="7809954" y="4395355"/>
                  </a:lnTo>
                  <a:lnTo>
                    <a:pt x="7347229" y="4395355"/>
                  </a:lnTo>
                  <a:lnTo>
                    <a:pt x="7347229" y="3932377"/>
                  </a:lnTo>
                  <a:lnTo>
                    <a:pt x="7809954" y="3932377"/>
                  </a:lnTo>
                  <a:lnTo>
                    <a:pt x="7809954" y="3906977"/>
                  </a:lnTo>
                  <a:lnTo>
                    <a:pt x="7347229" y="3906977"/>
                  </a:lnTo>
                  <a:lnTo>
                    <a:pt x="7347229" y="3444011"/>
                  </a:lnTo>
                  <a:lnTo>
                    <a:pt x="7809954" y="3444011"/>
                  </a:lnTo>
                  <a:lnTo>
                    <a:pt x="7809954" y="3418611"/>
                  </a:lnTo>
                  <a:lnTo>
                    <a:pt x="7347229" y="3418611"/>
                  </a:lnTo>
                  <a:lnTo>
                    <a:pt x="7347229" y="2955633"/>
                  </a:lnTo>
                  <a:lnTo>
                    <a:pt x="7809954" y="2955633"/>
                  </a:lnTo>
                  <a:lnTo>
                    <a:pt x="7809954" y="2930233"/>
                  </a:lnTo>
                  <a:lnTo>
                    <a:pt x="7347229" y="2930233"/>
                  </a:lnTo>
                  <a:lnTo>
                    <a:pt x="7347229" y="2467267"/>
                  </a:lnTo>
                  <a:lnTo>
                    <a:pt x="7809954" y="2467267"/>
                  </a:lnTo>
                  <a:lnTo>
                    <a:pt x="7809954" y="2441867"/>
                  </a:lnTo>
                  <a:lnTo>
                    <a:pt x="7347229" y="2441867"/>
                  </a:lnTo>
                  <a:lnTo>
                    <a:pt x="7347229" y="1978888"/>
                  </a:lnTo>
                  <a:lnTo>
                    <a:pt x="7809954" y="1978888"/>
                  </a:lnTo>
                  <a:lnTo>
                    <a:pt x="7809954" y="1953488"/>
                  </a:lnTo>
                  <a:lnTo>
                    <a:pt x="7347229" y="1953488"/>
                  </a:lnTo>
                  <a:lnTo>
                    <a:pt x="7347229" y="1490522"/>
                  </a:lnTo>
                  <a:lnTo>
                    <a:pt x="7809954" y="1490522"/>
                  </a:lnTo>
                  <a:lnTo>
                    <a:pt x="7809954" y="1465122"/>
                  </a:lnTo>
                  <a:lnTo>
                    <a:pt x="7347229" y="1465122"/>
                  </a:lnTo>
                  <a:lnTo>
                    <a:pt x="7347229" y="1002144"/>
                  </a:lnTo>
                  <a:lnTo>
                    <a:pt x="7809954" y="1002144"/>
                  </a:lnTo>
                  <a:lnTo>
                    <a:pt x="7809954" y="976744"/>
                  </a:lnTo>
                  <a:lnTo>
                    <a:pt x="7347229" y="976744"/>
                  </a:lnTo>
                  <a:lnTo>
                    <a:pt x="7347229" y="513778"/>
                  </a:lnTo>
                  <a:lnTo>
                    <a:pt x="7809954" y="513778"/>
                  </a:lnTo>
                  <a:lnTo>
                    <a:pt x="7809954" y="488378"/>
                  </a:lnTo>
                  <a:lnTo>
                    <a:pt x="7347229" y="488378"/>
                  </a:lnTo>
                  <a:lnTo>
                    <a:pt x="7347229" y="25400"/>
                  </a:lnTo>
                  <a:lnTo>
                    <a:pt x="7809954" y="25400"/>
                  </a:lnTo>
                  <a:lnTo>
                    <a:pt x="7809954" y="0"/>
                  </a:lnTo>
                  <a:lnTo>
                    <a:pt x="7347229" y="0"/>
                  </a:lnTo>
                  <a:lnTo>
                    <a:pt x="7321829" y="0"/>
                  </a:lnTo>
                  <a:lnTo>
                    <a:pt x="7321829" y="25400"/>
                  </a:lnTo>
                  <a:lnTo>
                    <a:pt x="7321829" y="4883721"/>
                  </a:lnTo>
                  <a:lnTo>
                    <a:pt x="6859105" y="4883721"/>
                  </a:lnTo>
                  <a:lnTo>
                    <a:pt x="6859105" y="4420755"/>
                  </a:lnTo>
                  <a:lnTo>
                    <a:pt x="7321829" y="4420755"/>
                  </a:lnTo>
                  <a:lnTo>
                    <a:pt x="7321829" y="4395355"/>
                  </a:lnTo>
                  <a:lnTo>
                    <a:pt x="6859105" y="4395355"/>
                  </a:lnTo>
                  <a:lnTo>
                    <a:pt x="6859105" y="3932377"/>
                  </a:lnTo>
                  <a:lnTo>
                    <a:pt x="7321829" y="3932377"/>
                  </a:lnTo>
                  <a:lnTo>
                    <a:pt x="7321829" y="3906977"/>
                  </a:lnTo>
                  <a:lnTo>
                    <a:pt x="6859105" y="3906977"/>
                  </a:lnTo>
                  <a:lnTo>
                    <a:pt x="6859105" y="3444011"/>
                  </a:lnTo>
                  <a:lnTo>
                    <a:pt x="7321829" y="3444011"/>
                  </a:lnTo>
                  <a:lnTo>
                    <a:pt x="7321829" y="3418611"/>
                  </a:lnTo>
                  <a:lnTo>
                    <a:pt x="6859105" y="3418611"/>
                  </a:lnTo>
                  <a:lnTo>
                    <a:pt x="6859105" y="2955633"/>
                  </a:lnTo>
                  <a:lnTo>
                    <a:pt x="7321829" y="2955633"/>
                  </a:lnTo>
                  <a:lnTo>
                    <a:pt x="7321829" y="2930233"/>
                  </a:lnTo>
                  <a:lnTo>
                    <a:pt x="6859105" y="2930233"/>
                  </a:lnTo>
                  <a:lnTo>
                    <a:pt x="6859105" y="2467267"/>
                  </a:lnTo>
                  <a:lnTo>
                    <a:pt x="7321829" y="2467267"/>
                  </a:lnTo>
                  <a:lnTo>
                    <a:pt x="7321829" y="2441867"/>
                  </a:lnTo>
                  <a:lnTo>
                    <a:pt x="6859105" y="2441867"/>
                  </a:lnTo>
                  <a:lnTo>
                    <a:pt x="6859105" y="1978888"/>
                  </a:lnTo>
                  <a:lnTo>
                    <a:pt x="7321829" y="1978888"/>
                  </a:lnTo>
                  <a:lnTo>
                    <a:pt x="7321829" y="1953488"/>
                  </a:lnTo>
                  <a:lnTo>
                    <a:pt x="6859105" y="1953488"/>
                  </a:lnTo>
                  <a:lnTo>
                    <a:pt x="6859105" y="1490522"/>
                  </a:lnTo>
                  <a:lnTo>
                    <a:pt x="7321829" y="1490522"/>
                  </a:lnTo>
                  <a:lnTo>
                    <a:pt x="7321829" y="1465122"/>
                  </a:lnTo>
                  <a:lnTo>
                    <a:pt x="6859105" y="1465122"/>
                  </a:lnTo>
                  <a:lnTo>
                    <a:pt x="6859105" y="1002144"/>
                  </a:lnTo>
                  <a:lnTo>
                    <a:pt x="7321829" y="1002144"/>
                  </a:lnTo>
                  <a:lnTo>
                    <a:pt x="7321829" y="976744"/>
                  </a:lnTo>
                  <a:lnTo>
                    <a:pt x="6859105" y="976744"/>
                  </a:lnTo>
                  <a:lnTo>
                    <a:pt x="6859105" y="513778"/>
                  </a:lnTo>
                  <a:lnTo>
                    <a:pt x="7321829" y="513778"/>
                  </a:lnTo>
                  <a:lnTo>
                    <a:pt x="7321829" y="488378"/>
                  </a:lnTo>
                  <a:lnTo>
                    <a:pt x="6859105" y="488378"/>
                  </a:lnTo>
                  <a:lnTo>
                    <a:pt x="6859105" y="25400"/>
                  </a:lnTo>
                  <a:lnTo>
                    <a:pt x="7321829" y="25400"/>
                  </a:lnTo>
                  <a:lnTo>
                    <a:pt x="7321829" y="0"/>
                  </a:lnTo>
                  <a:lnTo>
                    <a:pt x="6859105" y="0"/>
                  </a:lnTo>
                  <a:lnTo>
                    <a:pt x="6833705" y="0"/>
                  </a:lnTo>
                  <a:lnTo>
                    <a:pt x="6833705" y="25400"/>
                  </a:lnTo>
                  <a:lnTo>
                    <a:pt x="6833705" y="4883721"/>
                  </a:lnTo>
                  <a:lnTo>
                    <a:pt x="6370980" y="4883721"/>
                  </a:lnTo>
                  <a:lnTo>
                    <a:pt x="6370980" y="4420755"/>
                  </a:lnTo>
                  <a:lnTo>
                    <a:pt x="6833705" y="4420755"/>
                  </a:lnTo>
                  <a:lnTo>
                    <a:pt x="6833705" y="4395355"/>
                  </a:lnTo>
                  <a:lnTo>
                    <a:pt x="6370980" y="4395355"/>
                  </a:lnTo>
                  <a:lnTo>
                    <a:pt x="6370980" y="3932377"/>
                  </a:lnTo>
                  <a:lnTo>
                    <a:pt x="6833705" y="3932377"/>
                  </a:lnTo>
                  <a:lnTo>
                    <a:pt x="6833705" y="3906977"/>
                  </a:lnTo>
                  <a:lnTo>
                    <a:pt x="6370980" y="3906977"/>
                  </a:lnTo>
                  <a:lnTo>
                    <a:pt x="6370980" y="3444011"/>
                  </a:lnTo>
                  <a:lnTo>
                    <a:pt x="6833705" y="3444011"/>
                  </a:lnTo>
                  <a:lnTo>
                    <a:pt x="6833705" y="3418611"/>
                  </a:lnTo>
                  <a:lnTo>
                    <a:pt x="6370980" y="3418611"/>
                  </a:lnTo>
                  <a:lnTo>
                    <a:pt x="6370980" y="2955633"/>
                  </a:lnTo>
                  <a:lnTo>
                    <a:pt x="6833705" y="2955633"/>
                  </a:lnTo>
                  <a:lnTo>
                    <a:pt x="6833705" y="2930233"/>
                  </a:lnTo>
                  <a:lnTo>
                    <a:pt x="6370980" y="2930233"/>
                  </a:lnTo>
                  <a:lnTo>
                    <a:pt x="6370980" y="2467267"/>
                  </a:lnTo>
                  <a:lnTo>
                    <a:pt x="6833705" y="2467267"/>
                  </a:lnTo>
                  <a:lnTo>
                    <a:pt x="6833705" y="2441867"/>
                  </a:lnTo>
                  <a:lnTo>
                    <a:pt x="6370980" y="2441867"/>
                  </a:lnTo>
                  <a:lnTo>
                    <a:pt x="6370980" y="1978888"/>
                  </a:lnTo>
                  <a:lnTo>
                    <a:pt x="6833705" y="1978888"/>
                  </a:lnTo>
                  <a:lnTo>
                    <a:pt x="6833705" y="1953488"/>
                  </a:lnTo>
                  <a:lnTo>
                    <a:pt x="6370980" y="1953488"/>
                  </a:lnTo>
                  <a:lnTo>
                    <a:pt x="6370980" y="1490522"/>
                  </a:lnTo>
                  <a:lnTo>
                    <a:pt x="6833705" y="1490522"/>
                  </a:lnTo>
                  <a:lnTo>
                    <a:pt x="6833705" y="1465122"/>
                  </a:lnTo>
                  <a:lnTo>
                    <a:pt x="6370980" y="1465122"/>
                  </a:lnTo>
                  <a:lnTo>
                    <a:pt x="6370980" y="1002144"/>
                  </a:lnTo>
                  <a:lnTo>
                    <a:pt x="6833705" y="1002144"/>
                  </a:lnTo>
                  <a:lnTo>
                    <a:pt x="6833705" y="976744"/>
                  </a:lnTo>
                  <a:lnTo>
                    <a:pt x="6370980" y="976744"/>
                  </a:lnTo>
                  <a:lnTo>
                    <a:pt x="6370980" y="513778"/>
                  </a:lnTo>
                  <a:lnTo>
                    <a:pt x="6833705" y="513778"/>
                  </a:lnTo>
                  <a:lnTo>
                    <a:pt x="6833705" y="488378"/>
                  </a:lnTo>
                  <a:lnTo>
                    <a:pt x="6370980" y="488378"/>
                  </a:lnTo>
                  <a:lnTo>
                    <a:pt x="6370980" y="25400"/>
                  </a:lnTo>
                  <a:lnTo>
                    <a:pt x="6833705" y="25400"/>
                  </a:lnTo>
                  <a:lnTo>
                    <a:pt x="6833705" y="0"/>
                  </a:lnTo>
                  <a:lnTo>
                    <a:pt x="6370980" y="0"/>
                  </a:lnTo>
                  <a:lnTo>
                    <a:pt x="6345580" y="0"/>
                  </a:lnTo>
                  <a:lnTo>
                    <a:pt x="6345580" y="25400"/>
                  </a:lnTo>
                  <a:lnTo>
                    <a:pt x="6345580" y="4883721"/>
                  </a:lnTo>
                  <a:lnTo>
                    <a:pt x="5882868" y="4883721"/>
                  </a:lnTo>
                  <a:lnTo>
                    <a:pt x="5882868" y="4420755"/>
                  </a:lnTo>
                  <a:lnTo>
                    <a:pt x="6345580" y="4420755"/>
                  </a:lnTo>
                  <a:lnTo>
                    <a:pt x="6345580" y="4395355"/>
                  </a:lnTo>
                  <a:lnTo>
                    <a:pt x="5882868" y="4395355"/>
                  </a:lnTo>
                  <a:lnTo>
                    <a:pt x="5882868" y="3932377"/>
                  </a:lnTo>
                  <a:lnTo>
                    <a:pt x="6345580" y="3932377"/>
                  </a:lnTo>
                  <a:lnTo>
                    <a:pt x="6345580" y="3906977"/>
                  </a:lnTo>
                  <a:lnTo>
                    <a:pt x="5882868" y="3906977"/>
                  </a:lnTo>
                  <a:lnTo>
                    <a:pt x="5882868" y="3444011"/>
                  </a:lnTo>
                  <a:lnTo>
                    <a:pt x="6345580" y="3444011"/>
                  </a:lnTo>
                  <a:lnTo>
                    <a:pt x="6345580" y="3418611"/>
                  </a:lnTo>
                  <a:lnTo>
                    <a:pt x="5882868" y="3418611"/>
                  </a:lnTo>
                  <a:lnTo>
                    <a:pt x="5882868" y="2955633"/>
                  </a:lnTo>
                  <a:lnTo>
                    <a:pt x="6345580" y="2955633"/>
                  </a:lnTo>
                  <a:lnTo>
                    <a:pt x="6345580" y="2930233"/>
                  </a:lnTo>
                  <a:lnTo>
                    <a:pt x="5882868" y="2930233"/>
                  </a:lnTo>
                  <a:lnTo>
                    <a:pt x="5882868" y="2467267"/>
                  </a:lnTo>
                  <a:lnTo>
                    <a:pt x="6345580" y="2467267"/>
                  </a:lnTo>
                  <a:lnTo>
                    <a:pt x="6345580" y="2441867"/>
                  </a:lnTo>
                  <a:lnTo>
                    <a:pt x="5882868" y="2441867"/>
                  </a:lnTo>
                  <a:lnTo>
                    <a:pt x="5882868" y="1978888"/>
                  </a:lnTo>
                  <a:lnTo>
                    <a:pt x="6345580" y="1978888"/>
                  </a:lnTo>
                  <a:lnTo>
                    <a:pt x="6345580" y="1953488"/>
                  </a:lnTo>
                  <a:lnTo>
                    <a:pt x="5882868" y="1953488"/>
                  </a:lnTo>
                  <a:lnTo>
                    <a:pt x="5882868" y="1490522"/>
                  </a:lnTo>
                  <a:lnTo>
                    <a:pt x="6345580" y="1490522"/>
                  </a:lnTo>
                  <a:lnTo>
                    <a:pt x="6345580" y="1465122"/>
                  </a:lnTo>
                  <a:lnTo>
                    <a:pt x="5882868" y="1465122"/>
                  </a:lnTo>
                  <a:lnTo>
                    <a:pt x="5882868" y="1002144"/>
                  </a:lnTo>
                  <a:lnTo>
                    <a:pt x="6345580" y="1002144"/>
                  </a:lnTo>
                  <a:lnTo>
                    <a:pt x="6345580" y="976744"/>
                  </a:lnTo>
                  <a:lnTo>
                    <a:pt x="5882868" y="976744"/>
                  </a:lnTo>
                  <a:lnTo>
                    <a:pt x="5882868" y="513778"/>
                  </a:lnTo>
                  <a:lnTo>
                    <a:pt x="6345580" y="513778"/>
                  </a:lnTo>
                  <a:lnTo>
                    <a:pt x="6345580" y="488378"/>
                  </a:lnTo>
                  <a:lnTo>
                    <a:pt x="5882868" y="488378"/>
                  </a:lnTo>
                  <a:lnTo>
                    <a:pt x="5882868" y="25400"/>
                  </a:lnTo>
                  <a:lnTo>
                    <a:pt x="6345580" y="25400"/>
                  </a:lnTo>
                  <a:lnTo>
                    <a:pt x="6345580" y="0"/>
                  </a:lnTo>
                  <a:lnTo>
                    <a:pt x="5882868" y="0"/>
                  </a:lnTo>
                  <a:lnTo>
                    <a:pt x="5857468" y="0"/>
                  </a:lnTo>
                  <a:lnTo>
                    <a:pt x="5857468" y="25400"/>
                  </a:lnTo>
                  <a:lnTo>
                    <a:pt x="5857468" y="4883721"/>
                  </a:lnTo>
                  <a:lnTo>
                    <a:pt x="5394744" y="4883721"/>
                  </a:lnTo>
                  <a:lnTo>
                    <a:pt x="5394744" y="4420755"/>
                  </a:lnTo>
                  <a:lnTo>
                    <a:pt x="5857468" y="4420755"/>
                  </a:lnTo>
                  <a:lnTo>
                    <a:pt x="5857468" y="4395355"/>
                  </a:lnTo>
                  <a:lnTo>
                    <a:pt x="5394744" y="4395355"/>
                  </a:lnTo>
                  <a:lnTo>
                    <a:pt x="5394744" y="3932377"/>
                  </a:lnTo>
                  <a:lnTo>
                    <a:pt x="5857468" y="3932377"/>
                  </a:lnTo>
                  <a:lnTo>
                    <a:pt x="5857468" y="3906977"/>
                  </a:lnTo>
                  <a:lnTo>
                    <a:pt x="5394744" y="3906977"/>
                  </a:lnTo>
                  <a:lnTo>
                    <a:pt x="5394744" y="3444011"/>
                  </a:lnTo>
                  <a:lnTo>
                    <a:pt x="5857468" y="3444011"/>
                  </a:lnTo>
                  <a:lnTo>
                    <a:pt x="5857468" y="3418611"/>
                  </a:lnTo>
                  <a:lnTo>
                    <a:pt x="5394744" y="3418611"/>
                  </a:lnTo>
                  <a:lnTo>
                    <a:pt x="5394744" y="2955633"/>
                  </a:lnTo>
                  <a:lnTo>
                    <a:pt x="5857468" y="2955633"/>
                  </a:lnTo>
                  <a:lnTo>
                    <a:pt x="5857468" y="2930233"/>
                  </a:lnTo>
                  <a:lnTo>
                    <a:pt x="5394744" y="2930233"/>
                  </a:lnTo>
                  <a:lnTo>
                    <a:pt x="5394744" y="2467267"/>
                  </a:lnTo>
                  <a:lnTo>
                    <a:pt x="5857468" y="2467267"/>
                  </a:lnTo>
                  <a:lnTo>
                    <a:pt x="5857468" y="2441867"/>
                  </a:lnTo>
                  <a:lnTo>
                    <a:pt x="5394744" y="2441867"/>
                  </a:lnTo>
                  <a:lnTo>
                    <a:pt x="5394744" y="1978888"/>
                  </a:lnTo>
                  <a:lnTo>
                    <a:pt x="5857468" y="1978888"/>
                  </a:lnTo>
                  <a:lnTo>
                    <a:pt x="5857468" y="1953488"/>
                  </a:lnTo>
                  <a:lnTo>
                    <a:pt x="5394744" y="1953488"/>
                  </a:lnTo>
                  <a:lnTo>
                    <a:pt x="5394744" y="1490522"/>
                  </a:lnTo>
                  <a:lnTo>
                    <a:pt x="5857468" y="1490522"/>
                  </a:lnTo>
                  <a:lnTo>
                    <a:pt x="5857468" y="1465122"/>
                  </a:lnTo>
                  <a:lnTo>
                    <a:pt x="5394744" y="1465122"/>
                  </a:lnTo>
                  <a:lnTo>
                    <a:pt x="5394744" y="1002144"/>
                  </a:lnTo>
                  <a:lnTo>
                    <a:pt x="5857468" y="1002144"/>
                  </a:lnTo>
                  <a:lnTo>
                    <a:pt x="5857468" y="976744"/>
                  </a:lnTo>
                  <a:lnTo>
                    <a:pt x="5394744" y="976744"/>
                  </a:lnTo>
                  <a:lnTo>
                    <a:pt x="5394744" y="513778"/>
                  </a:lnTo>
                  <a:lnTo>
                    <a:pt x="5857468" y="513778"/>
                  </a:lnTo>
                  <a:lnTo>
                    <a:pt x="5857468" y="488378"/>
                  </a:lnTo>
                  <a:lnTo>
                    <a:pt x="5394744" y="488378"/>
                  </a:lnTo>
                  <a:lnTo>
                    <a:pt x="5394744" y="25400"/>
                  </a:lnTo>
                  <a:lnTo>
                    <a:pt x="5857468" y="25400"/>
                  </a:lnTo>
                  <a:lnTo>
                    <a:pt x="5857468" y="0"/>
                  </a:lnTo>
                  <a:lnTo>
                    <a:pt x="5394744" y="0"/>
                  </a:lnTo>
                  <a:lnTo>
                    <a:pt x="5369344" y="0"/>
                  </a:lnTo>
                  <a:lnTo>
                    <a:pt x="5369344" y="25400"/>
                  </a:lnTo>
                  <a:lnTo>
                    <a:pt x="5369344" y="4883721"/>
                  </a:lnTo>
                  <a:lnTo>
                    <a:pt x="4906619" y="4883721"/>
                  </a:lnTo>
                  <a:lnTo>
                    <a:pt x="4906619" y="4420755"/>
                  </a:lnTo>
                  <a:lnTo>
                    <a:pt x="5369344" y="4420755"/>
                  </a:lnTo>
                  <a:lnTo>
                    <a:pt x="5369344" y="4395355"/>
                  </a:lnTo>
                  <a:lnTo>
                    <a:pt x="4906619" y="4395355"/>
                  </a:lnTo>
                  <a:lnTo>
                    <a:pt x="4906619" y="3932377"/>
                  </a:lnTo>
                  <a:lnTo>
                    <a:pt x="5369344" y="3932377"/>
                  </a:lnTo>
                  <a:lnTo>
                    <a:pt x="5369344" y="3906977"/>
                  </a:lnTo>
                  <a:lnTo>
                    <a:pt x="4906619" y="3906977"/>
                  </a:lnTo>
                  <a:lnTo>
                    <a:pt x="4906619" y="3444011"/>
                  </a:lnTo>
                  <a:lnTo>
                    <a:pt x="5369344" y="3444011"/>
                  </a:lnTo>
                  <a:lnTo>
                    <a:pt x="5369344" y="3418611"/>
                  </a:lnTo>
                  <a:lnTo>
                    <a:pt x="4906619" y="3418611"/>
                  </a:lnTo>
                  <a:lnTo>
                    <a:pt x="4906619" y="2955633"/>
                  </a:lnTo>
                  <a:lnTo>
                    <a:pt x="5369344" y="2955633"/>
                  </a:lnTo>
                  <a:lnTo>
                    <a:pt x="5369344" y="2930233"/>
                  </a:lnTo>
                  <a:lnTo>
                    <a:pt x="4906619" y="2930233"/>
                  </a:lnTo>
                  <a:lnTo>
                    <a:pt x="4906619" y="2467267"/>
                  </a:lnTo>
                  <a:lnTo>
                    <a:pt x="5369344" y="2467267"/>
                  </a:lnTo>
                  <a:lnTo>
                    <a:pt x="5369344" y="2441867"/>
                  </a:lnTo>
                  <a:lnTo>
                    <a:pt x="4906619" y="2441867"/>
                  </a:lnTo>
                  <a:lnTo>
                    <a:pt x="4906619" y="1978888"/>
                  </a:lnTo>
                  <a:lnTo>
                    <a:pt x="5369344" y="1978888"/>
                  </a:lnTo>
                  <a:lnTo>
                    <a:pt x="5369344" y="1953488"/>
                  </a:lnTo>
                  <a:lnTo>
                    <a:pt x="4906619" y="1953488"/>
                  </a:lnTo>
                  <a:lnTo>
                    <a:pt x="4906619" y="1490522"/>
                  </a:lnTo>
                  <a:lnTo>
                    <a:pt x="5369344" y="1490522"/>
                  </a:lnTo>
                  <a:lnTo>
                    <a:pt x="5369344" y="1465122"/>
                  </a:lnTo>
                  <a:lnTo>
                    <a:pt x="4906619" y="1465122"/>
                  </a:lnTo>
                  <a:lnTo>
                    <a:pt x="4906619" y="1002144"/>
                  </a:lnTo>
                  <a:lnTo>
                    <a:pt x="5369344" y="1002144"/>
                  </a:lnTo>
                  <a:lnTo>
                    <a:pt x="5369344" y="976744"/>
                  </a:lnTo>
                  <a:lnTo>
                    <a:pt x="4906619" y="976744"/>
                  </a:lnTo>
                  <a:lnTo>
                    <a:pt x="4906619" y="513778"/>
                  </a:lnTo>
                  <a:lnTo>
                    <a:pt x="5369344" y="513778"/>
                  </a:lnTo>
                  <a:lnTo>
                    <a:pt x="5369344" y="488378"/>
                  </a:lnTo>
                  <a:lnTo>
                    <a:pt x="4906619" y="488378"/>
                  </a:lnTo>
                  <a:lnTo>
                    <a:pt x="4906619" y="25400"/>
                  </a:lnTo>
                  <a:lnTo>
                    <a:pt x="5369344" y="25400"/>
                  </a:lnTo>
                  <a:lnTo>
                    <a:pt x="5369344" y="0"/>
                  </a:lnTo>
                  <a:lnTo>
                    <a:pt x="4906619" y="0"/>
                  </a:lnTo>
                  <a:lnTo>
                    <a:pt x="4881219" y="0"/>
                  </a:lnTo>
                  <a:lnTo>
                    <a:pt x="4881219" y="25400"/>
                  </a:lnTo>
                  <a:lnTo>
                    <a:pt x="4881219" y="4883721"/>
                  </a:lnTo>
                  <a:lnTo>
                    <a:pt x="4418495" y="4883721"/>
                  </a:lnTo>
                  <a:lnTo>
                    <a:pt x="4418495" y="4420755"/>
                  </a:lnTo>
                  <a:lnTo>
                    <a:pt x="4881219" y="4420755"/>
                  </a:lnTo>
                  <a:lnTo>
                    <a:pt x="4881219" y="4395355"/>
                  </a:lnTo>
                  <a:lnTo>
                    <a:pt x="4418495" y="4395355"/>
                  </a:lnTo>
                  <a:lnTo>
                    <a:pt x="4418495" y="3932377"/>
                  </a:lnTo>
                  <a:lnTo>
                    <a:pt x="4881219" y="3932377"/>
                  </a:lnTo>
                  <a:lnTo>
                    <a:pt x="4881219" y="3906977"/>
                  </a:lnTo>
                  <a:lnTo>
                    <a:pt x="4418495" y="3906977"/>
                  </a:lnTo>
                  <a:lnTo>
                    <a:pt x="4418495" y="3444011"/>
                  </a:lnTo>
                  <a:lnTo>
                    <a:pt x="4881219" y="3444011"/>
                  </a:lnTo>
                  <a:lnTo>
                    <a:pt x="4881219" y="3418611"/>
                  </a:lnTo>
                  <a:lnTo>
                    <a:pt x="4418495" y="3418611"/>
                  </a:lnTo>
                  <a:lnTo>
                    <a:pt x="4418495" y="2955633"/>
                  </a:lnTo>
                  <a:lnTo>
                    <a:pt x="4881219" y="2955633"/>
                  </a:lnTo>
                  <a:lnTo>
                    <a:pt x="4881219" y="2930233"/>
                  </a:lnTo>
                  <a:lnTo>
                    <a:pt x="4418495" y="2930233"/>
                  </a:lnTo>
                  <a:lnTo>
                    <a:pt x="4418495" y="2467267"/>
                  </a:lnTo>
                  <a:lnTo>
                    <a:pt x="4881219" y="2467267"/>
                  </a:lnTo>
                  <a:lnTo>
                    <a:pt x="4881219" y="2441867"/>
                  </a:lnTo>
                  <a:lnTo>
                    <a:pt x="4418495" y="2441867"/>
                  </a:lnTo>
                  <a:lnTo>
                    <a:pt x="4418495" y="1978888"/>
                  </a:lnTo>
                  <a:lnTo>
                    <a:pt x="4881219" y="1978888"/>
                  </a:lnTo>
                  <a:lnTo>
                    <a:pt x="4881219" y="1953488"/>
                  </a:lnTo>
                  <a:lnTo>
                    <a:pt x="4418495" y="1953488"/>
                  </a:lnTo>
                  <a:lnTo>
                    <a:pt x="4418495" y="1490522"/>
                  </a:lnTo>
                  <a:lnTo>
                    <a:pt x="4881219" y="1490522"/>
                  </a:lnTo>
                  <a:lnTo>
                    <a:pt x="4881219" y="1465122"/>
                  </a:lnTo>
                  <a:lnTo>
                    <a:pt x="4418495" y="1465122"/>
                  </a:lnTo>
                  <a:lnTo>
                    <a:pt x="4418495" y="1002144"/>
                  </a:lnTo>
                  <a:lnTo>
                    <a:pt x="4881219" y="1002144"/>
                  </a:lnTo>
                  <a:lnTo>
                    <a:pt x="4881219" y="976744"/>
                  </a:lnTo>
                  <a:lnTo>
                    <a:pt x="4418495" y="976744"/>
                  </a:lnTo>
                  <a:lnTo>
                    <a:pt x="4418495" y="513778"/>
                  </a:lnTo>
                  <a:lnTo>
                    <a:pt x="4881219" y="513778"/>
                  </a:lnTo>
                  <a:lnTo>
                    <a:pt x="4881219" y="488378"/>
                  </a:lnTo>
                  <a:lnTo>
                    <a:pt x="4418495" y="488378"/>
                  </a:lnTo>
                  <a:lnTo>
                    <a:pt x="4418495" y="25400"/>
                  </a:lnTo>
                  <a:lnTo>
                    <a:pt x="4881219" y="25400"/>
                  </a:lnTo>
                  <a:lnTo>
                    <a:pt x="4881219" y="0"/>
                  </a:lnTo>
                  <a:lnTo>
                    <a:pt x="4418495" y="0"/>
                  </a:lnTo>
                  <a:lnTo>
                    <a:pt x="4393095" y="0"/>
                  </a:lnTo>
                  <a:lnTo>
                    <a:pt x="4393095" y="25400"/>
                  </a:lnTo>
                  <a:lnTo>
                    <a:pt x="4393095" y="4883721"/>
                  </a:lnTo>
                  <a:lnTo>
                    <a:pt x="3930383" y="4883721"/>
                  </a:lnTo>
                  <a:lnTo>
                    <a:pt x="3930383" y="4420755"/>
                  </a:lnTo>
                  <a:lnTo>
                    <a:pt x="4393095" y="4420755"/>
                  </a:lnTo>
                  <a:lnTo>
                    <a:pt x="4393095" y="4395355"/>
                  </a:lnTo>
                  <a:lnTo>
                    <a:pt x="3930383" y="4395355"/>
                  </a:lnTo>
                  <a:lnTo>
                    <a:pt x="3930383" y="3932377"/>
                  </a:lnTo>
                  <a:lnTo>
                    <a:pt x="4393095" y="3932377"/>
                  </a:lnTo>
                  <a:lnTo>
                    <a:pt x="4393095" y="3906977"/>
                  </a:lnTo>
                  <a:lnTo>
                    <a:pt x="3930383" y="3906977"/>
                  </a:lnTo>
                  <a:lnTo>
                    <a:pt x="3930383" y="3444011"/>
                  </a:lnTo>
                  <a:lnTo>
                    <a:pt x="4393095" y="3444011"/>
                  </a:lnTo>
                  <a:lnTo>
                    <a:pt x="4393095" y="3418611"/>
                  </a:lnTo>
                  <a:lnTo>
                    <a:pt x="3930383" y="3418611"/>
                  </a:lnTo>
                  <a:lnTo>
                    <a:pt x="3930383" y="2955633"/>
                  </a:lnTo>
                  <a:lnTo>
                    <a:pt x="4393095" y="2955633"/>
                  </a:lnTo>
                  <a:lnTo>
                    <a:pt x="4393095" y="2930233"/>
                  </a:lnTo>
                  <a:lnTo>
                    <a:pt x="3930383" y="2930233"/>
                  </a:lnTo>
                  <a:lnTo>
                    <a:pt x="3930383" y="2467267"/>
                  </a:lnTo>
                  <a:lnTo>
                    <a:pt x="4393095" y="2467267"/>
                  </a:lnTo>
                  <a:lnTo>
                    <a:pt x="4393095" y="2441867"/>
                  </a:lnTo>
                  <a:lnTo>
                    <a:pt x="3930383" y="2441867"/>
                  </a:lnTo>
                  <a:lnTo>
                    <a:pt x="3930383" y="1978888"/>
                  </a:lnTo>
                  <a:lnTo>
                    <a:pt x="4393095" y="1978888"/>
                  </a:lnTo>
                  <a:lnTo>
                    <a:pt x="4393095" y="1953488"/>
                  </a:lnTo>
                  <a:lnTo>
                    <a:pt x="3930383" y="1953488"/>
                  </a:lnTo>
                  <a:lnTo>
                    <a:pt x="3930383" y="1490522"/>
                  </a:lnTo>
                  <a:lnTo>
                    <a:pt x="4393095" y="1490522"/>
                  </a:lnTo>
                  <a:lnTo>
                    <a:pt x="4393095" y="1465122"/>
                  </a:lnTo>
                  <a:lnTo>
                    <a:pt x="3930383" y="1465122"/>
                  </a:lnTo>
                  <a:lnTo>
                    <a:pt x="3930383" y="1002144"/>
                  </a:lnTo>
                  <a:lnTo>
                    <a:pt x="4393095" y="1002144"/>
                  </a:lnTo>
                  <a:lnTo>
                    <a:pt x="4393095" y="976744"/>
                  </a:lnTo>
                  <a:lnTo>
                    <a:pt x="3930383" y="976744"/>
                  </a:lnTo>
                  <a:lnTo>
                    <a:pt x="3930383" y="513778"/>
                  </a:lnTo>
                  <a:lnTo>
                    <a:pt x="4393095" y="513778"/>
                  </a:lnTo>
                  <a:lnTo>
                    <a:pt x="4393095" y="488378"/>
                  </a:lnTo>
                  <a:lnTo>
                    <a:pt x="3930383" y="488378"/>
                  </a:lnTo>
                  <a:lnTo>
                    <a:pt x="3930383" y="25400"/>
                  </a:lnTo>
                  <a:lnTo>
                    <a:pt x="4393095" y="25400"/>
                  </a:lnTo>
                  <a:lnTo>
                    <a:pt x="4393095" y="0"/>
                  </a:lnTo>
                  <a:lnTo>
                    <a:pt x="3930383" y="0"/>
                  </a:lnTo>
                  <a:lnTo>
                    <a:pt x="3904983" y="0"/>
                  </a:lnTo>
                  <a:lnTo>
                    <a:pt x="3904983" y="25400"/>
                  </a:lnTo>
                  <a:lnTo>
                    <a:pt x="3904983" y="4883721"/>
                  </a:lnTo>
                  <a:lnTo>
                    <a:pt x="3442258" y="4883721"/>
                  </a:lnTo>
                  <a:lnTo>
                    <a:pt x="3442258" y="4420755"/>
                  </a:lnTo>
                  <a:lnTo>
                    <a:pt x="3904983" y="4420755"/>
                  </a:lnTo>
                  <a:lnTo>
                    <a:pt x="3904983" y="4395355"/>
                  </a:lnTo>
                  <a:lnTo>
                    <a:pt x="3442258" y="4395355"/>
                  </a:lnTo>
                  <a:lnTo>
                    <a:pt x="3442258" y="3932377"/>
                  </a:lnTo>
                  <a:lnTo>
                    <a:pt x="3904983" y="3932377"/>
                  </a:lnTo>
                  <a:lnTo>
                    <a:pt x="3904983" y="3906977"/>
                  </a:lnTo>
                  <a:lnTo>
                    <a:pt x="3442258" y="3906977"/>
                  </a:lnTo>
                  <a:lnTo>
                    <a:pt x="3442258" y="3444011"/>
                  </a:lnTo>
                  <a:lnTo>
                    <a:pt x="3904983" y="3444011"/>
                  </a:lnTo>
                  <a:lnTo>
                    <a:pt x="3904983" y="3418611"/>
                  </a:lnTo>
                  <a:lnTo>
                    <a:pt x="3442258" y="3418611"/>
                  </a:lnTo>
                  <a:lnTo>
                    <a:pt x="3442258" y="2955633"/>
                  </a:lnTo>
                  <a:lnTo>
                    <a:pt x="3904983" y="2955633"/>
                  </a:lnTo>
                  <a:lnTo>
                    <a:pt x="3904983" y="2930233"/>
                  </a:lnTo>
                  <a:lnTo>
                    <a:pt x="3442258" y="2930233"/>
                  </a:lnTo>
                  <a:lnTo>
                    <a:pt x="3442258" y="2467267"/>
                  </a:lnTo>
                  <a:lnTo>
                    <a:pt x="3904983" y="2467267"/>
                  </a:lnTo>
                  <a:lnTo>
                    <a:pt x="3904983" y="2441867"/>
                  </a:lnTo>
                  <a:lnTo>
                    <a:pt x="3442258" y="2441867"/>
                  </a:lnTo>
                  <a:lnTo>
                    <a:pt x="3442258" y="1978888"/>
                  </a:lnTo>
                  <a:lnTo>
                    <a:pt x="3904983" y="1978888"/>
                  </a:lnTo>
                  <a:lnTo>
                    <a:pt x="3904983" y="1953488"/>
                  </a:lnTo>
                  <a:lnTo>
                    <a:pt x="3442258" y="1953488"/>
                  </a:lnTo>
                  <a:lnTo>
                    <a:pt x="3442258" y="1490522"/>
                  </a:lnTo>
                  <a:lnTo>
                    <a:pt x="3904983" y="1490522"/>
                  </a:lnTo>
                  <a:lnTo>
                    <a:pt x="3904983" y="1465122"/>
                  </a:lnTo>
                  <a:lnTo>
                    <a:pt x="3442258" y="1465122"/>
                  </a:lnTo>
                  <a:lnTo>
                    <a:pt x="3442258" y="1002144"/>
                  </a:lnTo>
                  <a:lnTo>
                    <a:pt x="3904983" y="1002144"/>
                  </a:lnTo>
                  <a:lnTo>
                    <a:pt x="3904983" y="976744"/>
                  </a:lnTo>
                  <a:lnTo>
                    <a:pt x="3442258" y="976744"/>
                  </a:lnTo>
                  <a:lnTo>
                    <a:pt x="3442258" y="513778"/>
                  </a:lnTo>
                  <a:lnTo>
                    <a:pt x="3904983" y="513778"/>
                  </a:lnTo>
                  <a:lnTo>
                    <a:pt x="3904983" y="488378"/>
                  </a:lnTo>
                  <a:lnTo>
                    <a:pt x="3442258" y="488378"/>
                  </a:lnTo>
                  <a:lnTo>
                    <a:pt x="3442258" y="25400"/>
                  </a:lnTo>
                  <a:lnTo>
                    <a:pt x="3904983" y="25400"/>
                  </a:lnTo>
                  <a:lnTo>
                    <a:pt x="3904983" y="0"/>
                  </a:lnTo>
                  <a:lnTo>
                    <a:pt x="3442258" y="0"/>
                  </a:lnTo>
                  <a:lnTo>
                    <a:pt x="3416858" y="0"/>
                  </a:lnTo>
                  <a:lnTo>
                    <a:pt x="3416858" y="25400"/>
                  </a:lnTo>
                  <a:lnTo>
                    <a:pt x="3416858" y="4883721"/>
                  </a:lnTo>
                  <a:lnTo>
                    <a:pt x="2954134" y="4883721"/>
                  </a:lnTo>
                  <a:lnTo>
                    <a:pt x="2954134" y="4420755"/>
                  </a:lnTo>
                  <a:lnTo>
                    <a:pt x="3416858" y="4420755"/>
                  </a:lnTo>
                  <a:lnTo>
                    <a:pt x="3416858" y="4395355"/>
                  </a:lnTo>
                  <a:lnTo>
                    <a:pt x="2954134" y="4395355"/>
                  </a:lnTo>
                  <a:lnTo>
                    <a:pt x="2954134" y="3932377"/>
                  </a:lnTo>
                  <a:lnTo>
                    <a:pt x="3416858" y="3932377"/>
                  </a:lnTo>
                  <a:lnTo>
                    <a:pt x="3416858" y="3906977"/>
                  </a:lnTo>
                  <a:lnTo>
                    <a:pt x="2954134" y="3906977"/>
                  </a:lnTo>
                  <a:lnTo>
                    <a:pt x="2954134" y="3444011"/>
                  </a:lnTo>
                  <a:lnTo>
                    <a:pt x="3416858" y="3444011"/>
                  </a:lnTo>
                  <a:lnTo>
                    <a:pt x="3416858" y="3418611"/>
                  </a:lnTo>
                  <a:lnTo>
                    <a:pt x="2954134" y="3418611"/>
                  </a:lnTo>
                  <a:lnTo>
                    <a:pt x="2954134" y="2955633"/>
                  </a:lnTo>
                  <a:lnTo>
                    <a:pt x="3416858" y="2955633"/>
                  </a:lnTo>
                  <a:lnTo>
                    <a:pt x="3416858" y="2930233"/>
                  </a:lnTo>
                  <a:lnTo>
                    <a:pt x="2954134" y="2930233"/>
                  </a:lnTo>
                  <a:lnTo>
                    <a:pt x="2954134" y="2467267"/>
                  </a:lnTo>
                  <a:lnTo>
                    <a:pt x="3416858" y="2467267"/>
                  </a:lnTo>
                  <a:lnTo>
                    <a:pt x="3416858" y="2441867"/>
                  </a:lnTo>
                  <a:lnTo>
                    <a:pt x="2954134" y="2441867"/>
                  </a:lnTo>
                  <a:lnTo>
                    <a:pt x="2954134" y="1978888"/>
                  </a:lnTo>
                  <a:lnTo>
                    <a:pt x="3416858" y="1978888"/>
                  </a:lnTo>
                  <a:lnTo>
                    <a:pt x="3416858" y="1953488"/>
                  </a:lnTo>
                  <a:lnTo>
                    <a:pt x="2954134" y="1953488"/>
                  </a:lnTo>
                  <a:lnTo>
                    <a:pt x="2954134" y="1490522"/>
                  </a:lnTo>
                  <a:lnTo>
                    <a:pt x="3416858" y="1490522"/>
                  </a:lnTo>
                  <a:lnTo>
                    <a:pt x="3416858" y="1465122"/>
                  </a:lnTo>
                  <a:lnTo>
                    <a:pt x="2954134" y="1465122"/>
                  </a:lnTo>
                  <a:lnTo>
                    <a:pt x="2954134" y="1002144"/>
                  </a:lnTo>
                  <a:lnTo>
                    <a:pt x="3416858" y="1002144"/>
                  </a:lnTo>
                  <a:lnTo>
                    <a:pt x="3416858" y="976744"/>
                  </a:lnTo>
                  <a:lnTo>
                    <a:pt x="2954134" y="976744"/>
                  </a:lnTo>
                  <a:lnTo>
                    <a:pt x="2954134" y="513778"/>
                  </a:lnTo>
                  <a:lnTo>
                    <a:pt x="3416858" y="513778"/>
                  </a:lnTo>
                  <a:lnTo>
                    <a:pt x="3416858" y="488378"/>
                  </a:lnTo>
                  <a:lnTo>
                    <a:pt x="2954134" y="488378"/>
                  </a:lnTo>
                  <a:lnTo>
                    <a:pt x="2954134" y="25400"/>
                  </a:lnTo>
                  <a:lnTo>
                    <a:pt x="3416858" y="25400"/>
                  </a:lnTo>
                  <a:lnTo>
                    <a:pt x="3416858" y="0"/>
                  </a:lnTo>
                  <a:lnTo>
                    <a:pt x="2954134" y="0"/>
                  </a:lnTo>
                  <a:lnTo>
                    <a:pt x="2928734" y="0"/>
                  </a:lnTo>
                  <a:lnTo>
                    <a:pt x="2928734" y="25400"/>
                  </a:lnTo>
                  <a:lnTo>
                    <a:pt x="2928734" y="4883721"/>
                  </a:lnTo>
                  <a:lnTo>
                    <a:pt x="2466009" y="4883721"/>
                  </a:lnTo>
                  <a:lnTo>
                    <a:pt x="2466009" y="4420755"/>
                  </a:lnTo>
                  <a:lnTo>
                    <a:pt x="2928734" y="4420755"/>
                  </a:lnTo>
                  <a:lnTo>
                    <a:pt x="2928734" y="4395355"/>
                  </a:lnTo>
                  <a:lnTo>
                    <a:pt x="2466009" y="4395355"/>
                  </a:lnTo>
                  <a:lnTo>
                    <a:pt x="2466009" y="3932377"/>
                  </a:lnTo>
                  <a:lnTo>
                    <a:pt x="2928734" y="3932377"/>
                  </a:lnTo>
                  <a:lnTo>
                    <a:pt x="2928734" y="3906977"/>
                  </a:lnTo>
                  <a:lnTo>
                    <a:pt x="2466009" y="3906977"/>
                  </a:lnTo>
                  <a:lnTo>
                    <a:pt x="2466009" y="3444011"/>
                  </a:lnTo>
                  <a:lnTo>
                    <a:pt x="2928734" y="3444011"/>
                  </a:lnTo>
                  <a:lnTo>
                    <a:pt x="2928734" y="3418611"/>
                  </a:lnTo>
                  <a:lnTo>
                    <a:pt x="2466009" y="3418611"/>
                  </a:lnTo>
                  <a:lnTo>
                    <a:pt x="2466009" y="2955633"/>
                  </a:lnTo>
                  <a:lnTo>
                    <a:pt x="2928734" y="2955633"/>
                  </a:lnTo>
                  <a:lnTo>
                    <a:pt x="2928734" y="2930233"/>
                  </a:lnTo>
                  <a:lnTo>
                    <a:pt x="2466009" y="2930233"/>
                  </a:lnTo>
                  <a:lnTo>
                    <a:pt x="2466009" y="2467267"/>
                  </a:lnTo>
                  <a:lnTo>
                    <a:pt x="2928734" y="2467267"/>
                  </a:lnTo>
                  <a:lnTo>
                    <a:pt x="2928734" y="2441867"/>
                  </a:lnTo>
                  <a:lnTo>
                    <a:pt x="2466009" y="2441867"/>
                  </a:lnTo>
                  <a:lnTo>
                    <a:pt x="2466009" y="1978888"/>
                  </a:lnTo>
                  <a:lnTo>
                    <a:pt x="2928734" y="1978888"/>
                  </a:lnTo>
                  <a:lnTo>
                    <a:pt x="2928734" y="1953488"/>
                  </a:lnTo>
                  <a:lnTo>
                    <a:pt x="2466009" y="1953488"/>
                  </a:lnTo>
                  <a:lnTo>
                    <a:pt x="2466009" y="1490522"/>
                  </a:lnTo>
                  <a:lnTo>
                    <a:pt x="2928734" y="1490522"/>
                  </a:lnTo>
                  <a:lnTo>
                    <a:pt x="2928734" y="1465122"/>
                  </a:lnTo>
                  <a:lnTo>
                    <a:pt x="2466009" y="1465122"/>
                  </a:lnTo>
                  <a:lnTo>
                    <a:pt x="2466009" y="1002144"/>
                  </a:lnTo>
                  <a:lnTo>
                    <a:pt x="2928734" y="1002144"/>
                  </a:lnTo>
                  <a:lnTo>
                    <a:pt x="2928734" y="976744"/>
                  </a:lnTo>
                  <a:lnTo>
                    <a:pt x="2466009" y="976744"/>
                  </a:lnTo>
                  <a:lnTo>
                    <a:pt x="2466009" y="513778"/>
                  </a:lnTo>
                  <a:lnTo>
                    <a:pt x="2928734" y="513778"/>
                  </a:lnTo>
                  <a:lnTo>
                    <a:pt x="2928734" y="488378"/>
                  </a:lnTo>
                  <a:lnTo>
                    <a:pt x="2466009" y="488378"/>
                  </a:lnTo>
                  <a:lnTo>
                    <a:pt x="2466009" y="25400"/>
                  </a:lnTo>
                  <a:lnTo>
                    <a:pt x="2928734" y="25400"/>
                  </a:lnTo>
                  <a:lnTo>
                    <a:pt x="2928734" y="0"/>
                  </a:lnTo>
                  <a:lnTo>
                    <a:pt x="2466009" y="0"/>
                  </a:lnTo>
                  <a:lnTo>
                    <a:pt x="2440609" y="0"/>
                  </a:lnTo>
                  <a:lnTo>
                    <a:pt x="2440609" y="25400"/>
                  </a:lnTo>
                  <a:lnTo>
                    <a:pt x="2440609" y="4883721"/>
                  </a:lnTo>
                  <a:lnTo>
                    <a:pt x="1977885" y="4883721"/>
                  </a:lnTo>
                  <a:lnTo>
                    <a:pt x="1977885" y="4420755"/>
                  </a:lnTo>
                  <a:lnTo>
                    <a:pt x="2440609" y="4420755"/>
                  </a:lnTo>
                  <a:lnTo>
                    <a:pt x="2440609" y="4395355"/>
                  </a:lnTo>
                  <a:lnTo>
                    <a:pt x="1977885" y="4395355"/>
                  </a:lnTo>
                  <a:lnTo>
                    <a:pt x="1977885" y="3932377"/>
                  </a:lnTo>
                  <a:lnTo>
                    <a:pt x="2440609" y="3932377"/>
                  </a:lnTo>
                  <a:lnTo>
                    <a:pt x="2440609" y="3906977"/>
                  </a:lnTo>
                  <a:lnTo>
                    <a:pt x="1977885" y="3906977"/>
                  </a:lnTo>
                  <a:lnTo>
                    <a:pt x="1977885" y="3444011"/>
                  </a:lnTo>
                  <a:lnTo>
                    <a:pt x="2440609" y="3444011"/>
                  </a:lnTo>
                  <a:lnTo>
                    <a:pt x="2440609" y="3418611"/>
                  </a:lnTo>
                  <a:lnTo>
                    <a:pt x="1977885" y="3418611"/>
                  </a:lnTo>
                  <a:lnTo>
                    <a:pt x="1977885" y="2955633"/>
                  </a:lnTo>
                  <a:lnTo>
                    <a:pt x="2440609" y="2955633"/>
                  </a:lnTo>
                  <a:lnTo>
                    <a:pt x="2440609" y="2930233"/>
                  </a:lnTo>
                  <a:lnTo>
                    <a:pt x="1977885" y="2930233"/>
                  </a:lnTo>
                  <a:lnTo>
                    <a:pt x="1977885" y="2467267"/>
                  </a:lnTo>
                  <a:lnTo>
                    <a:pt x="2440609" y="2467267"/>
                  </a:lnTo>
                  <a:lnTo>
                    <a:pt x="2440609" y="2441867"/>
                  </a:lnTo>
                  <a:lnTo>
                    <a:pt x="1977885" y="2441867"/>
                  </a:lnTo>
                  <a:lnTo>
                    <a:pt x="1977885" y="1978888"/>
                  </a:lnTo>
                  <a:lnTo>
                    <a:pt x="2440609" y="1978888"/>
                  </a:lnTo>
                  <a:lnTo>
                    <a:pt x="2440609" y="1953488"/>
                  </a:lnTo>
                  <a:lnTo>
                    <a:pt x="1977885" y="1953488"/>
                  </a:lnTo>
                  <a:lnTo>
                    <a:pt x="1977885" y="1490522"/>
                  </a:lnTo>
                  <a:lnTo>
                    <a:pt x="2440609" y="1490522"/>
                  </a:lnTo>
                  <a:lnTo>
                    <a:pt x="2440609" y="1465122"/>
                  </a:lnTo>
                  <a:lnTo>
                    <a:pt x="1977885" y="1465122"/>
                  </a:lnTo>
                  <a:lnTo>
                    <a:pt x="1977885" y="1002144"/>
                  </a:lnTo>
                  <a:lnTo>
                    <a:pt x="2440609" y="1002144"/>
                  </a:lnTo>
                  <a:lnTo>
                    <a:pt x="2440609" y="976744"/>
                  </a:lnTo>
                  <a:lnTo>
                    <a:pt x="1977885" y="976744"/>
                  </a:lnTo>
                  <a:lnTo>
                    <a:pt x="1977885" y="513778"/>
                  </a:lnTo>
                  <a:lnTo>
                    <a:pt x="2440609" y="513778"/>
                  </a:lnTo>
                  <a:lnTo>
                    <a:pt x="2440609" y="488378"/>
                  </a:lnTo>
                  <a:lnTo>
                    <a:pt x="1977885" y="488378"/>
                  </a:lnTo>
                  <a:lnTo>
                    <a:pt x="1977885" y="25400"/>
                  </a:lnTo>
                  <a:lnTo>
                    <a:pt x="2440609" y="25400"/>
                  </a:lnTo>
                  <a:lnTo>
                    <a:pt x="2440609" y="0"/>
                  </a:lnTo>
                  <a:lnTo>
                    <a:pt x="1977885" y="0"/>
                  </a:lnTo>
                  <a:lnTo>
                    <a:pt x="1952485" y="0"/>
                  </a:lnTo>
                  <a:lnTo>
                    <a:pt x="1952485" y="25400"/>
                  </a:lnTo>
                  <a:lnTo>
                    <a:pt x="1952485" y="4883721"/>
                  </a:lnTo>
                  <a:lnTo>
                    <a:pt x="1489773" y="4883721"/>
                  </a:lnTo>
                  <a:lnTo>
                    <a:pt x="1489773" y="4420755"/>
                  </a:lnTo>
                  <a:lnTo>
                    <a:pt x="1952485" y="4420755"/>
                  </a:lnTo>
                  <a:lnTo>
                    <a:pt x="1952485" y="4395355"/>
                  </a:lnTo>
                  <a:lnTo>
                    <a:pt x="1489773" y="4395355"/>
                  </a:lnTo>
                  <a:lnTo>
                    <a:pt x="1489773" y="3932377"/>
                  </a:lnTo>
                  <a:lnTo>
                    <a:pt x="1952485" y="3932377"/>
                  </a:lnTo>
                  <a:lnTo>
                    <a:pt x="1952485" y="3906977"/>
                  </a:lnTo>
                  <a:lnTo>
                    <a:pt x="1489773" y="3906977"/>
                  </a:lnTo>
                  <a:lnTo>
                    <a:pt x="1489773" y="3444011"/>
                  </a:lnTo>
                  <a:lnTo>
                    <a:pt x="1952485" y="3444011"/>
                  </a:lnTo>
                  <a:lnTo>
                    <a:pt x="1952485" y="3418611"/>
                  </a:lnTo>
                  <a:lnTo>
                    <a:pt x="1489773" y="3418611"/>
                  </a:lnTo>
                  <a:lnTo>
                    <a:pt x="1489773" y="2955633"/>
                  </a:lnTo>
                  <a:lnTo>
                    <a:pt x="1952485" y="2955633"/>
                  </a:lnTo>
                  <a:lnTo>
                    <a:pt x="1952485" y="2930233"/>
                  </a:lnTo>
                  <a:lnTo>
                    <a:pt x="1489773" y="2930233"/>
                  </a:lnTo>
                  <a:lnTo>
                    <a:pt x="1489773" y="2467267"/>
                  </a:lnTo>
                  <a:lnTo>
                    <a:pt x="1952485" y="2467267"/>
                  </a:lnTo>
                  <a:lnTo>
                    <a:pt x="1952485" y="2441867"/>
                  </a:lnTo>
                  <a:lnTo>
                    <a:pt x="1489773" y="2441867"/>
                  </a:lnTo>
                  <a:lnTo>
                    <a:pt x="1489773" y="1978888"/>
                  </a:lnTo>
                  <a:lnTo>
                    <a:pt x="1952485" y="1978888"/>
                  </a:lnTo>
                  <a:lnTo>
                    <a:pt x="1952485" y="1953488"/>
                  </a:lnTo>
                  <a:lnTo>
                    <a:pt x="1489773" y="1953488"/>
                  </a:lnTo>
                  <a:lnTo>
                    <a:pt x="1489773" y="1490522"/>
                  </a:lnTo>
                  <a:lnTo>
                    <a:pt x="1952485" y="1490522"/>
                  </a:lnTo>
                  <a:lnTo>
                    <a:pt x="1952485" y="1465122"/>
                  </a:lnTo>
                  <a:lnTo>
                    <a:pt x="1489773" y="1465122"/>
                  </a:lnTo>
                  <a:lnTo>
                    <a:pt x="1489773" y="1002144"/>
                  </a:lnTo>
                  <a:lnTo>
                    <a:pt x="1952485" y="1002144"/>
                  </a:lnTo>
                  <a:lnTo>
                    <a:pt x="1952485" y="976744"/>
                  </a:lnTo>
                  <a:lnTo>
                    <a:pt x="1489773" y="976744"/>
                  </a:lnTo>
                  <a:lnTo>
                    <a:pt x="1489773" y="513778"/>
                  </a:lnTo>
                  <a:lnTo>
                    <a:pt x="1952485" y="513778"/>
                  </a:lnTo>
                  <a:lnTo>
                    <a:pt x="1952485" y="488378"/>
                  </a:lnTo>
                  <a:lnTo>
                    <a:pt x="1489773" y="488378"/>
                  </a:lnTo>
                  <a:lnTo>
                    <a:pt x="1489773" y="25400"/>
                  </a:lnTo>
                  <a:lnTo>
                    <a:pt x="1952485" y="25400"/>
                  </a:lnTo>
                  <a:lnTo>
                    <a:pt x="1952485" y="0"/>
                  </a:lnTo>
                  <a:lnTo>
                    <a:pt x="1489773" y="0"/>
                  </a:lnTo>
                  <a:lnTo>
                    <a:pt x="1464373" y="0"/>
                  </a:lnTo>
                  <a:lnTo>
                    <a:pt x="1464373" y="25400"/>
                  </a:lnTo>
                  <a:lnTo>
                    <a:pt x="1464373" y="4883721"/>
                  </a:lnTo>
                  <a:lnTo>
                    <a:pt x="1001649" y="4883721"/>
                  </a:lnTo>
                  <a:lnTo>
                    <a:pt x="1001649" y="4420755"/>
                  </a:lnTo>
                  <a:lnTo>
                    <a:pt x="1464373" y="4420755"/>
                  </a:lnTo>
                  <a:lnTo>
                    <a:pt x="1464373" y="4395355"/>
                  </a:lnTo>
                  <a:lnTo>
                    <a:pt x="1001649" y="4395355"/>
                  </a:lnTo>
                  <a:lnTo>
                    <a:pt x="1001649" y="3932377"/>
                  </a:lnTo>
                  <a:lnTo>
                    <a:pt x="1464373" y="3932377"/>
                  </a:lnTo>
                  <a:lnTo>
                    <a:pt x="1464373" y="3906977"/>
                  </a:lnTo>
                  <a:lnTo>
                    <a:pt x="1001649" y="3906977"/>
                  </a:lnTo>
                  <a:lnTo>
                    <a:pt x="1001649" y="3444011"/>
                  </a:lnTo>
                  <a:lnTo>
                    <a:pt x="1464373" y="3444011"/>
                  </a:lnTo>
                  <a:lnTo>
                    <a:pt x="1464373" y="3418611"/>
                  </a:lnTo>
                  <a:lnTo>
                    <a:pt x="1001649" y="3418611"/>
                  </a:lnTo>
                  <a:lnTo>
                    <a:pt x="1001649" y="2955633"/>
                  </a:lnTo>
                  <a:lnTo>
                    <a:pt x="1464373" y="2955633"/>
                  </a:lnTo>
                  <a:lnTo>
                    <a:pt x="1464373" y="2930233"/>
                  </a:lnTo>
                  <a:lnTo>
                    <a:pt x="1001649" y="2930233"/>
                  </a:lnTo>
                  <a:lnTo>
                    <a:pt x="1001649" y="2467267"/>
                  </a:lnTo>
                  <a:lnTo>
                    <a:pt x="1464373" y="2467267"/>
                  </a:lnTo>
                  <a:lnTo>
                    <a:pt x="1464373" y="2441867"/>
                  </a:lnTo>
                  <a:lnTo>
                    <a:pt x="1001649" y="2441867"/>
                  </a:lnTo>
                  <a:lnTo>
                    <a:pt x="1001649" y="1978888"/>
                  </a:lnTo>
                  <a:lnTo>
                    <a:pt x="1464373" y="1978888"/>
                  </a:lnTo>
                  <a:lnTo>
                    <a:pt x="1464373" y="1953488"/>
                  </a:lnTo>
                  <a:lnTo>
                    <a:pt x="1001649" y="1953488"/>
                  </a:lnTo>
                  <a:lnTo>
                    <a:pt x="1001649" y="1490522"/>
                  </a:lnTo>
                  <a:lnTo>
                    <a:pt x="1464373" y="1490522"/>
                  </a:lnTo>
                  <a:lnTo>
                    <a:pt x="1464373" y="1465122"/>
                  </a:lnTo>
                  <a:lnTo>
                    <a:pt x="1001649" y="1465122"/>
                  </a:lnTo>
                  <a:lnTo>
                    <a:pt x="1001649" y="1002144"/>
                  </a:lnTo>
                  <a:lnTo>
                    <a:pt x="1464373" y="1002144"/>
                  </a:lnTo>
                  <a:lnTo>
                    <a:pt x="1464373" y="976744"/>
                  </a:lnTo>
                  <a:lnTo>
                    <a:pt x="1001649" y="976744"/>
                  </a:lnTo>
                  <a:lnTo>
                    <a:pt x="1001649" y="513778"/>
                  </a:lnTo>
                  <a:lnTo>
                    <a:pt x="1464373" y="513778"/>
                  </a:lnTo>
                  <a:lnTo>
                    <a:pt x="1464373" y="488378"/>
                  </a:lnTo>
                  <a:lnTo>
                    <a:pt x="1001649" y="488378"/>
                  </a:lnTo>
                  <a:lnTo>
                    <a:pt x="1001649" y="25400"/>
                  </a:lnTo>
                  <a:lnTo>
                    <a:pt x="1464373" y="25400"/>
                  </a:lnTo>
                  <a:lnTo>
                    <a:pt x="1464373" y="0"/>
                  </a:lnTo>
                  <a:lnTo>
                    <a:pt x="1001649" y="0"/>
                  </a:lnTo>
                  <a:lnTo>
                    <a:pt x="976249" y="0"/>
                  </a:lnTo>
                  <a:lnTo>
                    <a:pt x="976249" y="25400"/>
                  </a:lnTo>
                  <a:lnTo>
                    <a:pt x="976249" y="4883721"/>
                  </a:lnTo>
                  <a:lnTo>
                    <a:pt x="513524" y="4883721"/>
                  </a:lnTo>
                  <a:lnTo>
                    <a:pt x="513524" y="4420755"/>
                  </a:lnTo>
                  <a:lnTo>
                    <a:pt x="976249" y="4420755"/>
                  </a:lnTo>
                  <a:lnTo>
                    <a:pt x="976249" y="4395355"/>
                  </a:lnTo>
                  <a:lnTo>
                    <a:pt x="513524" y="4395355"/>
                  </a:lnTo>
                  <a:lnTo>
                    <a:pt x="513524" y="3932377"/>
                  </a:lnTo>
                  <a:lnTo>
                    <a:pt x="976249" y="3932377"/>
                  </a:lnTo>
                  <a:lnTo>
                    <a:pt x="976249" y="3906977"/>
                  </a:lnTo>
                  <a:lnTo>
                    <a:pt x="513524" y="3906977"/>
                  </a:lnTo>
                  <a:lnTo>
                    <a:pt x="513524" y="3444011"/>
                  </a:lnTo>
                  <a:lnTo>
                    <a:pt x="976249" y="3444011"/>
                  </a:lnTo>
                  <a:lnTo>
                    <a:pt x="976249" y="3418611"/>
                  </a:lnTo>
                  <a:lnTo>
                    <a:pt x="513524" y="3418611"/>
                  </a:lnTo>
                  <a:lnTo>
                    <a:pt x="513524" y="2955633"/>
                  </a:lnTo>
                  <a:lnTo>
                    <a:pt x="976249" y="2955633"/>
                  </a:lnTo>
                  <a:lnTo>
                    <a:pt x="976249" y="2930233"/>
                  </a:lnTo>
                  <a:lnTo>
                    <a:pt x="513524" y="2930233"/>
                  </a:lnTo>
                  <a:lnTo>
                    <a:pt x="513524" y="2467267"/>
                  </a:lnTo>
                  <a:lnTo>
                    <a:pt x="976249" y="2467267"/>
                  </a:lnTo>
                  <a:lnTo>
                    <a:pt x="976249" y="2441867"/>
                  </a:lnTo>
                  <a:lnTo>
                    <a:pt x="513524" y="2441867"/>
                  </a:lnTo>
                  <a:lnTo>
                    <a:pt x="513524" y="1978888"/>
                  </a:lnTo>
                  <a:lnTo>
                    <a:pt x="976249" y="1978888"/>
                  </a:lnTo>
                  <a:lnTo>
                    <a:pt x="976249" y="1953488"/>
                  </a:lnTo>
                  <a:lnTo>
                    <a:pt x="513524" y="1953488"/>
                  </a:lnTo>
                  <a:lnTo>
                    <a:pt x="513524" y="1490522"/>
                  </a:lnTo>
                  <a:lnTo>
                    <a:pt x="976249" y="1490522"/>
                  </a:lnTo>
                  <a:lnTo>
                    <a:pt x="976249" y="1465122"/>
                  </a:lnTo>
                  <a:lnTo>
                    <a:pt x="513524" y="1465122"/>
                  </a:lnTo>
                  <a:lnTo>
                    <a:pt x="513524" y="1002144"/>
                  </a:lnTo>
                  <a:lnTo>
                    <a:pt x="976249" y="1002144"/>
                  </a:lnTo>
                  <a:lnTo>
                    <a:pt x="976249" y="976744"/>
                  </a:lnTo>
                  <a:lnTo>
                    <a:pt x="513524" y="976744"/>
                  </a:lnTo>
                  <a:lnTo>
                    <a:pt x="513524" y="513778"/>
                  </a:lnTo>
                  <a:lnTo>
                    <a:pt x="976249" y="513778"/>
                  </a:lnTo>
                  <a:lnTo>
                    <a:pt x="976249" y="488378"/>
                  </a:lnTo>
                  <a:lnTo>
                    <a:pt x="513524" y="488378"/>
                  </a:lnTo>
                  <a:lnTo>
                    <a:pt x="513524" y="25400"/>
                  </a:lnTo>
                  <a:lnTo>
                    <a:pt x="976249" y="25400"/>
                  </a:lnTo>
                  <a:lnTo>
                    <a:pt x="976249" y="0"/>
                  </a:lnTo>
                  <a:lnTo>
                    <a:pt x="513524" y="0"/>
                  </a:lnTo>
                  <a:lnTo>
                    <a:pt x="488124" y="0"/>
                  </a:lnTo>
                  <a:lnTo>
                    <a:pt x="488124" y="25400"/>
                  </a:lnTo>
                  <a:lnTo>
                    <a:pt x="488124" y="4883721"/>
                  </a:lnTo>
                  <a:lnTo>
                    <a:pt x="25400" y="4883721"/>
                  </a:lnTo>
                  <a:lnTo>
                    <a:pt x="25400" y="4420755"/>
                  </a:lnTo>
                  <a:lnTo>
                    <a:pt x="488124" y="4420755"/>
                  </a:lnTo>
                  <a:lnTo>
                    <a:pt x="488124" y="4395355"/>
                  </a:lnTo>
                  <a:lnTo>
                    <a:pt x="25400" y="4395355"/>
                  </a:lnTo>
                  <a:lnTo>
                    <a:pt x="25400" y="3932377"/>
                  </a:lnTo>
                  <a:lnTo>
                    <a:pt x="488124" y="3932377"/>
                  </a:lnTo>
                  <a:lnTo>
                    <a:pt x="488124" y="3906977"/>
                  </a:lnTo>
                  <a:lnTo>
                    <a:pt x="25400" y="3906977"/>
                  </a:lnTo>
                  <a:lnTo>
                    <a:pt x="25400" y="3444011"/>
                  </a:lnTo>
                  <a:lnTo>
                    <a:pt x="488124" y="3444011"/>
                  </a:lnTo>
                  <a:lnTo>
                    <a:pt x="488124" y="3418611"/>
                  </a:lnTo>
                  <a:lnTo>
                    <a:pt x="25400" y="3418611"/>
                  </a:lnTo>
                  <a:lnTo>
                    <a:pt x="25400" y="2955633"/>
                  </a:lnTo>
                  <a:lnTo>
                    <a:pt x="488124" y="2955633"/>
                  </a:lnTo>
                  <a:lnTo>
                    <a:pt x="488124" y="2930233"/>
                  </a:lnTo>
                  <a:lnTo>
                    <a:pt x="25400" y="2930233"/>
                  </a:lnTo>
                  <a:lnTo>
                    <a:pt x="25400" y="2467267"/>
                  </a:lnTo>
                  <a:lnTo>
                    <a:pt x="488124" y="2467267"/>
                  </a:lnTo>
                  <a:lnTo>
                    <a:pt x="488124" y="2441867"/>
                  </a:lnTo>
                  <a:lnTo>
                    <a:pt x="25400" y="2441867"/>
                  </a:lnTo>
                  <a:lnTo>
                    <a:pt x="25400" y="1978888"/>
                  </a:lnTo>
                  <a:lnTo>
                    <a:pt x="488124" y="1978888"/>
                  </a:lnTo>
                  <a:lnTo>
                    <a:pt x="488124" y="1953488"/>
                  </a:lnTo>
                  <a:lnTo>
                    <a:pt x="25400" y="1953488"/>
                  </a:lnTo>
                  <a:lnTo>
                    <a:pt x="25400" y="1490522"/>
                  </a:lnTo>
                  <a:lnTo>
                    <a:pt x="488124" y="1490522"/>
                  </a:lnTo>
                  <a:lnTo>
                    <a:pt x="488124" y="1465122"/>
                  </a:lnTo>
                  <a:lnTo>
                    <a:pt x="25400" y="1465122"/>
                  </a:lnTo>
                  <a:lnTo>
                    <a:pt x="25400" y="1002144"/>
                  </a:lnTo>
                  <a:lnTo>
                    <a:pt x="488124" y="1002144"/>
                  </a:lnTo>
                  <a:lnTo>
                    <a:pt x="488124" y="976744"/>
                  </a:lnTo>
                  <a:lnTo>
                    <a:pt x="25400" y="976744"/>
                  </a:lnTo>
                  <a:lnTo>
                    <a:pt x="25400" y="513778"/>
                  </a:lnTo>
                  <a:lnTo>
                    <a:pt x="488124" y="513778"/>
                  </a:lnTo>
                  <a:lnTo>
                    <a:pt x="488124" y="488378"/>
                  </a:lnTo>
                  <a:lnTo>
                    <a:pt x="25400" y="488378"/>
                  </a:lnTo>
                  <a:lnTo>
                    <a:pt x="25400" y="25400"/>
                  </a:lnTo>
                  <a:lnTo>
                    <a:pt x="488124" y="25400"/>
                  </a:lnTo>
                  <a:lnTo>
                    <a:pt x="488124" y="0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909121"/>
                  </a:lnTo>
                  <a:lnTo>
                    <a:pt x="25400" y="4909121"/>
                  </a:lnTo>
                  <a:lnTo>
                    <a:pt x="10764076" y="4909121"/>
                  </a:lnTo>
                  <a:lnTo>
                    <a:pt x="10764076" y="4902200"/>
                  </a:lnTo>
                  <a:lnTo>
                    <a:pt x="10764076" y="25400"/>
                  </a:lnTo>
                  <a:lnTo>
                    <a:pt x="10764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09000" y="8559800"/>
              <a:ext cx="488315" cy="488950"/>
            </a:xfrm>
            <a:custGeom>
              <a:avLst/>
              <a:gdLst/>
              <a:ahLst/>
              <a:cxnLst/>
              <a:rect l="l" t="t" r="r" b="b"/>
              <a:pathLst>
                <a:path w="488315" h="488950">
                  <a:moveTo>
                    <a:pt x="488121" y="0"/>
                  </a:moveTo>
                  <a:lnTo>
                    <a:pt x="0" y="0"/>
                  </a:lnTo>
                  <a:lnTo>
                    <a:pt x="0" y="488372"/>
                  </a:lnTo>
                  <a:lnTo>
                    <a:pt x="488121" y="488372"/>
                  </a:lnTo>
                  <a:lnTo>
                    <a:pt x="488121" y="0"/>
                  </a:lnTo>
                  <a:close/>
                </a:path>
              </a:pathLst>
            </a:custGeom>
            <a:solidFill>
              <a:srgbClr val="F1C9F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7617" y="3877271"/>
            <a:ext cx="7351812" cy="2424118"/>
          </a:xfrm>
          <a:prstGeom prst="rect">
            <a:avLst/>
          </a:prstGeom>
        </p:spPr>
        <p:txBody>
          <a:bodyPr vert="horz" wrap="square" lIns="0" tIns="69652" rIns="0" bIns="0" rtlCol="0">
            <a:spAutoFit/>
          </a:bodyPr>
          <a:lstStyle/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3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2	2	1	2	2	2	1	1	2	2	1	2	2	2	1	2	2	2	2	2	2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4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3	3	2	2	3	3	2	2	1	2	2	2	3	2	2	2	3	3	2	2	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5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4	4	3	3	3	3	3	2	2	1	2	3	2	3	3	3	2	3	3	3	3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6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5	5	4	3	3	4	4	3	3	2	1	2	3	3	3	3	3	3	4	4	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54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7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6	5	5	4	4	4	4	4	4	3	2	1	2	3	4	4	4	4	4	5	4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8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7	6	6	5	5	5	5	5	4	4	3	2	2	2	3	4	5	5	4	4	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  <a:p>
            <a:pPr marL="8929" defTabSz="642915">
              <a:spcBef>
                <a:spcPts val="478"/>
              </a:spcBef>
              <a:tabLst>
                <a:tab pos="347799" algn="l"/>
                <a:tab pos="687115" algn="l"/>
                <a:tab pos="1035360" algn="l"/>
                <a:tab pos="1374676" algn="l"/>
                <a:tab pos="1722922" algn="l"/>
                <a:tab pos="2062238" algn="l"/>
                <a:tab pos="2410483" algn="l"/>
                <a:tab pos="2749799" algn="l"/>
                <a:tab pos="3089116" algn="l"/>
                <a:tab pos="3437361" algn="l"/>
                <a:tab pos="3776677" algn="l"/>
                <a:tab pos="4124922" algn="l"/>
                <a:tab pos="4464239" algn="l"/>
                <a:tab pos="4812484" algn="l"/>
                <a:tab pos="5151800" algn="l"/>
                <a:tab pos="5491116" algn="l"/>
                <a:tab pos="5839362" algn="l"/>
                <a:tab pos="6178678" algn="l"/>
                <a:tab pos="6526923" algn="l"/>
                <a:tab pos="6866239" algn="l"/>
                <a:tab pos="7214484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9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8	7	6	6	5	6	6	6	5	5	4	3	3	3	</a:t>
            </a:r>
            <a:r>
              <a:rPr sz="2742" b="1" baseline="-2136" dirty="0">
                <a:solidFill>
                  <a:srgbClr val="FF2600"/>
                </a:solidFill>
                <a:latin typeface="Consolas"/>
                <a:cs typeface="Consolas"/>
              </a:rPr>
              <a:t>2	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3	4	5	5	5	5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515" y="1375172"/>
            <a:ext cx="7697693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How would you ﬁnd 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all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occurrences of P in T with ≤ </a:t>
            </a:r>
            <a:r>
              <a:rPr sz="1898" i="1" dirty="0">
                <a:solidFill>
                  <a:prstClr val="black"/>
                </a:solidFill>
                <a:latin typeface="Trebuchet MS"/>
                <a:cs typeface="Trebuchet MS"/>
              </a:rPr>
              <a:t>k </a:t>
            </a:r>
            <a:r>
              <a:rPr sz="1898" dirty="0">
                <a:solidFill>
                  <a:prstClr val="black"/>
                </a:solidFill>
                <a:latin typeface="Trebuchet MS"/>
                <a:cs typeface="Trebuchet MS"/>
              </a:rPr>
              <a:t>edits?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3752635" y="2968803"/>
            <a:ext cx="5304234" cy="3429000"/>
            <a:chOff x="5337081" y="4222297"/>
            <a:chExt cx="7543800" cy="4876800"/>
          </a:xfrm>
        </p:grpSpPr>
        <p:sp>
          <p:nvSpPr>
            <p:cNvPr id="16" name="object 16"/>
            <p:cNvSpPr/>
            <p:nvPr/>
          </p:nvSpPr>
          <p:spPr>
            <a:xfrm>
              <a:off x="8483600" y="8534400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5400" y="0"/>
                  </a:moveTo>
                  <a:lnTo>
                    <a:pt x="25400" y="539172"/>
                  </a:lnTo>
                </a:path>
                <a:path w="539115" h="539750">
                  <a:moveTo>
                    <a:pt x="513521" y="0"/>
                  </a:moveTo>
                  <a:lnTo>
                    <a:pt x="513521" y="539172"/>
                  </a:lnTo>
                </a:path>
                <a:path w="539115" h="539750">
                  <a:moveTo>
                    <a:pt x="0" y="25400"/>
                  </a:moveTo>
                  <a:lnTo>
                    <a:pt x="538921" y="25400"/>
                  </a:lnTo>
                </a:path>
                <a:path w="539115" h="539750">
                  <a:moveTo>
                    <a:pt x="0" y="513772"/>
                  </a:moveTo>
                  <a:lnTo>
                    <a:pt x="538921" y="513772"/>
                  </a:lnTo>
                </a:path>
              </a:pathLst>
            </a:custGeom>
            <a:ln w="50800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81" y="4222297"/>
              <a:ext cx="7543800" cy="14421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10200" y="4295415"/>
              <a:ext cx="7289800" cy="1188720"/>
            </a:xfrm>
            <a:custGeom>
              <a:avLst/>
              <a:gdLst/>
              <a:ahLst/>
              <a:cxnLst/>
              <a:rect l="l" t="t" r="r" b="b"/>
              <a:pathLst>
                <a:path w="7289800" h="1188720">
                  <a:moveTo>
                    <a:pt x="0" y="0"/>
                  </a:moveTo>
                  <a:lnTo>
                    <a:pt x="7289800" y="0"/>
                  </a:lnTo>
                  <a:lnTo>
                    <a:pt x="7289800" y="1188168"/>
                  </a:lnTo>
                  <a:lnTo>
                    <a:pt x="0" y="1188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52243" y="2982516"/>
            <a:ext cx="4613523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 defTabSz="642915">
              <a:spcBef>
                <a:spcPts val="70"/>
              </a:spcBef>
              <a:tabLst>
                <a:tab pos="744263" algn="l"/>
              </a:tabLst>
            </a:pPr>
            <a:r>
              <a:rPr sz="2742" b="1" baseline="19230" dirty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  <a:r>
              <a:rPr sz="2742" b="1" spc="-1223" baseline="1923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:	A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52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52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6364" y="3250407"/>
            <a:ext cx="1817191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565676" algn="l"/>
                <a:tab pos="1494330" algn="l"/>
              </a:tabLst>
            </a:pP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1172" y="3518297"/>
            <a:ext cx="518815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2742" b="1" baseline="-17094" dirty="0">
                <a:solidFill>
                  <a:srgbClr val="FF2600"/>
                </a:solidFill>
                <a:latin typeface="Consolas"/>
                <a:cs typeface="Consolas"/>
              </a:rPr>
              <a:t>1</a:t>
            </a:r>
            <a:r>
              <a:rPr sz="2742" b="1" spc="-1223" baseline="-17094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sz="1828" b="1" spc="-548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prstClr val="black"/>
                </a:solidFill>
                <a:latin typeface="Consolas"/>
                <a:cs typeface="Consolas"/>
              </a:rPr>
              <a:t>: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6373" y="3518297"/>
            <a:ext cx="1817191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1828" b="1" spc="-552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FF2600"/>
                </a:solidFill>
                <a:latin typeface="Consolas"/>
                <a:cs typeface="Consolas"/>
              </a:rPr>
              <a:t>-</a:t>
            </a:r>
            <a:r>
              <a:rPr sz="1828" b="1" spc="-548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1828" b="1" spc="-548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1828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1828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3555" y="3098602"/>
            <a:ext cx="3273177" cy="2969121"/>
            <a:chOff x="3873500" y="4406900"/>
            <a:chExt cx="4655185" cy="4222750"/>
          </a:xfrm>
        </p:grpSpPr>
        <p:sp>
          <p:nvSpPr>
            <p:cNvPr id="24" name="object 24"/>
            <p:cNvSpPr/>
            <p:nvPr/>
          </p:nvSpPr>
          <p:spPr>
            <a:xfrm>
              <a:off x="3988447" y="4521847"/>
              <a:ext cx="4508500" cy="4076065"/>
            </a:xfrm>
            <a:custGeom>
              <a:avLst/>
              <a:gdLst/>
              <a:ahLst/>
              <a:cxnLst/>
              <a:rect l="l" t="t" r="r" b="b"/>
              <a:pathLst>
                <a:path w="4508500" h="4076065">
                  <a:moveTo>
                    <a:pt x="0" y="0"/>
                  </a:moveTo>
                  <a:lnTo>
                    <a:pt x="22450" y="22450"/>
                  </a:lnTo>
                  <a:lnTo>
                    <a:pt x="3301352" y="3301352"/>
                  </a:lnTo>
                  <a:lnTo>
                    <a:pt x="3783952" y="3301352"/>
                  </a:lnTo>
                  <a:lnTo>
                    <a:pt x="4508349" y="4075755"/>
                  </a:lnTo>
                </a:path>
              </a:pathLst>
            </a:custGeom>
            <a:ln w="63500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873500" y="440690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91598" y="274796"/>
                  </a:lnTo>
                  <a:lnTo>
                    <a:pt x="137397" y="137397"/>
                  </a:lnTo>
                  <a:lnTo>
                    <a:pt x="274796" y="91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6149" y="401836"/>
            <a:ext cx="6953994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0" spc="5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46" dirty="0">
                <a:solidFill>
                  <a:srgbClr val="000000"/>
                </a:solidFill>
                <a:latin typeface="Trebuchet MS"/>
                <a:cs typeface="Trebuchet MS"/>
              </a:rPr>
              <a:t>pp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164" b="0" spc="-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164" b="0" spc="-105" dirty="0">
                <a:solidFill>
                  <a:srgbClr val="000000"/>
                </a:solidFill>
                <a:latin typeface="Trebuchet MS"/>
                <a:cs typeface="Trebuchet MS"/>
              </a:rPr>
              <a:t>xim</a:t>
            </a:r>
            <a:r>
              <a:rPr sz="3164" b="0" spc="-11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7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64" b="0" spc="-22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164" b="0" spc="-18" dirty="0">
                <a:solidFill>
                  <a:srgbClr val="000000"/>
                </a:solidFill>
                <a:latin typeface="Trebuchet MS"/>
                <a:cs typeface="Trebuchet MS"/>
              </a:rPr>
              <a:t>ching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b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4FED4B0D-F043-AEED-B656-4402E8233A9E}"/>
              </a:ext>
            </a:extLst>
          </p:cNvPr>
          <p:cNvSpPr txBox="1"/>
          <p:nvPr/>
        </p:nvSpPr>
        <p:spPr>
          <a:xfrm>
            <a:off x="3988340" y="2146974"/>
            <a:ext cx="1322962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4"/>
              </a:spcBef>
            </a:pPr>
            <a:r>
              <a:rPr sz="2250" b="1" spc="-243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2250" b="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317941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60" dirty="0"/>
              <a:t>Hamming</a:t>
            </a:r>
            <a:r>
              <a:rPr sz="3164" spc="-211" dirty="0"/>
              <a:t> </a:t>
            </a:r>
            <a:r>
              <a:rPr sz="3164" spc="-74" dirty="0"/>
              <a:t>distan</a:t>
            </a:r>
            <a:r>
              <a:rPr sz="3164" spc="-102" dirty="0"/>
              <a:t>c</a:t>
            </a:r>
            <a:r>
              <a:rPr sz="3164" spc="-176" dirty="0"/>
              <a:t>e</a:t>
            </a:r>
            <a:endParaRPr sz="3164"/>
          </a:p>
        </p:txBody>
      </p:sp>
      <p:sp>
        <p:nvSpPr>
          <p:cNvPr id="3" name="object 3"/>
          <p:cNvSpPr txBox="1"/>
          <p:nvPr/>
        </p:nvSpPr>
        <p:spPr>
          <a:xfrm>
            <a:off x="1259086" y="2397621"/>
            <a:ext cx="4696122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6"/>
              </a:lnSpc>
            </a:pP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</a:p>
          <a:p>
            <a:pPr>
              <a:spcBef>
                <a:spcPts val="1856"/>
              </a:spcBef>
            </a:pP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</a:p>
        </p:txBody>
      </p:sp>
      <p:sp>
        <p:nvSpPr>
          <p:cNvPr id="4" name="object 4"/>
          <p:cNvSpPr/>
          <p:nvPr/>
        </p:nvSpPr>
        <p:spPr>
          <a:xfrm>
            <a:off x="1223367" y="2366367"/>
            <a:ext cx="4857750" cy="955477"/>
          </a:xfrm>
          <a:custGeom>
            <a:avLst/>
            <a:gdLst/>
            <a:ahLst/>
            <a:cxnLst/>
            <a:rect l="l" t="t" r="r" b="b"/>
            <a:pathLst>
              <a:path w="6908800" h="1358900">
                <a:moveTo>
                  <a:pt x="0" y="0"/>
                </a:moveTo>
                <a:lnTo>
                  <a:pt x="6908800" y="0"/>
                </a:lnTo>
                <a:lnTo>
                  <a:pt x="6908800" y="1358900"/>
                </a:lnTo>
                <a:lnTo>
                  <a:pt x="0" y="1358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1250157" y="2621213"/>
            <a:ext cx="4467969" cy="3660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511206" algn="l"/>
                <a:tab pos="1767569" algn="l"/>
                <a:tab pos="2773016" algn="l"/>
              </a:tabLst>
            </a:pP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883" y="1344810"/>
            <a:ext cx="7061150" cy="13711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686"/>
              </a:lnSpc>
              <a:spcBef>
                <a:spcPts val="70"/>
              </a:spcBef>
            </a:pPr>
            <a:r>
              <a:rPr sz="2250" spc="-352" dirty="0">
                <a:latin typeface="Arial MT"/>
                <a:cs typeface="Arial MT"/>
              </a:rPr>
              <a:t>F</a:t>
            </a:r>
            <a:r>
              <a:rPr sz="2250" spc="-18" dirty="0">
                <a:latin typeface="Arial MT"/>
                <a:cs typeface="Arial MT"/>
              </a:rPr>
              <a:t>or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i="1" spc="-80" dirty="0">
                <a:latin typeface="Trebuchet MS"/>
                <a:cs typeface="Trebuchet MS"/>
              </a:rPr>
              <a:t>X</a:t>
            </a:r>
            <a:r>
              <a:rPr sz="2250" i="1" spc="-204" dirty="0">
                <a:latin typeface="Trebuchet MS"/>
                <a:cs typeface="Trebuchet MS"/>
              </a:rPr>
              <a:t> </a:t>
            </a:r>
            <a:r>
              <a:rPr sz="2250" spc="-141" dirty="0">
                <a:latin typeface="Arial MT"/>
                <a:cs typeface="Arial MT"/>
              </a:rPr>
              <a:t>&amp;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i="1" spc="-123" dirty="0">
                <a:latin typeface="Trebuchet MS"/>
                <a:cs typeface="Trebuchet MS"/>
              </a:rPr>
              <a:t>Y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spc="-32" dirty="0">
                <a:latin typeface="Arial MT"/>
                <a:cs typeface="Arial MT"/>
              </a:rPr>
              <a:t>whe</a:t>
            </a:r>
            <a:r>
              <a:rPr sz="2250" spc="-42" dirty="0">
                <a:latin typeface="Arial MT"/>
                <a:cs typeface="Arial MT"/>
              </a:rPr>
              <a:t>r</a:t>
            </a:r>
            <a:r>
              <a:rPr sz="2250" spc="-127" dirty="0">
                <a:latin typeface="Arial MT"/>
                <a:cs typeface="Arial MT"/>
              </a:rPr>
              <a:t>e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i="1" spc="-693" dirty="0">
                <a:latin typeface="Trebuchet MS"/>
                <a:cs typeface="Trebuchet MS"/>
              </a:rPr>
              <a:t>|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-80" dirty="0">
                <a:latin typeface="Trebuchet MS"/>
                <a:cs typeface="Trebuchet MS"/>
              </a:rPr>
              <a:t>X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-693" dirty="0">
                <a:latin typeface="Trebuchet MS"/>
                <a:cs typeface="Trebuchet MS"/>
              </a:rPr>
              <a:t>|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158" dirty="0">
                <a:latin typeface="Trebuchet MS"/>
                <a:cs typeface="Trebuchet MS"/>
              </a:rPr>
              <a:t>=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-693" dirty="0">
                <a:latin typeface="Trebuchet MS"/>
                <a:cs typeface="Trebuchet MS"/>
              </a:rPr>
              <a:t>|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-123" dirty="0">
                <a:latin typeface="Trebuchet MS"/>
                <a:cs typeface="Trebuchet MS"/>
              </a:rPr>
              <a:t>Y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-693" dirty="0">
                <a:latin typeface="Trebuchet MS"/>
                <a:cs typeface="Trebuchet MS"/>
              </a:rPr>
              <a:t>|</a:t>
            </a:r>
            <a:r>
              <a:rPr sz="2250" spc="-161" dirty="0">
                <a:latin typeface="Arial MT"/>
                <a:cs typeface="Arial MT"/>
              </a:rPr>
              <a:t>,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i="1" spc="-46" dirty="0">
                <a:latin typeface="Trebuchet MS"/>
                <a:cs typeface="Trebuchet MS"/>
              </a:rPr>
              <a:t>hamming</a:t>
            </a:r>
            <a:r>
              <a:rPr sz="2250" i="1" spc="-271" dirty="0">
                <a:latin typeface="Trebuchet MS"/>
                <a:cs typeface="Trebuchet MS"/>
              </a:rPr>
              <a:t> </a:t>
            </a:r>
            <a:r>
              <a:rPr sz="2250" i="1" spc="-98" dirty="0">
                <a:latin typeface="Trebuchet MS"/>
                <a:cs typeface="Trebuchet MS"/>
              </a:rPr>
              <a:t>distan</a:t>
            </a:r>
            <a:r>
              <a:rPr sz="2250" i="1" spc="-120" dirty="0">
                <a:latin typeface="Trebuchet MS"/>
                <a:cs typeface="Trebuchet MS"/>
              </a:rPr>
              <a:t>c</a:t>
            </a:r>
            <a:r>
              <a:rPr sz="2250" i="1" spc="-190" dirty="0">
                <a:latin typeface="Trebuchet MS"/>
                <a:cs typeface="Trebuchet MS"/>
              </a:rPr>
              <a:t>e</a:t>
            </a:r>
            <a:r>
              <a:rPr sz="2250" i="1" spc="-204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Arial MT"/>
                <a:cs typeface="Arial MT"/>
              </a:rPr>
              <a:t>=</a:t>
            </a:r>
            <a:endParaRPr sz="2250">
              <a:latin typeface="Arial MT"/>
              <a:cs typeface="Arial MT"/>
            </a:endParaRPr>
          </a:p>
          <a:p>
            <a:pPr marL="8929">
              <a:lnSpc>
                <a:spcPts val="2686"/>
              </a:lnSpc>
            </a:pPr>
            <a:r>
              <a:rPr sz="2250" spc="4" dirty="0">
                <a:latin typeface="Arial MT"/>
                <a:cs typeface="Arial MT"/>
              </a:rPr>
              <a:t>minimum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134" dirty="0">
                <a:latin typeface="Arial MT"/>
                <a:cs typeface="Arial MT"/>
              </a:rPr>
              <a:t>#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25" dirty="0">
                <a:latin typeface="Arial MT"/>
                <a:cs typeface="Arial MT"/>
              </a:rPr>
              <a:t>substitutions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60" dirty="0">
                <a:latin typeface="Arial MT"/>
                <a:cs typeface="Arial MT"/>
              </a:rPr>
              <a:t>needed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42" dirty="0">
                <a:latin typeface="Arial MT"/>
                <a:cs typeface="Arial MT"/>
              </a:rPr>
              <a:t>to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25" dirty="0">
                <a:latin typeface="Arial MT"/>
                <a:cs typeface="Arial MT"/>
              </a:rPr>
              <a:t>turn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49" dirty="0">
                <a:latin typeface="Arial MT"/>
                <a:cs typeface="Arial MT"/>
              </a:rPr>
              <a:t>one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25" dirty="0">
                <a:latin typeface="Arial MT"/>
                <a:cs typeface="Arial MT"/>
              </a:rPr>
              <a:t>into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4" dirty="0">
                <a:latin typeface="Arial MT"/>
                <a:cs typeface="Arial MT"/>
              </a:rPr>
              <a:t>the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11" dirty="0">
                <a:latin typeface="Arial MT"/>
                <a:cs typeface="Arial MT"/>
              </a:rPr>
              <a:t>other</a:t>
            </a:r>
            <a:endParaRPr sz="2250">
              <a:latin typeface="Arial MT"/>
              <a:cs typeface="Arial MT"/>
            </a:endParaRPr>
          </a:p>
          <a:p>
            <a:pPr marL="133941">
              <a:spcBef>
                <a:spcPts val="2074"/>
              </a:spcBef>
            </a:pPr>
            <a:r>
              <a:rPr sz="3902" i="1" spc="-142" baseline="-2252" dirty="0">
                <a:latin typeface="Trebuchet MS"/>
                <a:cs typeface="Trebuchet MS"/>
              </a:rPr>
              <a:t>X</a:t>
            </a:r>
            <a:r>
              <a:rPr sz="3902" spc="-279" baseline="-2252" dirty="0">
                <a:latin typeface="Arial MT"/>
                <a:cs typeface="Arial MT"/>
              </a:rPr>
              <a:t>:</a:t>
            </a:r>
            <a:r>
              <a:rPr sz="3902" spc="184" baseline="-2252" dirty="0">
                <a:latin typeface="Arial MT"/>
                <a:cs typeface="Arial MT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2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2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endParaRPr sz="232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899" y="2880173"/>
            <a:ext cx="4815334" cy="4093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902" i="1" spc="-211" baseline="3003" dirty="0">
                <a:latin typeface="Trebuchet MS"/>
                <a:cs typeface="Trebuchet MS"/>
              </a:rPr>
              <a:t>Y</a:t>
            </a:r>
            <a:r>
              <a:rPr sz="3902" spc="-279" baseline="3003" dirty="0">
                <a:latin typeface="Arial MT"/>
                <a:cs typeface="Arial MT"/>
              </a:rPr>
              <a:t>:</a:t>
            </a:r>
            <a:r>
              <a:rPr sz="3902" spc="200" baseline="3003" dirty="0">
                <a:latin typeface="Arial MT"/>
                <a:cs typeface="Arial MT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2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2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endParaRPr sz="232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101" y="2616399"/>
            <a:ext cx="2442270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i="1" spc="-46" dirty="0">
                <a:latin typeface="Trebuchet MS"/>
                <a:cs typeface="Trebuchet MS"/>
              </a:rPr>
              <a:t>Hamming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-91" dirty="0">
                <a:latin typeface="Trebuchet MS"/>
                <a:cs typeface="Trebuchet MS"/>
              </a:rPr>
              <a:t>distan</a:t>
            </a:r>
            <a:r>
              <a:rPr sz="2109" i="1" spc="-112" dirty="0">
                <a:latin typeface="Trebuchet MS"/>
                <a:cs typeface="Trebuchet MS"/>
              </a:rPr>
              <a:t>c</a:t>
            </a:r>
            <a:r>
              <a:rPr sz="2109" i="1" spc="-179" dirty="0">
                <a:latin typeface="Trebuchet MS"/>
                <a:cs typeface="Trebuchet MS"/>
              </a:rPr>
              <a:t>e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148" dirty="0">
                <a:latin typeface="Trebuchet MS"/>
                <a:cs typeface="Trebuchet MS"/>
              </a:rPr>
              <a:t>=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-70" dirty="0">
                <a:latin typeface="Trebuchet MS"/>
                <a:cs typeface="Trebuchet MS"/>
              </a:rPr>
              <a:t>3</a:t>
            </a:r>
            <a:endParaRPr sz="21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2161431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570" dirty="0"/>
              <a:t>E</a:t>
            </a:r>
            <a:r>
              <a:rPr sz="3164" spc="74" dirty="0"/>
              <a:t>dit</a:t>
            </a:r>
            <a:r>
              <a:rPr sz="3164" spc="-211" dirty="0"/>
              <a:t> </a:t>
            </a:r>
            <a:r>
              <a:rPr sz="3164" spc="-74" dirty="0"/>
              <a:t>distan</a:t>
            </a:r>
            <a:r>
              <a:rPr sz="3164" spc="-102" dirty="0"/>
              <a:t>c</a:t>
            </a:r>
            <a:r>
              <a:rPr sz="3164" spc="-176" dirty="0"/>
              <a:t>e</a:t>
            </a:r>
            <a:endParaRPr sz="3164"/>
          </a:p>
        </p:txBody>
      </p:sp>
      <p:sp>
        <p:nvSpPr>
          <p:cNvPr id="3" name="object 3"/>
          <p:cNvSpPr txBox="1"/>
          <p:nvPr/>
        </p:nvSpPr>
        <p:spPr>
          <a:xfrm>
            <a:off x="1214438" y="2951262"/>
            <a:ext cx="4450556" cy="11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6"/>
              </a:lnSpc>
            </a:pP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endParaRPr sz="2320">
              <a:latin typeface="Lucida Console"/>
              <a:cs typeface="Lucida Console"/>
            </a:endParaRPr>
          </a:p>
          <a:p>
            <a:pPr>
              <a:spcBef>
                <a:spcPts val="1856"/>
              </a:spcBef>
            </a:pP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endParaRPr sz="232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1150" y="3148882"/>
            <a:ext cx="1767185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i="1" spc="-151" dirty="0">
                <a:latin typeface="Trebuchet MS"/>
                <a:cs typeface="Trebuchet MS"/>
              </a:rPr>
              <a:t>E</a:t>
            </a:r>
            <a:r>
              <a:rPr sz="2109" i="1" spc="-155" dirty="0">
                <a:latin typeface="Trebuchet MS"/>
                <a:cs typeface="Trebuchet MS"/>
              </a:rPr>
              <a:t>dit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-91" dirty="0">
                <a:latin typeface="Trebuchet MS"/>
                <a:cs typeface="Trebuchet MS"/>
              </a:rPr>
              <a:t>distan</a:t>
            </a:r>
            <a:r>
              <a:rPr sz="2109" i="1" spc="-112" dirty="0">
                <a:latin typeface="Trebuchet MS"/>
                <a:cs typeface="Trebuchet MS"/>
              </a:rPr>
              <a:t>c</a:t>
            </a:r>
            <a:r>
              <a:rPr sz="2109" i="1" spc="-179" dirty="0">
                <a:latin typeface="Trebuchet MS"/>
                <a:cs typeface="Trebuchet MS"/>
              </a:rPr>
              <a:t>e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148" dirty="0">
                <a:latin typeface="Trebuchet MS"/>
                <a:cs typeface="Trebuchet MS"/>
              </a:rPr>
              <a:t>=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-70" dirty="0">
                <a:latin typeface="Trebuchet MS"/>
                <a:cs typeface="Trebuchet MS"/>
              </a:rPr>
              <a:t>2</a:t>
            </a:r>
            <a:endParaRPr sz="210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8719" y="2920008"/>
            <a:ext cx="4857750" cy="955477"/>
          </a:xfrm>
          <a:custGeom>
            <a:avLst/>
            <a:gdLst/>
            <a:ahLst/>
            <a:cxnLst/>
            <a:rect l="l" t="t" r="r" b="b"/>
            <a:pathLst>
              <a:path w="6908800" h="1358900">
                <a:moveTo>
                  <a:pt x="0" y="0"/>
                </a:moveTo>
                <a:lnTo>
                  <a:pt x="6908800" y="0"/>
                </a:lnTo>
                <a:lnTo>
                  <a:pt x="6908800" y="1358900"/>
                </a:lnTo>
                <a:lnTo>
                  <a:pt x="0" y="1358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/>
          <p:nvPr/>
        </p:nvSpPr>
        <p:spPr>
          <a:xfrm>
            <a:off x="776883" y="1219795"/>
            <a:ext cx="6662886" cy="208522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141" dirty="0">
                <a:latin typeface="Arial MT"/>
                <a:cs typeface="Arial MT"/>
              </a:rPr>
              <a:t>(</a:t>
            </a:r>
            <a:r>
              <a:rPr sz="2250" spc="-204" dirty="0">
                <a:latin typeface="Arial MT"/>
                <a:cs typeface="Arial MT"/>
              </a:rPr>
              <a:t>A</a:t>
            </a:r>
            <a:r>
              <a:rPr sz="2250" spc="-183" dirty="0">
                <a:latin typeface="Arial MT"/>
                <a:cs typeface="Arial MT"/>
              </a:rPr>
              <a:t>K</a:t>
            </a:r>
            <a:r>
              <a:rPr sz="2250" spc="-127" dirty="0">
                <a:latin typeface="Arial MT"/>
                <a:cs typeface="Arial MT"/>
              </a:rPr>
              <a:t>A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221" dirty="0">
                <a:latin typeface="Arial MT"/>
                <a:cs typeface="Arial MT"/>
              </a:rPr>
              <a:t>L</a:t>
            </a:r>
            <a:r>
              <a:rPr sz="2250" spc="-88" dirty="0">
                <a:latin typeface="Arial MT"/>
                <a:cs typeface="Arial MT"/>
              </a:rPr>
              <a:t>e</a:t>
            </a:r>
            <a:r>
              <a:rPr sz="2250" spc="-105" dirty="0">
                <a:latin typeface="Arial MT"/>
                <a:cs typeface="Arial MT"/>
              </a:rPr>
              <a:t>v</a:t>
            </a:r>
            <a:r>
              <a:rPr sz="2250" spc="-91" dirty="0">
                <a:latin typeface="Arial MT"/>
                <a:cs typeface="Arial MT"/>
              </a:rPr>
              <a:t>ens</a:t>
            </a:r>
            <a:r>
              <a:rPr sz="2250" spc="-105" dirty="0">
                <a:latin typeface="Arial MT"/>
                <a:cs typeface="Arial MT"/>
              </a:rPr>
              <a:t>h</a:t>
            </a:r>
            <a:r>
              <a:rPr sz="2250" spc="105" dirty="0">
                <a:latin typeface="Arial MT"/>
                <a:cs typeface="Arial MT"/>
              </a:rPr>
              <a:t>t</a:t>
            </a:r>
            <a:r>
              <a:rPr sz="2250" spc="-35" dirty="0">
                <a:latin typeface="Arial MT"/>
                <a:cs typeface="Arial MT"/>
              </a:rPr>
              <a:t>ein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53" dirty="0">
                <a:latin typeface="Arial MT"/>
                <a:cs typeface="Arial MT"/>
              </a:rPr>
              <a:t>distan</a:t>
            </a:r>
            <a:r>
              <a:rPr sz="2250" spc="-70" dirty="0">
                <a:latin typeface="Arial MT"/>
                <a:cs typeface="Arial MT"/>
              </a:rPr>
              <a:t>c</a:t>
            </a:r>
            <a:r>
              <a:rPr sz="2250" spc="-120" dirty="0">
                <a:latin typeface="Arial MT"/>
                <a:cs typeface="Arial MT"/>
              </a:rPr>
              <a:t>e)</a:t>
            </a:r>
            <a:endParaRPr sz="2250" dirty="0">
              <a:latin typeface="Arial MT"/>
              <a:cs typeface="Arial MT"/>
            </a:endParaRPr>
          </a:p>
          <a:p>
            <a:pPr marL="8929" marR="3572">
              <a:lnSpc>
                <a:spcPts val="2672"/>
              </a:lnSpc>
              <a:spcBef>
                <a:spcPts val="2053"/>
              </a:spcBef>
            </a:pPr>
            <a:r>
              <a:rPr sz="2250" spc="-127" dirty="0">
                <a:latin typeface="Arial MT"/>
                <a:cs typeface="Arial MT"/>
              </a:rPr>
              <a:t>For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i="1" spc="-80" dirty="0">
                <a:latin typeface="Trebuchet MS"/>
                <a:cs typeface="Trebuchet MS"/>
              </a:rPr>
              <a:t>X</a:t>
            </a:r>
            <a:r>
              <a:rPr sz="2250" i="1" spc="-200" dirty="0">
                <a:latin typeface="Trebuchet MS"/>
                <a:cs typeface="Trebuchet MS"/>
              </a:rPr>
              <a:t> </a:t>
            </a:r>
            <a:r>
              <a:rPr sz="2250" spc="-141" dirty="0">
                <a:latin typeface="Arial MT"/>
                <a:cs typeface="Arial MT"/>
              </a:rPr>
              <a:t>&amp;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i="1" spc="-141" dirty="0">
                <a:latin typeface="Trebuchet MS"/>
                <a:cs typeface="Trebuchet MS"/>
              </a:rPr>
              <a:t>Y</a:t>
            </a:r>
            <a:r>
              <a:rPr sz="2250" spc="-141" dirty="0">
                <a:latin typeface="Arial MT"/>
                <a:cs typeface="Arial MT"/>
              </a:rPr>
              <a:t>,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i="1" spc="-172" dirty="0">
                <a:latin typeface="Trebuchet MS"/>
                <a:cs typeface="Trebuchet MS"/>
              </a:rPr>
              <a:t>edit</a:t>
            </a:r>
            <a:r>
              <a:rPr sz="2250" i="1" spc="-267" dirty="0">
                <a:latin typeface="Trebuchet MS"/>
                <a:cs typeface="Trebuchet MS"/>
              </a:rPr>
              <a:t> </a:t>
            </a:r>
            <a:r>
              <a:rPr sz="2250" i="1" spc="-112" dirty="0">
                <a:latin typeface="Trebuchet MS"/>
                <a:cs typeface="Trebuchet MS"/>
              </a:rPr>
              <a:t>distance</a:t>
            </a:r>
            <a:r>
              <a:rPr sz="2250" i="1" spc="-200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Arial MT"/>
                <a:cs typeface="Arial MT"/>
              </a:rPr>
              <a:t>=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4" dirty="0">
                <a:latin typeface="Arial MT"/>
                <a:cs typeface="Arial MT"/>
              </a:rPr>
              <a:t>minimum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134" dirty="0">
                <a:latin typeface="Arial MT"/>
                <a:cs typeface="Arial MT"/>
              </a:rPr>
              <a:t>#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42" dirty="0">
                <a:latin typeface="Arial MT"/>
                <a:cs typeface="Arial MT"/>
              </a:rPr>
              <a:t>edits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42" dirty="0">
                <a:latin typeface="Arial MT"/>
                <a:cs typeface="Arial MT"/>
              </a:rPr>
              <a:t>(substitutions, </a:t>
            </a:r>
            <a:r>
              <a:rPr sz="2250" spc="-611" dirty="0">
                <a:latin typeface="Arial MT"/>
                <a:cs typeface="Arial MT"/>
              </a:rPr>
              <a:t> </a:t>
            </a:r>
            <a:r>
              <a:rPr sz="2250" spc="-56" dirty="0">
                <a:latin typeface="Arial MT"/>
                <a:cs typeface="Arial MT"/>
              </a:rPr>
              <a:t>insertions,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42" dirty="0">
                <a:latin typeface="Arial MT"/>
                <a:cs typeface="Arial MT"/>
              </a:rPr>
              <a:t>deletions)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60" dirty="0">
                <a:latin typeface="Arial MT"/>
                <a:cs typeface="Arial MT"/>
              </a:rPr>
              <a:t>needed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42" dirty="0">
                <a:latin typeface="Arial MT"/>
                <a:cs typeface="Arial MT"/>
              </a:rPr>
              <a:t>to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25" dirty="0">
                <a:latin typeface="Arial MT"/>
                <a:cs typeface="Arial MT"/>
              </a:rPr>
              <a:t>turn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49" dirty="0">
                <a:latin typeface="Arial MT"/>
                <a:cs typeface="Arial MT"/>
              </a:rPr>
              <a:t>one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25" dirty="0">
                <a:latin typeface="Arial MT"/>
                <a:cs typeface="Arial MT"/>
              </a:rPr>
              <a:t>into</a:t>
            </a:r>
            <a:r>
              <a:rPr sz="2250" spc="-151" dirty="0">
                <a:latin typeface="Arial MT"/>
                <a:cs typeface="Arial MT"/>
              </a:rPr>
              <a:t> </a:t>
            </a:r>
            <a:r>
              <a:rPr sz="2250" spc="-4" dirty="0">
                <a:latin typeface="Arial MT"/>
                <a:cs typeface="Arial MT"/>
              </a:rPr>
              <a:t>the</a:t>
            </a:r>
            <a:r>
              <a:rPr sz="2250" spc="-148" dirty="0">
                <a:latin typeface="Arial MT"/>
                <a:cs typeface="Arial MT"/>
              </a:rPr>
              <a:t> </a:t>
            </a:r>
            <a:r>
              <a:rPr sz="2250" spc="-11" dirty="0">
                <a:latin typeface="Arial MT"/>
                <a:cs typeface="Arial MT"/>
              </a:rPr>
              <a:t>other</a:t>
            </a:r>
            <a:endParaRPr sz="2250" dirty="0">
              <a:latin typeface="Arial MT"/>
              <a:cs typeface="Arial MT"/>
            </a:endParaRPr>
          </a:p>
          <a:p>
            <a:pPr>
              <a:spcBef>
                <a:spcPts val="4"/>
              </a:spcBef>
            </a:pPr>
            <a:endParaRPr sz="2391" dirty="0">
              <a:latin typeface="Arial MT"/>
              <a:cs typeface="Arial MT"/>
            </a:endParaRPr>
          </a:p>
          <a:p>
            <a:pPr marL="133941"/>
            <a:r>
              <a:rPr sz="2601" i="1" spc="-95" dirty="0">
                <a:latin typeface="Trebuchet MS"/>
                <a:cs typeface="Trebuchet MS"/>
              </a:rPr>
              <a:t>X</a:t>
            </a:r>
            <a:r>
              <a:rPr sz="2601" spc="-186" dirty="0">
                <a:latin typeface="Arial MT"/>
                <a:cs typeface="Arial MT"/>
              </a:rPr>
              <a:t>:</a:t>
            </a:r>
            <a:r>
              <a:rPr sz="2601" spc="-229" dirty="0">
                <a:latin typeface="Arial MT"/>
                <a:cs typeface="Arial MT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480" spc="-1228" baseline="168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3480" spc="-1244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r>
              <a:rPr sz="3480" spc="-1228" baseline="168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3480" spc="-1228" baseline="1683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3480" baseline="1683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endParaRPr sz="3480" baseline="1683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5508" y="3174853"/>
            <a:ext cx="4468416" cy="3660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762568" algn="l"/>
                <a:tab pos="3527101" algn="l"/>
              </a:tabLst>
            </a:pP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endParaRPr sz="232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63" y="4184384"/>
            <a:ext cx="4493418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6"/>
              </a:lnSpc>
            </a:pP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</a:p>
          <a:p>
            <a:pPr>
              <a:spcBef>
                <a:spcPts val="1856"/>
              </a:spcBef>
            </a:pP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T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A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G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3289" y="4373544"/>
            <a:ext cx="1767185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i="1" spc="-151" dirty="0">
                <a:latin typeface="Trebuchet MS"/>
                <a:cs typeface="Trebuchet MS"/>
              </a:rPr>
              <a:t>E</a:t>
            </a:r>
            <a:r>
              <a:rPr sz="2109" i="1" spc="-155" dirty="0">
                <a:latin typeface="Trebuchet MS"/>
                <a:cs typeface="Trebuchet MS"/>
              </a:rPr>
              <a:t>dit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-91" dirty="0">
                <a:latin typeface="Trebuchet MS"/>
                <a:cs typeface="Trebuchet MS"/>
              </a:rPr>
              <a:t>distan</a:t>
            </a:r>
            <a:r>
              <a:rPr sz="2109" i="1" spc="-112" dirty="0">
                <a:latin typeface="Trebuchet MS"/>
                <a:cs typeface="Trebuchet MS"/>
              </a:rPr>
              <a:t>c</a:t>
            </a:r>
            <a:r>
              <a:rPr sz="2109" i="1" spc="-179" dirty="0">
                <a:latin typeface="Trebuchet MS"/>
                <a:cs typeface="Trebuchet MS"/>
              </a:rPr>
              <a:t>e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148" dirty="0">
                <a:latin typeface="Trebuchet MS"/>
                <a:cs typeface="Trebuchet MS"/>
              </a:rPr>
              <a:t>=</a:t>
            </a:r>
            <a:r>
              <a:rPr sz="2109" i="1" spc="-253" dirty="0">
                <a:latin typeface="Trebuchet MS"/>
                <a:cs typeface="Trebuchet MS"/>
              </a:rPr>
              <a:t> </a:t>
            </a:r>
            <a:r>
              <a:rPr sz="2109" i="1" spc="-70" dirty="0">
                <a:latin typeface="Trebuchet MS"/>
                <a:cs typeface="Trebuchet MS"/>
              </a:rPr>
              <a:t>2</a:t>
            </a:r>
            <a:endParaRPr sz="2109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9789" y="4143375"/>
            <a:ext cx="4857750" cy="955477"/>
          </a:xfrm>
          <a:custGeom>
            <a:avLst/>
            <a:gdLst/>
            <a:ahLst/>
            <a:cxnLst/>
            <a:rect l="l" t="t" r="r" b="b"/>
            <a:pathLst>
              <a:path w="6908800" h="1358900">
                <a:moveTo>
                  <a:pt x="0" y="0"/>
                </a:moveTo>
                <a:lnTo>
                  <a:pt x="6908800" y="0"/>
                </a:lnTo>
                <a:lnTo>
                  <a:pt x="6908800" y="1358900"/>
                </a:lnTo>
                <a:lnTo>
                  <a:pt x="0" y="1358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884038" y="3433814"/>
            <a:ext cx="4933101" cy="105340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>
              <a:spcBef>
                <a:spcPts val="70"/>
              </a:spcBef>
            </a:pPr>
            <a:r>
              <a:rPr sz="3902" i="1" spc="-211" baseline="4504" dirty="0">
                <a:latin typeface="Trebuchet MS"/>
                <a:cs typeface="Trebuchet MS"/>
              </a:rPr>
              <a:t>Y</a:t>
            </a:r>
            <a:r>
              <a:rPr sz="3902" spc="-279" baseline="4504" dirty="0">
                <a:latin typeface="Arial MT"/>
                <a:cs typeface="Arial MT"/>
              </a:rPr>
              <a:t>:</a:t>
            </a:r>
            <a:r>
              <a:rPr sz="3902" spc="-327" baseline="4504" dirty="0">
                <a:latin typeface="Arial MT"/>
                <a:cs typeface="Arial MT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30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-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endParaRPr sz="2320" dirty="0">
              <a:latin typeface="Lucida Console"/>
              <a:cs typeface="Lucida Console"/>
            </a:endParaRPr>
          </a:p>
          <a:p>
            <a:pPr marL="8929">
              <a:spcBef>
                <a:spcPts val="1870"/>
              </a:spcBef>
            </a:pPr>
            <a:r>
              <a:rPr sz="3902" i="1" spc="-142" baseline="1501" dirty="0">
                <a:latin typeface="Trebuchet MS"/>
                <a:cs typeface="Trebuchet MS"/>
              </a:rPr>
              <a:t>X</a:t>
            </a:r>
            <a:r>
              <a:rPr sz="3902" spc="-279" baseline="1501" dirty="0">
                <a:latin typeface="Arial MT"/>
                <a:cs typeface="Arial MT"/>
              </a:rPr>
              <a:t>:</a:t>
            </a:r>
            <a:r>
              <a:rPr sz="3902" spc="-237" baseline="1501" dirty="0">
                <a:latin typeface="Arial MT"/>
                <a:cs typeface="Arial MT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30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-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endParaRPr sz="232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578" y="4398220"/>
            <a:ext cx="4217045" cy="3660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762568" algn="l"/>
                <a:tab pos="3527101" algn="l"/>
              </a:tabLst>
            </a:pP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	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  <a:r>
              <a:rPr sz="2320" spc="-819" dirty="0">
                <a:latin typeface="Lucida Console"/>
                <a:cs typeface="Lucida Console"/>
              </a:rPr>
              <a:t> </a:t>
            </a:r>
            <a:r>
              <a:rPr sz="2320" dirty="0">
                <a:latin typeface="Lucida Console"/>
                <a:cs typeface="Lucida Console"/>
              </a:rPr>
              <a:t>|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4039" y="4657181"/>
            <a:ext cx="4779169" cy="4093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902" i="1" spc="-211" baseline="3003" dirty="0">
                <a:latin typeface="Trebuchet MS"/>
                <a:cs typeface="Trebuchet MS"/>
              </a:rPr>
              <a:t>Y</a:t>
            </a:r>
            <a:r>
              <a:rPr sz="3902" spc="-279" baseline="3003" dirty="0">
                <a:latin typeface="Arial MT"/>
                <a:cs typeface="Arial MT"/>
              </a:rPr>
              <a:t>:</a:t>
            </a:r>
            <a:r>
              <a:rPr sz="3902" spc="-221" baseline="3003" dirty="0">
                <a:latin typeface="Arial MT"/>
                <a:cs typeface="Arial MT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-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30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2320" spc="-819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A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G</a:t>
            </a:r>
            <a:r>
              <a:rPr sz="2320" spc="-819" dirty="0">
                <a:solidFill>
                  <a:srgbClr val="009051"/>
                </a:solidFill>
                <a:latin typeface="Lucida Console"/>
                <a:cs typeface="Lucida Console"/>
              </a:rPr>
              <a:t> </a:t>
            </a:r>
            <a:r>
              <a:rPr sz="2320" dirty="0">
                <a:solidFill>
                  <a:srgbClr val="009051"/>
                </a:solidFill>
                <a:latin typeface="Lucida Console"/>
                <a:cs typeface="Lucida Console"/>
              </a:rPr>
              <a:t>C</a:t>
            </a:r>
            <a:endParaRPr sz="232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252595"/>
            <a:ext cx="7599164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219" spc="-11" dirty="0">
                <a:solidFill>
                  <a:srgbClr val="000000"/>
                </a:solidFill>
                <a:latin typeface="Trebuchet MS"/>
                <a:cs typeface="Trebuchet MS"/>
              </a:rPr>
              <a:t>Hamming</a:t>
            </a:r>
            <a:r>
              <a:rPr sz="4219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219" spc="-576" dirty="0">
                <a:solidFill>
                  <a:srgbClr val="000000"/>
                </a:solidFill>
                <a:latin typeface="Trebuchet MS"/>
                <a:cs typeface="Trebuchet MS"/>
              </a:rPr>
              <a:t>/</a:t>
            </a:r>
            <a:r>
              <a:rPr sz="4219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219" spc="-123" dirty="0">
                <a:solidFill>
                  <a:srgbClr val="000000"/>
                </a:solidFill>
                <a:latin typeface="Trebuchet MS"/>
                <a:cs typeface="Trebuchet MS"/>
              </a:rPr>
              <a:t>edit</a:t>
            </a:r>
            <a:r>
              <a:rPr sz="4219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219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4219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219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4219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48" y="2206425"/>
            <a:ext cx="7867055" cy="1704610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929" marR="3572" defTabSz="642915">
              <a:lnSpc>
                <a:spcPct val="150000"/>
              </a:lnSpc>
              <a:spcBef>
                <a:spcPts val="183"/>
              </a:spcBef>
            </a:pP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For 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X, Y 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where 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| X | = | Y |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531" b="1" i="1" dirty="0">
                <a:solidFill>
                  <a:prstClr val="black"/>
                </a:solidFill>
                <a:latin typeface="Trebuchet MS"/>
                <a:cs typeface="Trebuchet MS"/>
              </a:rPr>
              <a:t>hamming distance 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= minimum #  substitutions needed to turn one into the other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1AE8562-DEBE-C04C-448B-58FDCBBE92EB}"/>
              </a:ext>
            </a:extLst>
          </p:cNvPr>
          <p:cNvSpPr txBox="1">
            <a:spLocks/>
          </p:cNvSpPr>
          <p:nvPr/>
        </p:nvSpPr>
        <p:spPr>
          <a:xfrm>
            <a:off x="616148" y="4278112"/>
            <a:ext cx="4142482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3164" kern="0" spc="-1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3164" kern="0" spc="-123" dirty="0">
                <a:solidFill>
                  <a:srgbClr val="000000"/>
                </a:solidFill>
                <a:latin typeface="Trebuchet MS"/>
                <a:cs typeface="Trebuchet MS"/>
              </a:rPr>
              <a:t>dit</a:t>
            </a:r>
            <a:r>
              <a:rPr lang="en-US" sz="3164" kern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164" kern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lang="en-US" sz="3164" kern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3164" kern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lang="en-US" sz="3164" kern="0" dirty="0"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41BAD33-2AE1-14BC-4BD2-98F16C971150}"/>
              </a:ext>
            </a:extLst>
          </p:cNvPr>
          <p:cNvSpPr txBox="1"/>
          <p:nvPr/>
        </p:nvSpPr>
        <p:spPr>
          <a:xfrm>
            <a:off x="616148" y="4778175"/>
            <a:ext cx="7867055" cy="1704610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929" marR="123225" defTabSz="642915">
              <a:lnSpc>
                <a:spcPct val="150000"/>
              </a:lnSpc>
            </a:pP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For </a:t>
            </a:r>
            <a:r>
              <a:rPr sz="2531" i="1" dirty="0">
                <a:solidFill>
                  <a:prstClr val="black"/>
                </a:solidFill>
                <a:latin typeface="Trebuchet MS"/>
                <a:cs typeface="Trebuchet MS"/>
              </a:rPr>
              <a:t>X, Y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sz="2531" b="1" i="1" dirty="0">
                <a:solidFill>
                  <a:prstClr val="black"/>
                </a:solidFill>
                <a:latin typeface="Trebuchet MS"/>
                <a:cs typeface="Trebuchet MS"/>
              </a:rPr>
              <a:t>edit distance </a:t>
            </a:r>
            <a:r>
              <a:rPr sz="2531" dirty="0">
                <a:solidFill>
                  <a:prstClr val="black"/>
                </a:solidFill>
                <a:latin typeface="Trebuchet MS"/>
                <a:cs typeface="Trebuchet MS"/>
              </a:rPr>
              <a:t>= minimum # edits (substitutions,  insertions, deletions) needed to turn one into the other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E4C0A46-C279-12D0-D9D9-01957DA554D3}"/>
              </a:ext>
            </a:extLst>
          </p:cNvPr>
          <p:cNvSpPr txBox="1">
            <a:spLocks/>
          </p:cNvSpPr>
          <p:nvPr/>
        </p:nvSpPr>
        <p:spPr>
          <a:xfrm>
            <a:off x="619395" y="1603671"/>
            <a:ext cx="4142482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lvl1pPr>
              <a:defRPr sz="2900" b="1" i="0">
                <a:solidFill>
                  <a:srgbClr val="929292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8929" defTabSz="642915">
              <a:spcBef>
                <a:spcPts val="70"/>
              </a:spcBef>
            </a:pPr>
            <a:r>
              <a:rPr lang="en-US" sz="3164" kern="0" spc="-11" dirty="0">
                <a:solidFill>
                  <a:srgbClr val="000000"/>
                </a:solidFill>
                <a:latin typeface="Trebuchet MS"/>
                <a:cs typeface="Trebuchet MS"/>
              </a:rPr>
              <a:t>Hamming</a:t>
            </a:r>
            <a:r>
              <a:rPr lang="en-US" sz="3164" kern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164" kern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lang="en-US" sz="3164" kern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3164" kern="0" spc="-14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lang="en-US" sz="3164" kern="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13" y="321793"/>
            <a:ext cx="294143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0" spc="-207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3164" b="0" spc="-14" dirty="0">
                <a:solidFill>
                  <a:srgbClr val="000000"/>
                </a:solidFill>
                <a:latin typeface="Trebuchet MS"/>
                <a:cs typeface="Trebuchet MS"/>
              </a:rPr>
              <a:t>inding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91" dirty="0">
                <a:solidFill>
                  <a:srgbClr val="000000"/>
                </a:solidFill>
                <a:latin typeface="Trebuchet MS"/>
                <a:cs typeface="Trebuchet MS"/>
              </a:rPr>
              <a:t>distan</a:t>
            </a:r>
            <a:r>
              <a:rPr sz="3164" b="0" spc="-1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84" dirty="0">
                <a:solidFill>
                  <a:srgbClr val="000000"/>
                </a:solidFill>
                <a:latin typeface="Trebuchet MS"/>
                <a:cs typeface="Trebuchet MS"/>
              </a:rPr>
              <a:t>es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51" y="1524896"/>
            <a:ext cx="7181093" cy="48517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617466" algn="l"/>
                <a:tab pos="3509242" algn="l"/>
              </a:tabLst>
            </a:pPr>
            <a:r>
              <a:rPr sz="3094" b="1" dirty="0" err="1">
                <a:solidFill>
                  <a:srgbClr val="991201"/>
                </a:solidFill>
                <a:latin typeface="Consolas"/>
                <a:cs typeface="Consolas"/>
              </a:rPr>
              <a:t>hammingDistance</a:t>
            </a:r>
            <a:r>
              <a:rPr sz="3094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sz="3094" dirty="0" err="1">
                <a:solidFill>
                  <a:srgbClr val="323332"/>
                </a:solidFill>
                <a:latin typeface="Consolas"/>
                <a:cs typeface="Consolas"/>
              </a:rPr>
              <a:t>x</a:t>
            </a:r>
            <a:r>
              <a:rPr sz="3094" dirty="0" err="1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3094" dirty="0" err="1">
                <a:solidFill>
                  <a:srgbClr val="323332"/>
                </a:solidFill>
                <a:latin typeface="Consolas"/>
                <a:cs typeface="Consolas"/>
              </a:rPr>
              <a:t>y</a:t>
            </a:r>
            <a:r>
              <a:rPr sz="3094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3094" dirty="0">
                <a:solidFill>
                  <a:prstClr val="black"/>
                </a:solidFill>
                <a:latin typeface="Consolas"/>
                <a:cs typeface="Consolas"/>
              </a:rPr>
              <a:t> ==&gt; ??? </a:t>
            </a:r>
            <a:endParaRPr sz="3094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12" y="5036344"/>
            <a:ext cx="6786563" cy="1074629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R="606751" algn="ctr" defTabSz="642915">
              <a:lnSpc>
                <a:spcPts val="2762"/>
              </a:lnSpc>
            </a:pPr>
            <a:r>
              <a:rPr sz="3269" baseline="5376" dirty="0">
                <a:solidFill>
                  <a:srgbClr val="323332"/>
                </a:solidFill>
                <a:latin typeface="Consolas"/>
                <a:cs typeface="Consolas"/>
              </a:rPr>
              <a:t>x:</a:t>
            </a:r>
            <a:r>
              <a:rPr sz="3269" spc="-859" baseline="5376" dirty="0">
                <a:solidFill>
                  <a:srgbClr val="323332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FF2600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2320" b="1" spc="-699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FF2600"/>
                </a:solidFill>
                <a:latin typeface="Consolas"/>
                <a:cs typeface="Consolas"/>
              </a:rPr>
              <a:t>A</a:t>
            </a:r>
            <a:r>
              <a:rPr sz="2320" b="1" spc="-696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232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R="458077" algn="ctr" defTabSz="642915">
              <a:lnSpc>
                <a:spcPts val="2742"/>
              </a:lnSpc>
              <a:tabLst>
                <a:tab pos="706760" algn="l"/>
                <a:tab pos="3299849" algn="l"/>
              </a:tabLst>
            </a:pP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	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r>
              <a:rPr sz="2320" b="1" spc="-696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prstClr val="black"/>
                </a:solidFill>
                <a:latin typeface="Consolas"/>
                <a:cs typeface="Consolas"/>
              </a:rPr>
              <a:t>|</a:t>
            </a:r>
            <a:endParaRPr sz="232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R="606751" algn="ctr" defTabSz="642915">
              <a:lnSpc>
                <a:spcPts val="2762"/>
              </a:lnSpc>
            </a:pPr>
            <a:r>
              <a:rPr sz="3269" baseline="8960" dirty="0">
                <a:solidFill>
                  <a:srgbClr val="323332"/>
                </a:solidFill>
                <a:latin typeface="Consolas"/>
                <a:cs typeface="Consolas"/>
              </a:rPr>
              <a:t>y:</a:t>
            </a:r>
            <a:r>
              <a:rPr sz="3269" spc="-859" baseline="8960" dirty="0">
                <a:solidFill>
                  <a:srgbClr val="323332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2320" b="1" spc="-699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FF2600"/>
                </a:solidFill>
                <a:latin typeface="Consolas"/>
                <a:cs typeface="Consolas"/>
              </a:rPr>
              <a:t>T</a:t>
            </a:r>
            <a:r>
              <a:rPr sz="2320" b="1" spc="-696" dirty="0">
                <a:solidFill>
                  <a:srgbClr val="FF2600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A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G</a:t>
            </a:r>
            <a:r>
              <a:rPr sz="2320" b="1" spc="-696" dirty="0">
                <a:solidFill>
                  <a:srgbClr val="009051"/>
                </a:solidFill>
                <a:latin typeface="Consolas"/>
                <a:cs typeface="Consolas"/>
              </a:rPr>
              <a:t> </a:t>
            </a:r>
            <a:r>
              <a:rPr sz="2320" b="1" dirty="0">
                <a:solidFill>
                  <a:srgbClr val="009051"/>
                </a:solidFill>
                <a:latin typeface="Consolas"/>
                <a:cs typeface="Consolas"/>
              </a:rPr>
              <a:t>C</a:t>
            </a:r>
            <a:endParaRPr sz="232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FD303AA-6D8D-73FF-E5BF-AC9D9BCB13FD}"/>
              </a:ext>
            </a:extLst>
          </p:cNvPr>
          <p:cNvSpPr txBox="1"/>
          <p:nvPr/>
        </p:nvSpPr>
        <p:spPr>
          <a:xfrm>
            <a:off x="712751" y="2416302"/>
            <a:ext cx="7715250" cy="2192756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17859" marR="12501" defTabSz="642915">
              <a:lnSpc>
                <a:spcPct val="150000"/>
              </a:lnSpc>
              <a:spcBef>
                <a:spcPts val="183"/>
              </a:spcBef>
            </a:pPr>
            <a:r>
              <a:rPr sz="2812" b="1" dirty="0">
                <a:solidFill>
                  <a:prstClr val="black"/>
                </a:solidFill>
                <a:latin typeface="Trebuchet MS"/>
                <a:cs typeface="Trebuchet MS"/>
              </a:rPr>
              <a:t>Strategy</a:t>
            </a:r>
            <a:r>
              <a:rPr sz="2812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  <a:r>
              <a:rPr sz="225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endParaRPr lang="en-US" sz="225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7859" marR="12501" defTabSz="642915">
              <a:lnSpc>
                <a:spcPct val="150000"/>
              </a:lnSpc>
              <a:spcBef>
                <a:spcPts val="183"/>
              </a:spcBef>
            </a:pPr>
            <a:r>
              <a:rPr sz="2250" dirty="0">
                <a:solidFill>
                  <a:prstClr val="black"/>
                </a:solidFill>
                <a:latin typeface="Trebuchet MS"/>
                <a:cs typeface="Trebuchet MS"/>
              </a:rPr>
              <a:t>walk along both strings. For each position,  compare the characters in both strings at that position. If  not equal, increment hamming distance: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17882</TotalTime>
  <Words>8877</Words>
  <Application>Microsoft Office PowerPoint</Application>
  <PresentationFormat>On-screen Show (4:3)</PresentationFormat>
  <Paragraphs>3016</Paragraphs>
  <Slides>57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6" baseType="lpstr">
      <vt:lpstr>Arial</vt:lpstr>
      <vt:lpstr>Arial MT</vt:lpstr>
      <vt:lpstr>Arial Narrow</vt:lpstr>
      <vt:lpstr>Calibri</vt:lpstr>
      <vt:lpstr>Calibri Light</vt:lpstr>
      <vt:lpstr>Consolas</vt:lpstr>
      <vt:lpstr>Georgia</vt:lpstr>
      <vt:lpstr>Lucida Console</vt:lpstr>
      <vt:lpstr>Lucida Sans Unicode</vt:lpstr>
      <vt:lpstr>Microsoft Sans Serif</vt:lpstr>
      <vt:lpstr>Tahoma</vt:lpstr>
      <vt:lpstr>Times</vt:lpstr>
      <vt:lpstr>Times New Roman</vt:lpstr>
      <vt:lpstr>Trebuchet MS</vt:lpstr>
      <vt:lpstr>Verdana</vt:lpstr>
      <vt:lpstr>Wingdings</vt:lpstr>
      <vt:lpstr>Network</vt:lpstr>
      <vt:lpstr>Office Theme</vt:lpstr>
      <vt:lpstr>1_Office Theme</vt:lpstr>
      <vt:lpstr>String Algorithms</vt:lpstr>
      <vt:lpstr>Approximate Matching</vt:lpstr>
      <vt:lpstr>Approximate matching</vt:lpstr>
      <vt:lpstr>Approximate matching</vt:lpstr>
      <vt:lpstr>Approximate matching</vt:lpstr>
      <vt:lpstr>Hamming distance</vt:lpstr>
      <vt:lpstr>Edit distance</vt:lpstr>
      <vt:lpstr>Hamming / edit distance</vt:lpstr>
      <vt:lpstr>Finding distances</vt:lpstr>
      <vt:lpstr>Finding Distances</vt:lpstr>
      <vt:lpstr>Edit distance</vt:lpstr>
      <vt:lpstr>Edit distance</vt:lpstr>
      <vt:lpstr>T G G C C G C G C A A A A A C A G C</vt:lpstr>
      <vt:lpstr>Edit Distance</vt:lpstr>
      <vt:lpstr>Edit Distance</vt:lpstr>
      <vt:lpstr>Edit Distance</vt:lpstr>
      <vt:lpstr>Edit Distance</vt:lpstr>
      <vt:lpstr>Edit Distance</vt:lpstr>
      <vt:lpstr>Edit Distance</vt:lpstr>
      <vt:lpstr>edDistRecursive(“ABC”, “BBC”)</vt:lpstr>
      <vt:lpstr>edDistRecursive(“ABC”, “BBC”)</vt:lpstr>
      <vt:lpstr>PowerPoint Presentation</vt:lpstr>
      <vt:lpstr>Edit Distance</vt:lpstr>
      <vt:lpstr>ϵ G C T A T A C</vt:lpstr>
      <vt:lpstr>ϵ G C T A T A C</vt:lpstr>
      <vt:lpstr>ϵ G C T A T A C</vt:lpstr>
      <vt:lpstr>PowerPoint Presentation</vt:lpstr>
      <vt:lpstr>PowerPoint Presentation</vt:lpstr>
      <vt:lpstr>PowerPoint Presentation</vt:lpstr>
      <vt:lpstr>PowerPoint Presentation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dynamic programming</vt:lpstr>
      <vt:lpstr>Edit distance: getting the alignment</vt:lpstr>
      <vt:lpstr>Edit distance: getting the alignment</vt:lpstr>
      <vt:lpstr>Edit distance: getting the alignment</vt:lpstr>
      <vt:lpstr>Edit distance: getting the alignment</vt:lpstr>
      <vt:lpstr>Edit Distance: getting the alignment</vt:lpstr>
      <vt:lpstr>Edit Distance: getting the alignment</vt:lpstr>
      <vt:lpstr>PowerPoint Presentation</vt:lpstr>
      <vt:lpstr>Approximate matching with edit distance</vt:lpstr>
      <vt:lpstr>Approximate matching with edit distance</vt:lpstr>
      <vt:lpstr>Approximate matching with edit distance</vt:lpstr>
      <vt:lpstr>Approximate matching with edit distance</vt:lpstr>
      <vt:lpstr>Approximate matching with edit distance</vt:lpstr>
      <vt:lpstr>Approximate matching with edit distance</vt:lpstr>
      <vt:lpstr>Approximate matching with edit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359</cp:revision>
  <dcterms:created xsi:type="dcterms:W3CDTF">2021-10-24T06:23:43Z</dcterms:created>
  <dcterms:modified xsi:type="dcterms:W3CDTF">2023-01-14T17:47:49Z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