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7" r:id="rId6"/>
  </p:sldMasterIdLst>
  <p:notesMasterIdLst>
    <p:notesMasterId r:id="rId60"/>
  </p:notesMasterIdLst>
  <p:handoutMasterIdLst>
    <p:handoutMasterId r:id="rId61"/>
  </p:handoutMasterIdLst>
  <p:sldIdLst>
    <p:sldId id="256" r:id="rId7"/>
    <p:sldId id="259" r:id="rId8"/>
    <p:sldId id="437" r:id="rId9"/>
    <p:sldId id="340" r:id="rId10"/>
    <p:sldId id="341" r:id="rId11"/>
    <p:sldId id="342" r:id="rId12"/>
    <p:sldId id="427" r:id="rId13"/>
    <p:sldId id="362" r:id="rId14"/>
    <p:sldId id="363" r:id="rId15"/>
    <p:sldId id="364" r:id="rId16"/>
    <p:sldId id="366" r:id="rId17"/>
    <p:sldId id="367" r:id="rId18"/>
    <p:sldId id="369" r:id="rId19"/>
    <p:sldId id="370" r:id="rId20"/>
    <p:sldId id="371" r:id="rId21"/>
    <p:sldId id="372" r:id="rId22"/>
    <p:sldId id="428" r:id="rId23"/>
    <p:sldId id="436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424" r:id="rId33"/>
    <p:sldId id="391" r:id="rId34"/>
    <p:sldId id="392" r:id="rId35"/>
    <p:sldId id="303" r:id="rId36"/>
    <p:sldId id="306" r:id="rId37"/>
    <p:sldId id="310" r:id="rId38"/>
    <p:sldId id="311" r:id="rId39"/>
    <p:sldId id="312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2" r:id="rId48"/>
    <p:sldId id="323" r:id="rId49"/>
    <p:sldId id="324" r:id="rId50"/>
    <p:sldId id="325" r:id="rId51"/>
    <p:sldId id="327" r:id="rId52"/>
    <p:sldId id="326" r:id="rId53"/>
    <p:sldId id="328" r:id="rId54"/>
    <p:sldId id="329" r:id="rId55"/>
    <p:sldId id="333" r:id="rId56"/>
    <p:sldId id="425" r:id="rId57"/>
    <p:sldId id="426" r:id="rId58"/>
    <p:sldId id="33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Trees" id="{C31BD4D0-EB8E-4000-9375-0A5E6F48ED2B}">
          <p14:sldIdLst>
            <p14:sldId id="259"/>
            <p14:sldId id="437"/>
            <p14:sldId id="340"/>
            <p14:sldId id="341"/>
            <p14:sldId id="342"/>
            <p14:sldId id="427"/>
          </p14:sldIdLst>
        </p14:section>
        <p14:section name="Binary Trees" id="{E7DC3DB5-618D-41A5-81F9-E3416699ACE4}">
          <p14:sldIdLst>
            <p14:sldId id="362"/>
            <p14:sldId id="363"/>
            <p14:sldId id="364"/>
            <p14:sldId id="366"/>
            <p14:sldId id="367"/>
            <p14:sldId id="369"/>
            <p14:sldId id="370"/>
            <p14:sldId id="371"/>
            <p14:sldId id="372"/>
            <p14:sldId id="428"/>
            <p14:sldId id="436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24"/>
          </p14:sldIdLst>
        </p14:section>
        <p14:section name="BST" id="{6BB07572-6F56-4E0C-BE75-A03EF436F0BA}">
          <p14:sldIdLst>
            <p14:sldId id="391"/>
            <p14:sldId id="392"/>
          </p14:sldIdLst>
        </p14:section>
        <p14:section name="B-Trees" id="{8391CCDE-81D4-4E3B-976A-B0AC497A6B74}">
          <p14:sldIdLst>
            <p14:sldId id="303"/>
            <p14:sldId id="306"/>
            <p14:sldId id="310"/>
            <p14:sldId id="311"/>
          </p14:sldIdLst>
        </p14:section>
        <p14:section name="BSP" id="{5FB5BD34-9264-4846-9B41-B9509B547A03}">
          <p14:sldIdLst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7"/>
            <p14:sldId id="326"/>
            <p14:sldId id="328"/>
          </p14:sldIdLst>
        </p14:section>
        <p14:section name="GameTree" id="{0B967D96-51E3-45F0-92EA-920352A09180}">
          <p14:sldIdLst>
            <p14:sldId id="329"/>
            <p14:sldId id="333"/>
            <p14:sldId id="425"/>
            <p14:sldId id="426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6BA"/>
    <a:srgbClr val="F2F2F2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36.xml"/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776D198-3010-DE4C-B0FB-816242208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DAADD2-3B48-4C60-BDBE-6DD61CB7F713}" type="slidenum"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33CD0D-2F6D-494F-BC3D-03B6818F6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147771-49F6-9943-9FC4-D07CAEEF4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20B66-1152-482A-835A-23F806B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4B615-205D-4F1C-BE4C-D6B09320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FD10A-BE88-443B-932C-5AE52F91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1C539-2D18-43AF-86AE-64864A6EF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5E1-0692-4A44-8FE2-1C29ED4F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4BF-24BB-4498-BBA6-F57D560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C8A1-C2D2-4F98-9BF3-EF7DBC7F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FBAB-380A-43AC-AB30-B25E866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7F23-B649-459E-967E-8EBD31F3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16E9-981B-4A0E-851B-FED184FC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95932-57E4-41EC-95E2-39EF0DF13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8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C9EB-F378-43E2-8C1B-F8C2C97D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33F7D-7819-4943-9015-D89BC259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A723-95A3-43C4-9EFC-2D7C93FE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9AAE-3C7D-46C8-8B67-C1644FC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BE7B-D1AF-4E78-AD19-890E909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A683-04BE-4E29-BAC9-AACF0A81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6622F-BB39-4025-9779-4EDB287C4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0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3A45-1F27-4BF0-A096-6A921BC9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34B7-72D9-47BF-9A9A-F1BA54C1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05A1-DB9E-4761-95E3-529121AB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D35F-F253-4CEB-AAC7-EC3D940F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B3F0-91D6-4058-AF9E-7B75E01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52C20-8168-4D96-A31C-DC8DB5C228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8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C322E-84EA-4734-96E6-46341875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A4A8C-9562-4D01-9236-E395595F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43E8-0E49-4813-A0DA-B80CDE19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4F96-5BF7-4085-892B-A1EADF0F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7917-E7A6-4072-A6B9-CD57D09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6C46-0649-4B0B-9D7D-66415002F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9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271-E191-40CE-B765-BDC4E539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957C-66CD-4CCE-9832-63DD9099C5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7F1027-2C91-4824-8310-AD23822B8B8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472BC-C376-4C43-B975-57A2590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7D19-F503-4F1F-A037-3AB3496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62DC-3635-4A37-9DAA-9E3F44C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FE04A0E-4673-4A15-9BDE-86D79DD94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97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98A871-052B-43D3-9527-DEE5E31C7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A6EE0-A552-40EC-A777-1A9011C6D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D63CA1-AB4B-44C9-8A1C-56252A7A5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802E8-DF3B-49E9-A06F-8B5A09B0394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288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47AAC-F83E-48B2-9242-E76C24FE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B7B054-3F70-4156-A631-DB4B41765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9839C-B433-4418-A86A-DFFC3B928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5A997-01D2-4925-A686-61B04D6179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973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D77350-3946-46D9-85FE-E8C62935C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364D35-D38E-47DC-B60E-B4621F8CD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35086E-BEFE-4C6E-B92D-BE68559D3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9C5C3-12E9-426F-8A28-FD58710EE6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546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8AC12-14C1-499A-ABDB-CB5826575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9C4B7-F3D1-49D4-9724-7DA860988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7D3CA-FA51-4DB7-987D-B59B18C5C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109B6-2A35-4891-8724-99EA728177C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2E18F8-3370-460A-B29E-4B6099DF3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3C19A4-4FBD-4541-A999-0A3894C2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43926D-395E-4B65-94BF-D57F35E1D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CAB3-4EEF-4F79-99A7-75C3B16A3EB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75606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F591F8-0C25-4C3C-97E8-AEFB24B9C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66357E-F482-4041-91B6-E1805B5DE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6E0BA5-1180-4544-9D5E-A1050EA9C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BA6F-4D3B-4973-98E8-CEFFBC5B51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534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C6D0BA-B63A-41AA-8B1A-992F92335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853CFD-6A20-4AE4-AE17-8D6F8B3F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3997A6-425F-4EE1-88A0-EBA27F1CA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EAA2-623D-4832-91F2-11D5A83892A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07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4F93A-610B-4A1F-9650-2EB49E95C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1CDF7-74C3-47DB-8835-AA4B78D5F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CA8D-BBEC-4C9E-B361-0EC4D59EF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0FF9-1A68-46B2-A130-1DA9EE8596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137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B27EF-54E6-44FA-AC6E-A9358EAAC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0A86F-44C2-468A-A788-88D6BFA4C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5A519-0DF7-4CA5-A135-3E97CD13A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E4497-761E-4761-B439-518136544CE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78734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4FE662-5E85-457E-9D68-DBA32B3D8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21D47-54B4-46A5-AC53-9C8EA2120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9DF352-0BDC-46D3-A35E-5CE7C6F1C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C855F-2AF4-441E-8E9F-317609F8A01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24621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DEE8EC-613F-4379-AB1E-A4655BDF7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C36B7-6753-446A-92B5-9F86A1970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FDDAB-7BBF-4A58-B595-5318B3AC3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2BD35-D55B-4CCB-A044-05ECBA61B70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5190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8A242-18F1-4745-ACC2-3F0F4AED4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C43AD-6D16-4769-8266-ABCCA03D8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AFEEC-78D4-47CF-B2E7-7D77CA06E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D8BF9-F120-4912-9894-3361B548A52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62195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D738D-E0F8-459F-A4BC-53522C74A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255E2-678C-44AD-AABB-FB64F7BE2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02338-B45E-47F0-A40A-4A270B98D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0FA3F-E124-4A6B-9842-DF7F6A0B240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198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5D6-A830-4275-A4DF-236111DB6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933A-71FA-4F4A-B5C6-D22488E4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CD95-327D-42F8-B8C0-02D0B7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E15-EA4A-471D-B326-812F19F9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8B17-B7B1-4DDC-9107-D71972E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4DD3-4C5A-40DB-80EE-BF6F90335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AE7-6913-4B14-9982-75B8B41B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B943-A632-4205-9C2E-20A2CA07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7668-8FB7-4A4E-ABCE-D979B77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76BD-47C6-45DA-96A0-65962AE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91740-9087-4DB6-A132-557C461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64589-4B27-478B-9D01-B53F0009E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B2CF-729B-40A1-87EB-2408E2C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BA5B-25C1-4A84-99FB-809A32EC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2674-6970-48E8-87DC-50282E9E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957B-27CB-4690-8BD3-A61CAF7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F188-C3F7-4F49-9CA6-25BF911F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4451E-85C9-4E09-970D-0CEF2A32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2AE9-32A8-420C-9BDC-194552D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811E-C02C-4E8A-BEDC-57FF4B2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326D-6AB6-45DB-818A-1802D4C1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E558-9771-44B8-A0AF-F080CD90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4A09-CB89-4334-9C4E-372C8CC1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C196-2B31-4658-B843-E83DA1C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690AA-F890-4691-927F-EAD07B24B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935A-0D46-44AF-9862-B0D598BA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444B-E9B7-4FCF-AA3B-41ED58A8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3E3C-24A9-4FCC-B0EA-B0F7F429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74D5-61BE-4C74-A067-4E9B5318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DD137-E051-41D6-BEA9-AA8347F1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E05BB-B095-4DA8-A1DB-FD79E2FA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0E93C-1AB4-4B70-8244-B219ADD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ADC0C-119B-4F67-B2BF-9F78550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EC1E3-A33D-4614-882D-3B6082EF7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1D9-88EB-480D-813A-64D98A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A5555-ECC0-402F-A981-6658315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0CF-40F9-4F87-ADE6-1BAE4DD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4460-41AA-4972-BCF6-C9104C3A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74BF1-03BB-4F43-88F4-0C851F387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2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6AACF-F89F-49A3-8435-CFCDB4DE5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B1F2A2-F8D8-4B8B-9C6B-8E98338EF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199D2F-061E-443A-83F7-B3E96401C7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1039DD-A07A-4F70-8B7F-B035AA9EA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DE8160-E065-42FA-97BB-E4D073C89F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D38A7F-0582-41AE-9635-CDD2BD8CB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0422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7C8F89-B677-054D-9A77-0F799CAE7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0E8975-23AC-2044-946B-059BD3E73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1C59C37-2F18-D84F-A429-CC39534810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03D5D5-A2C0-F446-B850-1BE8CE6DFD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E52E94-9907-A844-B884-F22E102ED6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865115B-B90D-4091-9D9B-44E15D00DB8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Trees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2662DB4C-EE94-A84A-BAB4-706CD92E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E545268-5B4B-4BD6-9430-9CEB0043F8E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C588AD3-2C1B-3043-9A1D-4CAFA51C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593" y="290055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Binary Tree -- Example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106FE9AB-FD45-4D92-B013-22467E8F1F12}"/>
              </a:ext>
            </a:extLst>
          </p:cNvPr>
          <p:cNvGrpSpPr>
            <a:grpSpLocks/>
          </p:cNvGrpSpPr>
          <p:nvPr/>
        </p:nvGrpSpPr>
        <p:grpSpPr bwMode="auto">
          <a:xfrm>
            <a:off x="1551961" y="2069691"/>
            <a:ext cx="2612757" cy="3281363"/>
            <a:chOff x="864" y="1248"/>
            <a:chExt cx="1784" cy="2067"/>
          </a:xfrm>
        </p:grpSpPr>
        <p:sp>
          <p:nvSpPr>
            <p:cNvPr id="27654" name="Line 4">
              <a:extLst>
                <a:ext uri="{FF2B5EF4-FFF2-40B4-BE49-F238E27FC236}">
                  <a16:creationId xmlns:a16="http://schemas.microsoft.com/office/drawing/2014/main" id="{E2E4A5D6-B35D-3747-80F0-E3E5CCFDE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92"/>
              <a:ext cx="2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5" name="Line 5">
              <a:extLst>
                <a:ext uri="{FF2B5EF4-FFF2-40B4-BE49-F238E27FC236}">
                  <a16:creationId xmlns:a16="http://schemas.microsoft.com/office/drawing/2014/main" id="{8540CFDC-11F6-664E-8FEA-18EBA70D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92"/>
              <a:ext cx="24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ECD8A479-44E9-2E43-94CE-A3DB93264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776"/>
              <a:ext cx="24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16391D19-4B2B-8845-BF47-819A015F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28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3B26E2E1-88B8-5E4A-AEFA-E9D66F08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72588013-5FE5-8346-AFCE-88D44FD39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id="{FFE12B33-F656-954E-A1F4-6C5D42C73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5B4A82CD-B129-B248-9D83-657536B9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A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2" name="Text Box 12">
              <a:extLst>
                <a:ext uri="{FF2B5EF4-FFF2-40B4-BE49-F238E27FC236}">
                  <a16:creationId xmlns:a16="http://schemas.microsoft.com/office/drawing/2014/main" id="{50DFE35C-429D-A44A-87AF-D49A5DD2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12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D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3" name="Text Box 13">
              <a:extLst>
                <a:ext uri="{FF2B5EF4-FFF2-40B4-BE49-F238E27FC236}">
                  <a16:creationId xmlns:a16="http://schemas.microsoft.com/office/drawing/2014/main" id="{E33BB608-4288-114F-91C4-8DD5514C5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C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id="{42E08610-C802-E44C-A5A7-1BCF8E5A6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4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E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5" name="Text Box 15">
              <a:extLst>
                <a:ext uri="{FF2B5EF4-FFF2-40B4-BE49-F238E27FC236}">
                  <a16:creationId xmlns:a16="http://schemas.microsoft.com/office/drawing/2014/main" id="{C15C27DB-4A6B-0640-B1BE-D31427365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G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6" name="Text Box 16">
              <a:extLst>
                <a:ext uri="{FF2B5EF4-FFF2-40B4-BE49-F238E27FC236}">
                  <a16:creationId xmlns:a16="http://schemas.microsoft.com/office/drawing/2014/main" id="{2C8EBEAF-1257-A140-87F1-A89CFD8EE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 dirty="0">
                  <a:solidFill>
                    <a:srgbClr val="000000"/>
                  </a:solidFill>
                  <a:sym typeface="Symbol" charset="2"/>
                </a:rPr>
                <a:t> F</a:t>
              </a:r>
              <a:endParaRPr lang="en-US" altLang="tr-TR" sz="2400" dirty="0">
                <a:solidFill>
                  <a:srgbClr val="000000"/>
                </a:solidFill>
              </a:endParaRPr>
            </a:p>
          </p:txBody>
        </p:sp>
        <p:sp>
          <p:nvSpPr>
            <p:cNvPr id="27667" name="Text Box 17">
              <a:extLst>
                <a:ext uri="{FF2B5EF4-FFF2-40B4-BE49-F238E27FC236}">
                  <a16:creationId xmlns:a16="http://schemas.microsoft.com/office/drawing/2014/main" id="{198DB810-15CD-574C-AC66-5F04A1657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H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8" name="Text Box 18">
              <a:extLst>
                <a:ext uri="{FF2B5EF4-FFF2-40B4-BE49-F238E27FC236}">
                  <a16:creationId xmlns:a16="http://schemas.microsoft.com/office/drawing/2014/main" id="{A5CDBB50-F8E0-FD4D-A14F-0A9283977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B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9" name="Line 19">
              <a:extLst>
                <a:ext uri="{FF2B5EF4-FFF2-40B4-BE49-F238E27FC236}">
                  <a16:creationId xmlns:a16="http://schemas.microsoft.com/office/drawing/2014/main" id="{0F35107E-027A-684D-9219-4744ABBD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70" name="Text Box 20">
              <a:extLst>
                <a:ext uri="{FF2B5EF4-FFF2-40B4-BE49-F238E27FC236}">
                  <a16:creationId xmlns:a16="http://schemas.microsoft.com/office/drawing/2014/main" id="{719123D8-F97F-F049-8C8D-F22979103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3024"/>
              <a:ext cx="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I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</p:grpSp>
      <p:sp>
        <p:nvSpPr>
          <p:cNvPr id="53252" name="Text Box 21">
            <a:extLst>
              <a:ext uri="{FF2B5EF4-FFF2-40B4-BE49-F238E27FC236}">
                <a16:creationId xmlns:a16="http://schemas.microsoft.com/office/drawing/2014/main" id="{0233B269-7DDF-4138-9A1F-15EABA53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0" y="1752601"/>
            <a:ext cx="5005643" cy="453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</a:rPr>
              <a:t> A is the </a:t>
            </a:r>
            <a:r>
              <a:rPr lang="en-US" altLang="tr-TR" sz="2800" dirty="0">
                <a:solidFill>
                  <a:srgbClr val="2D2DB9"/>
                </a:solidFill>
              </a:rPr>
              <a:t>root</a:t>
            </a:r>
            <a:r>
              <a:rPr lang="en-US" altLang="tr-TR" sz="28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</a:rPr>
              <a:t> B is the </a:t>
            </a:r>
            <a:r>
              <a:rPr lang="en-US" altLang="tr-TR" sz="2800" dirty="0">
                <a:solidFill>
                  <a:srgbClr val="2D2DB9"/>
                </a:solidFill>
              </a:rPr>
              <a:t>left child </a:t>
            </a:r>
            <a:r>
              <a:rPr lang="en-US" altLang="tr-TR" sz="2800" dirty="0">
                <a:solidFill>
                  <a:srgbClr val="000000"/>
                </a:solidFill>
              </a:rPr>
              <a:t>of A, and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800" dirty="0">
                <a:solidFill>
                  <a:srgbClr val="000000"/>
                </a:solidFill>
              </a:rPr>
              <a:t>  C is the </a:t>
            </a:r>
            <a:r>
              <a:rPr lang="en-US" altLang="tr-TR" sz="2800" dirty="0">
                <a:solidFill>
                  <a:srgbClr val="2D2DB9"/>
                </a:solidFill>
              </a:rPr>
              <a:t>right child </a:t>
            </a:r>
            <a:r>
              <a:rPr lang="en-US" altLang="tr-TR" sz="2800" dirty="0">
                <a:solidFill>
                  <a:srgbClr val="000000"/>
                </a:solidFill>
              </a:rPr>
              <a:t>of 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</a:rPr>
              <a:t> D doesn’t have a right child.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</a:rPr>
              <a:t> H doesn’t have a left child.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</a:rPr>
              <a:t> B, F, G and I are </a:t>
            </a:r>
            <a:r>
              <a:rPr lang="en-US" altLang="tr-TR" sz="2800" dirty="0">
                <a:solidFill>
                  <a:srgbClr val="2D2DB9"/>
                </a:solidFill>
              </a:rPr>
              <a:t>leaves</a:t>
            </a:r>
            <a:r>
              <a:rPr lang="en-US" altLang="tr-TR" sz="28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tr-TR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D8172A9-F80D-7442-8DB0-2DA4164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9CB90FB-878A-47D1-AF01-E5DD74957B5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99C93C-72CC-1E42-BD98-1E11EA496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 dirty="0"/>
              <a:t>Height of Binary Tree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7D4F1F9-A9E4-564D-8BFE-F1C897689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/>
              <a:t>The height of a binary tree T can be defined </a:t>
            </a:r>
            <a:r>
              <a:rPr lang="en-US" altLang="tr-TR" sz="2400" i="1" dirty="0"/>
              <a:t>recursively</a:t>
            </a:r>
            <a:r>
              <a:rPr lang="en-US" altLang="tr-TR" sz="2400" dirty="0"/>
              <a:t> 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empty, its height is </a:t>
            </a:r>
            <a:r>
              <a:rPr lang="en-US" altLang="tr-TR" sz="2400" dirty="0">
                <a:solidFill>
                  <a:srgbClr val="FF0000"/>
                </a:solidFill>
              </a:rPr>
              <a:t>-1</a:t>
            </a:r>
            <a:r>
              <a:rPr lang="en-US" altLang="tr-T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non-empty tree, then since T is of the form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           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400" dirty="0"/>
              <a:t>		  T</a:t>
            </a:r>
            <a:r>
              <a:rPr lang="en-US" altLang="tr-TR" sz="2400" baseline="-25000" dirty="0"/>
              <a:t>L</a:t>
            </a:r>
            <a:r>
              <a:rPr lang="en-US" altLang="tr-TR" sz="2400" dirty="0"/>
              <a:t>           T</a:t>
            </a:r>
            <a:r>
              <a:rPr lang="en-US" altLang="tr-TR" sz="2400" baseline="-25000" dirty="0"/>
              <a:t>R</a:t>
            </a: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the height of T is 1 greater than the height of its root’s taller subtree; i.e.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</a:t>
            </a:r>
            <a:r>
              <a:rPr lang="en-US" altLang="tr-TR" sz="2400" b="1" i="1" dirty="0">
                <a:solidFill>
                  <a:schemeClr val="accent2"/>
                </a:solidFill>
              </a:rPr>
              <a:t>height(T)</a:t>
            </a:r>
            <a:r>
              <a:rPr lang="en-US" altLang="tr-TR" sz="2400" i="1" dirty="0"/>
              <a:t> = </a:t>
            </a:r>
            <a:r>
              <a:rPr lang="en-US" altLang="tr-TR" sz="2400" b="1" i="1" dirty="0">
                <a:solidFill>
                  <a:srgbClr val="FF0000"/>
                </a:solidFill>
              </a:rPr>
              <a:t>1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+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max{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L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i="1" dirty="0"/>
              <a:t>,</a:t>
            </a:r>
            <a:r>
              <a:rPr lang="tr-TR" altLang="tr-TR" sz="2400" i="1" dirty="0"/>
              <a:t> 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R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b="1" i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400" dirty="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86C255DF-A7F7-1144-9807-3A7A11743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1" y="2971800"/>
            <a:ext cx="4921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D07E8B52-4A54-3D46-BE1B-7823AC79C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1" y="2971800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9BD1718-F8BF-A44F-A363-DF36740D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E14CE62-BB7C-49AB-B165-BDB62AC9D7E6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CA133B3-18C4-D04B-AD1B-CFB7C164B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Height of Binary Tree (cont.)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5714EFA4-B829-452C-A975-7F70E13A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600200"/>
            <a:ext cx="74564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>
            <a:extLst>
              <a:ext uri="{FF2B5EF4-FFF2-40B4-BE49-F238E27FC236}">
                <a16:creationId xmlns:a16="http://schemas.microsoft.com/office/drawing/2014/main" id="{C29E8405-8973-0E4B-BFE4-CFE7ECD0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715000"/>
            <a:ext cx="6287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DA0F3B10-FFEF-B34A-9A57-502E89CD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CFF3B2B-1047-4BB1-B45A-324DA7218123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1F9C77A-EE0D-3A48-943D-0566D0F9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Some Height Theorems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004BDFF-43CB-8F4D-BCF4-2683E9E2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ym typeface="Symbol" charset="2"/>
              </a:rPr>
              <a:t>Theorem </a:t>
            </a:r>
            <a:r>
              <a:rPr lang="tr-TR" altLang="tr-TR" sz="2400" b="1" i="1" dirty="0">
                <a:sym typeface="Symbol" charset="2"/>
              </a:rPr>
              <a:t>1</a:t>
            </a:r>
            <a:r>
              <a:rPr lang="en-US" altLang="tr-TR" sz="2400" b="1" i="1" dirty="0">
                <a:sym typeface="Symbol" charset="2"/>
              </a:rPr>
              <a:t>:</a:t>
            </a:r>
            <a:r>
              <a:rPr lang="en-US" altLang="tr-TR" sz="2400" dirty="0">
                <a:sym typeface="Symbol" charset="2"/>
              </a:rPr>
              <a:t> The maximum number of nodes that a binary tree of height h can have is 2</a:t>
            </a:r>
            <a:r>
              <a:rPr lang="en-US" altLang="tr-TR" sz="2400" baseline="30000" dirty="0">
                <a:sym typeface="Symbol" charset="2"/>
              </a:rPr>
              <a:t>h+1</a:t>
            </a:r>
            <a:r>
              <a:rPr lang="en-US" altLang="tr-TR" sz="2400" dirty="0">
                <a:sym typeface="Symbol" charset="2"/>
              </a:rPr>
              <a:t>-1.</a:t>
            </a:r>
          </a:p>
          <a:p>
            <a:pPr eaLnBrk="1" hangingPunct="1">
              <a:buFont typeface="Wingdings" charset="2"/>
              <a:buNone/>
              <a:defRPr/>
            </a:pPr>
            <a:endParaRPr lang="tr-TR" altLang="tr-TR" sz="2400" dirty="0">
              <a:sym typeface="Wingdings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b="1" i="1" dirty="0"/>
              <a:t>Theorem </a:t>
            </a:r>
            <a:r>
              <a:rPr lang="tr-TR" altLang="tr-TR" sz="2400" b="1" i="1" dirty="0"/>
              <a:t>2</a:t>
            </a:r>
            <a:r>
              <a:rPr lang="en-US" altLang="tr-TR" sz="2400" b="1" i="1" dirty="0"/>
              <a:t>:</a:t>
            </a:r>
            <a:r>
              <a:rPr lang="en-US" altLang="tr-TR" sz="2400" dirty="0"/>
              <a:t> The minimum height of a binary tree with N nodes is  </a:t>
            </a:r>
            <a:r>
              <a:rPr lang="en-US" altLang="tr-TR" sz="2400" dirty="0">
                <a:sym typeface="Symbol" charset="2"/>
              </a:rPr>
              <a:t>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>
              <a:sym typeface="Symbol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sym typeface="Symbol" charset="2"/>
              </a:rPr>
              <a:t>Let’s prove these two theorems.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tr-TR" sz="2400" dirty="0">
              <a:sym typeface="Symbol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8A42D244-D6B2-3649-A7AF-F01E6CCD6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A2AB2B27-84CD-4A79-85E5-6BB4F9B9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6" y="1494155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2">
            <a:extLst>
              <a:ext uri="{FF2B5EF4-FFF2-40B4-BE49-F238E27FC236}">
                <a16:creationId xmlns:a16="http://schemas.microsoft.com/office/drawing/2014/main" id="{A54DE348-73C1-4106-B4A2-BCBEB762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47" y="1920875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 dirty="0">
                <a:solidFill>
                  <a:srgbClr val="000000"/>
                </a:solidFill>
              </a:rPr>
              <a:t>h-1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6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59397" name="TextBox 3">
            <a:extLst>
              <a:ext uri="{FF2B5EF4-FFF2-40B4-BE49-F238E27FC236}">
                <a16:creationId xmlns:a16="http://schemas.microsoft.com/office/drawing/2014/main" id="{5C63F97E-D504-4A48-961C-8D55498F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" y="1271645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Height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--------</a:t>
            </a:r>
          </a:p>
        </p:txBody>
      </p:sp>
      <p:sp>
        <p:nvSpPr>
          <p:cNvPr id="59400" name="TextBox 2">
            <a:extLst>
              <a:ext uri="{FF2B5EF4-FFF2-40B4-BE49-F238E27FC236}">
                <a16:creationId xmlns:a16="http://schemas.microsoft.com/office/drawing/2014/main" id="{9DC82091-EA35-453A-BAFE-76DA1EB0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904" y="2325403"/>
            <a:ext cx="3886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tr-TR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FF0000"/>
                </a:solidFill>
              </a:rPr>
              <a:t>N = </a:t>
            </a:r>
            <a:r>
              <a:rPr lang="en-US" altLang="tr-TR" sz="2400" dirty="0">
                <a:solidFill>
                  <a:srgbClr val="000000"/>
                </a:solidFill>
              </a:rPr>
              <a:t>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0</a:t>
            </a:r>
            <a:r>
              <a:rPr lang="en-US" altLang="tr-TR" sz="2400" dirty="0">
                <a:solidFill>
                  <a:srgbClr val="000000"/>
                </a:solidFill>
              </a:rPr>
              <a:t>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1</a:t>
            </a:r>
            <a:r>
              <a:rPr lang="en-US" altLang="tr-TR" sz="2400" dirty="0">
                <a:solidFill>
                  <a:srgbClr val="000000"/>
                </a:solidFill>
              </a:rPr>
              <a:t>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2</a:t>
            </a:r>
            <a:r>
              <a:rPr lang="en-US" altLang="tr-TR" sz="2400" dirty="0">
                <a:solidFill>
                  <a:srgbClr val="000000"/>
                </a:solidFill>
              </a:rPr>
              <a:t> + ..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h-1</a:t>
            </a:r>
            <a:r>
              <a:rPr lang="en-US" altLang="tr-TR" sz="2400" dirty="0">
                <a:solidFill>
                  <a:srgbClr val="000000"/>
                </a:solidFill>
              </a:rPr>
              <a:t>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    = 1*(1-2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h+1</a:t>
            </a:r>
            <a:r>
              <a:rPr lang="en-US" altLang="tr-TR" sz="2400" dirty="0">
                <a:solidFill>
                  <a:srgbClr val="000000"/>
                </a:solidFill>
              </a:rPr>
              <a:t>) / (1-2) = </a:t>
            </a:r>
            <a:r>
              <a:rPr lang="en-US" altLang="tr-TR" sz="2400" dirty="0">
                <a:solidFill>
                  <a:srgbClr val="FF0000"/>
                </a:solidFill>
              </a:rPr>
              <a:t>2</a:t>
            </a:r>
            <a:r>
              <a:rPr lang="en-US" altLang="tr-TR" sz="2400" baseline="30000" dirty="0">
                <a:solidFill>
                  <a:srgbClr val="FF0000"/>
                </a:solidFill>
              </a:rPr>
              <a:t>h+1</a:t>
            </a:r>
            <a:r>
              <a:rPr lang="en-US" altLang="tr-TR" sz="2400" dirty="0">
                <a:solidFill>
                  <a:srgbClr val="FF0000"/>
                </a:solidFill>
              </a:rPr>
              <a:t>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Use telescopic series to prove it.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000" dirty="0">
              <a:solidFill>
                <a:srgbClr val="000000"/>
              </a:solidFill>
            </a:endParaRPr>
          </a:p>
        </p:txBody>
      </p:sp>
      <p:pic>
        <p:nvPicPr>
          <p:cNvPr id="59401" name="Picture 3">
            <a:extLst>
              <a:ext uri="{FF2B5EF4-FFF2-40B4-BE49-F238E27FC236}">
                <a16:creationId xmlns:a16="http://schemas.microsoft.com/office/drawing/2014/main" id="{2269C69B-FFD6-4925-A6E6-FB06AB70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71" y="4412597"/>
            <a:ext cx="4084866" cy="215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24D62A3D-DFC8-564E-9B94-09E2489F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648B7A7-3832-4EC4-9A3F-330C504D6D61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1C7452D-5685-AA47-857E-84306248F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444308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D476B3E4-0413-4D25-A3B2-FB80DE2AE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/>
          <a:stretch/>
        </p:blipFill>
        <p:spPr bwMode="auto">
          <a:xfrm>
            <a:off x="0" y="745644"/>
            <a:ext cx="9444308" cy="611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Box 2">
            <a:extLst>
              <a:ext uri="{FF2B5EF4-FFF2-40B4-BE49-F238E27FC236}">
                <a16:creationId xmlns:a16="http://schemas.microsoft.com/office/drawing/2014/main" id="{5919E75C-0B1B-472D-9805-2706D675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82" y="2472184"/>
            <a:ext cx="4003618" cy="43858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tr-TR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:</a:t>
            </a:r>
            <a:r>
              <a:rPr lang="en-US" altLang="tr-TR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500" i="1" dirty="0">
                <a:solidFill>
                  <a:schemeClr val="bg1"/>
                </a:solidFill>
              </a:rPr>
              <a:t>N = 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0</a:t>
            </a:r>
            <a:r>
              <a:rPr lang="en-US" altLang="tr-TR" sz="2500" i="1" dirty="0">
                <a:solidFill>
                  <a:schemeClr val="bg1"/>
                </a:solidFill>
              </a:rPr>
              <a:t> + 2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1</a:t>
            </a:r>
            <a:r>
              <a:rPr lang="en-US" altLang="tr-TR" sz="2500" i="1" dirty="0">
                <a:solidFill>
                  <a:schemeClr val="bg1"/>
                </a:solidFill>
              </a:rPr>
              <a:t> + ... + 2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h-1</a:t>
            </a:r>
            <a:r>
              <a:rPr lang="en-US" altLang="tr-TR" sz="2500" i="1" dirty="0">
                <a:solidFill>
                  <a:schemeClr val="bg1"/>
                </a:solidFill>
              </a:rPr>
              <a:t>+ 2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500" i="1" dirty="0">
                <a:solidFill>
                  <a:schemeClr val="bg1"/>
                </a:solidFill>
              </a:rPr>
              <a:t>    = </a:t>
            </a:r>
            <a:r>
              <a:rPr lang="en-US" altLang="tr-TR" sz="2500" dirty="0">
                <a:solidFill>
                  <a:schemeClr val="bg1"/>
                </a:solidFill>
              </a:rPr>
              <a:t>1</a:t>
            </a:r>
            <a:r>
              <a:rPr lang="en-US" altLang="tr-TR" sz="2500" i="1" dirty="0">
                <a:solidFill>
                  <a:schemeClr val="bg1"/>
                </a:solidFill>
              </a:rPr>
              <a:t>*(</a:t>
            </a:r>
            <a:r>
              <a:rPr lang="en-US" altLang="tr-TR" sz="2500" dirty="0">
                <a:solidFill>
                  <a:schemeClr val="bg1"/>
                </a:solidFill>
              </a:rPr>
              <a:t>1 </a:t>
            </a:r>
            <a:r>
              <a:rPr lang="en-US" altLang="tr-TR" sz="2500" i="1" dirty="0">
                <a:solidFill>
                  <a:schemeClr val="bg1"/>
                </a:solidFill>
              </a:rPr>
              <a:t>- </a:t>
            </a:r>
            <a:r>
              <a:rPr lang="en-US" altLang="tr-TR" sz="2500" dirty="0">
                <a:solidFill>
                  <a:schemeClr val="bg1"/>
                </a:solidFill>
              </a:rPr>
              <a:t>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h+1</a:t>
            </a:r>
            <a:r>
              <a:rPr lang="en-US" altLang="tr-TR" sz="2500" i="1" dirty="0">
                <a:solidFill>
                  <a:schemeClr val="bg1"/>
                </a:solidFill>
              </a:rPr>
              <a:t>) / (</a:t>
            </a:r>
            <a:r>
              <a:rPr lang="en-US" altLang="tr-TR" sz="2500" dirty="0">
                <a:solidFill>
                  <a:schemeClr val="bg1"/>
                </a:solidFill>
              </a:rPr>
              <a:t>1 </a:t>
            </a:r>
            <a:r>
              <a:rPr lang="en-US" altLang="tr-TR" sz="2500" i="1" dirty="0">
                <a:solidFill>
                  <a:schemeClr val="bg1"/>
                </a:solidFill>
              </a:rPr>
              <a:t>- </a:t>
            </a:r>
            <a:r>
              <a:rPr lang="en-US" altLang="tr-TR" sz="2500" dirty="0">
                <a:solidFill>
                  <a:schemeClr val="bg1"/>
                </a:solidFill>
              </a:rPr>
              <a:t>2</a:t>
            </a:r>
            <a:r>
              <a:rPr lang="en-US" altLang="tr-TR" sz="2500" i="1" dirty="0">
                <a:solidFill>
                  <a:schemeClr val="bg1"/>
                </a:solidFill>
              </a:rPr>
              <a:t>) </a:t>
            </a:r>
            <a:br>
              <a:rPr lang="en-US" altLang="tr-TR" sz="2500" i="1" dirty="0">
                <a:solidFill>
                  <a:schemeClr val="bg1"/>
                </a:solidFill>
              </a:rPr>
            </a:br>
            <a:r>
              <a:rPr lang="en-US" altLang="tr-TR" sz="2500" i="1" dirty="0">
                <a:solidFill>
                  <a:schemeClr val="bg1"/>
                </a:solidFill>
              </a:rPr>
              <a:t>    = 2</a:t>
            </a:r>
            <a:r>
              <a:rPr lang="en-US" altLang="tr-TR" sz="2500" i="1" baseline="30000" dirty="0">
                <a:solidFill>
                  <a:schemeClr val="bg1"/>
                </a:solidFill>
              </a:rPr>
              <a:t>h+1 </a:t>
            </a:r>
            <a:r>
              <a:rPr lang="en-US" altLang="tr-TR" sz="2500" i="1" dirty="0">
                <a:solidFill>
                  <a:schemeClr val="bg1"/>
                </a:solidFill>
              </a:rPr>
              <a:t>- </a:t>
            </a:r>
            <a:r>
              <a:rPr lang="en-US" altLang="tr-TR" sz="2500" dirty="0">
                <a:solidFill>
                  <a:schemeClr val="bg1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400" i="1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chemeClr val="bg1"/>
                </a:solidFill>
              </a:rPr>
              <a:t>This is the max # of nodes for height h, as we cannot insert one node without increasing the height. </a:t>
            </a:r>
            <a:br>
              <a:rPr lang="en-US" altLang="tr-TR" sz="2400" i="1" dirty="0">
                <a:solidFill>
                  <a:schemeClr val="bg1"/>
                </a:solidFill>
              </a:rPr>
            </a:br>
            <a:r>
              <a:rPr lang="en-US" altLang="tr-TR" sz="2800" b="1" i="1" dirty="0">
                <a:solidFill>
                  <a:schemeClr val="bg1"/>
                </a:solidFill>
              </a:rPr>
              <a:t>N &lt;= 2</a:t>
            </a:r>
            <a:r>
              <a:rPr lang="en-US" altLang="tr-TR" sz="2800" b="1" i="1" baseline="30000" dirty="0">
                <a:solidFill>
                  <a:schemeClr val="bg1"/>
                </a:solidFill>
              </a:rPr>
              <a:t>h+1 </a:t>
            </a:r>
            <a:r>
              <a:rPr lang="en-US" altLang="tr-TR" sz="2800" b="1" i="1" dirty="0">
                <a:solidFill>
                  <a:schemeClr val="bg1"/>
                </a:solidFill>
              </a:rPr>
              <a:t>- </a:t>
            </a:r>
            <a:r>
              <a:rPr lang="en-US" altLang="tr-TR" sz="2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56C274B-9E00-A371-896F-B1AB10F11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8464" y="2487455"/>
            <a:ext cx="1016766" cy="78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DEBD280B-FF73-6949-9E21-DE95925B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6" y="3838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DA0DD9EE-451E-4C52-9224-A68710E1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" y="892176"/>
            <a:ext cx="9362591" cy="594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7B7BBE-AFE4-274E-B11D-55C5D17E4546}"/>
              </a:ext>
            </a:extLst>
          </p:cNvPr>
          <p:cNvSpPr/>
          <p:nvPr/>
        </p:nvSpPr>
        <p:spPr>
          <a:xfrm>
            <a:off x="4203288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48" name="TextBox 2">
            <a:extLst>
              <a:ext uri="{FF2B5EF4-FFF2-40B4-BE49-F238E27FC236}">
                <a16:creationId xmlns:a16="http://schemas.microsoft.com/office/drawing/2014/main" id="{776E6363-B69C-46F2-8B6C-28F97620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097" y="2456795"/>
            <a:ext cx="3932903" cy="44012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:</a:t>
            </a:r>
            <a:r>
              <a:rPr lang="en-US" altLang="tr-TR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chemeClr val="bg1"/>
                </a:solidFill>
              </a:rPr>
              <a:t>N   = 2</a:t>
            </a:r>
            <a:r>
              <a:rPr lang="en-US" altLang="tr-TR" sz="2400" i="1" baseline="30000" dirty="0">
                <a:solidFill>
                  <a:schemeClr val="bg1"/>
                </a:solidFill>
              </a:rPr>
              <a:t>h+1 </a:t>
            </a:r>
            <a:r>
              <a:rPr lang="en-US" altLang="tr-TR" sz="2400" i="1" dirty="0">
                <a:solidFill>
                  <a:schemeClr val="bg1"/>
                </a:solidFill>
              </a:rPr>
              <a:t>- </a:t>
            </a:r>
            <a:r>
              <a:rPr lang="en-US" altLang="tr-TR" sz="2400" dirty="0">
                <a:solidFill>
                  <a:schemeClr val="bg1"/>
                </a:solidFill>
              </a:rPr>
              <a:t>1</a:t>
            </a:r>
            <a:r>
              <a:rPr lang="en-US" altLang="tr-TR" sz="2400" i="1" dirty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chemeClr val="bg1"/>
                </a:solidFill>
              </a:rPr>
              <a:t>N+1 =2</a:t>
            </a:r>
            <a:r>
              <a:rPr lang="en-US" altLang="tr-TR" sz="2400" i="1" baseline="30000" dirty="0">
                <a:solidFill>
                  <a:schemeClr val="bg1"/>
                </a:solidFill>
              </a:rPr>
              <a:t>h+1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baseline="30000" dirty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rgbClr val="FFFF00"/>
                </a:solidFill>
              </a:rPr>
              <a:t>//take logs of sides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400" i="1" dirty="0">
              <a:solidFill>
                <a:srgbClr val="FFFF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chemeClr val="bg1"/>
                </a:solidFill>
              </a:rPr>
              <a:t>log(N+1) = log(2</a:t>
            </a:r>
            <a:r>
              <a:rPr lang="en-US" altLang="tr-TR" sz="2400" i="1" baseline="30000" dirty="0">
                <a:solidFill>
                  <a:schemeClr val="bg1"/>
                </a:solidFill>
              </a:rPr>
              <a:t>h+1</a:t>
            </a:r>
            <a:r>
              <a:rPr lang="en-US" altLang="tr-TR" sz="2400" i="1" dirty="0">
                <a:solidFill>
                  <a:schemeClr val="bg1"/>
                </a:solidFill>
              </a:rPr>
              <a:t>) = h+1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i="1" dirty="0">
                <a:solidFill>
                  <a:schemeClr val="bg1"/>
                </a:solidFill>
              </a:rPr>
              <a:t>h = log(N+1)-1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4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chemeClr val="bg1"/>
                </a:solidFill>
              </a:rPr>
              <a:t>h = </a:t>
            </a:r>
            <a:r>
              <a:rPr lang="en-US" altLang="tr-TR" sz="2400" b="1" dirty="0">
                <a:solidFill>
                  <a:schemeClr val="bg1"/>
                </a:solidFill>
                <a:sym typeface="Symbol" panose="05050102010706020507" pitchFamily="18" charset="2"/>
              </a:rPr>
              <a:t></a:t>
            </a: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log</a:t>
            </a:r>
            <a:r>
              <a:rPr lang="en-US" altLang="tr-TR" sz="2400" b="1" i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(N + 1) </a:t>
            </a:r>
            <a:r>
              <a:rPr lang="tr-TR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-</a:t>
            </a: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tr-TR" altLang="tr-TR" sz="2400" b="1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tr-TR" sz="2400" b="1" dirty="0">
                <a:solidFill>
                  <a:schemeClr val="bg1"/>
                </a:solidFill>
                <a:sym typeface="Symbol" panose="05050102010706020507" pitchFamily="18" charset="2"/>
              </a:rPr>
              <a:t>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US" altLang="tr-TR" sz="2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DAC46A04-5305-FC4C-B168-C90051EA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D8AEEF2-E36F-400E-8858-064633592A9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C936E3-80E6-7A48-939B-D169E1C2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445" y="149035"/>
            <a:ext cx="10903974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3200" dirty="0">
                <a:solidFill>
                  <a:schemeClr val="tx1"/>
                </a:solidFill>
              </a:rPr>
              <a:t>Number of Binary trees with Same # of Nodes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4E51FEB-E874-A94A-9500-B278F1AA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1452716"/>
            <a:ext cx="1627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0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r>
              <a:rPr lang="en-US" altLang="tr-TR" sz="3600" i="1" dirty="0">
                <a:solidFill>
                  <a:srgbClr val="000000"/>
                </a:solidFill>
                <a:sym typeface="Wingdings" charset="2"/>
              </a:rPr>
              <a:t>  </a:t>
            </a:r>
            <a:endParaRPr lang="en-US" altLang="tr-TR" sz="3600" i="1" dirty="0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6DCB7B1-83EC-B14D-8170-03AC5C03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2820746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1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19EBAA5F-6DA2-134B-B6C3-10DDB761339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359317" y="2923861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  <a:sym typeface="Symbol" charset="2"/>
              </a:rPr>
              <a:t></a:t>
            </a:r>
            <a:endParaRPr lang="en-US" altLang="tr-TR" sz="2400" dirty="0">
              <a:solidFill>
                <a:srgbClr val="000000"/>
              </a:solidFill>
            </a:endParaRPr>
          </a:p>
        </p:txBody>
      </p:sp>
      <p:grpSp>
        <p:nvGrpSpPr>
          <p:cNvPr id="62470" name="Group 9">
            <a:extLst>
              <a:ext uri="{FF2B5EF4-FFF2-40B4-BE49-F238E27FC236}">
                <a16:creationId xmlns:a16="http://schemas.microsoft.com/office/drawing/2014/main" id="{059DDA61-8C5A-423A-8F87-B533F29299E7}"/>
              </a:ext>
            </a:extLst>
          </p:cNvPr>
          <p:cNvGrpSpPr>
            <a:grpSpLocks/>
          </p:cNvGrpSpPr>
          <p:nvPr/>
        </p:nvGrpSpPr>
        <p:grpSpPr bwMode="auto">
          <a:xfrm>
            <a:off x="2563044" y="3968073"/>
            <a:ext cx="2008954" cy="1262688"/>
            <a:chOff x="959" y="1632"/>
            <a:chExt cx="812" cy="537"/>
          </a:xfrm>
        </p:grpSpPr>
        <p:sp>
          <p:nvSpPr>
            <p:cNvPr id="31757" name="Text Box 10">
              <a:extLst>
                <a:ext uri="{FF2B5EF4-FFF2-40B4-BE49-F238E27FC236}">
                  <a16:creationId xmlns:a16="http://schemas.microsoft.com/office/drawing/2014/main" id="{0CCC329D-AEE1-8848-BCFE-CD53F2C6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id="{4E918108-928D-E842-99F3-77AF11A4A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2E7BD43D-20BC-AC41-B670-D47DD47CE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id="{FBC545DF-DA1F-DE4A-9DC0-FFC35A678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1" name="Line 14">
              <a:extLst>
                <a:ext uri="{FF2B5EF4-FFF2-40B4-BE49-F238E27FC236}">
                  <a16:creationId xmlns:a16="http://schemas.microsoft.com/office/drawing/2014/main" id="{8643338F-3F94-D549-B64C-00866C294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742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1762" name="Line 15">
              <a:extLst>
                <a:ext uri="{FF2B5EF4-FFF2-40B4-BE49-F238E27FC236}">
                  <a16:creationId xmlns:a16="http://schemas.microsoft.com/office/drawing/2014/main" id="{ADA70CF4-6217-A64D-A087-86A1B1C4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7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1752" name="Text Box 43">
            <a:extLst>
              <a:ext uri="{FF2B5EF4-FFF2-40B4-BE49-F238E27FC236}">
                <a16:creationId xmlns:a16="http://schemas.microsoft.com/office/drawing/2014/main" id="{FADB4D64-51B1-0B4A-BA2B-6B06BA49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4206423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2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3" name="Text Box 44">
            <a:extLst>
              <a:ext uri="{FF2B5EF4-FFF2-40B4-BE49-F238E27FC236}">
                <a16:creationId xmlns:a16="http://schemas.microsoft.com/office/drawing/2014/main" id="{FA00DBBE-E92A-1248-8CBC-69531EFC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5592101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3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4" name="Text Box 45">
            <a:extLst>
              <a:ext uri="{FF2B5EF4-FFF2-40B4-BE49-F238E27FC236}">
                <a16:creationId xmlns:a16="http://schemas.microsoft.com/office/drawing/2014/main" id="{38A2BE33-1B62-E842-8996-821F3342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2917185"/>
            <a:ext cx="2377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(1 tree)</a:t>
            </a:r>
          </a:p>
        </p:txBody>
      </p:sp>
      <p:sp>
        <p:nvSpPr>
          <p:cNvPr id="31755" name="Text Box 46">
            <a:extLst>
              <a:ext uri="{FF2B5EF4-FFF2-40B4-BE49-F238E27FC236}">
                <a16:creationId xmlns:a16="http://schemas.microsoft.com/office/drawing/2014/main" id="{AEEEED7D-2608-944E-A7E2-39D58EC9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4226724"/>
            <a:ext cx="2377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(2 trees)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697B1B2-42F8-9BDD-700E-22D9F690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1545048"/>
            <a:ext cx="1489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i="1" dirty="0">
                <a:solidFill>
                  <a:srgbClr val="000000"/>
                </a:solidFill>
                <a:sym typeface="Wingdings" charset="2"/>
              </a:rPr>
              <a:t>empty tree</a:t>
            </a:r>
            <a:endParaRPr lang="en-US" altLang="tr-TR" sz="2400" i="1" dirty="0">
              <a:solidFill>
                <a:srgbClr val="000000"/>
              </a:solidFill>
            </a:endParaRPr>
          </a:p>
        </p:txBody>
      </p:sp>
      <p:sp>
        <p:nvSpPr>
          <p:cNvPr id="31" name="Text Box 47">
            <a:extLst>
              <a:ext uri="{FF2B5EF4-FFF2-40B4-BE49-F238E27FC236}">
                <a16:creationId xmlns:a16="http://schemas.microsoft.com/office/drawing/2014/main" id="{86490B11-A6B3-F8C9-8D46-78A6100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5529210"/>
            <a:ext cx="1183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(? trees)</a:t>
            </a:r>
          </a:p>
        </p:txBody>
      </p:sp>
    </p:spTree>
    <p:extLst>
      <p:ext uri="{BB962C8B-B14F-4D97-AF65-F5344CB8AC3E}">
        <p14:creationId xmlns:p14="http://schemas.microsoft.com/office/powerpoint/2010/main" val="156408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DAC46A04-5305-FC4C-B168-C90051EA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D8AEEF2-E36F-400E-8858-064633592A9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C936E3-80E6-7A48-939B-D169E1C2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445" y="149035"/>
            <a:ext cx="10903974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3200" dirty="0">
                <a:solidFill>
                  <a:schemeClr val="tx1"/>
                </a:solidFill>
              </a:rPr>
              <a:t>Number of Binary trees with Same # of Nodes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4E51FEB-E874-A94A-9500-B278F1AA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1452716"/>
            <a:ext cx="1627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0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r>
              <a:rPr lang="en-US" altLang="tr-TR" sz="3600" i="1" dirty="0">
                <a:solidFill>
                  <a:srgbClr val="000000"/>
                </a:solidFill>
                <a:sym typeface="Wingdings" charset="2"/>
              </a:rPr>
              <a:t>  </a:t>
            </a:r>
            <a:endParaRPr lang="en-US" altLang="tr-TR" sz="3600" i="1" dirty="0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6DCB7B1-83EC-B14D-8170-03AC5C03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2820746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1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19EBAA5F-6DA2-134B-B6C3-10DDB761339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359317" y="2923861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  <a:sym typeface="Symbol" charset="2"/>
              </a:rPr>
              <a:t></a:t>
            </a:r>
            <a:endParaRPr lang="en-US" altLang="tr-TR" sz="2400" dirty="0">
              <a:solidFill>
                <a:srgbClr val="000000"/>
              </a:solidFill>
            </a:endParaRPr>
          </a:p>
        </p:txBody>
      </p:sp>
      <p:grpSp>
        <p:nvGrpSpPr>
          <p:cNvPr id="62470" name="Group 9">
            <a:extLst>
              <a:ext uri="{FF2B5EF4-FFF2-40B4-BE49-F238E27FC236}">
                <a16:creationId xmlns:a16="http://schemas.microsoft.com/office/drawing/2014/main" id="{059DDA61-8C5A-423A-8F87-B533F29299E7}"/>
              </a:ext>
            </a:extLst>
          </p:cNvPr>
          <p:cNvGrpSpPr>
            <a:grpSpLocks/>
          </p:cNvGrpSpPr>
          <p:nvPr/>
        </p:nvGrpSpPr>
        <p:grpSpPr bwMode="auto">
          <a:xfrm>
            <a:off x="2563044" y="3968073"/>
            <a:ext cx="2008954" cy="1262688"/>
            <a:chOff x="959" y="1632"/>
            <a:chExt cx="812" cy="537"/>
          </a:xfrm>
        </p:grpSpPr>
        <p:sp>
          <p:nvSpPr>
            <p:cNvPr id="31757" name="Text Box 10">
              <a:extLst>
                <a:ext uri="{FF2B5EF4-FFF2-40B4-BE49-F238E27FC236}">
                  <a16:creationId xmlns:a16="http://schemas.microsoft.com/office/drawing/2014/main" id="{0CCC329D-AEE1-8848-BCFE-CD53F2C6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id="{4E918108-928D-E842-99F3-77AF11A4A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2E7BD43D-20BC-AC41-B670-D47DD47CE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id="{FBC545DF-DA1F-DE4A-9DC0-FFC35A678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1" name="Line 14">
              <a:extLst>
                <a:ext uri="{FF2B5EF4-FFF2-40B4-BE49-F238E27FC236}">
                  <a16:creationId xmlns:a16="http://schemas.microsoft.com/office/drawing/2014/main" id="{8643338F-3F94-D549-B64C-00866C294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6" y="1742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1762" name="Line 15">
              <a:extLst>
                <a:ext uri="{FF2B5EF4-FFF2-40B4-BE49-F238E27FC236}">
                  <a16:creationId xmlns:a16="http://schemas.microsoft.com/office/drawing/2014/main" id="{ADA70CF4-6217-A64D-A087-86A1B1C4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75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1752" name="Text Box 43">
            <a:extLst>
              <a:ext uri="{FF2B5EF4-FFF2-40B4-BE49-F238E27FC236}">
                <a16:creationId xmlns:a16="http://schemas.microsoft.com/office/drawing/2014/main" id="{FADB4D64-51B1-0B4A-BA2B-6B06BA49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4206423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2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3" name="Text Box 44">
            <a:extLst>
              <a:ext uri="{FF2B5EF4-FFF2-40B4-BE49-F238E27FC236}">
                <a16:creationId xmlns:a16="http://schemas.microsoft.com/office/drawing/2014/main" id="{FA00DBBE-E92A-1248-8CBC-69531EFC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2" y="5592101"/>
            <a:ext cx="16277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i="1" dirty="0">
                <a:solidFill>
                  <a:srgbClr val="000000"/>
                </a:solidFill>
              </a:rPr>
              <a:t>n = 3 </a:t>
            </a:r>
            <a:r>
              <a:rPr lang="en-US" altLang="tr-TR" i="1" dirty="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i="1" dirty="0">
              <a:solidFill>
                <a:srgbClr val="000000"/>
              </a:solidFill>
            </a:endParaRPr>
          </a:p>
        </p:txBody>
      </p:sp>
      <p:sp>
        <p:nvSpPr>
          <p:cNvPr id="31754" name="Text Box 45">
            <a:extLst>
              <a:ext uri="{FF2B5EF4-FFF2-40B4-BE49-F238E27FC236}">
                <a16:creationId xmlns:a16="http://schemas.microsoft.com/office/drawing/2014/main" id="{38A2BE33-1B62-E842-8996-821F3342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2917185"/>
            <a:ext cx="2377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(1 tree)</a:t>
            </a:r>
          </a:p>
        </p:txBody>
      </p:sp>
      <p:sp>
        <p:nvSpPr>
          <p:cNvPr id="31755" name="Text Box 46">
            <a:extLst>
              <a:ext uri="{FF2B5EF4-FFF2-40B4-BE49-F238E27FC236}">
                <a16:creationId xmlns:a16="http://schemas.microsoft.com/office/drawing/2014/main" id="{AEEEED7D-2608-944E-A7E2-39D58EC9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4226724"/>
            <a:ext cx="2377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(2 trees)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697B1B2-42F8-9BDD-700E-22D9F690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1545048"/>
            <a:ext cx="14895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i="1" dirty="0">
                <a:solidFill>
                  <a:srgbClr val="000000"/>
                </a:solidFill>
                <a:sym typeface="Wingdings" charset="2"/>
              </a:rPr>
              <a:t>empty tree</a:t>
            </a:r>
            <a:endParaRPr lang="en-US" altLang="tr-TR" sz="2400" i="1" dirty="0">
              <a:solidFill>
                <a:srgbClr val="000000"/>
              </a:solidFill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38A5E2B3-985F-D67B-9850-B72CB18E8FE6}"/>
              </a:ext>
            </a:extLst>
          </p:cNvPr>
          <p:cNvGrpSpPr>
            <a:grpSpLocks/>
          </p:cNvGrpSpPr>
          <p:nvPr/>
        </p:nvGrpSpPr>
        <p:grpSpPr bwMode="auto">
          <a:xfrm>
            <a:off x="2382585" y="5230761"/>
            <a:ext cx="3714547" cy="1273175"/>
            <a:chOff x="766" y="2304"/>
            <a:chExt cx="2684" cy="827"/>
          </a:xfrm>
        </p:grpSpPr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534DA5E-56A1-F2B3-7912-F1D0F09DC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5" name="Text Box 18">
              <a:extLst>
                <a:ext uri="{FF2B5EF4-FFF2-40B4-BE49-F238E27FC236}">
                  <a16:creationId xmlns:a16="http://schemas.microsoft.com/office/drawing/2014/main" id="{3739824C-FBF4-76BD-E0EF-30C30D2DD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02AF76FB-D9A4-72B8-8774-9B7A5A22B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7" name="Text Box 20">
                <a:extLst>
                  <a:ext uri="{FF2B5EF4-FFF2-40B4-BE49-F238E27FC236}">
                    <a16:creationId xmlns:a16="http://schemas.microsoft.com/office/drawing/2014/main" id="{FEFB9ED4-A022-7DD5-5DD4-42F60FEEC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21">
                <a:extLst>
                  <a:ext uri="{FF2B5EF4-FFF2-40B4-BE49-F238E27FC236}">
                    <a16:creationId xmlns:a16="http://schemas.microsoft.com/office/drawing/2014/main" id="{F1BC91DB-C136-89FD-835D-FE9B1F00C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 Box 22">
                <a:extLst>
                  <a:ext uri="{FF2B5EF4-FFF2-40B4-BE49-F238E27FC236}">
                    <a16:creationId xmlns:a16="http://schemas.microsoft.com/office/drawing/2014/main" id="{FA1538AC-5CB0-2AD6-CA95-DF5D58611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23">
                <a:extLst>
                  <a:ext uri="{FF2B5EF4-FFF2-40B4-BE49-F238E27FC236}">
                    <a16:creationId xmlns:a16="http://schemas.microsoft.com/office/drawing/2014/main" id="{873BA873-6C4B-ABF9-6FB9-8A7DE9468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EE348BA9-8F86-E462-09C7-50F4D591D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25">
                <a:extLst>
                  <a:ext uri="{FF2B5EF4-FFF2-40B4-BE49-F238E27FC236}">
                    <a16:creationId xmlns:a16="http://schemas.microsoft.com/office/drawing/2014/main" id="{A4520FDC-1847-4FB7-22E5-ADCD7D822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3" name="Line 26">
                <a:extLst>
                  <a:ext uri="{FF2B5EF4-FFF2-40B4-BE49-F238E27FC236}">
                    <a16:creationId xmlns:a16="http://schemas.microsoft.com/office/drawing/2014/main" id="{129340EF-9246-B476-2D99-D503FAA0C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693"/>
                <a:ext cx="148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4" name="Line 27">
                <a:extLst>
                  <a:ext uri="{FF2B5EF4-FFF2-40B4-BE49-F238E27FC236}">
                    <a16:creationId xmlns:a16="http://schemas.microsoft.com/office/drawing/2014/main" id="{7B40B952-D9DC-12AB-4269-4634F08A3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" name="Line 28">
                <a:extLst>
                  <a:ext uri="{FF2B5EF4-FFF2-40B4-BE49-F238E27FC236}">
                    <a16:creationId xmlns:a16="http://schemas.microsoft.com/office/drawing/2014/main" id="{7E6ABA2F-E2C2-A7AD-3B10-A82827D5D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" name="Line 29">
                <a:extLst>
                  <a:ext uri="{FF2B5EF4-FFF2-40B4-BE49-F238E27FC236}">
                    <a16:creationId xmlns:a16="http://schemas.microsoft.com/office/drawing/2014/main" id="{70E0FED3-83B3-F9E7-C687-377664929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6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7" name="Line 30">
                <a:extLst>
                  <a:ext uri="{FF2B5EF4-FFF2-40B4-BE49-F238E27FC236}">
                    <a16:creationId xmlns:a16="http://schemas.microsoft.com/office/drawing/2014/main" id="{4DC21234-80C8-4B79-125F-5C1683D5A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8" name="Line 31">
                <a:extLst>
                  <a:ext uri="{FF2B5EF4-FFF2-40B4-BE49-F238E27FC236}">
                    <a16:creationId xmlns:a16="http://schemas.microsoft.com/office/drawing/2014/main" id="{B158D754-E0D1-8133-1C6F-297C01962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B113364D-3D71-4A87-97E0-B50A157F2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33">
                <a:extLst>
                  <a:ext uri="{FF2B5EF4-FFF2-40B4-BE49-F238E27FC236}">
                    <a16:creationId xmlns:a16="http://schemas.microsoft.com/office/drawing/2014/main" id="{0FB10420-C65C-FB1A-0C79-E5BE31AE3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2" name="Line 34">
                <a:extLst>
                  <a:ext uri="{FF2B5EF4-FFF2-40B4-BE49-F238E27FC236}">
                    <a16:creationId xmlns:a16="http://schemas.microsoft.com/office/drawing/2014/main" id="{A34EA263-13EA-283B-AA55-3178C7CFC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3"/>
                <a:ext cx="145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3" name="Text Box 35">
                <a:extLst>
                  <a:ext uri="{FF2B5EF4-FFF2-40B4-BE49-F238E27FC236}">
                    <a16:creationId xmlns:a16="http://schemas.microsoft.com/office/drawing/2014/main" id="{2E74DA72-082D-1FC3-1A0D-14B6ACBAD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 Box 36">
                <a:extLst>
                  <a:ext uri="{FF2B5EF4-FFF2-40B4-BE49-F238E27FC236}">
                    <a16:creationId xmlns:a16="http://schemas.microsoft.com/office/drawing/2014/main" id="{CE64F09D-D979-2DFA-5919-1B7CF6118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37">
                <a:extLst>
                  <a:ext uri="{FF2B5EF4-FFF2-40B4-BE49-F238E27FC236}">
                    <a16:creationId xmlns:a16="http://schemas.microsoft.com/office/drawing/2014/main" id="{A640C839-6992-5C1B-82FE-71AB017E5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7EED3DDC-34F2-1D31-C55B-48A768F46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E52B1515-CDA8-5207-6259-2AC4F6D01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3B448324-16EC-2B1D-653D-E8DDA1215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 Box 41">
                <a:extLst>
                  <a:ext uri="{FF2B5EF4-FFF2-40B4-BE49-F238E27FC236}">
                    <a16:creationId xmlns:a16="http://schemas.microsoft.com/office/drawing/2014/main" id="{CFC3C68C-4CED-A44E-A603-3090394A4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 Box 42">
                <a:extLst>
                  <a:ext uri="{FF2B5EF4-FFF2-40B4-BE49-F238E27FC236}">
                    <a16:creationId xmlns:a16="http://schemas.microsoft.com/office/drawing/2014/main" id="{ECE437DA-C79E-393E-2786-0940CA466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1" name="Text Box 47">
            <a:extLst>
              <a:ext uri="{FF2B5EF4-FFF2-40B4-BE49-F238E27FC236}">
                <a16:creationId xmlns:a16="http://schemas.microsoft.com/office/drawing/2014/main" id="{86490B11-A6B3-F8C9-8D46-78A6100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305" y="5529210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(5 trees)</a:t>
            </a:r>
          </a:p>
        </p:txBody>
      </p:sp>
    </p:spTree>
    <p:extLst>
      <p:ext uri="{BB962C8B-B14F-4D97-AF65-F5344CB8AC3E}">
        <p14:creationId xmlns:p14="http://schemas.microsoft.com/office/powerpoint/2010/main" val="20510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83CE9288-DA14-D649-A251-E108921D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1B6BC04-160C-44F6-9CA7-BEE5318241DB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E92D879-D198-6B4D-BE7B-0BFA1E1FB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1058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Full Binary Tree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94523BA-C817-0941-B74F-42F0C929B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11380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In a </a:t>
            </a:r>
            <a:r>
              <a:rPr lang="en-US" altLang="tr-TR" b="1" i="1">
                <a:solidFill>
                  <a:srgbClr val="FF0000"/>
                </a:solidFill>
              </a:rPr>
              <a:t>full binary tree</a:t>
            </a:r>
            <a:r>
              <a:rPr lang="en-US" altLang="tr-TR">
                <a:solidFill>
                  <a:srgbClr val="FF0000"/>
                </a:solidFill>
              </a:rPr>
              <a:t> </a:t>
            </a:r>
            <a:r>
              <a:rPr lang="en-US" altLang="tr-TR"/>
              <a:t>a tree in which every node in the tree has either 0 or 2 children</a:t>
            </a:r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id="{F6C75B1B-4719-4D3C-843B-B9F14D66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79" y="2671764"/>
            <a:ext cx="4916396" cy="365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6FF5EF05-B234-7946-BD7C-6DAA2097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EEEACFC-B6B9-43BC-8D38-0064C84B958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1696339-D684-6148-81F0-02D4591DA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42" y="173037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What is a Tree?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FFD19BF-97A8-994B-89DF-CCE1012E45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1205" y="1107692"/>
            <a:ext cx="112776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A tree is a collection of nodes with the following properties: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 dirty="0"/>
              <a:t>The collection can be empty.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 dirty="0"/>
              <a:t>Otherwise, a tree consists of a distinguished node r, called </a:t>
            </a:r>
            <a:r>
              <a:rPr lang="en-US" altLang="tr-TR" sz="2400" i="1" dirty="0">
                <a:solidFill>
                  <a:srgbClr val="FF0000"/>
                </a:solidFill>
              </a:rPr>
              <a:t>root</a:t>
            </a:r>
            <a:r>
              <a:rPr lang="en-US" altLang="tr-TR" sz="2400" dirty="0"/>
              <a:t>, and zero or more nonempty sub-trees T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, T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… , T</a:t>
            </a:r>
            <a:r>
              <a:rPr lang="en-US" altLang="tr-TR" sz="2400" baseline="-25000" dirty="0"/>
              <a:t>k</a:t>
            </a:r>
            <a:r>
              <a:rPr lang="en-US" altLang="tr-TR" sz="2400" dirty="0"/>
              <a:t>, each of whose roots are connected by a </a:t>
            </a:r>
            <a:r>
              <a:rPr lang="en-US" altLang="tr-TR" sz="2400" i="1" dirty="0">
                <a:solidFill>
                  <a:srgbClr val="FF0000"/>
                </a:solidFill>
              </a:rPr>
              <a:t>directed edge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from r.</a:t>
            </a:r>
            <a:r>
              <a:rPr lang="en-US" altLang="tr-TR" sz="36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The root of each sub-tree is said to be </a:t>
            </a:r>
            <a:r>
              <a:rPr lang="en-US" altLang="tr-TR" sz="2800" i="1" dirty="0">
                <a:solidFill>
                  <a:srgbClr val="FF0000"/>
                </a:solidFill>
              </a:rPr>
              <a:t>child</a:t>
            </a:r>
            <a:r>
              <a:rPr lang="en-US" altLang="tr-TR" sz="2800" dirty="0"/>
              <a:t> of r, and r is the </a:t>
            </a:r>
            <a:r>
              <a:rPr lang="en-US" altLang="tr-TR" sz="2800" i="1" dirty="0">
                <a:solidFill>
                  <a:srgbClr val="FF0000"/>
                </a:solidFill>
              </a:rPr>
              <a:t>parent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of each sub-tree root.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If a tree is a collection of N nodes, then it has N-1 edges. </a:t>
            </a:r>
          </a:p>
        </p:txBody>
      </p:sp>
      <p:grpSp>
        <p:nvGrpSpPr>
          <p:cNvPr id="31748" name="Group 12">
            <a:extLst>
              <a:ext uri="{FF2B5EF4-FFF2-40B4-BE49-F238E27FC236}">
                <a16:creationId xmlns:a16="http://schemas.microsoft.com/office/drawing/2014/main" id="{9564D22A-B6E7-4154-AC41-FDEBBCD6B3CA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4191000"/>
            <a:ext cx="5745163" cy="2147888"/>
            <a:chOff x="1075" y="2441"/>
            <a:chExt cx="3619" cy="1353"/>
          </a:xfrm>
        </p:grpSpPr>
        <p:sp>
          <p:nvSpPr>
            <p:cNvPr id="6150" name="Oval 4">
              <a:extLst>
                <a:ext uri="{FF2B5EF4-FFF2-40B4-BE49-F238E27FC236}">
                  <a16:creationId xmlns:a16="http://schemas.microsoft.com/office/drawing/2014/main" id="{DB56050E-FF05-1240-ABED-F6494741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441"/>
              <a:ext cx="300" cy="31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6151" name="AutoShape 5">
              <a:extLst>
                <a:ext uri="{FF2B5EF4-FFF2-40B4-BE49-F238E27FC236}">
                  <a16:creationId xmlns:a16="http://schemas.microsoft.com/office/drawing/2014/main" id="{AD5E7755-09D2-3A4B-B77F-6D3E7A15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204"/>
              <a:ext cx="771" cy="589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152" name="AutoShape 6">
              <a:extLst>
                <a:ext uri="{FF2B5EF4-FFF2-40B4-BE49-F238E27FC236}">
                  <a16:creationId xmlns:a16="http://schemas.microsoft.com/office/drawing/2014/main" id="{F201D9E0-5415-2147-956B-EC341C94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39"/>
              <a:ext cx="771" cy="454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153" name="AutoShape 7">
              <a:extLst>
                <a:ext uri="{FF2B5EF4-FFF2-40B4-BE49-F238E27FC236}">
                  <a16:creationId xmlns:a16="http://schemas.microsoft.com/office/drawing/2014/main" id="{E3190DEE-8CA7-454E-825F-6E82F413C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03"/>
              <a:ext cx="771" cy="591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6154" name="Line 8">
              <a:extLst>
                <a:ext uri="{FF2B5EF4-FFF2-40B4-BE49-F238E27FC236}">
                  <a16:creationId xmlns:a16="http://schemas.microsoft.com/office/drawing/2014/main" id="{FD2BD372-33B4-914E-A4DA-E8A57F248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" y="2659"/>
              <a:ext cx="131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5" name="Line 9">
              <a:extLst>
                <a:ext uri="{FF2B5EF4-FFF2-40B4-BE49-F238E27FC236}">
                  <a16:creationId xmlns:a16="http://schemas.microsoft.com/office/drawing/2014/main" id="{C795B354-7A3B-D44A-AEF6-0049ADE94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750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6" name="Line 10">
              <a:extLst>
                <a:ext uri="{FF2B5EF4-FFF2-40B4-BE49-F238E27FC236}">
                  <a16:creationId xmlns:a16="http://schemas.microsoft.com/office/drawing/2014/main" id="{C9F66EFC-3618-B04B-9B2B-55EC0F030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659"/>
              <a:ext cx="127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7" name="Text Box 11">
              <a:extLst>
                <a:ext uri="{FF2B5EF4-FFF2-40B4-BE49-F238E27FC236}">
                  <a16:creationId xmlns:a16="http://schemas.microsoft.com/office/drawing/2014/main" id="{C4964597-8E12-5C4B-846D-2E3EFD537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3247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>
                  <a:solidFill>
                    <a:srgbClr val="000000"/>
                  </a:solidFill>
                  <a:latin typeface="Arial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B2882C7C-B57B-3D44-A1BF-73D73E9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43F6E3F-EA46-4CE1-8A02-2380DBEB9A2B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56B83E6-D21A-2941-8BE5-50C0655D1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Full Binary Tree – Example 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73FBAFC7-9CE5-4C80-A82D-FAD40F07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17526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>
            <a:extLst>
              <a:ext uri="{FF2B5EF4-FFF2-40B4-BE49-F238E27FC236}">
                <a16:creationId xmlns:a16="http://schemas.microsoft.com/office/drawing/2014/main" id="{32EE12CE-04AF-2B42-8BA6-5FCD83E33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4" y="2895601"/>
            <a:ext cx="327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A full binary tree of height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A9F72837-7F75-6947-917B-28560D1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A76B211-375D-4B36-B2A2-951D26CB9AB9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AAAFAE4-CA2D-3342-BD5E-8250D386E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6713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Complete Binary Tree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FEC87A7-3AC5-424F-95BE-0E1B2DFBD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363200" cy="1777181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tr-TR" dirty="0"/>
              <a:t>In a </a:t>
            </a:r>
            <a:r>
              <a:rPr lang="en-US" altLang="tr-TR" b="1" i="1" dirty="0">
                <a:solidFill>
                  <a:srgbClr val="FF0000"/>
                </a:solidFill>
              </a:rPr>
              <a:t>complete binary tree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every level, except possibly the last, is completely filled, and all nodes in the last level are as far left as possible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3A627B8-0BA5-440A-8F83-68884FE9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29" y="3376459"/>
            <a:ext cx="4972752" cy="27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97662461-1269-2841-8712-AF09173D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FA92AD6-F377-4A90-8DC5-B65E8EF754B0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E3B621B-81DF-4F49-BD3D-D790C755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39" y="152400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Complete Binary Tree – Example 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F92026E0-1725-4A41-9F25-0142B6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47800"/>
            <a:ext cx="6224588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D1D4EEDC-F682-924C-9353-966B5218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D62A66E-B620-4169-8A3E-554D0EF1C0D8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68853CB-FABD-6441-9D3B-8D8085D89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518" y="291003"/>
            <a:ext cx="11329681" cy="97735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Full but Not Complete Binary Tree – Example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93152-6637-4BE0-B9B1-E51CF51B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04336"/>
            <a:ext cx="6067049" cy="48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4E666C0F-C1A6-4449-A0CE-FFB0A88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03C78D3-9DC6-45AC-BFB3-7E5F449F500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0D5A2C8-E9E3-A748-9BCA-53660BC4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Neither Full Nor Complete</a:t>
            </a:r>
            <a:br>
              <a:rPr lang="en-US" altLang="tr-TR"/>
            </a:br>
            <a:r>
              <a:rPr lang="en-US" altLang="tr-TR"/>
              <a:t>Binary Tree – Example 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0103AD01-FF3D-48DB-80B1-B45E6EE3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60765F1A-E594-A44A-92BC-CC060AA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C1DB7BA-E734-43F7-8C25-51D0504A05A8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D2D960-DE75-8740-A04F-469C8D7E6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Full and Complete</a:t>
            </a:r>
            <a:br>
              <a:rPr lang="en-US" altLang="tr-TR"/>
            </a:br>
            <a:r>
              <a:rPr lang="en-US" altLang="tr-TR"/>
              <a:t>Binary Tree – Example 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E2651144-C196-4D1F-A33A-9F125F07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098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91983E7B-65D9-414B-8A1B-E68F9D2B1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/>
              <a:t>A Pointer-Based Implementation of Binary Trees</a:t>
            </a:r>
            <a:r>
              <a:rPr lang="en-US" altLang="tr-TR"/>
              <a:t> 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4472ACC2-D516-4B40-8FB3-3B3C8387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33" y="1126332"/>
            <a:ext cx="6465851" cy="55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4">
            <a:extLst>
              <a:ext uri="{FF2B5EF4-FFF2-40B4-BE49-F238E27FC236}">
                <a16:creationId xmlns:a16="http://schemas.microsoft.com/office/drawing/2014/main" id="{3825D3A4-811F-FD47-9A21-92A58639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62" y="1526879"/>
            <a:ext cx="50285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struct </a:t>
            </a:r>
            <a:r>
              <a:rPr lang="en-US" altLang="tr-TR" sz="2400" b="1" dirty="0" err="1">
                <a:solidFill>
                  <a:srgbClr val="000000"/>
                </a:solidFill>
                <a:latin typeface="Courier"/>
              </a:rPr>
              <a:t>BinaryNode</a:t>
            </a: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Object element;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struct </a:t>
            </a:r>
            <a:r>
              <a:rPr lang="en-US" altLang="tr-TR" sz="2400" b="1" dirty="0" err="1">
                <a:solidFill>
                  <a:srgbClr val="000000"/>
                </a:solidFill>
                <a:latin typeface="Courier"/>
              </a:rPr>
              <a:t>BinaryNode</a:t>
            </a: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*left;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struct </a:t>
            </a:r>
            <a:r>
              <a:rPr lang="en-US" altLang="tr-TR" sz="2400" b="1" dirty="0" err="1">
                <a:solidFill>
                  <a:srgbClr val="000000"/>
                </a:solidFill>
                <a:latin typeface="Courier"/>
              </a:rPr>
              <a:t>BinaryNode</a:t>
            </a: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 *right;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8" name="Rectangle 64">
            <a:extLst>
              <a:ext uri="{FF2B5EF4-FFF2-40B4-BE49-F238E27FC236}">
                <a16:creationId xmlns:a16="http://schemas.microsoft.com/office/drawing/2014/main" id="{35142F6F-1E28-420A-96EA-66ACD1FB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8E2F3D14-D60B-48B3-A5DB-9B2BAA7CD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083EE033-D6C0-44C5-95D6-BEA2A5573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55D5F997-5AF7-41EC-BCFE-806201F95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08D40EA0-9971-4448-8C2D-C05A0DEC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D30479A9-9122-4D40-A08C-857A136B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6B25737D-FBA8-4D3E-92C9-431CE3DA1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2" name="AutoShape 8">
            <a:extLst>
              <a:ext uri="{FF2B5EF4-FFF2-40B4-BE49-F238E27FC236}">
                <a16:creationId xmlns:a16="http://schemas.microsoft.com/office/drawing/2014/main" id="{B19D89E2-AF85-47AE-BD52-FC12E019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E21AD065-024C-458F-9F8C-ADD64BC4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03AC4B06-C2E5-47A3-9E5D-A92556BA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F3B7A0AE-2508-410A-8315-A5CE79E7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2238" name="AutoShape 14">
            <a:extLst>
              <a:ext uri="{FF2B5EF4-FFF2-40B4-BE49-F238E27FC236}">
                <a16:creationId xmlns:a16="http://schemas.microsoft.com/office/drawing/2014/main" id="{FA3FA183-7219-4C30-9BDC-3728A0F9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AF9EF20B-2A8D-446A-B686-E0363A1E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07A12E18-EF5E-4B02-86CD-DBA8A656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6A3D76A4-0F22-4E16-A468-A4699694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294AE379-89F1-4B03-B063-EEFDF39A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E56BBDD4-F4AC-4741-A4A0-734EF8B9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38CD78A0-3DC7-4DE8-A150-2A4D7B09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48" name="Line 24">
            <a:extLst>
              <a:ext uri="{FF2B5EF4-FFF2-40B4-BE49-F238E27FC236}">
                <a16:creationId xmlns:a16="http://schemas.microsoft.com/office/drawing/2014/main" id="{541316BB-FA04-4C6C-B9BF-9B66AE354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78E1E6D8-BCCE-4264-81F2-0A5AC9716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AFBFD047-A3B3-4136-B4FB-C7D1F2C1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070AF8DC-5B03-4B57-A4D6-15925FC6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2252" name="Rectangle 28">
            <a:extLst>
              <a:ext uri="{FF2B5EF4-FFF2-40B4-BE49-F238E27FC236}">
                <a16:creationId xmlns:a16="http://schemas.microsoft.com/office/drawing/2014/main" id="{5AF0E451-D28F-4914-B2F0-9FCE9297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53" name="Rectangle 29">
            <a:extLst>
              <a:ext uri="{FF2B5EF4-FFF2-40B4-BE49-F238E27FC236}">
                <a16:creationId xmlns:a16="http://schemas.microsoft.com/office/drawing/2014/main" id="{BBF359D2-8176-4EB2-AB34-D427F418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9E94DFB8-1EF5-417D-BF7E-A5F0A845DA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BCB62CC5-7220-409E-9AFD-A4393E190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F304364D-5F07-4427-A5C0-EF0B7CCB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31306678-8076-4FBB-BB5D-A7BC840D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0A99F759-77AE-4235-B58E-11A069CC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422F0E17-D5F8-4E82-9E82-4D99B653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4589D015-659D-4204-8F9E-62321377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AB0CCC94-0F4F-40B7-BCC2-19794EE8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F2366673-96DA-4069-A7D4-189065AC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527FA7D8-BF4C-4F28-A58F-6F4C779F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67" name="Line 43">
            <a:extLst>
              <a:ext uri="{FF2B5EF4-FFF2-40B4-BE49-F238E27FC236}">
                <a16:creationId xmlns:a16="http://schemas.microsoft.com/office/drawing/2014/main" id="{3CF71E6B-F327-42A6-BF9A-1C6AD835D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8" name="Rectangle 44">
            <a:extLst>
              <a:ext uri="{FF2B5EF4-FFF2-40B4-BE49-F238E27FC236}">
                <a16:creationId xmlns:a16="http://schemas.microsoft.com/office/drawing/2014/main" id="{2D068FEC-F521-4D8D-BD55-F5F48AFA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E6B9377C-543D-49F2-AEBC-0E21BE4F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B2B7B9C4-DAB0-43C6-A50D-89FB50BD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6FAE4085-95D5-431F-AB14-4C972CB4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8D9F0326-2160-4E52-97BC-772A1DCB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6146ACD4-420E-4933-A231-F3FEDB16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8C222FBF-2934-4E5C-940B-DC2AFD98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77" name="Rectangle 53">
            <a:extLst>
              <a:ext uri="{FF2B5EF4-FFF2-40B4-BE49-F238E27FC236}">
                <a16:creationId xmlns:a16="http://schemas.microsoft.com/office/drawing/2014/main" id="{DA8F380D-39E8-4739-9DD7-00F12123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80" name="Line 56">
            <a:extLst>
              <a:ext uri="{FF2B5EF4-FFF2-40B4-BE49-F238E27FC236}">
                <a16:creationId xmlns:a16="http://schemas.microsoft.com/office/drawing/2014/main" id="{8CA938AC-E2C9-42CE-B3E1-1C5506243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1" name="Line 57">
            <a:extLst>
              <a:ext uri="{FF2B5EF4-FFF2-40B4-BE49-F238E27FC236}">
                <a16:creationId xmlns:a16="http://schemas.microsoft.com/office/drawing/2014/main" id="{1773EF2B-3D00-46A2-B472-9D2063714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2" name="Line 58">
            <a:extLst>
              <a:ext uri="{FF2B5EF4-FFF2-40B4-BE49-F238E27FC236}">
                <a16:creationId xmlns:a16="http://schemas.microsoft.com/office/drawing/2014/main" id="{7D8E7B79-32D9-4ABE-8871-FBA68B1FD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3" name="Line 59">
            <a:extLst>
              <a:ext uri="{FF2B5EF4-FFF2-40B4-BE49-F238E27FC236}">
                <a16:creationId xmlns:a16="http://schemas.microsoft.com/office/drawing/2014/main" id="{8ECFE4C5-14C8-4D32-B0B9-ABACBB180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864CE84E-161F-45B1-AFDB-A3BF6959D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5" name="Line 61">
            <a:extLst>
              <a:ext uri="{FF2B5EF4-FFF2-40B4-BE49-F238E27FC236}">
                <a16:creationId xmlns:a16="http://schemas.microsoft.com/office/drawing/2014/main" id="{1CF653B1-3131-4F68-B49C-E15B7446E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6" name="Line 62">
            <a:extLst>
              <a:ext uri="{FF2B5EF4-FFF2-40B4-BE49-F238E27FC236}">
                <a16:creationId xmlns:a16="http://schemas.microsoft.com/office/drawing/2014/main" id="{2AE4A93A-0E23-4B98-89E3-AF54B6D48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9" name="Rectangle 65">
            <a:extLst>
              <a:ext uri="{FF2B5EF4-FFF2-40B4-BE49-F238E27FC236}">
                <a16:creationId xmlns:a16="http://schemas.microsoft.com/office/drawing/2014/main" id="{BEEB9386-8262-4AA7-8A09-B603D7F4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2291" name="Line 67">
            <a:extLst>
              <a:ext uri="{FF2B5EF4-FFF2-40B4-BE49-F238E27FC236}">
                <a16:creationId xmlns:a16="http://schemas.microsoft.com/office/drawing/2014/main" id="{C56139E7-F01A-423A-9FDB-0A0BEDC5A0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910A1577-254F-BF4A-A889-F016E5A3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A35636F-9B3B-4353-90D7-ED9FC5B0C8A5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3BE7A6-1529-344C-AF95-75DA121B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Search Trees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8647369-406D-CD41-AC89-A2ACDB833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altLang="tr-TR" sz="2800"/>
              <a:t>An important application of binary trees is their use in searching.</a:t>
            </a:r>
          </a:p>
          <a:p>
            <a:pPr marL="533400" indent="-533400" algn="just" eaLnBrk="1" hangingPunct="1">
              <a:defRPr/>
            </a:pPr>
            <a:r>
              <a:rPr lang="en-US" altLang="tr-TR" sz="2800" b="1" i="1">
                <a:solidFill>
                  <a:srgbClr val="FF0000"/>
                </a:solidFill>
                <a:ea typeface="Times New Roman" charset="0"/>
                <a:cs typeface="Times New Roman" charset="0"/>
              </a:rPr>
              <a:t>Binary search tree</a:t>
            </a:r>
            <a:r>
              <a:rPr lang="en-US" altLang="tr-TR" sz="2800" b="1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tr-TR" sz="2800">
                <a:ea typeface="Times New Roman" charset="0"/>
                <a:cs typeface="Times New Roman" charset="0"/>
              </a:rPr>
              <a:t>is a binary tree in which every  node X contains a data value that satisfies the following: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>
                <a:ea typeface="Times New Roman" charset="0"/>
                <a:cs typeface="Times New Roman" charset="0"/>
              </a:rPr>
              <a:t>all data values in its left subtree are smaller than the data value in X</a:t>
            </a:r>
            <a:r>
              <a:rPr lang="en-US" altLang="tr-TR" sz="2400"/>
              <a:t> 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/>
              <a:t>the data value in X is smaller than all the values in its right subtree.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/>
              <a:t>the left and right subtrees are also binary search tees.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3CDED754-94D4-F342-B992-173786F9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20243BF-45CE-4CCE-BE38-DD864FA42692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E0E6A05-23D9-3A4A-8AD8-777CCFC9B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/>
              <a:t>Example</a:t>
            </a:r>
          </a:p>
        </p:txBody>
      </p:sp>
      <p:grpSp>
        <p:nvGrpSpPr>
          <p:cNvPr id="81923" name="Group 30">
            <a:extLst>
              <a:ext uri="{FF2B5EF4-FFF2-40B4-BE49-F238E27FC236}">
                <a16:creationId xmlns:a16="http://schemas.microsoft.com/office/drawing/2014/main" id="{30E3852F-8F22-4AEF-9E15-1589223712AE}"/>
              </a:ext>
            </a:extLst>
          </p:cNvPr>
          <p:cNvGrpSpPr>
            <a:grpSpLocks/>
          </p:cNvGrpSpPr>
          <p:nvPr/>
        </p:nvGrpSpPr>
        <p:grpSpPr bwMode="auto">
          <a:xfrm>
            <a:off x="2106614" y="1184276"/>
            <a:ext cx="3074987" cy="3540125"/>
            <a:chOff x="367" y="746"/>
            <a:chExt cx="1588" cy="1588"/>
          </a:xfrm>
        </p:grpSpPr>
        <p:sp>
          <p:nvSpPr>
            <p:cNvPr id="52245" name="Oval 4">
              <a:extLst>
                <a:ext uri="{FF2B5EF4-FFF2-40B4-BE49-F238E27FC236}">
                  <a16:creationId xmlns:a16="http://schemas.microsoft.com/office/drawing/2014/main" id="{310FE966-5561-6D4F-9019-F85A71656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246" name="Oval 5">
              <a:extLst>
                <a:ext uri="{FF2B5EF4-FFF2-40B4-BE49-F238E27FC236}">
                  <a16:creationId xmlns:a16="http://schemas.microsoft.com/office/drawing/2014/main" id="{D00D1FC0-F9DE-A348-B2B6-83D26319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2247" name="Oval 6">
              <a:extLst>
                <a:ext uri="{FF2B5EF4-FFF2-40B4-BE49-F238E27FC236}">
                  <a16:creationId xmlns:a16="http://schemas.microsoft.com/office/drawing/2014/main" id="{EF419A59-05E2-484E-A829-9AEA0B40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2248" name="Oval 7">
              <a:extLst>
                <a:ext uri="{FF2B5EF4-FFF2-40B4-BE49-F238E27FC236}">
                  <a16:creationId xmlns:a16="http://schemas.microsoft.com/office/drawing/2014/main" id="{FE0CEAE3-CF24-5B48-9DA1-61E64031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249" name="Oval 8">
              <a:extLst>
                <a:ext uri="{FF2B5EF4-FFF2-40B4-BE49-F238E27FC236}">
                  <a16:creationId xmlns:a16="http://schemas.microsoft.com/office/drawing/2014/main" id="{4D16C167-6402-CD40-85BF-EF616466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250" name="Oval 9">
              <a:extLst>
                <a:ext uri="{FF2B5EF4-FFF2-40B4-BE49-F238E27FC236}">
                  <a16:creationId xmlns:a16="http://schemas.microsoft.com/office/drawing/2014/main" id="{EB4E0EE3-ABB1-1240-A29C-F353F539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251" name="Line 10">
              <a:extLst>
                <a:ext uri="{FF2B5EF4-FFF2-40B4-BE49-F238E27FC236}">
                  <a16:creationId xmlns:a16="http://schemas.microsoft.com/office/drawing/2014/main" id="{821E98DB-51F4-A845-917C-449DF20F4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2" name="Line 11">
              <a:extLst>
                <a:ext uri="{FF2B5EF4-FFF2-40B4-BE49-F238E27FC236}">
                  <a16:creationId xmlns:a16="http://schemas.microsoft.com/office/drawing/2014/main" id="{5010CE01-3587-914F-956B-5D7F67330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3" name="Line 12">
              <a:extLst>
                <a:ext uri="{FF2B5EF4-FFF2-40B4-BE49-F238E27FC236}">
                  <a16:creationId xmlns:a16="http://schemas.microsoft.com/office/drawing/2014/main" id="{DF250B32-2209-6446-A19D-A33C36FD1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4" name="Line 13">
              <a:extLst>
                <a:ext uri="{FF2B5EF4-FFF2-40B4-BE49-F238E27FC236}">
                  <a16:creationId xmlns:a16="http://schemas.microsoft.com/office/drawing/2014/main" id="{4547EACD-E5B9-6044-867B-897801F15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5" name="Line 14">
              <a:extLst>
                <a:ext uri="{FF2B5EF4-FFF2-40B4-BE49-F238E27FC236}">
                  <a16:creationId xmlns:a16="http://schemas.microsoft.com/office/drawing/2014/main" id="{83FDA55F-1127-8E45-8855-1B8626E20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81924" name="Group 31">
            <a:extLst>
              <a:ext uri="{FF2B5EF4-FFF2-40B4-BE49-F238E27FC236}">
                <a16:creationId xmlns:a16="http://schemas.microsoft.com/office/drawing/2014/main" id="{79EC74AD-2AB0-461D-8FD8-D50218DA76CD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219200"/>
            <a:ext cx="3040062" cy="3581400"/>
            <a:chOff x="3125" y="768"/>
            <a:chExt cx="1588" cy="1593"/>
          </a:xfrm>
        </p:grpSpPr>
        <p:sp>
          <p:nvSpPr>
            <p:cNvPr id="52232" name="Oval 15">
              <a:extLst>
                <a:ext uri="{FF2B5EF4-FFF2-40B4-BE49-F238E27FC236}">
                  <a16:creationId xmlns:a16="http://schemas.microsoft.com/office/drawing/2014/main" id="{BBA0A570-F16F-7443-AA05-86ABF916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233" name="Oval 16">
              <a:extLst>
                <a:ext uri="{FF2B5EF4-FFF2-40B4-BE49-F238E27FC236}">
                  <a16:creationId xmlns:a16="http://schemas.microsoft.com/office/drawing/2014/main" id="{A71DA62E-9D66-7F4A-B1E3-A6C721DB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2234" name="Oval 17">
              <a:extLst>
                <a:ext uri="{FF2B5EF4-FFF2-40B4-BE49-F238E27FC236}">
                  <a16:creationId xmlns:a16="http://schemas.microsoft.com/office/drawing/2014/main" id="{90FDBE27-4F17-D346-83AA-D4E7814D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2235" name="Oval 18">
              <a:extLst>
                <a:ext uri="{FF2B5EF4-FFF2-40B4-BE49-F238E27FC236}">
                  <a16:creationId xmlns:a16="http://schemas.microsoft.com/office/drawing/2014/main" id="{897BB2DC-E687-7A4F-AEDE-64651494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236" name="Oval 19">
              <a:extLst>
                <a:ext uri="{FF2B5EF4-FFF2-40B4-BE49-F238E27FC236}">
                  <a16:creationId xmlns:a16="http://schemas.microsoft.com/office/drawing/2014/main" id="{667BE48D-9FBF-EA45-8292-B58320A8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237" name="Oval 20">
              <a:extLst>
                <a:ext uri="{FF2B5EF4-FFF2-40B4-BE49-F238E27FC236}">
                  <a16:creationId xmlns:a16="http://schemas.microsoft.com/office/drawing/2014/main" id="{F57E7F45-CD84-D348-BDDE-F899E7FD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238" name="Line 21">
              <a:extLst>
                <a:ext uri="{FF2B5EF4-FFF2-40B4-BE49-F238E27FC236}">
                  <a16:creationId xmlns:a16="http://schemas.microsoft.com/office/drawing/2014/main" id="{5F1D286F-F9BE-F142-B110-9AC863599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39" name="Line 22">
              <a:extLst>
                <a:ext uri="{FF2B5EF4-FFF2-40B4-BE49-F238E27FC236}">
                  <a16:creationId xmlns:a16="http://schemas.microsoft.com/office/drawing/2014/main" id="{C0D86C41-35F9-724F-9CC4-96CF50C8F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0" name="Line 23">
              <a:extLst>
                <a:ext uri="{FF2B5EF4-FFF2-40B4-BE49-F238E27FC236}">
                  <a16:creationId xmlns:a16="http://schemas.microsoft.com/office/drawing/2014/main" id="{F2D8630E-7A60-5C45-A4BB-D07B6EB55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1" name="Line 24">
              <a:extLst>
                <a:ext uri="{FF2B5EF4-FFF2-40B4-BE49-F238E27FC236}">
                  <a16:creationId xmlns:a16="http://schemas.microsoft.com/office/drawing/2014/main" id="{980D0680-48AC-D442-82EC-59ED85EA7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2" name="Line 25">
              <a:extLst>
                <a:ext uri="{FF2B5EF4-FFF2-40B4-BE49-F238E27FC236}">
                  <a16:creationId xmlns:a16="http://schemas.microsoft.com/office/drawing/2014/main" id="{BF6281AE-21C0-0D46-B7B7-A0857F9AE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3" name="Oval 26">
              <a:extLst>
                <a:ext uri="{FF2B5EF4-FFF2-40B4-BE49-F238E27FC236}">
                  <a16:creationId xmlns:a16="http://schemas.microsoft.com/office/drawing/2014/main" id="{16EFDD45-15D3-534E-881F-96E874062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2244" name="Line 27">
              <a:extLst>
                <a:ext uri="{FF2B5EF4-FFF2-40B4-BE49-F238E27FC236}">
                  <a16:creationId xmlns:a16="http://schemas.microsoft.com/office/drawing/2014/main" id="{2E4D6340-6735-ED4F-B63A-84FDA49F4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52230" name="Text Box 28">
            <a:extLst>
              <a:ext uri="{FF2B5EF4-FFF2-40B4-BE49-F238E27FC236}">
                <a16:creationId xmlns:a16="http://schemas.microsoft.com/office/drawing/2014/main" id="{07E02622-18B5-F140-A7FA-AE67E1B5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1"/>
            <a:ext cx="245988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search tree</a:t>
            </a:r>
          </a:p>
        </p:txBody>
      </p:sp>
      <p:sp>
        <p:nvSpPr>
          <p:cNvPr id="52231" name="Text Box 29">
            <a:extLst>
              <a:ext uri="{FF2B5EF4-FFF2-40B4-BE49-F238E27FC236}">
                <a16:creationId xmlns:a16="http://schemas.microsoft.com/office/drawing/2014/main" id="{A04FE413-FE9E-D647-B6F6-AD1BD341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1"/>
            <a:ext cx="41910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Not a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search tree, </a:t>
            </a: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but a</a:t>
            </a:r>
            <a:r>
              <a:rPr lang="en-US" altLang="tr-TR" sz="2000" b="1" i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tree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9093-9743-C44F-CC9C-DDB600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2567"/>
            <a:ext cx="4139381" cy="762000"/>
          </a:xfrm>
        </p:spPr>
        <p:txBody>
          <a:bodyPr/>
          <a:lstStyle/>
          <a:p>
            <a:r>
              <a:rPr lang="en-US" sz="4800" dirty="0"/>
              <a:t>Natural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5AA12-4E5C-F812-D8E9-C6D4A7927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8788" y="1509254"/>
            <a:ext cx="5555226" cy="501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65282-80C9-680E-B135-401A8F85DD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17988" y="1509253"/>
            <a:ext cx="5555226" cy="50144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F81AC1-9E4F-4B01-7664-2CD60B9001AC}"/>
              </a:ext>
            </a:extLst>
          </p:cNvPr>
          <p:cNvSpPr txBox="1">
            <a:spLocks/>
          </p:cNvSpPr>
          <p:nvPr/>
        </p:nvSpPr>
        <p:spPr bwMode="auto">
          <a:xfrm>
            <a:off x="7226709" y="142567"/>
            <a:ext cx="457200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4800" dirty="0"/>
              <a:t>Computer Tree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2021-5CFE-1B56-16C7-B2C5926ED810}"/>
              </a:ext>
            </a:extLst>
          </p:cNvPr>
          <p:cNvSpPr/>
          <p:nvPr/>
        </p:nvSpPr>
        <p:spPr>
          <a:xfrm>
            <a:off x="6147129" y="1160206"/>
            <a:ext cx="45719" cy="5670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2787845-1685-48D8-BF60-17A34192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38" y="46703"/>
            <a:ext cx="10363200" cy="1143000"/>
          </a:xfrm>
        </p:spPr>
        <p:txBody>
          <a:bodyPr/>
          <a:lstStyle/>
          <a:p>
            <a:pPr algn="l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433E932-2DCA-4422-8081-9AF881889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955" y="1189703"/>
            <a:ext cx="11395587" cy="5476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B-tree is a special kind of tree, similar to a binary search tree where each node holds entries of some type.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But a B-tree is not a binary tree: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nodes can have more than two children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Nodes can contain more than just a single entry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Rules of B-tree make it easy to search for an item. 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Also ensures that the leaves do not become too deep.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>
            <a:extLst>
              <a:ext uri="{FF2B5EF4-FFF2-40B4-BE49-F238E27FC236}">
                <a16:creationId xmlns:a16="http://schemas.microsoft.com/office/drawing/2014/main" id="{C2040995-ECE2-4E47-8EC3-B61024653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172928"/>
            <a:ext cx="13716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899" name="Line 3">
            <a:extLst>
              <a:ext uri="{FF2B5EF4-FFF2-40B4-BE49-F238E27FC236}">
                <a16:creationId xmlns:a16="http://schemas.microsoft.com/office/drawing/2014/main" id="{15B56DF2-8DC8-4F87-BA2C-C36A3A9E8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2928"/>
            <a:ext cx="1066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Line 4">
            <a:extLst>
              <a:ext uri="{FF2B5EF4-FFF2-40B4-BE49-F238E27FC236}">
                <a16:creationId xmlns:a16="http://schemas.microsoft.com/office/drawing/2014/main" id="{04049E0F-4BBB-4701-BEC8-D02A8EF18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72928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1AF99DED-283F-45F8-B7F8-E612C906A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9328"/>
            <a:ext cx="10363200" cy="1143000"/>
          </a:xfrm>
        </p:spPr>
        <p:txBody>
          <a:bodyPr/>
          <a:lstStyle/>
          <a:p>
            <a:r>
              <a:rPr lang="en-US" altLang="en-US"/>
              <a:t>B-tree: Example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2E3A3C62-F283-4A0F-959B-C65112FA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39528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93 and 107</a:t>
            </a:r>
          </a:p>
        </p:txBody>
      </p:sp>
      <p:sp>
        <p:nvSpPr>
          <p:cNvPr id="80903" name="Freeform 7">
            <a:extLst>
              <a:ext uri="{FF2B5EF4-FFF2-40B4-BE49-F238E27FC236}">
                <a16:creationId xmlns:a16="http://schemas.microsoft.com/office/drawing/2014/main" id="{39E79B61-3FE1-40CD-BCF9-82033EA084EB}"/>
              </a:ext>
            </a:extLst>
          </p:cNvPr>
          <p:cNvSpPr>
            <a:spLocks/>
          </p:cNvSpPr>
          <p:nvPr/>
        </p:nvSpPr>
        <p:spPr bwMode="auto">
          <a:xfrm>
            <a:off x="3429000" y="2630128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B8F3650D-5E24-41A9-B704-DB6B032E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684" y="2976204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0</a:t>
            </a:r>
          </a:p>
        </p:txBody>
      </p:sp>
      <p:sp>
        <p:nvSpPr>
          <p:cNvPr id="80905" name="Freeform 9">
            <a:extLst>
              <a:ext uri="{FF2B5EF4-FFF2-40B4-BE49-F238E27FC236}">
                <a16:creationId xmlns:a16="http://schemas.microsoft.com/office/drawing/2014/main" id="{F9FE92A0-A456-464B-94B3-F73DDB0AD652}"/>
              </a:ext>
            </a:extLst>
          </p:cNvPr>
          <p:cNvSpPr>
            <a:spLocks/>
          </p:cNvSpPr>
          <p:nvPr/>
        </p:nvSpPr>
        <p:spPr bwMode="auto">
          <a:xfrm>
            <a:off x="5334000" y="2630128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F9127C83-2C0D-4E54-901A-F3E0C8E5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684" y="2976204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1</a:t>
            </a:r>
          </a:p>
        </p:txBody>
      </p:sp>
      <p:sp>
        <p:nvSpPr>
          <p:cNvPr id="80907" name="Freeform 11">
            <a:extLst>
              <a:ext uri="{FF2B5EF4-FFF2-40B4-BE49-F238E27FC236}">
                <a16:creationId xmlns:a16="http://schemas.microsoft.com/office/drawing/2014/main" id="{54A2493F-BA07-451D-B9A7-A9DCCF82486E}"/>
              </a:ext>
            </a:extLst>
          </p:cNvPr>
          <p:cNvSpPr>
            <a:spLocks/>
          </p:cNvSpPr>
          <p:nvPr/>
        </p:nvSpPr>
        <p:spPr bwMode="auto">
          <a:xfrm>
            <a:off x="7239000" y="2630128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AEC5E5F1-3CC7-4917-944F-8F050CD3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684" y="2976204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2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C094AF4F-8E87-411F-8A75-0899A9A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3985854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0 is less than 93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0F81EAB6-D4EA-4224-B14E-91479236A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4001729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2 is greater than 107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5ECB1B24-D368-4307-8BE5-C576C9D9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6" y="4519254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1 is between 93 and 107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E781662-951A-B40C-5368-40FD206ACB61}"/>
              </a:ext>
            </a:extLst>
          </p:cNvPr>
          <p:cNvSpPr txBox="1">
            <a:spLocks noChangeArrowheads="1"/>
          </p:cNvSpPr>
          <p:nvPr/>
        </p:nvSpPr>
        <p:spPr>
          <a:xfrm>
            <a:off x="1052513" y="5932129"/>
            <a:ext cx="10363200" cy="81635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Every node has at least MINIMUM number of entries.  MINIMUM can be as small as 1, or as big as 100’s or 1000’s.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>
            <a:extLst>
              <a:ext uri="{FF2B5EF4-FFF2-40B4-BE49-F238E27FC236}">
                <a16:creationId xmlns:a16="http://schemas.microsoft.com/office/drawing/2014/main" id="{72FC60DD-A46B-4DC8-86E9-BB35029A8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B-tree</a:t>
            </a:r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F06BC5F3-1077-43B6-9934-0A405342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85950"/>
            <a:ext cx="7848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Every leaf in a B-tree has the same depth.</a:t>
            </a:r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E810378E-6DAE-44A5-B9C4-1B32FD0BB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048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5964F468-0B79-4A36-9D63-55BE2E645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0185E242-8C7C-41C0-82D5-BCF47D33B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86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E03D7160-B73C-4798-A786-9E967B5D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D117CCE1-C3F2-48CD-A996-AD8BCA7CF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08971BDE-66E0-4801-9CA4-27EB4A26D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10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2" name="Line 40">
            <a:extLst>
              <a:ext uri="{FF2B5EF4-FFF2-40B4-BE49-F238E27FC236}">
                <a16:creationId xmlns:a16="http://schemas.microsoft.com/office/drawing/2014/main" id="{BE4EAA1C-5202-41FD-AAB5-60456E32D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10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29488D59-729F-434E-9AB5-22DB2DF6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344BEA88-AFA9-4030-8B61-98A11FFA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and 4</a:t>
            </a:r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C6453A28-2A52-42AD-BC6C-114045981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 and 8</a:t>
            </a:r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CECE4A64-A520-4F24-8303-5921E693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AA657B3C-D093-485F-A83E-D7798F9B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5023" name="Rectangle 31">
            <a:extLst>
              <a:ext uri="{FF2B5EF4-FFF2-40B4-BE49-F238E27FC236}">
                <a16:creationId xmlns:a16="http://schemas.microsoft.com/office/drawing/2014/main" id="{8AEFBF5B-80E6-4190-BCF7-CB15E1CF9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5024" name="Rectangle 32">
            <a:extLst>
              <a:ext uri="{FF2B5EF4-FFF2-40B4-BE49-F238E27FC236}">
                <a16:creationId xmlns:a16="http://schemas.microsoft.com/office/drawing/2014/main" id="{3BBA780E-BCE5-42D5-87C4-1AA7B7EF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B58D1ECD-3E18-4D6B-90A6-401977A6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E4DFFBE-D2C9-4AB4-9FD4-63582389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B-trees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AB8B4EA-2C57-4B71-AE91-97BDF62BF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Searching for an item</a:t>
            </a:r>
          </a:p>
          <a:p>
            <a:r>
              <a:rPr lang="en-US" altLang="en-US" dirty="0"/>
              <a:t>Inserting item</a:t>
            </a:r>
          </a:p>
          <a:p>
            <a:r>
              <a:rPr lang="en-US" altLang="en-US" dirty="0"/>
              <a:t>Removing item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08663FCC-1C7C-4ECC-A9D5-96DB20095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038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618B6813-C40D-49B8-B5A4-58FE166ED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E4D523A-B02E-42F8-90A3-B1C1F4368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876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B3A707B4-37E6-4521-9F19-53CF97345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A3242E0E-5ED0-42CB-82A0-13E37A397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76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1C9BE660-5157-4C9E-A42F-D608EF99C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4800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B7643774-DD4B-45C9-A577-C294E0E74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800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75C703FF-1C76-43C3-805A-441928A2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774639D1-762A-497D-9C81-36A069A25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and 4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36DF4599-A05E-4404-A85A-AFA61935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78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 and 8</a:t>
            </a:r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EFF8EBDC-FC79-456A-9A00-69D5EA0E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5A1A28C2-8550-46BA-B9EA-99872683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5559CFDA-F738-4975-9AC5-06E8202A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6033" name="Rectangle 17">
            <a:extLst>
              <a:ext uri="{FF2B5EF4-FFF2-40B4-BE49-F238E27FC236}">
                <a16:creationId xmlns:a16="http://schemas.microsoft.com/office/drawing/2014/main" id="{95424FB8-F424-47BE-8D98-EB947E95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6034" name="Rectangle 18">
            <a:extLst>
              <a:ext uri="{FF2B5EF4-FFF2-40B4-BE49-F238E27FC236}">
                <a16:creationId xmlns:a16="http://schemas.microsoft.com/office/drawing/2014/main" id="{5263987D-1B63-452E-98BF-9508B009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867FA1-C7B3-4E44-A0BE-D0A714FED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Space Partitioning Tree</a:t>
            </a:r>
          </a:p>
        </p:txBody>
      </p:sp>
      <p:sp>
        <p:nvSpPr>
          <p:cNvPr id="87044" name="Oval 4">
            <a:extLst>
              <a:ext uri="{FF2B5EF4-FFF2-40B4-BE49-F238E27FC236}">
                <a16:creationId xmlns:a16="http://schemas.microsoft.com/office/drawing/2014/main" id="{8899C020-84BF-4DE6-8892-C9651520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7D671DFC-F101-4D9A-825B-BE7E8C65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6" name="Oval 6">
            <a:extLst>
              <a:ext uri="{FF2B5EF4-FFF2-40B4-BE49-F238E27FC236}">
                <a16:creationId xmlns:a16="http://schemas.microsoft.com/office/drawing/2014/main" id="{1AC0C04E-3622-478E-9272-5EF24FA8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7" name="Oval 7">
            <a:extLst>
              <a:ext uri="{FF2B5EF4-FFF2-40B4-BE49-F238E27FC236}">
                <a16:creationId xmlns:a16="http://schemas.microsoft.com/office/drawing/2014/main" id="{25618EFD-BC88-4B70-9EFC-1CB9061A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8" name="Oval 8">
            <a:extLst>
              <a:ext uri="{FF2B5EF4-FFF2-40B4-BE49-F238E27FC236}">
                <a16:creationId xmlns:a16="http://schemas.microsoft.com/office/drawing/2014/main" id="{A1CF80D2-8298-40C7-BCA2-C065A75E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9" name="Oval 9">
            <a:extLst>
              <a:ext uri="{FF2B5EF4-FFF2-40B4-BE49-F238E27FC236}">
                <a16:creationId xmlns:a16="http://schemas.microsoft.com/office/drawing/2014/main" id="{306968A0-DFB3-404D-80EF-22F5E7FA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0" name="Oval 10">
            <a:extLst>
              <a:ext uri="{FF2B5EF4-FFF2-40B4-BE49-F238E27FC236}">
                <a16:creationId xmlns:a16="http://schemas.microsoft.com/office/drawing/2014/main" id="{E652C89A-6E4C-4B23-B33C-21DCDF2D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1" name="Oval 11">
            <a:extLst>
              <a:ext uri="{FF2B5EF4-FFF2-40B4-BE49-F238E27FC236}">
                <a16:creationId xmlns:a16="http://schemas.microsoft.com/office/drawing/2014/main" id="{EE50BB76-FF50-489D-AF43-3DB6BCE8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2" name="Oval 12">
            <a:extLst>
              <a:ext uri="{FF2B5EF4-FFF2-40B4-BE49-F238E27FC236}">
                <a16:creationId xmlns:a16="http://schemas.microsoft.com/office/drawing/2014/main" id="{9EB53671-F93E-451D-B5CF-1B68A667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5F51AA56-AD2C-4861-8E4A-A3C4171B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4" name="Oval 14">
            <a:extLst>
              <a:ext uri="{FF2B5EF4-FFF2-40B4-BE49-F238E27FC236}">
                <a16:creationId xmlns:a16="http://schemas.microsoft.com/office/drawing/2014/main" id="{1D47D1EC-6096-41D7-88C9-96D89A74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5" name="Oval 15">
            <a:extLst>
              <a:ext uri="{FF2B5EF4-FFF2-40B4-BE49-F238E27FC236}">
                <a16:creationId xmlns:a16="http://schemas.microsoft.com/office/drawing/2014/main" id="{8F8DEB5D-56F0-4984-B604-0C599FF0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6" name="Oval 16">
            <a:extLst>
              <a:ext uri="{FF2B5EF4-FFF2-40B4-BE49-F238E27FC236}">
                <a16:creationId xmlns:a16="http://schemas.microsoft.com/office/drawing/2014/main" id="{920874E5-508A-4BF5-B742-FB258AD8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7" name="Oval 17">
            <a:extLst>
              <a:ext uri="{FF2B5EF4-FFF2-40B4-BE49-F238E27FC236}">
                <a16:creationId xmlns:a16="http://schemas.microsoft.com/office/drawing/2014/main" id="{A2D83584-2808-46F9-9569-050A2126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8" name="Oval 18">
            <a:extLst>
              <a:ext uri="{FF2B5EF4-FFF2-40B4-BE49-F238E27FC236}">
                <a16:creationId xmlns:a16="http://schemas.microsoft.com/office/drawing/2014/main" id="{55BE4126-456C-4918-A135-401191C8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9" name="Oval 19">
            <a:extLst>
              <a:ext uri="{FF2B5EF4-FFF2-40B4-BE49-F238E27FC236}">
                <a16:creationId xmlns:a16="http://schemas.microsoft.com/office/drawing/2014/main" id="{633D1B7E-3DB3-4DE7-8A3E-5E0A56D5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0" name="Oval 20">
            <a:extLst>
              <a:ext uri="{FF2B5EF4-FFF2-40B4-BE49-F238E27FC236}">
                <a16:creationId xmlns:a16="http://schemas.microsoft.com/office/drawing/2014/main" id="{78260A59-8BE9-4662-94B9-9CBB449D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1" name="Oval 21">
            <a:extLst>
              <a:ext uri="{FF2B5EF4-FFF2-40B4-BE49-F238E27FC236}">
                <a16:creationId xmlns:a16="http://schemas.microsoft.com/office/drawing/2014/main" id="{E7703B55-50AD-4CFC-80FA-C0C994A7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2" name="Oval 22">
            <a:extLst>
              <a:ext uri="{FF2B5EF4-FFF2-40B4-BE49-F238E27FC236}">
                <a16:creationId xmlns:a16="http://schemas.microsoft.com/office/drawing/2014/main" id="{A9FD6ABB-5D7E-49A2-B42D-A624AFFA1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3" name="Oval 23">
            <a:extLst>
              <a:ext uri="{FF2B5EF4-FFF2-40B4-BE49-F238E27FC236}">
                <a16:creationId xmlns:a16="http://schemas.microsoft.com/office/drawing/2014/main" id="{DF4F6131-82EC-40DA-BE60-1AC8CBBB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4" name="Oval 24">
            <a:extLst>
              <a:ext uri="{FF2B5EF4-FFF2-40B4-BE49-F238E27FC236}">
                <a16:creationId xmlns:a16="http://schemas.microsoft.com/office/drawing/2014/main" id="{6608F0FF-A44D-440F-9451-C9D03B81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5" name="Oval 25">
            <a:extLst>
              <a:ext uri="{FF2B5EF4-FFF2-40B4-BE49-F238E27FC236}">
                <a16:creationId xmlns:a16="http://schemas.microsoft.com/office/drawing/2014/main" id="{6CB1DB93-A292-4DC1-852E-BFB923B7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6" name="Oval 26">
            <a:extLst>
              <a:ext uri="{FF2B5EF4-FFF2-40B4-BE49-F238E27FC236}">
                <a16:creationId xmlns:a16="http://schemas.microsoft.com/office/drawing/2014/main" id="{FAF37C6D-0E6C-45F9-84DF-A4A619C7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7" name="Oval 27">
            <a:extLst>
              <a:ext uri="{FF2B5EF4-FFF2-40B4-BE49-F238E27FC236}">
                <a16:creationId xmlns:a16="http://schemas.microsoft.com/office/drawing/2014/main" id="{DD03BE8C-BCA3-489D-82AF-370B5924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8" name="Oval 28">
            <a:extLst>
              <a:ext uri="{FF2B5EF4-FFF2-40B4-BE49-F238E27FC236}">
                <a16:creationId xmlns:a16="http://schemas.microsoft.com/office/drawing/2014/main" id="{D5CD002C-33F7-470F-9AC0-B94902A6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9" name="Oval 29">
            <a:extLst>
              <a:ext uri="{FF2B5EF4-FFF2-40B4-BE49-F238E27FC236}">
                <a16:creationId xmlns:a16="http://schemas.microsoft.com/office/drawing/2014/main" id="{BD24500D-381E-4C3B-90A1-53EF5C3C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0" name="Oval 30">
            <a:extLst>
              <a:ext uri="{FF2B5EF4-FFF2-40B4-BE49-F238E27FC236}">
                <a16:creationId xmlns:a16="http://schemas.microsoft.com/office/drawing/2014/main" id="{B06043C3-31F3-4677-9E8D-8A6DBC98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1" name="Oval 31">
            <a:extLst>
              <a:ext uri="{FF2B5EF4-FFF2-40B4-BE49-F238E27FC236}">
                <a16:creationId xmlns:a16="http://schemas.microsoft.com/office/drawing/2014/main" id="{A9346C22-62B4-4FFE-BEAF-CA446FDE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2" name="Oval 32">
            <a:extLst>
              <a:ext uri="{FF2B5EF4-FFF2-40B4-BE49-F238E27FC236}">
                <a16:creationId xmlns:a16="http://schemas.microsoft.com/office/drawing/2014/main" id="{88B020CA-976C-4204-836F-3490FD8B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3" name="Oval 33">
            <a:extLst>
              <a:ext uri="{FF2B5EF4-FFF2-40B4-BE49-F238E27FC236}">
                <a16:creationId xmlns:a16="http://schemas.microsoft.com/office/drawing/2014/main" id="{C443C778-0EE3-40B1-B224-3B547A70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4" name="Oval 34">
            <a:extLst>
              <a:ext uri="{FF2B5EF4-FFF2-40B4-BE49-F238E27FC236}">
                <a16:creationId xmlns:a16="http://schemas.microsoft.com/office/drawing/2014/main" id="{8EFC5A47-CB2C-47B6-BC03-AE870FAC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5" name="Oval 35">
            <a:extLst>
              <a:ext uri="{FF2B5EF4-FFF2-40B4-BE49-F238E27FC236}">
                <a16:creationId xmlns:a16="http://schemas.microsoft.com/office/drawing/2014/main" id="{C0AED923-5506-43ED-8616-6D8654F5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6" name="Oval 36">
            <a:extLst>
              <a:ext uri="{FF2B5EF4-FFF2-40B4-BE49-F238E27FC236}">
                <a16:creationId xmlns:a16="http://schemas.microsoft.com/office/drawing/2014/main" id="{EA319887-C62D-4263-9640-9F96FB4C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7" name="Oval 37">
            <a:extLst>
              <a:ext uri="{FF2B5EF4-FFF2-40B4-BE49-F238E27FC236}">
                <a16:creationId xmlns:a16="http://schemas.microsoft.com/office/drawing/2014/main" id="{D674943C-E52F-4FAA-83FD-7D373D7D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8" name="Oval 38">
            <a:extLst>
              <a:ext uri="{FF2B5EF4-FFF2-40B4-BE49-F238E27FC236}">
                <a16:creationId xmlns:a16="http://schemas.microsoft.com/office/drawing/2014/main" id="{41C5A921-1CC5-430C-B88A-C7DB211D362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6294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9" name="Oval 39">
            <a:extLst>
              <a:ext uri="{FF2B5EF4-FFF2-40B4-BE49-F238E27FC236}">
                <a16:creationId xmlns:a16="http://schemas.microsoft.com/office/drawing/2014/main" id="{22E8F1D9-CCB1-4AD7-B6A8-C14856033C7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00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0" name="Oval 40">
            <a:extLst>
              <a:ext uri="{FF2B5EF4-FFF2-40B4-BE49-F238E27FC236}">
                <a16:creationId xmlns:a16="http://schemas.microsoft.com/office/drawing/2014/main" id="{9B6A4E82-06F4-45E9-9674-C3208F7CBB1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1" name="Oval 41">
            <a:extLst>
              <a:ext uri="{FF2B5EF4-FFF2-40B4-BE49-F238E27FC236}">
                <a16:creationId xmlns:a16="http://schemas.microsoft.com/office/drawing/2014/main" id="{087907F2-FAF5-42CB-8A8E-94A4B359BEF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2" name="Oval 42">
            <a:extLst>
              <a:ext uri="{FF2B5EF4-FFF2-40B4-BE49-F238E27FC236}">
                <a16:creationId xmlns:a16="http://schemas.microsoft.com/office/drawing/2014/main" id="{0F322793-875A-4860-B2EC-A06CD666A53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3" name="Oval 43">
            <a:extLst>
              <a:ext uri="{FF2B5EF4-FFF2-40B4-BE49-F238E27FC236}">
                <a16:creationId xmlns:a16="http://schemas.microsoft.com/office/drawing/2014/main" id="{7AB9ADD5-DBEE-4EFF-AE85-19346CF2F92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4" name="Oval 44">
            <a:extLst>
              <a:ext uri="{FF2B5EF4-FFF2-40B4-BE49-F238E27FC236}">
                <a16:creationId xmlns:a16="http://schemas.microsoft.com/office/drawing/2014/main" id="{2F93090A-A95A-4DD1-A3A7-8B03175A63C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5" name="Oval 45">
            <a:extLst>
              <a:ext uri="{FF2B5EF4-FFF2-40B4-BE49-F238E27FC236}">
                <a16:creationId xmlns:a16="http://schemas.microsoft.com/office/drawing/2014/main" id="{A4B5E969-BD2F-4B89-B7FC-AFF079FB25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6" name="Oval 46">
            <a:extLst>
              <a:ext uri="{FF2B5EF4-FFF2-40B4-BE49-F238E27FC236}">
                <a16:creationId xmlns:a16="http://schemas.microsoft.com/office/drawing/2014/main" id="{2EFE3936-C560-4ADF-98B1-24C48BDF64D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7" name="Oval 47">
            <a:extLst>
              <a:ext uri="{FF2B5EF4-FFF2-40B4-BE49-F238E27FC236}">
                <a16:creationId xmlns:a16="http://schemas.microsoft.com/office/drawing/2014/main" id="{8D2DAF70-65FA-47B3-9978-9D1A9798449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229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8" name="Oval 48">
            <a:extLst>
              <a:ext uri="{FF2B5EF4-FFF2-40B4-BE49-F238E27FC236}">
                <a16:creationId xmlns:a16="http://schemas.microsoft.com/office/drawing/2014/main" id="{E1F75395-266E-4671-8E1B-C4859ECA561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763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9" name="Oval 49">
            <a:extLst>
              <a:ext uri="{FF2B5EF4-FFF2-40B4-BE49-F238E27FC236}">
                <a16:creationId xmlns:a16="http://schemas.microsoft.com/office/drawing/2014/main" id="{FEE3C8F7-1395-4B4C-A000-7D3EE83F7B6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15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0" name="Oval 50">
            <a:extLst>
              <a:ext uri="{FF2B5EF4-FFF2-40B4-BE49-F238E27FC236}">
                <a16:creationId xmlns:a16="http://schemas.microsoft.com/office/drawing/2014/main" id="{3F1A2085-7497-410B-8C98-40A6791DD5D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067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1" name="Oval 51">
            <a:extLst>
              <a:ext uri="{FF2B5EF4-FFF2-40B4-BE49-F238E27FC236}">
                <a16:creationId xmlns:a16="http://schemas.microsoft.com/office/drawing/2014/main" id="{506D0BFE-82D8-4EC4-964D-E631B7446F0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2" name="Oval 52">
            <a:extLst>
              <a:ext uri="{FF2B5EF4-FFF2-40B4-BE49-F238E27FC236}">
                <a16:creationId xmlns:a16="http://schemas.microsoft.com/office/drawing/2014/main" id="{082F40B2-AA46-480A-B62C-5326490C5F0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91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3" name="Oval 53">
            <a:extLst>
              <a:ext uri="{FF2B5EF4-FFF2-40B4-BE49-F238E27FC236}">
                <a16:creationId xmlns:a16="http://schemas.microsoft.com/office/drawing/2014/main" id="{7AA30A3A-67DA-4E69-B1DC-E8D1803C89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144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4" name="Oval 54">
            <a:extLst>
              <a:ext uri="{FF2B5EF4-FFF2-40B4-BE49-F238E27FC236}">
                <a16:creationId xmlns:a16="http://schemas.microsoft.com/office/drawing/2014/main" id="{BC4FEECE-5F2C-4345-BD08-11A09BB7C30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296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5" name="Oval 55">
            <a:extLst>
              <a:ext uri="{FF2B5EF4-FFF2-40B4-BE49-F238E27FC236}">
                <a16:creationId xmlns:a16="http://schemas.microsoft.com/office/drawing/2014/main" id="{5CD034C8-CD15-4B16-B91D-9A334D7AA33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172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6" name="Oval 56">
            <a:extLst>
              <a:ext uri="{FF2B5EF4-FFF2-40B4-BE49-F238E27FC236}">
                <a16:creationId xmlns:a16="http://schemas.microsoft.com/office/drawing/2014/main" id="{CBCFCA4F-1320-4AF9-A5C7-56D5B92D0FC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436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7" name="Oval 57">
            <a:extLst>
              <a:ext uri="{FF2B5EF4-FFF2-40B4-BE49-F238E27FC236}">
                <a16:creationId xmlns:a16="http://schemas.microsoft.com/office/drawing/2014/main" id="{B8475994-02B9-42EF-94FF-62289B60A8C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8" name="Oval 58">
            <a:extLst>
              <a:ext uri="{FF2B5EF4-FFF2-40B4-BE49-F238E27FC236}">
                <a16:creationId xmlns:a16="http://schemas.microsoft.com/office/drawing/2014/main" id="{6454C683-9FCA-4D3D-8E0D-D35F9CB341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24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9" name="Oval 59">
            <a:extLst>
              <a:ext uri="{FF2B5EF4-FFF2-40B4-BE49-F238E27FC236}">
                <a16:creationId xmlns:a16="http://schemas.microsoft.com/office/drawing/2014/main" id="{DFB9157B-5295-4BC1-847E-71D03EC3E40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0" name="Oval 60">
            <a:extLst>
              <a:ext uri="{FF2B5EF4-FFF2-40B4-BE49-F238E27FC236}">
                <a16:creationId xmlns:a16="http://schemas.microsoft.com/office/drawing/2014/main" id="{A9C2AD0E-2A40-44B3-A8AD-CF2372730F9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1" name="Oval 61">
            <a:extLst>
              <a:ext uri="{FF2B5EF4-FFF2-40B4-BE49-F238E27FC236}">
                <a16:creationId xmlns:a16="http://schemas.microsoft.com/office/drawing/2014/main" id="{8B984F22-FDA3-4C11-BA97-56BA5555B46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77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2" name="Oval 62">
            <a:extLst>
              <a:ext uri="{FF2B5EF4-FFF2-40B4-BE49-F238E27FC236}">
                <a16:creationId xmlns:a16="http://schemas.microsoft.com/office/drawing/2014/main" id="{705BC90E-969B-40AB-8242-198D255BE0B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848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3" name="Oval 63">
            <a:extLst>
              <a:ext uri="{FF2B5EF4-FFF2-40B4-BE49-F238E27FC236}">
                <a16:creationId xmlns:a16="http://schemas.microsoft.com/office/drawing/2014/main" id="{2F0690FF-A0B5-41A9-9A14-1F0DFA71F70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0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4" name="Oval 64">
            <a:extLst>
              <a:ext uri="{FF2B5EF4-FFF2-40B4-BE49-F238E27FC236}">
                <a16:creationId xmlns:a16="http://schemas.microsoft.com/office/drawing/2014/main" id="{2FA9288B-9707-4E2E-84BE-9C55034F67B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72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5" name="Oval 65">
            <a:extLst>
              <a:ext uri="{FF2B5EF4-FFF2-40B4-BE49-F238E27FC236}">
                <a16:creationId xmlns:a16="http://schemas.microsoft.com/office/drawing/2014/main" id="{8546D402-27B6-4071-A9E0-F7D7FCD3468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6" name="Oval 66">
            <a:extLst>
              <a:ext uri="{FF2B5EF4-FFF2-40B4-BE49-F238E27FC236}">
                <a16:creationId xmlns:a16="http://schemas.microsoft.com/office/drawing/2014/main" id="{6749E783-1796-44F4-B5D9-B136831F25B7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7" name="Oval 67">
            <a:extLst>
              <a:ext uri="{FF2B5EF4-FFF2-40B4-BE49-F238E27FC236}">
                <a16:creationId xmlns:a16="http://schemas.microsoft.com/office/drawing/2014/main" id="{F13F57D5-A16D-4F8E-83C3-F043321ADBF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10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8" name="Oval 68">
            <a:extLst>
              <a:ext uri="{FF2B5EF4-FFF2-40B4-BE49-F238E27FC236}">
                <a16:creationId xmlns:a16="http://schemas.microsoft.com/office/drawing/2014/main" id="{978474F0-DC40-4E84-B930-9A4869795CC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82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9" name="Oval 69">
            <a:extLst>
              <a:ext uri="{FF2B5EF4-FFF2-40B4-BE49-F238E27FC236}">
                <a16:creationId xmlns:a16="http://schemas.microsoft.com/office/drawing/2014/main" id="{B16BA66C-6D92-46C8-8AC8-AFAD2E324AA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0" name="Oval 70">
            <a:extLst>
              <a:ext uri="{FF2B5EF4-FFF2-40B4-BE49-F238E27FC236}">
                <a16:creationId xmlns:a16="http://schemas.microsoft.com/office/drawing/2014/main" id="{AE80C931-63AC-4049-B612-BBDAF72B08A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86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1" name="Oval 71">
            <a:extLst>
              <a:ext uri="{FF2B5EF4-FFF2-40B4-BE49-F238E27FC236}">
                <a16:creationId xmlns:a16="http://schemas.microsoft.com/office/drawing/2014/main" id="{7AFD55F9-B21C-4699-A6F2-B38A7980CB7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2" name="Text Box 72">
            <a:extLst>
              <a:ext uri="{FF2B5EF4-FFF2-40B4-BE49-F238E27FC236}">
                <a16:creationId xmlns:a16="http://schemas.microsoft.com/office/drawing/2014/main" id="{1E37025E-570A-4183-9683-EFEFC69B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743076"/>
            <a:ext cx="642778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2D Example: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We are given a set of N points in the plane.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point has an associated (x,y) position.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B6D2EC9-1A3F-4B2E-86FB-9022DC5D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Space Partitioning Tree</a:t>
            </a:r>
          </a:p>
        </p:txBody>
      </p:sp>
      <p:sp>
        <p:nvSpPr>
          <p:cNvPr id="89091" name="Oval 3">
            <a:extLst>
              <a:ext uri="{FF2B5EF4-FFF2-40B4-BE49-F238E27FC236}">
                <a16:creationId xmlns:a16="http://schemas.microsoft.com/office/drawing/2014/main" id="{8AB0B388-B053-4B94-91DF-F676A42F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2" name="Oval 4">
            <a:extLst>
              <a:ext uri="{FF2B5EF4-FFF2-40B4-BE49-F238E27FC236}">
                <a16:creationId xmlns:a16="http://schemas.microsoft.com/office/drawing/2014/main" id="{FFACE723-7489-477C-9554-A39053C9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5FCC882E-605D-43B6-BD90-FC35020A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413E9707-F658-48BE-A977-53A98E5D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5" name="Oval 7">
            <a:extLst>
              <a:ext uri="{FF2B5EF4-FFF2-40B4-BE49-F238E27FC236}">
                <a16:creationId xmlns:a16="http://schemas.microsoft.com/office/drawing/2014/main" id="{BB8CC4EC-8E04-4244-BCCD-30F1B283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6" name="Oval 8">
            <a:extLst>
              <a:ext uri="{FF2B5EF4-FFF2-40B4-BE49-F238E27FC236}">
                <a16:creationId xmlns:a16="http://schemas.microsoft.com/office/drawing/2014/main" id="{19CF7031-D94D-4364-8A20-0FC14A28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1FEACD9E-E4E2-4589-88C6-BCACAD58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8" name="Oval 10">
            <a:extLst>
              <a:ext uri="{FF2B5EF4-FFF2-40B4-BE49-F238E27FC236}">
                <a16:creationId xmlns:a16="http://schemas.microsoft.com/office/drawing/2014/main" id="{4142C11F-97BB-4C4E-81DB-8CE96C11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9" name="Oval 11">
            <a:extLst>
              <a:ext uri="{FF2B5EF4-FFF2-40B4-BE49-F238E27FC236}">
                <a16:creationId xmlns:a16="http://schemas.microsoft.com/office/drawing/2014/main" id="{9A604E01-DDAB-4695-BE66-958810C7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0" name="Oval 12">
            <a:extLst>
              <a:ext uri="{FF2B5EF4-FFF2-40B4-BE49-F238E27FC236}">
                <a16:creationId xmlns:a16="http://schemas.microsoft.com/office/drawing/2014/main" id="{9A2188DC-A7AF-4DCC-BFC3-5FAB91CF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A23AB4E5-BA6E-4662-859B-5FF6CDE1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2" name="Oval 14">
            <a:extLst>
              <a:ext uri="{FF2B5EF4-FFF2-40B4-BE49-F238E27FC236}">
                <a16:creationId xmlns:a16="http://schemas.microsoft.com/office/drawing/2014/main" id="{97F09505-7357-41C9-8B7A-D6AEC200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47588347-01B6-4EE5-B498-C1E61A1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4" name="Oval 16">
            <a:extLst>
              <a:ext uri="{FF2B5EF4-FFF2-40B4-BE49-F238E27FC236}">
                <a16:creationId xmlns:a16="http://schemas.microsoft.com/office/drawing/2014/main" id="{020EFB05-416C-41D0-8879-19C2644B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7E963092-7932-4A67-8A66-2676426A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6" name="Oval 18">
            <a:extLst>
              <a:ext uri="{FF2B5EF4-FFF2-40B4-BE49-F238E27FC236}">
                <a16:creationId xmlns:a16="http://schemas.microsoft.com/office/drawing/2014/main" id="{49278630-0176-4951-87C9-EDD95138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7" name="Oval 19">
            <a:extLst>
              <a:ext uri="{FF2B5EF4-FFF2-40B4-BE49-F238E27FC236}">
                <a16:creationId xmlns:a16="http://schemas.microsoft.com/office/drawing/2014/main" id="{617AE6AE-B170-4396-8DB3-F8E72054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8" name="Oval 20">
            <a:extLst>
              <a:ext uri="{FF2B5EF4-FFF2-40B4-BE49-F238E27FC236}">
                <a16:creationId xmlns:a16="http://schemas.microsoft.com/office/drawing/2014/main" id="{B2C833CF-E01F-48AC-AB8C-CD8BD5BD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9" name="Oval 21">
            <a:extLst>
              <a:ext uri="{FF2B5EF4-FFF2-40B4-BE49-F238E27FC236}">
                <a16:creationId xmlns:a16="http://schemas.microsoft.com/office/drawing/2014/main" id="{73CC5AC5-2981-4FC4-95CF-437EC642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0" name="Oval 22">
            <a:extLst>
              <a:ext uri="{FF2B5EF4-FFF2-40B4-BE49-F238E27FC236}">
                <a16:creationId xmlns:a16="http://schemas.microsoft.com/office/drawing/2014/main" id="{9C01FC13-CBF5-47A7-9F19-FC4E43D7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1" name="Oval 23">
            <a:extLst>
              <a:ext uri="{FF2B5EF4-FFF2-40B4-BE49-F238E27FC236}">
                <a16:creationId xmlns:a16="http://schemas.microsoft.com/office/drawing/2014/main" id="{9E30983C-E236-4B30-9727-0B5CBB1F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2" name="Oval 24">
            <a:extLst>
              <a:ext uri="{FF2B5EF4-FFF2-40B4-BE49-F238E27FC236}">
                <a16:creationId xmlns:a16="http://schemas.microsoft.com/office/drawing/2014/main" id="{1403B25D-B63C-4DA5-96C0-AE4A27FD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3" name="Oval 25">
            <a:extLst>
              <a:ext uri="{FF2B5EF4-FFF2-40B4-BE49-F238E27FC236}">
                <a16:creationId xmlns:a16="http://schemas.microsoft.com/office/drawing/2014/main" id="{283094AE-1650-4BC0-8A35-0E09BC5A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4" name="Oval 26">
            <a:extLst>
              <a:ext uri="{FF2B5EF4-FFF2-40B4-BE49-F238E27FC236}">
                <a16:creationId xmlns:a16="http://schemas.microsoft.com/office/drawing/2014/main" id="{D6F18FE3-EB94-4F1E-811D-9DD07A3B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5" name="Oval 27">
            <a:extLst>
              <a:ext uri="{FF2B5EF4-FFF2-40B4-BE49-F238E27FC236}">
                <a16:creationId xmlns:a16="http://schemas.microsoft.com/office/drawing/2014/main" id="{6A0F01B6-DEA9-42E0-A5D4-DF2CCA28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6" name="Oval 28">
            <a:extLst>
              <a:ext uri="{FF2B5EF4-FFF2-40B4-BE49-F238E27FC236}">
                <a16:creationId xmlns:a16="http://schemas.microsoft.com/office/drawing/2014/main" id="{B0E457E0-A5D2-4183-BB36-379FCDEA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7" name="Oval 29">
            <a:extLst>
              <a:ext uri="{FF2B5EF4-FFF2-40B4-BE49-F238E27FC236}">
                <a16:creationId xmlns:a16="http://schemas.microsoft.com/office/drawing/2014/main" id="{C839DB88-2D8D-4EE0-9127-D1A1D41D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8" name="Oval 30">
            <a:extLst>
              <a:ext uri="{FF2B5EF4-FFF2-40B4-BE49-F238E27FC236}">
                <a16:creationId xmlns:a16="http://schemas.microsoft.com/office/drawing/2014/main" id="{34B6C2AB-4959-40D8-B5A5-3F46E534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9" name="Oval 31">
            <a:extLst>
              <a:ext uri="{FF2B5EF4-FFF2-40B4-BE49-F238E27FC236}">
                <a16:creationId xmlns:a16="http://schemas.microsoft.com/office/drawing/2014/main" id="{3F7539B6-B189-40B3-980D-8B184918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0" name="Oval 32">
            <a:extLst>
              <a:ext uri="{FF2B5EF4-FFF2-40B4-BE49-F238E27FC236}">
                <a16:creationId xmlns:a16="http://schemas.microsoft.com/office/drawing/2014/main" id="{86407CB0-601D-44A1-A6E0-AFAF9A12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1" name="Oval 33">
            <a:extLst>
              <a:ext uri="{FF2B5EF4-FFF2-40B4-BE49-F238E27FC236}">
                <a16:creationId xmlns:a16="http://schemas.microsoft.com/office/drawing/2014/main" id="{69033DE6-A62B-4FFE-A25A-24D8900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2" name="Oval 34">
            <a:extLst>
              <a:ext uri="{FF2B5EF4-FFF2-40B4-BE49-F238E27FC236}">
                <a16:creationId xmlns:a16="http://schemas.microsoft.com/office/drawing/2014/main" id="{DE036D86-B267-46A3-8ED4-ABE6603B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3" name="Oval 35">
            <a:extLst>
              <a:ext uri="{FF2B5EF4-FFF2-40B4-BE49-F238E27FC236}">
                <a16:creationId xmlns:a16="http://schemas.microsoft.com/office/drawing/2014/main" id="{EACB0260-CAA8-4A14-9917-6AC12F3E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4" name="Oval 36">
            <a:extLst>
              <a:ext uri="{FF2B5EF4-FFF2-40B4-BE49-F238E27FC236}">
                <a16:creationId xmlns:a16="http://schemas.microsoft.com/office/drawing/2014/main" id="{44C749E0-E601-45D7-8D15-4C9A9EB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5" name="Oval 37">
            <a:extLst>
              <a:ext uri="{FF2B5EF4-FFF2-40B4-BE49-F238E27FC236}">
                <a16:creationId xmlns:a16="http://schemas.microsoft.com/office/drawing/2014/main" id="{F8583505-0CD6-4EDD-B3AD-790C4C3AF59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6294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6" name="Oval 38">
            <a:extLst>
              <a:ext uri="{FF2B5EF4-FFF2-40B4-BE49-F238E27FC236}">
                <a16:creationId xmlns:a16="http://schemas.microsoft.com/office/drawing/2014/main" id="{A1B4D021-4881-4389-AF37-E7F4E1B3D6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00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7" name="Oval 39">
            <a:extLst>
              <a:ext uri="{FF2B5EF4-FFF2-40B4-BE49-F238E27FC236}">
                <a16:creationId xmlns:a16="http://schemas.microsoft.com/office/drawing/2014/main" id="{1F4A74DD-C474-4F43-B58D-DE28E8E2805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8" name="Oval 40">
            <a:extLst>
              <a:ext uri="{FF2B5EF4-FFF2-40B4-BE49-F238E27FC236}">
                <a16:creationId xmlns:a16="http://schemas.microsoft.com/office/drawing/2014/main" id="{68F58978-1624-443E-8F4C-B202F0A6D50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9" name="Oval 41">
            <a:extLst>
              <a:ext uri="{FF2B5EF4-FFF2-40B4-BE49-F238E27FC236}">
                <a16:creationId xmlns:a16="http://schemas.microsoft.com/office/drawing/2014/main" id="{C0FB1692-AA10-4DD8-B824-F2E3BB0403B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0" name="Oval 42">
            <a:extLst>
              <a:ext uri="{FF2B5EF4-FFF2-40B4-BE49-F238E27FC236}">
                <a16:creationId xmlns:a16="http://schemas.microsoft.com/office/drawing/2014/main" id="{385A4C31-2980-49AD-837B-4FA7C644D0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1" name="Oval 43">
            <a:extLst>
              <a:ext uri="{FF2B5EF4-FFF2-40B4-BE49-F238E27FC236}">
                <a16:creationId xmlns:a16="http://schemas.microsoft.com/office/drawing/2014/main" id="{C7E9ED1F-DEA4-4356-AF19-8BE5D0996CB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2" name="Oval 44">
            <a:extLst>
              <a:ext uri="{FF2B5EF4-FFF2-40B4-BE49-F238E27FC236}">
                <a16:creationId xmlns:a16="http://schemas.microsoft.com/office/drawing/2014/main" id="{11465F04-3523-497B-B439-31440F65664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3" name="Oval 45">
            <a:extLst>
              <a:ext uri="{FF2B5EF4-FFF2-40B4-BE49-F238E27FC236}">
                <a16:creationId xmlns:a16="http://schemas.microsoft.com/office/drawing/2014/main" id="{78354EFD-402E-41AE-8201-27B473D1559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4" name="Oval 46">
            <a:extLst>
              <a:ext uri="{FF2B5EF4-FFF2-40B4-BE49-F238E27FC236}">
                <a16:creationId xmlns:a16="http://schemas.microsoft.com/office/drawing/2014/main" id="{C66917A4-DA29-4380-A4B4-7DBC804BB39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229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5" name="Oval 47">
            <a:extLst>
              <a:ext uri="{FF2B5EF4-FFF2-40B4-BE49-F238E27FC236}">
                <a16:creationId xmlns:a16="http://schemas.microsoft.com/office/drawing/2014/main" id="{FE04C25D-70BE-4671-8056-B4D2AF80E88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763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6" name="Oval 48">
            <a:extLst>
              <a:ext uri="{FF2B5EF4-FFF2-40B4-BE49-F238E27FC236}">
                <a16:creationId xmlns:a16="http://schemas.microsoft.com/office/drawing/2014/main" id="{467A33D1-A67E-44F6-B8CC-3B036E8F97D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15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7" name="Oval 49">
            <a:extLst>
              <a:ext uri="{FF2B5EF4-FFF2-40B4-BE49-F238E27FC236}">
                <a16:creationId xmlns:a16="http://schemas.microsoft.com/office/drawing/2014/main" id="{D5BCB485-EAD6-42C4-804A-58232495035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067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8" name="Oval 50">
            <a:extLst>
              <a:ext uri="{FF2B5EF4-FFF2-40B4-BE49-F238E27FC236}">
                <a16:creationId xmlns:a16="http://schemas.microsoft.com/office/drawing/2014/main" id="{6D957BA0-72B1-4426-9C49-EAC7F00D63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9" name="Oval 51">
            <a:extLst>
              <a:ext uri="{FF2B5EF4-FFF2-40B4-BE49-F238E27FC236}">
                <a16:creationId xmlns:a16="http://schemas.microsoft.com/office/drawing/2014/main" id="{F37CE175-6F66-4E2D-8112-AB736ECC8F5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91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0" name="Oval 52">
            <a:extLst>
              <a:ext uri="{FF2B5EF4-FFF2-40B4-BE49-F238E27FC236}">
                <a16:creationId xmlns:a16="http://schemas.microsoft.com/office/drawing/2014/main" id="{423C2521-A10E-47C2-98D1-C4882DC1FB6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144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1" name="Oval 53">
            <a:extLst>
              <a:ext uri="{FF2B5EF4-FFF2-40B4-BE49-F238E27FC236}">
                <a16:creationId xmlns:a16="http://schemas.microsoft.com/office/drawing/2014/main" id="{A4768519-F283-4927-8A54-312C1E11B22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296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2" name="Oval 54">
            <a:extLst>
              <a:ext uri="{FF2B5EF4-FFF2-40B4-BE49-F238E27FC236}">
                <a16:creationId xmlns:a16="http://schemas.microsoft.com/office/drawing/2014/main" id="{673F0611-AE01-483C-BBD5-25669006BFD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172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3" name="Oval 55">
            <a:extLst>
              <a:ext uri="{FF2B5EF4-FFF2-40B4-BE49-F238E27FC236}">
                <a16:creationId xmlns:a16="http://schemas.microsoft.com/office/drawing/2014/main" id="{777CC784-697D-4D08-9737-87786FDD22E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436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4" name="Oval 56">
            <a:extLst>
              <a:ext uri="{FF2B5EF4-FFF2-40B4-BE49-F238E27FC236}">
                <a16:creationId xmlns:a16="http://schemas.microsoft.com/office/drawing/2014/main" id="{6A1C836A-95ED-4994-8226-4624DBC8FB0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5" name="Oval 57">
            <a:extLst>
              <a:ext uri="{FF2B5EF4-FFF2-40B4-BE49-F238E27FC236}">
                <a16:creationId xmlns:a16="http://schemas.microsoft.com/office/drawing/2014/main" id="{480A5FC9-A511-46E0-8804-B8B00FE3B69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24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6" name="Oval 58">
            <a:extLst>
              <a:ext uri="{FF2B5EF4-FFF2-40B4-BE49-F238E27FC236}">
                <a16:creationId xmlns:a16="http://schemas.microsoft.com/office/drawing/2014/main" id="{FDD15832-CE8B-499B-A77D-9F4E5C55DB0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7" name="Oval 59">
            <a:extLst>
              <a:ext uri="{FF2B5EF4-FFF2-40B4-BE49-F238E27FC236}">
                <a16:creationId xmlns:a16="http://schemas.microsoft.com/office/drawing/2014/main" id="{0E098F36-9DAB-462F-B2EE-4492B352786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8" name="Oval 60">
            <a:extLst>
              <a:ext uri="{FF2B5EF4-FFF2-40B4-BE49-F238E27FC236}">
                <a16:creationId xmlns:a16="http://schemas.microsoft.com/office/drawing/2014/main" id="{F5D686C9-9FCD-4361-A3CC-A615054F99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77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9" name="Oval 61">
            <a:extLst>
              <a:ext uri="{FF2B5EF4-FFF2-40B4-BE49-F238E27FC236}">
                <a16:creationId xmlns:a16="http://schemas.microsoft.com/office/drawing/2014/main" id="{3CBD66B2-ACE3-4235-99CF-516D74DC30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848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0" name="Oval 62">
            <a:extLst>
              <a:ext uri="{FF2B5EF4-FFF2-40B4-BE49-F238E27FC236}">
                <a16:creationId xmlns:a16="http://schemas.microsoft.com/office/drawing/2014/main" id="{9F4794C1-F514-4BDD-B252-BFD3E3B99D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0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1" name="Oval 63">
            <a:extLst>
              <a:ext uri="{FF2B5EF4-FFF2-40B4-BE49-F238E27FC236}">
                <a16:creationId xmlns:a16="http://schemas.microsoft.com/office/drawing/2014/main" id="{72A8BD09-251B-4C2C-9799-D05D4414C85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72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2" name="Oval 64">
            <a:extLst>
              <a:ext uri="{FF2B5EF4-FFF2-40B4-BE49-F238E27FC236}">
                <a16:creationId xmlns:a16="http://schemas.microsoft.com/office/drawing/2014/main" id="{3612F7BC-110B-4DA9-B058-32C2EB7171E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3" name="Oval 65">
            <a:extLst>
              <a:ext uri="{FF2B5EF4-FFF2-40B4-BE49-F238E27FC236}">
                <a16:creationId xmlns:a16="http://schemas.microsoft.com/office/drawing/2014/main" id="{21AB3B00-0D5A-46DA-BA45-57D0C545D57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4" name="Oval 66">
            <a:extLst>
              <a:ext uri="{FF2B5EF4-FFF2-40B4-BE49-F238E27FC236}">
                <a16:creationId xmlns:a16="http://schemas.microsoft.com/office/drawing/2014/main" id="{794B4E4A-86F0-4875-B844-AA90218BBC2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10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5" name="Oval 67">
            <a:extLst>
              <a:ext uri="{FF2B5EF4-FFF2-40B4-BE49-F238E27FC236}">
                <a16:creationId xmlns:a16="http://schemas.microsoft.com/office/drawing/2014/main" id="{B7F5AB73-64A6-448E-9C56-94863630A0B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82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6" name="Oval 68">
            <a:extLst>
              <a:ext uri="{FF2B5EF4-FFF2-40B4-BE49-F238E27FC236}">
                <a16:creationId xmlns:a16="http://schemas.microsoft.com/office/drawing/2014/main" id="{EE808100-41F6-400B-B75B-1B6FAE0B419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7" name="Oval 69">
            <a:extLst>
              <a:ext uri="{FF2B5EF4-FFF2-40B4-BE49-F238E27FC236}">
                <a16:creationId xmlns:a16="http://schemas.microsoft.com/office/drawing/2014/main" id="{DC0F6118-21ED-47D5-A7F0-A5F8C0D2266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86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8" name="Oval 70">
            <a:extLst>
              <a:ext uri="{FF2B5EF4-FFF2-40B4-BE49-F238E27FC236}">
                <a16:creationId xmlns:a16="http://schemas.microsoft.com/office/drawing/2014/main" id="{E3CEF7E9-D9D7-4A3D-ADE8-64F480F7155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9" name="Text Box 71">
            <a:extLst>
              <a:ext uri="{FF2B5EF4-FFF2-40B4-BE49-F238E27FC236}">
                <a16:creationId xmlns:a16="http://schemas.microsoft.com/office/drawing/2014/main" id="{1C4FB01D-2087-481A-A943-3CE5A334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743076"/>
            <a:ext cx="74279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How to efficiently determine if a query point (x,y)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contained in the set of points?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60" name="Oval 72">
            <a:extLst>
              <a:ext uri="{FF2B5EF4-FFF2-40B4-BE49-F238E27FC236}">
                <a16:creationId xmlns:a16="http://schemas.microsoft.com/office/drawing/2014/main" id="{1ACCAE1C-C6C0-4E74-AEE4-F82D1237634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81800" y="3886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61" name="Text Box 73">
            <a:extLst>
              <a:ext uri="{FF2B5EF4-FFF2-40B4-BE49-F238E27FC236}">
                <a16:creationId xmlns:a16="http://schemas.microsoft.com/office/drawing/2014/main" id="{DAEEE127-20B1-40CD-BE87-91C09D76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1592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3874B8E-69E0-4563-8A20-D9C1CE9E0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Solutions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55C2BF1-4531-4884-B316-ED5C11A84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Go through N points comparing to see if their (x,y) value matches query point (x,y). Drawback: O(N) complexity.</a:t>
            </a:r>
          </a:p>
          <a:p>
            <a:r>
              <a:rPr lang="en-US" altLang="en-US" sz="2800"/>
              <a:t>Use some sort of tree structure to organize the points, and formulate query in terms of searching tree.  Assuming uniform distribution of points, O(logN) complexity.</a:t>
            </a:r>
          </a:p>
          <a:p>
            <a:r>
              <a:rPr lang="en-US" altLang="en-US" sz="2800"/>
              <a:t>How to structure tree??? Partition space using Binary Space Partitioning (BSP).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DA5B81F-1735-41A0-B0B5-A676B3C95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1210" name="Group 74">
            <a:extLst>
              <a:ext uri="{FF2B5EF4-FFF2-40B4-BE49-F238E27FC236}">
                <a16:creationId xmlns:a16="http://schemas.microsoft.com/office/drawing/2014/main" id="{65043021-BC7A-499A-80AB-53E955AD54F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1139" name="Oval 3">
              <a:extLst>
                <a:ext uri="{FF2B5EF4-FFF2-40B4-BE49-F238E27FC236}">
                  <a16:creationId xmlns:a16="http://schemas.microsoft.com/office/drawing/2014/main" id="{89F42B83-CE19-4F07-9DF0-B17E20B34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0" name="Oval 4">
              <a:extLst>
                <a:ext uri="{FF2B5EF4-FFF2-40B4-BE49-F238E27FC236}">
                  <a16:creationId xmlns:a16="http://schemas.microsoft.com/office/drawing/2014/main" id="{C6094587-1D1C-428D-8720-11B230B01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6F005249-1C13-467E-AE4B-E2DD1E67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2" name="Oval 6">
              <a:extLst>
                <a:ext uri="{FF2B5EF4-FFF2-40B4-BE49-F238E27FC236}">
                  <a16:creationId xmlns:a16="http://schemas.microsoft.com/office/drawing/2014/main" id="{0413BF98-04AC-43BF-B0C6-B00A0DAE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3" name="Oval 7">
              <a:extLst>
                <a:ext uri="{FF2B5EF4-FFF2-40B4-BE49-F238E27FC236}">
                  <a16:creationId xmlns:a16="http://schemas.microsoft.com/office/drawing/2014/main" id="{465B5151-DC14-4F0F-9341-32275CA9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88AF8E8E-5363-4608-AB2E-7FE810C3B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5" name="Oval 9">
              <a:extLst>
                <a:ext uri="{FF2B5EF4-FFF2-40B4-BE49-F238E27FC236}">
                  <a16:creationId xmlns:a16="http://schemas.microsoft.com/office/drawing/2014/main" id="{EEDFFECF-7A5F-4675-80D8-AB6748E2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3CA075EC-DE11-414F-B139-CF09AD1B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3832B05-427A-4A3F-8466-FAFAB5EC8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id="{6435F85A-1C05-44E0-BAA6-254409EA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9" name="Oval 13">
              <a:extLst>
                <a:ext uri="{FF2B5EF4-FFF2-40B4-BE49-F238E27FC236}">
                  <a16:creationId xmlns:a16="http://schemas.microsoft.com/office/drawing/2014/main" id="{179602C1-01C1-4DC0-BB7E-2D6C4538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46178E6B-0C80-483F-8570-678957C7B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1" name="Oval 15">
              <a:extLst>
                <a:ext uri="{FF2B5EF4-FFF2-40B4-BE49-F238E27FC236}">
                  <a16:creationId xmlns:a16="http://schemas.microsoft.com/office/drawing/2014/main" id="{1853BCF6-5DE3-480E-91B5-00F55ED8E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2" name="Oval 16">
              <a:extLst>
                <a:ext uri="{FF2B5EF4-FFF2-40B4-BE49-F238E27FC236}">
                  <a16:creationId xmlns:a16="http://schemas.microsoft.com/office/drawing/2014/main" id="{DCDDBB66-3BDA-4D65-A5E4-F2C20E06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BDE282F-68E7-4A10-8F2A-7978751BF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4" name="Oval 18">
              <a:extLst>
                <a:ext uri="{FF2B5EF4-FFF2-40B4-BE49-F238E27FC236}">
                  <a16:creationId xmlns:a16="http://schemas.microsoft.com/office/drawing/2014/main" id="{919256B0-4422-4636-8DEE-14CFF7A6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5" name="Oval 19">
              <a:extLst>
                <a:ext uri="{FF2B5EF4-FFF2-40B4-BE49-F238E27FC236}">
                  <a16:creationId xmlns:a16="http://schemas.microsoft.com/office/drawing/2014/main" id="{01ECEB2B-C150-4EA8-A5A8-8AD5CCEB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186EA962-F618-4FE3-9961-2A14623FF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7" name="Oval 21">
              <a:extLst>
                <a:ext uri="{FF2B5EF4-FFF2-40B4-BE49-F238E27FC236}">
                  <a16:creationId xmlns:a16="http://schemas.microsoft.com/office/drawing/2014/main" id="{16F90F3D-822B-4B8C-BEEC-E50234CB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8" name="Oval 22">
              <a:extLst>
                <a:ext uri="{FF2B5EF4-FFF2-40B4-BE49-F238E27FC236}">
                  <a16:creationId xmlns:a16="http://schemas.microsoft.com/office/drawing/2014/main" id="{2DD40D9B-DDDF-4FE3-90A3-01B151467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9" name="Oval 23">
              <a:extLst>
                <a:ext uri="{FF2B5EF4-FFF2-40B4-BE49-F238E27FC236}">
                  <a16:creationId xmlns:a16="http://schemas.microsoft.com/office/drawing/2014/main" id="{831B29B0-4DF6-4350-84DB-28CB3709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0" name="Oval 24">
              <a:extLst>
                <a:ext uri="{FF2B5EF4-FFF2-40B4-BE49-F238E27FC236}">
                  <a16:creationId xmlns:a16="http://schemas.microsoft.com/office/drawing/2014/main" id="{7A239AC7-835A-43F1-9464-FB3C5A6C3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1" name="Oval 25">
              <a:extLst>
                <a:ext uri="{FF2B5EF4-FFF2-40B4-BE49-F238E27FC236}">
                  <a16:creationId xmlns:a16="http://schemas.microsoft.com/office/drawing/2014/main" id="{2E4910E7-535F-433E-9633-827A73311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2" name="Oval 26">
              <a:extLst>
                <a:ext uri="{FF2B5EF4-FFF2-40B4-BE49-F238E27FC236}">
                  <a16:creationId xmlns:a16="http://schemas.microsoft.com/office/drawing/2014/main" id="{C35DA756-680F-4528-AD89-B4E52785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3" name="Oval 27">
              <a:extLst>
                <a:ext uri="{FF2B5EF4-FFF2-40B4-BE49-F238E27FC236}">
                  <a16:creationId xmlns:a16="http://schemas.microsoft.com/office/drawing/2014/main" id="{D50B106C-EB42-4DA9-A1D9-EB4CD268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4" name="Oval 28">
              <a:extLst>
                <a:ext uri="{FF2B5EF4-FFF2-40B4-BE49-F238E27FC236}">
                  <a16:creationId xmlns:a16="http://schemas.microsoft.com/office/drawing/2014/main" id="{6F4F1DFB-1AE5-498B-BBE3-6CDFD411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5" name="Oval 29">
              <a:extLst>
                <a:ext uri="{FF2B5EF4-FFF2-40B4-BE49-F238E27FC236}">
                  <a16:creationId xmlns:a16="http://schemas.microsoft.com/office/drawing/2014/main" id="{AA941448-3C47-475F-A9B1-024470B1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6" name="Oval 30">
              <a:extLst>
                <a:ext uri="{FF2B5EF4-FFF2-40B4-BE49-F238E27FC236}">
                  <a16:creationId xmlns:a16="http://schemas.microsoft.com/office/drawing/2014/main" id="{FE32E476-94EA-4C86-9AE7-5A104E12D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7" name="Oval 31">
              <a:extLst>
                <a:ext uri="{FF2B5EF4-FFF2-40B4-BE49-F238E27FC236}">
                  <a16:creationId xmlns:a16="http://schemas.microsoft.com/office/drawing/2014/main" id="{1D291C77-3604-47E1-85E6-50284524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8" name="Oval 32">
              <a:extLst>
                <a:ext uri="{FF2B5EF4-FFF2-40B4-BE49-F238E27FC236}">
                  <a16:creationId xmlns:a16="http://schemas.microsoft.com/office/drawing/2014/main" id="{7F237184-283C-4348-A173-FCDD69CD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9" name="Oval 33">
              <a:extLst>
                <a:ext uri="{FF2B5EF4-FFF2-40B4-BE49-F238E27FC236}">
                  <a16:creationId xmlns:a16="http://schemas.microsoft.com/office/drawing/2014/main" id="{E03F1062-7EAC-4ABF-9C91-44BF62AD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0" name="Oval 34">
              <a:extLst>
                <a:ext uri="{FF2B5EF4-FFF2-40B4-BE49-F238E27FC236}">
                  <a16:creationId xmlns:a16="http://schemas.microsoft.com/office/drawing/2014/main" id="{926F42B0-9CBB-4A09-9CE9-C7D9966B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1" name="Oval 35">
              <a:extLst>
                <a:ext uri="{FF2B5EF4-FFF2-40B4-BE49-F238E27FC236}">
                  <a16:creationId xmlns:a16="http://schemas.microsoft.com/office/drawing/2014/main" id="{6DD764EE-E9FA-4C10-9230-1FA9AD6A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2" name="Oval 36">
              <a:extLst>
                <a:ext uri="{FF2B5EF4-FFF2-40B4-BE49-F238E27FC236}">
                  <a16:creationId xmlns:a16="http://schemas.microsoft.com/office/drawing/2014/main" id="{9E903ABD-38EE-4017-A4DF-22C2FDAA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3" name="Oval 37">
              <a:extLst>
                <a:ext uri="{FF2B5EF4-FFF2-40B4-BE49-F238E27FC236}">
                  <a16:creationId xmlns:a16="http://schemas.microsoft.com/office/drawing/2014/main" id="{C0C672E5-F56A-4FD7-9550-B1B8E0EAE2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4" name="Oval 38">
              <a:extLst>
                <a:ext uri="{FF2B5EF4-FFF2-40B4-BE49-F238E27FC236}">
                  <a16:creationId xmlns:a16="http://schemas.microsoft.com/office/drawing/2014/main" id="{25B7E36A-826D-44FB-A0F1-5C2011129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5" name="Oval 39">
              <a:extLst>
                <a:ext uri="{FF2B5EF4-FFF2-40B4-BE49-F238E27FC236}">
                  <a16:creationId xmlns:a16="http://schemas.microsoft.com/office/drawing/2014/main" id="{235B6164-EBF3-40F3-ADB4-1FB0A69D38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6" name="Oval 40">
              <a:extLst>
                <a:ext uri="{FF2B5EF4-FFF2-40B4-BE49-F238E27FC236}">
                  <a16:creationId xmlns:a16="http://schemas.microsoft.com/office/drawing/2014/main" id="{A7DA6FEC-6827-49F0-98EB-2357969135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7" name="Oval 41">
              <a:extLst>
                <a:ext uri="{FF2B5EF4-FFF2-40B4-BE49-F238E27FC236}">
                  <a16:creationId xmlns:a16="http://schemas.microsoft.com/office/drawing/2014/main" id="{839E11CC-4A4E-4B99-A731-821A7C6961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8" name="Oval 42">
              <a:extLst>
                <a:ext uri="{FF2B5EF4-FFF2-40B4-BE49-F238E27FC236}">
                  <a16:creationId xmlns:a16="http://schemas.microsoft.com/office/drawing/2014/main" id="{B371F807-04BD-4833-8156-734B0789EF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9" name="Oval 43">
              <a:extLst>
                <a:ext uri="{FF2B5EF4-FFF2-40B4-BE49-F238E27FC236}">
                  <a16:creationId xmlns:a16="http://schemas.microsoft.com/office/drawing/2014/main" id="{2A255245-0B14-43BD-B826-50AB4E9F0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0" name="Oval 44">
              <a:extLst>
                <a:ext uri="{FF2B5EF4-FFF2-40B4-BE49-F238E27FC236}">
                  <a16:creationId xmlns:a16="http://schemas.microsoft.com/office/drawing/2014/main" id="{151282EE-1AF5-4D49-8EDE-0E52C295F1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1" name="Oval 45">
              <a:extLst>
                <a:ext uri="{FF2B5EF4-FFF2-40B4-BE49-F238E27FC236}">
                  <a16:creationId xmlns:a16="http://schemas.microsoft.com/office/drawing/2014/main" id="{82AC7F6D-474E-43F1-976B-6141E0D87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2" name="Oval 46">
              <a:extLst>
                <a:ext uri="{FF2B5EF4-FFF2-40B4-BE49-F238E27FC236}">
                  <a16:creationId xmlns:a16="http://schemas.microsoft.com/office/drawing/2014/main" id="{9F95A53C-9E28-4EB5-9E3A-29409E4785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3" name="Oval 47">
              <a:extLst>
                <a:ext uri="{FF2B5EF4-FFF2-40B4-BE49-F238E27FC236}">
                  <a16:creationId xmlns:a16="http://schemas.microsoft.com/office/drawing/2014/main" id="{1BD01BA1-9DD3-4A6B-8F65-AACB9AAD2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4" name="Oval 48">
              <a:extLst>
                <a:ext uri="{FF2B5EF4-FFF2-40B4-BE49-F238E27FC236}">
                  <a16:creationId xmlns:a16="http://schemas.microsoft.com/office/drawing/2014/main" id="{9501CD32-B811-4F2D-86C4-33D5953B6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5" name="Oval 49">
              <a:extLst>
                <a:ext uri="{FF2B5EF4-FFF2-40B4-BE49-F238E27FC236}">
                  <a16:creationId xmlns:a16="http://schemas.microsoft.com/office/drawing/2014/main" id="{AEEF213C-6548-4DE3-84CD-70634B9FB3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6" name="Oval 50">
              <a:extLst>
                <a:ext uri="{FF2B5EF4-FFF2-40B4-BE49-F238E27FC236}">
                  <a16:creationId xmlns:a16="http://schemas.microsoft.com/office/drawing/2014/main" id="{759C29F4-A553-4A0E-8A97-3F00EA2FAD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7" name="Oval 51">
              <a:extLst>
                <a:ext uri="{FF2B5EF4-FFF2-40B4-BE49-F238E27FC236}">
                  <a16:creationId xmlns:a16="http://schemas.microsoft.com/office/drawing/2014/main" id="{CE91D46D-53FE-4158-8802-9E7ADCDED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8" name="Oval 52">
              <a:extLst>
                <a:ext uri="{FF2B5EF4-FFF2-40B4-BE49-F238E27FC236}">
                  <a16:creationId xmlns:a16="http://schemas.microsoft.com/office/drawing/2014/main" id="{421019AB-4BA7-4000-B1B3-6AF8B8AC62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9" name="Oval 53">
              <a:extLst>
                <a:ext uri="{FF2B5EF4-FFF2-40B4-BE49-F238E27FC236}">
                  <a16:creationId xmlns:a16="http://schemas.microsoft.com/office/drawing/2014/main" id="{BB619E6D-2649-4550-98BA-0A4BD495A8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0" name="Oval 54">
              <a:extLst>
                <a:ext uri="{FF2B5EF4-FFF2-40B4-BE49-F238E27FC236}">
                  <a16:creationId xmlns:a16="http://schemas.microsoft.com/office/drawing/2014/main" id="{E1DC6923-8983-4B1F-BF68-65526F28C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1" name="Oval 55">
              <a:extLst>
                <a:ext uri="{FF2B5EF4-FFF2-40B4-BE49-F238E27FC236}">
                  <a16:creationId xmlns:a16="http://schemas.microsoft.com/office/drawing/2014/main" id="{99DEAC3C-8B3E-4336-B18F-7436A08422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2" name="Oval 56">
              <a:extLst>
                <a:ext uri="{FF2B5EF4-FFF2-40B4-BE49-F238E27FC236}">
                  <a16:creationId xmlns:a16="http://schemas.microsoft.com/office/drawing/2014/main" id="{3DD6331C-85B9-4DBD-AAE0-9965A1449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3" name="Oval 57">
              <a:extLst>
                <a:ext uri="{FF2B5EF4-FFF2-40B4-BE49-F238E27FC236}">
                  <a16:creationId xmlns:a16="http://schemas.microsoft.com/office/drawing/2014/main" id="{C70B6D40-DCAA-4127-B1C6-2D9F05940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4" name="Oval 58">
              <a:extLst>
                <a:ext uri="{FF2B5EF4-FFF2-40B4-BE49-F238E27FC236}">
                  <a16:creationId xmlns:a16="http://schemas.microsoft.com/office/drawing/2014/main" id="{2951AD81-74FB-463A-B823-F4F8786A70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5" name="Oval 59">
              <a:extLst>
                <a:ext uri="{FF2B5EF4-FFF2-40B4-BE49-F238E27FC236}">
                  <a16:creationId xmlns:a16="http://schemas.microsoft.com/office/drawing/2014/main" id="{69F88ED5-A265-41A9-A940-D41D242CD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6" name="Oval 60">
              <a:extLst>
                <a:ext uri="{FF2B5EF4-FFF2-40B4-BE49-F238E27FC236}">
                  <a16:creationId xmlns:a16="http://schemas.microsoft.com/office/drawing/2014/main" id="{8EBF4937-9FDD-4DC6-996C-ACFF887AD3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7" name="Oval 61">
              <a:extLst>
                <a:ext uri="{FF2B5EF4-FFF2-40B4-BE49-F238E27FC236}">
                  <a16:creationId xmlns:a16="http://schemas.microsoft.com/office/drawing/2014/main" id="{D7C74EE2-E30C-4BC5-AAC0-CCCDA4175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8" name="Oval 62">
              <a:extLst>
                <a:ext uri="{FF2B5EF4-FFF2-40B4-BE49-F238E27FC236}">
                  <a16:creationId xmlns:a16="http://schemas.microsoft.com/office/drawing/2014/main" id="{CBA74B6A-94D1-40CF-88E1-5A3F2C4AB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9" name="Oval 63">
              <a:extLst>
                <a:ext uri="{FF2B5EF4-FFF2-40B4-BE49-F238E27FC236}">
                  <a16:creationId xmlns:a16="http://schemas.microsoft.com/office/drawing/2014/main" id="{8E5DF36C-F5A3-4991-969B-07BF0003A2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0" name="Oval 64">
              <a:extLst>
                <a:ext uri="{FF2B5EF4-FFF2-40B4-BE49-F238E27FC236}">
                  <a16:creationId xmlns:a16="http://schemas.microsoft.com/office/drawing/2014/main" id="{577D3DDB-627C-4CED-B3EC-06B5495BB9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1" name="Oval 65">
              <a:extLst>
                <a:ext uri="{FF2B5EF4-FFF2-40B4-BE49-F238E27FC236}">
                  <a16:creationId xmlns:a16="http://schemas.microsoft.com/office/drawing/2014/main" id="{0ECAD072-0A30-46D1-A0CF-3B0FA6D655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2" name="Oval 66">
              <a:extLst>
                <a:ext uri="{FF2B5EF4-FFF2-40B4-BE49-F238E27FC236}">
                  <a16:creationId xmlns:a16="http://schemas.microsoft.com/office/drawing/2014/main" id="{7D3AB1C2-C37A-4F2C-92E5-C31745965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3" name="Oval 67">
              <a:extLst>
                <a:ext uri="{FF2B5EF4-FFF2-40B4-BE49-F238E27FC236}">
                  <a16:creationId xmlns:a16="http://schemas.microsoft.com/office/drawing/2014/main" id="{698DCD41-20ED-470A-B608-909FA4EDD9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4" name="Oval 68">
              <a:extLst>
                <a:ext uri="{FF2B5EF4-FFF2-40B4-BE49-F238E27FC236}">
                  <a16:creationId xmlns:a16="http://schemas.microsoft.com/office/drawing/2014/main" id="{BEAB4E06-3D09-44B4-8BB1-C79E6776A2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5" name="Oval 69">
              <a:extLst>
                <a:ext uri="{FF2B5EF4-FFF2-40B4-BE49-F238E27FC236}">
                  <a16:creationId xmlns:a16="http://schemas.microsoft.com/office/drawing/2014/main" id="{FD5667EE-EDA4-49DE-B66D-90D0585472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6" name="Oval 70">
              <a:extLst>
                <a:ext uri="{FF2B5EF4-FFF2-40B4-BE49-F238E27FC236}">
                  <a16:creationId xmlns:a16="http://schemas.microsoft.com/office/drawing/2014/main" id="{DCEFA194-B0CD-4B31-8246-6E82670547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1207" name="Text Box 71">
            <a:extLst>
              <a:ext uri="{FF2B5EF4-FFF2-40B4-BE49-F238E27FC236}">
                <a16:creationId xmlns:a16="http://schemas.microsoft.com/office/drawing/2014/main" id="{B4A74134-A679-4EBA-A43C-3D29D70C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4A29A49-8F89-4BFA-BEA1-7218713E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2163" name="Group 3">
            <a:extLst>
              <a:ext uri="{FF2B5EF4-FFF2-40B4-BE49-F238E27FC236}">
                <a16:creationId xmlns:a16="http://schemas.microsoft.com/office/drawing/2014/main" id="{FCB90281-44B4-4AE2-8A19-AA17305F0CA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291AE3A2-9573-4D6D-A942-D1852551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2D8DB846-1838-4210-AE23-963813E2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4EEBCC10-427F-4B8D-9FCE-1AE06396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7" name="Oval 7">
              <a:extLst>
                <a:ext uri="{FF2B5EF4-FFF2-40B4-BE49-F238E27FC236}">
                  <a16:creationId xmlns:a16="http://schemas.microsoft.com/office/drawing/2014/main" id="{396D309B-3DD2-4AAA-8F36-29AD1E74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FDAFA512-9C5F-4B75-98CA-7AC54C1D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D4C68FCF-46C3-4E2A-819B-3D4E444C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72448897-45A7-4555-B9FF-9D4DBB51A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732C62E0-E931-4EC2-9801-957712A8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2" name="Oval 12">
              <a:extLst>
                <a:ext uri="{FF2B5EF4-FFF2-40B4-BE49-F238E27FC236}">
                  <a16:creationId xmlns:a16="http://schemas.microsoft.com/office/drawing/2014/main" id="{8F756222-14DC-40D4-B8B3-6BB8FE30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3" name="Oval 13">
              <a:extLst>
                <a:ext uri="{FF2B5EF4-FFF2-40B4-BE49-F238E27FC236}">
                  <a16:creationId xmlns:a16="http://schemas.microsoft.com/office/drawing/2014/main" id="{C4CB0AF5-C560-4CFA-BB48-1E266B31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7270037-16A4-48A1-A6B0-84A6C11F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3ADCE963-2FA4-4158-8E92-21AD057FE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4076C4D4-E039-446E-A938-8DE29E3AB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70AA58B-7B0A-4B6A-8BB0-61F105FF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8" name="Oval 18">
              <a:extLst>
                <a:ext uri="{FF2B5EF4-FFF2-40B4-BE49-F238E27FC236}">
                  <a16:creationId xmlns:a16="http://schemas.microsoft.com/office/drawing/2014/main" id="{8B5AE381-1FCC-4DAF-94B9-0A6A11B0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9D08B551-D183-4044-86A2-83DBEAFC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39C152BB-490C-4467-8CEF-2AEA5BC0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8FDC04C-D722-4D7A-A1EB-BFCBC85E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2" name="Oval 22">
              <a:extLst>
                <a:ext uri="{FF2B5EF4-FFF2-40B4-BE49-F238E27FC236}">
                  <a16:creationId xmlns:a16="http://schemas.microsoft.com/office/drawing/2014/main" id="{CE21D10B-D137-43E3-85CF-CE26E1C4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3" name="Oval 23">
              <a:extLst>
                <a:ext uri="{FF2B5EF4-FFF2-40B4-BE49-F238E27FC236}">
                  <a16:creationId xmlns:a16="http://schemas.microsoft.com/office/drawing/2014/main" id="{DB68E983-C989-424D-B130-67E8CDC99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B535F54A-763B-4D8C-AE9B-547FC2FC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AD7ECB7F-E43E-4423-8E9C-2402E828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E902CDA8-7C83-4ED5-8520-088D8376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7" name="Oval 27">
              <a:extLst>
                <a:ext uri="{FF2B5EF4-FFF2-40B4-BE49-F238E27FC236}">
                  <a16:creationId xmlns:a16="http://schemas.microsoft.com/office/drawing/2014/main" id="{4133F8A0-2171-46EE-A2DD-1993FCD5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8" name="Oval 28">
              <a:extLst>
                <a:ext uri="{FF2B5EF4-FFF2-40B4-BE49-F238E27FC236}">
                  <a16:creationId xmlns:a16="http://schemas.microsoft.com/office/drawing/2014/main" id="{F4F50EE9-6150-41F9-AB2E-6D47BE7E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9" name="Oval 29">
              <a:extLst>
                <a:ext uri="{FF2B5EF4-FFF2-40B4-BE49-F238E27FC236}">
                  <a16:creationId xmlns:a16="http://schemas.microsoft.com/office/drawing/2014/main" id="{8B523D6C-869D-428E-8FAE-0BCA35AA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0" name="Oval 30">
              <a:extLst>
                <a:ext uri="{FF2B5EF4-FFF2-40B4-BE49-F238E27FC236}">
                  <a16:creationId xmlns:a16="http://schemas.microsoft.com/office/drawing/2014/main" id="{A05CCCCF-C9C9-4626-BA10-A17E6689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1" name="Oval 31">
              <a:extLst>
                <a:ext uri="{FF2B5EF4-FFF2-40B4-BE49-F238E27FC236}">
                  <a16:creationId xmlns:a16="http://schemas.microsoft.com/office/drawing/2014/main" id="{A551F409-4168-4336-89D2-65AE0D81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F29B4828-F3BC-4D8D-9541-5FA00CA1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3" name="Oval 33">
              <a:extLst>
                <a:ext uri="{FF2B5EF4-FFF2-40B4-BE49-F238E27FC236}">
                  <a16:creationId xmlns:a16="http://schemas.microsoft.com/office/drawing/2014/main" id="{A93CDBFE-CCE6-4DCB-AB80-713FA7DC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7F0D8389-257B-49F6-B467-609054C2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3DE74178-D8F7-4669-A302-EA5DF45F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6" name="Oval 36">
              <a:extLst>
                <a:ext uri="{FF2B5EF4-FFF2-40B4-BE49-F238E27FC236}">
                  <a16:creationId xmlns:a16="http://schemas.microsoft.com/office/drawing/2014/main" id="{F5BDDB51-2DA7-45FC-BB10-B1FE2CAF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7" name="Oval 37">
              <a:extLst>
                <a:ext uri="{FF2B5EF4-FFF2-40B4-BE49-F238E27FC236}">
                  <a16:creationId xmlns:a16="http://schemas.microsoft.com/office/drawing/2014/main" id="{D0CCC714-ECAB-4C54-929D-6612A2B0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8" name="Oval 38">
              <a:extLst>
                <a:ext uri="{FF2B5EF4-FFF2-40B4-BE49-F238E27FC236}">
                  <a16:creationId xmlns:a16="http://schemas.microsoft.com/office/drawing/2014/main" id="{2271283B-05E1-48A7-8849-653E3D61C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9" name="Oval 39">
              <a:extLst>
                <a:ext uri="{FF2B5EF4-FFF2-40B4-BE49-F238E27FC236}">
                  <a16:creationId xmlns:a16="http://schemas.microsoft.com/office/drawing/2014/main" id="{F8DDABD4-489D-42A7-A1DE-FF08B59AF5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0" name="Oval 40">
              <a:extLst>
                <a:ext uri="{FF2B5EF4-FFF2-40B4-BE49-F238E27FC236}">
                  <a16:creationId xmlns:a16="http://schemas.microsoft.com/office/drawing/2014/main" id="{7B4EFA99-BDAA-4A97-84F3-EC7C684E16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1" name="Oval 41">
              <a:extLst>
                <a:ext uri="{FF2B5EF4-FFF2-40B4-BE49-F238E27FC236}">
                  <a16:creationId xmlns:a16="http://schemas.microsoft.com/office/drawing/2014/main" id="{74421915-5EC2-4B42-A3A3-9FD6DA0794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2" name="Oval 42">
              <a:extLst>
                <a:ext uri="{FF2B5EF4-FFF2-40B4-BE49-F238E27FC236}">
                  <a16:creationId xmlns:a16="http://schemas.microsoft.com/office/drawing/2014/main" id="{A633DB25-8C33-4CF1-9209-98E734B10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3" name="Oval 43">
              <a:extLst>
                <a:ext uri="{FF2B5EF4-FFF2-40B4-BE49-F238E27FC236}">
                  <a16:creationId xmlns:a16="http://schemas.microsoft.com/office/drawing/2014/main" id="{765190DA-AC5E-4CBD-B46A-48856062BD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4" name="Oval 44">
              <a:extLst>
                <a:ext uri="{FF2B5EF4-FFF2-40B4-BE49-F238E27FC236}">
                  <a16:creationId xmlns:a16="http://schemas.microsoft.com/office/drawing/2014/main" id="{7F0D6530-044E-497D-8E14-D6CBC7780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5" name="Oval 45">
              <a:extLst>
                <a:ext uri="{FF2B5EF4-FFF2-40B4-BE49-F238E27FC236}">
                  <a16:creationId xmlns:a16="http://schemas.microsoft.com/office/drawing/2014/main" id="{316882EE-BA8F-49F3-AC3E-E186A7230B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6" name="Oval 46">
              <a:extLst>
                <a:ext uri="{FF2B5EF4-FFF2-40B4-BE49-F238E27FC236}">
                  <a16:creationId xmlns:a16="http://schemas.microsoft.com/office/drawing/2014/main" id="{A099A12C-46AD-4229-9E1B-A17A97EE18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7" name="Oval 47">
              <a:extLst>
                <a:ext uri="{FF2B5EF4-FFF2-40B4-BE49-F238E27FC236}">
                  <a16:creationId xmlns:a16="http://schemas.microsoft.com/office/drawing/2014/main" id="{D87AC7B8-3DED-4721-B29F-B7D4CE0933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8" name="Oval 48">
              <a:extLst>
                <a:ext uri="{FF2B5EF4-FFF2-40B4-BE49-F238E27FC236}">
                  <a16:creationId xmlns:a16="http://schemas.microsoft.com/office/drawing/2014/main" id="{15B05F8A-7DD4-4F66-BC0E-59ABCCBF1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9" name="Oval 49">
              <a:extLst>
                <a:ext uri="{FF2B5EF4-FFF2-40B4-BE49-F238E27FC236}">
                  <a16:creationId xmlns:a16="http://schemas.microsoft.com/office/drawing/2014/main" id="{A6169061-9B0E-4FEE-A39B-D7FF54375E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0" name="Oval 50">
              <a:extLst>
                <a:ext uri="{FF2B5EF4-FFF2-40B4-BE49-F238E27FC236}">
                  <a16:creationId xmlns:a16="http://schemas.microsoft.com/office/drawing/2014/main" id="{B24FE8FD-7E94-4004-A3E8-1F2005338F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1" name="Oval 51">
              <a:extLst>
                <a:ext uri="{FF2B5EF4-FFF2-40B4-BE49-F238E27FC236}">
                  <a16:creationId xmlns:a16="http://schemas.microsoft.com/office/drawing/2014/main" id="{B5BB2FE0-D0FA-4D4F-9F36-DEB72F039D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2" name="Oval 52">
              <a:extLst>
                <a:ext uri="{FF2B5EF4-FFF2-40B4-BE49-F238E27FC236}">
                  <a16:creationId xmlns:a16="http://schemas.microsoft.com/office/drawing/2014/main" id="{7AE4E38D-DDDB-47E4-907B-5754F16CE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3" name="Oval 53">
              <a:extLst>
                <a:ext uri="{FF2B5EF4-FFF2-40B4-BE49-F238E27FC236}">
                  <a16:creationId xmlns:a16="http://schemas.microsoft.com/office/drawing/2014/main" id="{80D7E2ED-BD56-4ED7-A374-63DE2DCC57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4" name="Oval 54">
              <a:extLst>
                <a:ext uri="{FF2B5EF4-FFF2-40B4-BE49-F238E27FC236}">
                  <a16:creationId xmlns:a16="http://schemas.microsoft.com/office/drawing/2014/main" id="{1A388D69-C930-4D6E-B96C-A44C68F1B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5" name="Oval 55">
              <a:extLst>
                <a:ext uri="{FF2B5EF4-FFF2-40B4-BE49-F238E27FC236}">
                  <a16:creationId xmlns:a16="http://schemas.microsoft.com/office/drawing/2014/main" id="{D5B55BC6-C6A2-4B3E-9BB9-918AF59461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6" name="Oval 56">
              <a:extLst>
                <a:ext uri="{FF2B5EF4-FFF2-40B4-BE49-F238E27FC236}">
                  <a16:creationId xmlns:a16="http://schemas.microsoft.com/office/drawing/2014/main" id="{F1EAAEBC-1EBD-4062-AF60-2DC267C2D0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7" name="Oval 57">
              <a:extLst>
                <a:ext uri="{FF2B5EF4-FFF2-40B4-BE49-F238E27FC236}">
                  <a16:creationId xmlns:a16="http://schemas.microsoft.com/office/drawing/2014/main" id="{026096EC-2BA8-491A-ACAA-A72946BE3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8" name="Oval 58">
              <a:extLst>
                <a:ext uri="{FF2B5EF4-FFF2-40B4-BE49-F238E27FC236}">
                  <a16:creationId xmlns:a16="http://schemas.microsoft.com/office/drawing/2014/main" id="{EA0A2363-2EDE-4974-B828-23B0DE7B8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9" name="Oval 59">
              <a:extLst>
                <a:ext uri="{FF2B5EF4-FFF2-40B4-BE49-F238E27FC236}">
                  <a16:creationId xmlns:a16="http://schemas.microsoft.com/office/drawing/2014/main" id="{5161ABB6-14A9-4762-9CD2-3DCB34B87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0" name="Oval 60">
              <a:extLst>
                <a:ext uri="{FF2B5EF4-FFF2-40B4-BE49-F238E27FC236}">
                  <a16:creationId xmlns:a16="http://schemas.microsoft.com/office/drawing/2014/main" id="{1890F214-D342-4BDE-934A-2286A57B34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1" name="Oval 61">
              <a:extLst>
                <a:ext uri="{FF2B5EF4-FFF2-40B4-BE49-F238E27FC236}">
                  <a16:creationId xmlns:a16="http://schemas.microsoft.com/office/drawing/2014/main" id="{84B829D2-4F7A-48AD-A978-33791D7EEE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2" name="Oval 62">
              <a:extLst>
                <a:ext uri="{FF2B5EF4-FFF2-40B4-BE49-F238E27FC236}">
                  <a16:creationId xmlns:a16="http://schemas.microsoft.com/office/drawing/2014/main" id="{359D80F2-090B-4233-990B-BDE84CD10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3" name="Oval 63">
              <a:extLst>
                <a:ext uri="{FF2B5EF4-FFF2-40B4-BE49-F238E27FC236}">
                  <a16:creationId xmlns:a16="http://schemas.microsoft.com/office/drawing/2014/main" id="{7AF28CF4-35B1-4BF6-90AB-CE85DA0A5C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4" name="Oval 64">
              <a:extLst>
                <a:ext uri="{FF2B5EF4-FFF2-40B4-BE49-F238E27FC236}">
                  <a16:creationId xmlns:a16="http://schemas.microsoft.com/office/drawing/2014/main" id="{0FA2D620-CF5E-432B-82F0-C2691FE71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5" name="Oval 65">
              <a:extLst>
                <a:ext uri="{FF2B5EF4-FFF2-40B4-BE49-F238E27FC236}">
                  <a16:creationId xmlns:a16="http://schemas.microsoft.com/office/drawing/2014/main" id="{46F930F6-3FE3-47E1-AD0B-CC3AAF9727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6" name="Oval 66">
              <a:extLst>
                <a:ext uri="{FF2B5EF4-FFF2-40B4-BE49-F238E27FC236}">
                  <a16:creationId xmlns:a16="http://schemas.microsoft.com/office/drawing/2014/main" id="{53031E41-CF7E-45D2-BDF7-3B324D7B5B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7" name="Oval 67">
              <a:extLst>
                <a:ext uri="{FF2B5EF4-FFF2-40B4-BE49-F238E27FC236}">
                  <a16:creationId xmlns:a16="http://schemas.microsoft.com/office/drawing/2014/main" id="{B9DE18F8-63AD-411E-891F-5764FD1023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8" name="Oval 68">
              <a:extLst>
                <a:ext uri="{FF2B5EF4-FFF2-40B4-BE49-F238E27FC236}">
                  <a16:creationId xmlns:a16="http://schemas.microsoft.com/office/drawing/2014/main" id="{D4D1DDB9-4D9F-46EE-93B0-2C12A1B88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9" name="Oval 69">
              <a:extLst>
                <a:ext uri="{FF2B5EF4-FFF2-40B4-BE49-F238E27FC236}">
                  <a16:creationId xmlns:a16="http://schemas.microsoft.com/office/drawing/2014/main" id="{EC140A70-7B5E-424A-B861-5CD5EBE93B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30" name="Oval 70">
              <a:extLst>
                <a:ext uri="{FF2B5EF4-FFF2-40B4-BE49-F238E27FC236}">
                  <a16:creationId xmlns:a16="http://schemas.microsoft.com/office/drawing/2014/main" id="{4529D44F-22E3-4F35-B6B9-4D3E3C1B66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31" name="Oval 71">
              <a:extLst>
                <a:ext uri="{FF2B5EF4-FFF2-40B4-BE49-F238E27FC236}">
                  <a16:creationId xmlns:a16="http://schemas.microsoft.com/office/drawing/2014/main" id="{7142AFC9-7407-47A1-8E0A-13F5FD6AFF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2232" name="Text Box 72">
            <a:extLst>
              <a:ext uri="{FF2B5EF4-FFF2-40B4-BE49-F238E27FC236}">
                <a16:creationId xmlns:a16="http://schemas.microsoft.com/office/drawing/2014/main" id="{8249DF04-93D0-4912-BE41-9F02F26FD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33" name="Line 73">
            <a:extLst>
              <a:ext uri="{FF2B5EF4-FFF2-40B4-BE49-F238E27FC236}">
                <a16:creationId xmlns:a16="http://schemas.microsoft.com/office/drawing/2014/main" id="{BF617F1A-0FD2-4ED5-AB14-CA5D630D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E2D26B1-1829-4D39-8729-4FC692D80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2FEC557F-C30E-4EFB-818B-C22018659E2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4212" name="Oval 4">
              <a:extLst>
                <a:ext uri="{FF2B5EF4-FFF2-40B4-BE49-F238E27FC236}">
                  <a16:creationId xmlns:a16="http://schemas.microsoft.com/office/drawing/2014/main" id="{A734614F-8F78-4A04-B47B-FF73FB1D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3" name="Oval 5">
              <a:extLst>
                <a:ext uri="{FF2B5EF4-FFF2-40B4-BE49-F238E27FC236}">
                  <a16:creationId xmlns:a16="http://schemas.microsoft.com/office/drawing/2014/main" id="{A1432FC8-224D-4B8F-932A-D96AA63F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4" name="Oval 6">
              <a:extLst>
                <a:ext uri="{FF2B5EF4-FFF2-40B4-BE49-F238E27FC236}">
                  <a16:creationId xmlns:a16="http://schemas.microsoft.com/office/drawing/2014/main" id="{90CC20AE-D18C-4FAC-AD85-96F1D1D8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5" name="Oval 7">
              <a:extLst>
                <a:ext uri="{FF2B5EF4-FFF2-40B4-BE49-F238E27FC236}">
                  <a16:creationId xmlns:a16="http://schemas.microsoft.com/office/drawing/2014/main" id="{0B05B24A-CBF0-4F35-A0B8-1F7605AE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6" name="Oval 8">
              <a:extLst>
                <a:ext uri="{FF2B5EF4-FFF2-40B4-BE49-F238E27FC236}">
                  <a16:creationId xmlns:a16="http://schemas.microsoft.com/office/drawing/2014/main" id="{DA23D86E-1831-4A91-992A-20052031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7" name="Oval 9">
              <a:extLst>
                <a:ext uri="{FF2B5EF4-FFF2-40B4-BE49-F238E27FC236}">
                  <a16:creationId xmlns:a16="http://schemas.microsoft.com/office/drawing/2014/main" id="{42D16372-3CF9-44CF-844B-A9F23770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8" name="Oval 10">
              <a:extLst>
                <a:ext uri="{FF2B5EF4-FFF2-40B4-BE49-F238E27FC236}">
                  <a16:creationId xmlns:a16="http://schemas.microsoft.com/office/drawing/2014/main" id="{77EBF159-CF78-4D29-9BC3-74C0568A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9" name="Oval 11">
              <a:extLst>
                <a:ext uri="{FF2B5EF4-FFF2-40B4-BE49-F238E27FC236}">
                  <a16:creationId xmlns:a16="http://schemas.microsoft.com/office/drawing/2014/main" id="{0068F134-2CB6-4FE8-BC36-64628E3EC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0" name="Oval 12">
              <a:extLst>
                <a:ext uri="{FF2B5EF4-FFF2-40B4-BE49-F238E27FC236}">
                  <a16:creationId xmlns:a16="http://schemas.microsoft.com/office/drawing/2014/main" id="{AB0624C2-6DD5-4077-8879-9A3DD0C5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1" name="Oval 13">
              <a:extLst>
                <a:ext uri="{FF2B5EF4-FFF2-40B4-BE49-F238E27FC236}">
                  <a16:creationId xmlns:a16="http://schemas.microsoft.com/office/drawing/2014/main" id="{F49C4A6F-F7AB-43D8-957A-09CF01622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2" name="Oval 14">
              <a:extLst>
                <a:ext uri="{FF2B5EF4-FFF2-40B4-BE49-F238E27FC236}">
                  <a16:creationId xmlns:a16="http://schemas.microsoft.com/office/drawing/2014/main" id="{973D3668-6EB3-45A8-831A-FDE8ADAF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3" name="Oval 15">
              <a:extLst>
                <a:ext uri="{FF2B5EF4-FFF2-40B4-BE49-F238E27FC236}">
                  <a16:creationId xmlns:a16="http://schemas.microsoft.com/office/drawing/2014/main" id="{42220CA6-39E4-4420-A729-98B393A6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4" name="Oval 16">
              <a:extLst>
                <a:ext uri="{FF2B5EF4-FFF2-40B4-BE49-F238E27FC236}">
                  <a16:creationId xmlns:a16="http://schemas.microsoft.com/office/drawing/2014/main" id="{4DC643ED-AB61-4296-BF11-05653875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5" name="Oval 17">
              <a:extLst>
                <a:ext uri="{FF2B5EF4-FFF2-40B4-BE49-F238E27FC236}">
                  <a16:creationId xmlns:a16="http://schemas.microsoft.com/office/drawing/2014/main" id="{F9BDBF48-0C13-477F-B86E-C58F34DE4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6" name="Oval 18">
              <a:extLst>
                <a:ext uri="{FF2B5EF4-FFF2-40B4-BE49-F238E27FC236}">
                  <a16:creationId xmlns:a16="http://schemas.microsoft.com/office/drawing/2014/main" id="{D65B810A-2693-45F9-8A8B-10FD632E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7" name="Oval 19">
              <a:extLst>
                <a:ext uri="{FF2B5EF4-FFF2-40B4-BE49-F238E27FC236}">
                  <a16:creationId xmlns:a16="http://schemas.microsoft.com/office/drawing/2014/main" id="{FF666986-811A-49D2-9756-2CA32834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8" name="Oval 20">
              <a:extLst>
                <a:ext uri="{FF2B5EF4-FFF2-40B4-BE49-F238E27FC236}">
                  <a16:creationId xmlns:a16="http://schemas.microsoft.com/office/drawing/2014/main" id="{66815A3F-193E-4DEB-AD3B-8A0B4A7A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9" name="Oval 21">
              <a:extLst>
                <a:ext uri="{FF2B5EF4-FFF2-40B4-BE49-F238E27FC236}">
                  <a16:creationId xmlns:a16="http://schemas.microsoft.com/office/drawing/2014/main" id="{BA887718-7704-47AB-874A-7DF5F9C2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0" name="Oval 22">
              <a:extLst>
                <a:ext uri="{FF2B5EF4-FFF2-40B4-BE49-F238E27FC236}">
                  <a16:creationId xmlns:a16="http://schemas.microsoft.com/office/drawing/2014/main" id="{418DCB9F-C2C1-4F10-B7B7-B1DEE541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1" name="Oval 23">
              <a:extLst>
                <a:ext uri="{FF2B5EF4-FFF2-40B4-BE49-F238E27FC236}">
                  <a16:creationId xmlns:a16="http://schemas.microsoft.com/office/drawing/2014/main" id="{A3A2D659-E165-4950-A1D4-5C3FCC64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2" name="Oval 24">
              <a:extLst>
                <a:ext uri="{FF2B5EF4-FFF2-40B4-BE49-F238E27FC236}">
                  <a16:creationId xmlns:a16="http://schemas.microsoft.com/office/drawing/2014/main" id="{FF94E2AB-702D-4A98-B8EF-E728E71F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3" name="Oval 25">
              <a:extLst>
                <a:ext uri="{FF2B5EF4-FFF2-40B4-BE49-F238E27FC236}">
                  <a16:creationId xmlns:a16="http://schemas.microsoft.com/office/drawing/2014/main" id="{FEE31CDE-DBA3-4BE8-887C-DBB3C650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4" name="Oval 26">
              <a:extLst>
                <a:ext uri="{FF2B5EF4-FFF2-40B4-BE49-F238E27FC236}">
                  <a16:creationId xmlns:a16="http://schemas.microsoft.com/office/drawing/2014/main" id="{7B31ADD8-1944-4B3D-99CA-1AD17F8C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5" name="Oval 27">
              <a:extLst>
                <a:ext uri="{FF2B5EF4-FFF2-40B4-BE49-F238E27FC236}">
                  <a16:creationId xmlns:a16="http://schemas.microsoft.com/office/drawing/2014/main" id="{8B4EF668-CC94-4FA1-AFE4-A1D908E1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6" name="Oval 28">
              <a:extLst>
                <a:ext uri="{FF2B5EF4-FFF2-40B4-BE49-F238E27FC236}">
                  <a16:creationId xmlns:a16="http://schemas.microsoft.com/office/drawing/2014/main" id="{8DB99037-D417-46D2-B62D-30345955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7" name="Oval 29">
              <a:extLst>
                <a:ext uri="{FF2B5EF4-FFF2-40B4-BE49-F238E27FC236}">
                  <a16:creationId xmlns:a16="http://schemas.microsoft.com/office/drawing/2014/main" id="{91BA5859-9B6B-4424-8A41-5394341E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8" name="Oval 30">
              <a:extLst>
                <a:ext uri="{FF2B5EF4-FFF2-40B4-BE49-F238E27FC236}">
                  <a16:creationId xmlns:a16="http://schemas.microsoft.com/office/drawing/2014/main" id="{58BFDD67-B912-44F2-9A70-6A81F369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9" name="Oval 31">
              <a:extLst>
                <a:ext uri="{FF2B5EF4-FFF2-40B4-BE49-F238E27FC236}">
                  <a16:creationId xmlns:a16="http://schemas.microsoft.com/office/drawing/2014/main" id="{A19C0196-5C7E-4F02-8BCF-B3010E90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0" name="Oval 32">
              <a:extLst>
                <a:ext uri="{FF2B5EF4-FFF2-40B4-BE49-F238E27FC236}">
                  <a16:creationId xmlns:a16="http://schemas.microsoft.com/office/drawing/2014/main" id="{053D7B35-C91A-4C09-BCDF-4F550864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1" name="Oval 33">
              <a:extLst>
                <a:ext uri="{FF2B5EF4-FFF2-40B4-BE49-F238E27FC236}">
                  <a16:creationId xmlns:a16="http://schemas.microsoft.com/office/drawing/2014/main" id="{97116EF5-DCA4-4568-A73C-551DA671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2" name="Oval 34">
              <a:extLst>
                <a:ext uri="{FF2B5EF4-FFF2-40B4-BE49-F238E27FC236}">
                  <a16:creationId xmlns:a16="http://schemas.microsoft.com/office/drawing/2014/main" id="{7DEC39E1-AE99-4DBA-9A73-7E707E2E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3" name="Oval 35">
              <a:extLst>
                <a:ext uri="{FF2B5EF4-FFF2-40B4-BE49-F238E27FC236}">
                  <a16:creationId xmlns:a16="http://schemas.microsoft.com/office/drawing/2014/main" id="{E70EAEF1-068E-4ACE-8405-74D91A2D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4" name="Oval 36">
              <a:extLst>
                <a:ext uri="{FF2B5EF4-FFF2-40B4-BE49-F238E27FC236}">
                  <a16:creationId xmlns:a16="http://schemas.microsoft.com/office/drawing/2014/main" id="{F69D94F7-7856-48EF-A3EB-2D61CA9F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5" name="Oval 37">
              <a:extLst>
                <a:ext uri="{FF2B5EF4-FFF2-40B4-BE49-F238E27FC236}">
                  <a16:creationId xmlns:a16="http://schemas.microsoft.com/office/drawing/2014/main" id="{BFE965E5-FC87-40BA-8BAA-656443F4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6" name="Oval 38">
              <a:extLst>
                <a:ext uri="{FF2B5EF4-FFF2-40B4-BE49-F238E27FC236}">
                  <a16:creationId xmlns:a16="http://schemas.microsoft.com/office/drawing/2014/main" id="{82EDE3D9-B645-4CEE-A8A0-FA3245C57F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7" name="Oval 39">
              <a:extLst>
                <a:ext uri="{FF2B5EF4-FFF2-40B4-BE49-F238E27FC236}">
                  <a16:creationId xmlns:a16="http://schemas.microsoft.com/office/drawing/2014/main" id="{2FBA7632-4A2A-4A82-962A-BC13B5A10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8" name="Oval 40">
              <a:extLst>
                <a:ext uri="{FF2B5EF4-FFF2-40B4-BE49-F238E27FC236}">
                  <a16:creationId xmlns:a16="http://schemas.microsoft.com/office/drawing/2014/main" id="{6A676CDC-7CB7-49CE-B072-50282A0A11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9" name="Oval 41">
              <a:extLst>
                <a:ext uri="{FF2B5EF4-FFF2-40B4-BE49-F238E27FC236}">
                  <a16:creationId xmlns:a16="http://schemas.microsoft.com/office/drawing/2014/main" id="{B21E678F-71FC-4681-AF69-55E3A826E7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0" name="Oval 42">
              <a:extLst>
                <a:ext uri="{FF2B5EF4-FFF2-40B4-BE49-F238E27FC236}">
                  <a16:creationId xmlns:a16="http://schemas.microsoft.com/office/drawing/2014/main" id="{552F326A-AD22-4D46-9FE3-FEBE45D743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1" name="Oval 43">
              <a:extLst>
                <a:ext uri="{FF2B5EF4-FFF2-40B4-BE49-F238E27FC236}">
                  <a16:creationId xmlns:a16="http://schemas.microsoft.com/office/drawing/2014/main" id="{FC13BDF8-A870-402F-9E5F-FFFF76A3E2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2" name="Oval 44">
              <a:extLst>
                <a:ext uri="{FF2B5EF4-FFF2-40B4-BE49-F238E27FC236}">
                  <a16:creationId xmlns:a16="http://schemas.microsoft.com/office/drawing/2014/main" id="{E7D661EB-1C74-4BB2-9CC5-324CC4D715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3" name="Oval 45">
              <a:extLst>
                <a:ext uri="{FF2B5EF4-FFF2-40B4-BE49-F238E27FC236}">
                  <a16:creationId xmlns:a16="http://schemas.microsoft.com/office/drawing/2014/main" id="{A3945AE8-30BE-4D3B-AB92-17AD9F5C4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4" name="Oval 46">
              <a:extLst>
                <a:ext uri="{FF2B5EF4-FFF2-40B4-BE49-F238E27FC236}">
                  <a16:creationId xmlns:a16="http://schemas.microsoft.com/office/drawing/2014/main" id="{198EC643-6D68-482B-8276-F7AFA225C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5" name="Oval 47">
              <a:extLst>
                <a:ext uri="{FF2B5EF4-FFF2-40B4-BE49-F238E27FC236}">
                  <a16:creationId xmlns:a16="http://schemas.microsoft.com/office/drawing/2014/main" id="{02D5635A-216F-4B2F-B3C4-CB4056618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6" name="Oval 48">
              <a:extLst>
                <a:ext uri="{FF2B5EF4-FFF2-40B4-BE49-F238E27FC236}">
                  <a16:creationId xmlns:a16="http://schemas.microsoft.com/office/drawing/2014/main" id="{B2CD86D0-D746-443E-9BB0-3299637C04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7" name="Oval 49">
              <a:extLst>
                <a:ext uri="{FF2B5EF4-FFF2-40B4-BE49-F238E27FC236}">
                  <a16:creationId xmlns:a16="http://schemas.microsoft.com/office/drawing/2014/main" id="{72B955E7-2028-49B5-A888-03C4562F0E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8" name="Oval 50">
              <a:extLst>
                <a:ext uri="{FF2B5EF4-FFF2-40B4-BE49-F238E27FC236}">
                  <a16:creationId xmlns:a16="http://schemas.microsoft.com/office/drawing/2014/main" id="{22048C38-8122-4511-B29F-151DDB435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9" name="Oval 51">
              <a:extLst>
                <a:ext uri="{FF2B5EF4-FFF2-40B4-BE49-F238E27FC236}">
                  <a16:creationId xmlns:a16="http://schemas.microsoft.com/office/drawing/2014/main" id="{19665430-F8E7-4934-9ECF-51167F15B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0" name="Oval 52">
              <a:extLst>
                <a:ext uri="{FF2B5EF4-FFF2-40B4-BE49-F238E27FC236}">
                  <a16:creationId xmlns:a16="http://schemas.microsoft.com/office/drawing/2014/main" id="{A656DE9E-0EDB-45C0-8879-8D42ED6D8F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1" name="Oval 53">
              <a:extLst>
                <a:ext uri="{FF2B5EF4-FFF2-40B4-BE49-F238E27FC236}">
                  <a16:creationId xmlns:a16="http://schemas.microsoft.com/office/drawing/2014/main" id="{ABC8A112-ECFF-42BE-A64D-5248832BA6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2" name="Oval 54">
              <a:extLst>
                <a:ext uri="{FF2B5EF4-FFF2-40B4-BE49-F238E27FC236}">
                  <a16:creationId xmlns:a16="http://schemas.microsoft.com/office/drawing/2014/main" id="{89535478-71E1-47B4-8AB6-E0E2E77AD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3" name="Oval 55">
              <a:extLst>
                <a:ext uri="{FF2B5EF4-FFF2-40B4-BE49-F238E27FC236}">
                  <a16:creationId xmlns:a16="http://schemas.microsoft.com/office/drawing/2014/main" id="{E0DE6A42-FF88-4A65-AFA4-1D14781B6C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4" name="Oval 56">
              <a:extLst>
                <a:ext uri="{FF2B5EF4-FFF2-40B4-BE49-F238E27FC236}">
                  <a16:creationId xmlns:a16="http://schemas.microsoft.com/office/drawing/2014/main" id="{26352A29-EE81-4851-88C1-931846B81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5" name="Oval 57">
              <a:extLst>
                <a:ext uri="{FF2B5EF4-FFF2-40B4-BE49-F238E27FC236}">
                  <a16:creationId xmlns:a16="http://schemas.microsoft.com/office/drawing/2014/main" id="{A635BA15-E26D-4AAE-BA80-5AB1186FF9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6" name="Oval 58">
              <a:extLst>
                <a:ext uri="{FF2B5EF4-FFF2-40B4-BE49-F238E27FC236}">
                  <a16:creationId xmlns:a16="http://schemas.microsoft.com/office/drawing/2014/main" id="{F66D08A9-9C33-4A5E-A1C3-50C43FA293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7" name="Oval 59">
              <a:extLst>
                <a:ext uri="{FF2B5EF4-FFF2-40B4-BE49-F238E27FC236}">
                  <a16:creationId xmlns:a16="http://schemas.microsoft.com/office/drawing/2014/main" id="{A85F5888-F29E-489E-8286-0B2AE293A4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8" name="Oval 60">
              <a:extLst>
                <a:ext uri="{FF2B5EF4-FFF2-40B4-BE49-F238E27FC236}">
                  <a16:creationId xmlns:a16="http://schemas.microsoft.com/office/drawing/2014/main" id="{66C561D4-F0F9-45EE-97C3-7F2A58A1E4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9" name="Oval 61">
              <a:extLst>
                <a:ext uri="{FF2B5EF4-FFF2-40B4-BE49-F238E27FC236}">
                  <a16:creationId xmlns:a16="http://schemas.microsoft.com/office/drawing/2014/main" id="{05CFF7B7-DFCD-4963-A617-B167E48B79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0" name="Oval 62">
              <a:extLst>
                <a:ext uri="{FF2B5EF4-FFF2-40B4-BE49-F238E27FC236}">
                  <a16:creationId xmlns:a16="http://schemas.microsoft.com/office/drawing/2014/main" id="{FD4DE1B0-8E67-47E0-A9D8-B105015977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1" name="Oval 63">
              <a:extLst>
                <a:ext uri="{FF2B5EF4-FFF2-40B4-BE49-F238E27FC236}">
                  <a16:creationId xmlns:a16="http://schemas.microsoft.com/office/drawing/2014/main" id="{37A086A0-4F22-46F2-801C-4BA8FCC59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2" name="Oval 64">
              <a:extLst>
                <a:ext uri="{FF2B5EF4-FFF2-40B4-BE49-F238E27FC236}">
                  <a16:creationId xmlns:a16="http://schemas.microsoft.com/office/drawing/2014/main" id="{3F4302CF-1C9F-4FF4-9B42-70F7D5E7B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3" name="Oval 65">
              <a:extLst>
                <a:ext uri="{FF2B5EF4-FFF2-40B4-BE49-F238E27FC236}">
                  <a16:creationId xmlns:a16="http://schemas.microsoft.com/office/drawing/2014/main" id="{027B6421-D03F-4894-AB8D-66F8D61494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4" name="Oval 66">
              <a:extLst>
                <a:ext uri="{FF2B5EF4-FFF2-40B4-BE49-F238E27FC236}">
                  <a16:creationId xmlns:a16="http://schemas.microsoft.com/office/drawing/2014/main" id="{8F5B996C-1094-4FC4-8F2D-C5A08A5E9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5" name="Oval 67">
              <a:extLst>
                <a:ext uri="{FF2B5EF4-FFF2-40B4-BE49-F238E27FC236}">
                  <a16:creationId xmlns:a16="http://schemas.microsoft.com/office/drawing/2014/main" id="{F5A9E9E7-BFBA-4382-87F6-C9545488B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6" name="Oval 68">
              <a:extLst>
                <a:ext uri="{FF2B5EF4-FFF2-40B4-BE49-F238E27FC236}">
                  <a16:creationId xmlns:a16="http://schemas.microsoft.com/office/drawing/2014/main" id="{D3A7D561-0C2B-4FF5-A8BB-39A4003D6A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7" name="Oval 69">
              <a:extLst>
                <a:ext uri="{FF2B5EF4-FFF2-40B4-BE49-F238E27FC236}">
                  <a16:creationId xmlns:a16="http://schemas.microsoft.com/office/drawing/2014/main" id="{041F8AF7-BC35-42B4-A44C-05442CC675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8" name="Oval 70">
              <a:extLst>
                <a:ext uri="{FF2B5EF4-FFF2-40B4-BE49-F238E27FC236}">
                  <a16:creationId xmlns:a16="http://schemas.microsoft.com/office/drawing/2014/main" id="{3AA28E49-041A-4705-AD0A-0609AC231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9" name="Oval 71">
              <a:extLst>
                <a:ext uri="{FF2B5EF4-FFF2-40B4-BE49-F238E27FC236}">
                  <a16:creationId xmlns:a16="http://schemas.microsoft.com/office/drawing/2014/main" id="{55B16D12-DCB2-4BED-AB70-203FA5318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4280" name="Text Box 72">
            <a:extLst>
              <a:ext uri="{FF2B5EF4-FFF2-40B4-BE49-F238E27FC236}">
                <a16:creationId xmlns:a16="http://schemas.microsoft.com/office/drawing/2014/main" id="{94321C82-7F7E-4BA2-986A-EBE3F34E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81" name="Line 73">
            <a:extLst>
              <a:ext uri="{FF2B5EF4-FFF2-40B4-BE49-F238E27FC236}">
                <a16:creationId xmlns:a16="http://schemas.microsoft.com/office/drawing/2014/main" id="{C7AC7740-0BD1-41F9-908B-5C57A1C5C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82" name="Line 74">
            <a:extLst>
              <a:ext uri="{FF2B5EF4-FFF2-40B4-BE49-F238E27FC236}">
                <a16:creationId xmlns:a16="http://schemas.microsoft.com/office/drawing/2014/main" id="{84CF6CEA-2F0C-4A5B-9C4B-9D253F6E5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828800" cy="190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C156AC9D-63DA-CF47-97DC-EC45967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71A866C-0438-463A-B150-4B0470F9D9A7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5940F24-B13D-894D-82E1-497BDC774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9" y="92869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Preliminaries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B75F4CB-B647-D841-B211-4088DBE0C0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76327" y="4762500"/>
            <a:ext cx="7772400" cy="1676400"/>
          </a:xfrm>
        </p:spPr>
        <p:txBody>
          <a:bodyPr/>
          <a:lstStyle/>
          <a:p>
            <a:pPr marL="669925" lvl="1" indent="-325438" eaLnBrk="1" hangingPunct="1">
              <a:defRPr/>
            </a:pPr>
            <a:r>
              <a:rPr lang="en-US" altLang="tr-TR" sz="2400" dirty="0"/>
              <a:t>Node </a:t>
            </a:r>
            <a:r>
              <a:rPr lang="en-US" altLang="tr-TR" sz="2400" i="1" dirty="0"/>
              <a:t>A</a:t>
            </a:r>
            <a:r>
              <a:rPr lang="en-US" altLang="tr-TR" sz="2400" dirty="0"/>
              <a:t> has 6 </a:t>
            </a:r>
            <a:r>
              <a:rPr lang="en-US" altLang="tr-TR" sz="2400" i="1" dirty="0">
                <a:solidFill>
                  <a:srgbClr val="FF0000"/>
                </a:solidFill>
              </a:rPr>
              <a:t>children</a:t>
            </a:r>
            <a:r>
              <a:rPr lang="en-US" altLang="tr-TR" sz="2400" dirty="0"/>
              <a:t>: B, C, D, E, F, G. </a:t>
            </a:r>
          </a:p>
          <a:p>
            <a:pPr marL="669925" lvl="1" indent="-325438" eaLnBrk="1" hangingPunct="1">
              <a:defRPr/>
            </a:pPr>
            <a:r>
              <a:rPr lang="en-US" altLang="tr-TR" sz="2400" dirty="0"/>
              <a:t>B, C, H, I, P, Q, K, L, M, N are </a:t>
            </a:r>
            <a:r>
              <a:rPr lang="en-US" altLang="tr-TR" sz="2400" i="1" dirty="0">
                <a:solidFill>
                  <a:srgbClr val="FF0000"/>
                </a:solidFill>
              </a:rPr>
              <a:t>leaves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in the tree above.</a:t>
            </a:r>
          </a:p>
          <a:p>
            <a:pPr marL="669925" lvl="1" indent="-325438" eaLnBrk="1" hangingPunct="1">
              <a:defRPr/>
            </a:pPr>
            <a:r>
              <a:rPr lang="en-US" altLang="tr-TR" sz="2400" dirty="0"/>
              <a:t>K, L, M are </a:t>
            </a:r>
            <a:r>
              <a:rPr lang="en-US" altLang="tr-TR" sz="2400" i="1" dirty="0">
                <a:solidFill>
                  <a:srgbClr val="FF0000"/>
                </a:solidFill>
              </a:rPr>
              <a:t>siblings</a:t>
            </a:r>
            <a:r>
              <a:rPr lang="en-US" altLang="tr-TR" sz="2400" dirty="0"/>
              <a:t> since F is parent of all of them. </a:t>
            </a:r>
            <a:endParaRPr lang="en-US" altLang="tr-TR" sz="2600" dirty="0"/>
          </a:p>
        </p:txBody>
      </p:sp>
      <p:grpSp>
        <p:nvGrpSpPr>
          <p:cNvPr id="32772" name="Group 35">
            <a:extLst>
              <a:ext uri="{FF2B5EF4-FFF2-40B4-BE49-F238E27FC236}">
                <a16:creationId xmlns:a16="http://schemas.microsoft.com/office/drawing/2014/main" id="{69B7933F-0E47-4DDD-A3ED-78753B53A8F4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1143000"/>
            <a:ext cx="7127875" cy="2952750"/>
            <a:chOff x="567" y="618"/>
            <a:chExt cx="4490" cy="1860"/>
          </a:xfrm>
        </p:grpSpPr>
        <p:sp>
          <p:nvSpPr>
            <p:cNvPr id="7174" name="Oval 4">
              <a:extLst>
                <a:ext uri="{FF2B5EF4-FFF2-40B4-BE49-F238E27FC236}">
                  <a16:creationId xmlns:a16="http://schemas.microsoft.com/office/drawing/2014/main" id="{A383163E-D13E-CD4F-8B9D-45CD51F9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1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DA3C9996-39D2-1C4D-8E4A-93C5D58A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6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580478FB-7282-A64F-A541-CB6603B75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8299E536-1306-294E-9835-60B6F836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335CC765-588B-FE41-B0D4-6DE78E04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8FCC9F60-7244-2346-8D3B-CC9898A8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id="{9291A4BE-2B39-F641-A9D8-F6E587B7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id="{22466D3B-3DC3-9F4C-A424-E6C0280C7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7182" name="Oval 12">
              <a:extLst>
                <a:ext uri="{FF2B5EF4-FFF2-40B4-BE49-F238E27FC236}">
                  <a16:creationId xmlns:a16="http://schemas.microsoft.com/office/drawing/2014/main" id="{19F3C20A-82AC-8443-B442-C9ACB86F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7183" name="Oval 13">
              <a:extLst>
                <a:ext uri="{FF2B5EF4-FFF2-40B4-BE49-F238E27FC236}">
                  <a16:creationId xmlns:a16="http://schemas.microsoft.com/office/drawing/2014/main" id="{3DA864CD-3F74-DE49-91B0-5A04EE04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7184" name="Oval 14">
              <a:extLst>
                <a:ext uri="{FF2B5EF4-FFF2-40B4-BE49-F238E27FC236}">
                  <a16:creationId xmlns:a16="http://schemas.microsoft.com/office/drawing/2014/main" id="{8D1D80A2-D334-434F-B655-67997A8B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7185" name="Oval 15">
              <a:extLst>
                <a:ext uri="{FF2B5EF4-FFF2-40B4-BE49-F238E27FC236}">
                  <a16:creationId xmlns:a16="http://schemas.microsoft.com/office/drawing/2014/main" id="{75CBD60E-B871-D84B-931F-B7D41C9A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7186" name="Oval 16">
              <a:extLst>
                <a:ext uri="{FF2B5EF4-FFF2-40B4-BE49-F238E27FC236}">
                  <a16:creationId xmlns:a16="http://schemas.microsoft.com/office/drawing/2014/main" id="{B9098BE9-DAE0-144A-925A-1CF2B4AA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7187" name="Oval 17">
              <a:extLst>
                <a:ext uri="{FF2B5EF4-FFF2-40B4-BE49-F238E27FC236}">
                  <a16:creationId xmlns:a16="http://schemas.microsoft.com/office/drawing/2014/main" id="{37540623-5603-5B41-AFF0-B7384324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id="{CADAF043-4E42-0340-A590-A166A1E4C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84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89" name="Line 19">
              <a:extLst>
                <a:ext uri="{FF2B5EF4-FFF2-40B4-BE49-F238E27FC236}">
                  <a16:creationId xmlns:a16="http://schemas.microsoft.com/office/drawing/2014/main" id="{1ED6FC5A-EAB3-C54A-AC91-EDA41CB63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4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id="{A6A27117-EFDA-4741-A345-F4E13FF95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80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37EAD276-0454-BA42-83DA-558F95239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800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id="{594C3CD3-9EA2-2946-B43D-D22CDA87F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54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id="{515EB2FF-B79F-7249-8777-B327B747B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09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id="{541BA3DD-58B9-3649-9A37-DACB50C40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id="{4AB58499-BDF8-1641-BE75-31CAFD16E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6" name="Line 26">
              <a:extLst>
                <a:ext uri="{FF2B5EF4-FFF2-40B4-BE49-F238E27FC236}">
                  <a16:creationId xmlns:a16="http://schemas.microsoft.com/office/drawing/2014/main" id="{006A11FA-BAE7-B047-A73F-A24E1946D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389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7" name="Line 27">
              <a:extLst>
                <a:ext uri="{FF2B5EF4-FFF2-40B4-BE49-F238E27FC236}">
                  <a16:creationId xmlns:a16="http://schemas.microsoft.com/office/drawing/2014/main" id="{B81C345E-F754-C042-9DFE-BC08C16F9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38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8" name="Line 28">
              <a:extLst>
                <a:ext uri="{FF2B5EF4-FFF2-40B4-BE49-F238E27FC236}">
                  <a16:creationId xmlns:a16="http://schemas.microsoft.com/office/drawing/2014/main" id="{DC01E3BB-0A07-E449-A5BF-9355ED3EB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389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9" name="Line 29">
              <a:extLst>
                <a:ext uri="{FF2B5EF4-FFF2-40B4-BE49-F238E27FC236}">
                  <a16:creationId xmlns:a16="http://schemas.microsoft.com/office/drawing/2014/main" id="{4ED2E0E3-3CB9-B843-AEDA-2A984E10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389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0" name="Line 30">
              <a:extLst>
                <a:ext uri="{FF2B5EF4-FFF2-40B4-BE49-F238E27FC236}">
                  <a16:creationId xmlns:a16="http://schemas.microsoft.com/office/drawing/2014/main" id="{9040BFEB-A191-EE45-8C8D-8A0B4DC4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8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id="{0F3AB8BC-5055-AB48-BF6D-DB59A66F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24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7202" name="Oval 32">
              <a:extLst>
                <a:ext uri="{FF2B5EF4-FFF2-40B4-BE49-F238E27FC236}">
                  <a16:creationId xmlns:a16="http://schemas.microsoft.com/office/drawing/2014/main" id="{EF28AC46-8F76-6D40-8C6D-E2659C22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5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Q</a:t>
              </a:r>
            </a:p>
          </p:txBody>
        </p:sp>
        <p:sp>
          <p:nvSpPr>
            <p:cNvPr id="7203" name="Line 33">
              <a:extLst>
                <a:ext uri="{FF2B5EF4-FFF2-40B4-BE49-F238E27FC236}">
                  <a16:creationId xmlns:a16="http://schemas.microsoft.com/office/drawing/2014/main" id="{55145266-46B9-934E-B312-54428BBA1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192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4" name="Line 34">
              <a:extLst>
                <a:ext uri="{FF2B5EF4-FFF2-40B4-BE49-F238E27FC236}">
                  <a16:creationId xmlns:a16="http://schemas.microsoft.com/office/drawing/2014/main" id="{271CE966-7CD4-5A42-BD21-4805F7D3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933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D481E5A-ADF0-46D3-97F5-19EC448D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58D7C023-29F4-4EC6-B445-34C1526C130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5236" name="Oval 4">
              <a:extLst>
                <a:ext uri="{FF2B5EF4-FFF2-40B4-BE49-F238E27FC236}">
                  <a16:creationId xmlns:a16="http://schemas.microsoft.com/office/drawing/2014/main" id="{79C79969-8ADA-4F26-9947-E4D68FEF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2EEAC0EB-6185-4161-B68C-0501CA8C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8" name="Oval 6">
              <a:extLst>
                <a:ext uri="{FF2B5EF4-FFF2-40B4-BE49-F238E27FC236}">
                  <a16:creationId xmlns:a16="http://schemas.microsoft.com/office/drawing/2014/main" id="{9050504B-7B64-43F1-BD69-3146FEC1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9" name="Oval 7">
              <a:extLst>
                <a:ext uri="{FF2B5EF4-FFF2-40B4-BE49-F238E27FC236}">
                  <a16:creationId xmlns:a16="http://schemas.microsoft.com/office/drawing/2014/main" id="{68F2E93D-2476-48EA-8415-2BBA46EA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3BCF58C5-EB11-4179-987B-F2CF6A48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1" name="Oval 9">
              <a:extLst>
                <a:ext uri="{FF2B5EF4-FFF2-40B4-BE49-F238E27FC236}">
                  <a16:creationId xmlns:a16="http://schemas.microsoft.com/office/drawing/2014/main" id="{BF0AE36D-14B9-43C9-B40B-3CC61DDB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2" name="Oval 10">
              <a:extLst>
                <a:ext uri="{FF2B5EF4-FFF2-40B4-BE49-F238E27FC236}">
                  <a16:creationId xmlns:a16="http://schemas.microsoft.com/office/drawing/2014/main" id="{DC9C9335-DA8D-45DC-8577-D6B03D55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66C20439-2D6D-48F4-97EA-BC632AC2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4" name="Oval 12">
              <a:extLst>
                <a:ext uri="{FF2B5EF4-FFF2-40B4-BE49-F238E27FC236}">
                  <a16:creationId xmlns:a16="http://schemas.microsoft.com/office/drawing/2014/main" id="{076965E3-1CAC-43BE-92CB-C84639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5" name="Oval 13">
              <a:extLst>
                <a:ext uri="{FF2B5EF4-FFF2-40B4-BE49-F238E27FC236}">
                  <a16:creationId xmlns:a16="http://schemas.microsoft.com/office/drawing/2014/main" id="{4345700F-B77A-43C9-A3CA-20EEB59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9AEF25BF-59FF-49AD-9F88-F1C0848C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7" name="Oval 15">
              <a:extLst>
                <a:ext uri="{FF2B5EF4-FFF2-40B4-BE49-F238E27FC236}">
                  <a16:creationId xmlns:a16="http://schemas.microsoft.com/office/drawing/2014/main" id="{6534C1D7-3B42-49AB-A321-476C4430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8" name="Oval 16">
              <a:extLst>
                <a:ext uri="{FF2B5EF4-FFF2-40B4-BE49-F238E27FC236}">
                  <a16:creationId xmlns:a16="http://schemas.microsoft.com/office/drawing/2014/main" id="{0BFBB714-1E10-40A3-9DBF-BD64E1B9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D307BF23-2570-4200-AA2F-B2ABA77B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0" name="Oval 18">
              <a:extLst>
                <a:ext uri="{FF2B5EF4-FFF2-40B4-BE49-F238E27FC236}">
                  <a16:creationId xmlns:a16="http://schemas.microsoft.com/office/drawing/2014/main" id="{0755DF8E-DAAD-4359-A2E9-2C9F9B7D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1" name="Oval 19">
              <a:extLst>
                <a:ext uri="{FF2B5EF4-FFF2-40B4-BE49-F238E27FC236}">
                  <a16:creationId xmlns:a16="http://schemas.microsoft.com/office/drawing/2014/main" id="{92512581-3B9A-404D-98D4-E0B210CD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0F351BD-CA84-46DC-AEF3-9C8C3823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3" name="Oval 21">
              <a:extLst>
                <a:ext uri="{FF2B5EF4-FFF2-40B4-BE49-F238E27FC236}">
                  <a16:creationId xmlns:a16="http://schemas.microsoft.com/office/drawing/2014/main" id="{4B019F88-5EF7-4077-A7D4-532D9B17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4" name="Oval 22">
              <a:extLst>
                <a:ext uri="{FF2B5EF4-FFF2-40B4-BE49-F238E27FC236}">
                  <a16:creationId xmlns:a16="http://schemas.microsoft.com/office/drawing/2014/main" id="{7DAE3F4B-E527-4AFD-9E06-888C2518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5" name="Oval 23">
              <a:extLst>
                <a:ext uri="{FF2B5EF4-FFF2-40B4-BE49-F238E27FC236}">
                  <a16:creationId xmlns:a16="http://schemas.microsoft.com/office/drawing/2014/main" id="{277EEB79-477E-4B8A-8FDD-440AD096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6" name="Oval 24">
              <a:extLst>
                <a:ext uri="{FF2B5EF4-FFF2-40B4-BE49-F238E27FC236}">
                  <a16:creationId xmlns:a16="http://schemas.microsoft.com/office/drawing/2014/main" id="{5C1D5A38-A084-4B29-B21A-7BD4690A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7" name="Oval 25">
              <a:extLst>
                <a:ext uri="{FF2B5EF4-FFF2-40B4-BE49-F238E27FC236}">
                  <a16:creationId xmlns:a16="http://schemas.microsoft.com/office/drawing/2014/main" id="{3CBAA569-ED8A-495A-80E7-692417D2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8" name="Oval 26">
              <a:extLst>
                <a:ext uri="{FF2B5EF4-FFF2-40B4-BE49-F238E27FC236}">
                  <a16:creationId xmlns:a16="http://schemas.microsoft.com/office/drawing/2014/main" id="{23D581D6-D7FB-4EC9-ADC8-10D132374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9" name="Oval 27">
              <a:extLst>
                <a:ext uri="{FF2B5EF4-FFF2-40B4-BE49-F238E27FC236}">
                  <a16:creationId xmlns:a16="http://schemas.microsoft.com/office/drawing/2014/main" id="{E66F81F1-FFC7-41E0-9219-C53CCBF3E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0" name="Oval 28">
              <a:extLst>
                <a:ext uri="{FF2B5EF4-FFF2-40B4-BE49-F238E27FC236}">
                  <a16:creationId xmlns:a16="http://schemas.microsoft.com/office/drawing/2014/main" id="{192260CD-BE04-453A-8B23-C5C98F22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1" name="Oval 29">
              <a:extLst>
                <a:ext uri="{FF2B5EF4-FFF2-40B4-BE49-F238E27FC236}">
                  <a16:creationId xmlns:a16="http://schemas.microsoft.com/office/drawing/2014/main" id="{24ED48DB-7235-4566-BF21-CF27EA11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2" name="Oval 30">
              <a:extLst>
                <a:ext uri="{FF2B5EF4-FFF2-40B4-BE49-F238E27FC236}">
                  <a16:creationId xmlns:a16="http://schemas.microsoft.com/office/drawing/2014/main" id="{7917D894-5E06-436A-8E98-59603ACA4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3" name="Oval 31">
              <a:extLst>
                <a:ext uri="{FF2B5EF4-FFF2-40B4-BE49-F238E27FC236}">
                  <a16:creationId xmlns:a16="http://schemas.microsoft.com/office/drawing/2014/main" id="{8CD11682-60A3-4208-89D5-E32F640E9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CB752169-F4E2-4E15-8F43-87359504A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5" name="Oval 33">
              <a:extLst>
                <a:ext uri="{FF2B5EF4-FFF2-40B4-BE49-F238E27FC236}">
                  <a16:creationId xmlns:a16="http://schemas.microsoft.com/office/drawing/2014/main" id="{DCA6D696-1A7B-4F2C-B844-749ACA1F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6" name="Oval 34">
              <a:extLst>
                <a:ext uri="{FF2B5EF4-FFF2-40B4-BE49-F238E27FC236}">
                  <a16:creationId xmlns:a16="http://schemas.microsoft.com/office/drawing/2014/main" id="{3ADC5248-C53A-4B29-869C-3397A524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7" name="Oval 35">
              <a:extLst>
                <a:ext uri="{FF2B5EF4-FFF2-40B4-BE49-F238E27FC236}">
                  <a16:creationId xmlns:a16="http://schemas.microsoft.com/office/drawing/2014/main" id="{34DAFD30-00DB-483C-8DFF-DBD145BA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8" name="Oval 36">
              <a:extLst>
                <a:ext uri="{FF2B5EF4-FFF2-40B4-BE49-F238E27FC236}">
                  <a16:creationId xmlns:a16="http://schemas.microsoft.com/office/drawing/2014/main" id="{930077C8-E64D-40E3-9F3B-094F82D6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9" name="Oval 37">
              <a:extLst>
                <a:ext uri="{FF2B5EF4-FFF2-40B4-BE49-F238E27FC236}">
                  <a16:creationId xmlns:a16="http://schemas.microsoft.com/office/drawing/2014/main" id="{DB5E038A-BA3C-454E-BB51-967E832D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0" name="Oval 38">
              <a:extLst>
                <a:ext uri="{FF2B5EF4-FFF2-40B4-BE49-F238E27FC236}">
                  <a16:creationId xmlns:a16="http://schemas.microsoft.com/office/drawing/2014/main" id="{B674AB24-A2C1-41C4-A810-3DBAB6C261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1" name="Oval 39">
              <a:extLst>
                <a:ext uri="{FF2B5EF4-FFF2-40B4-BE49-F238E27FC236}">
                  <a16:creationId xmlns:a16="http://schemas.microsoft.com/office/drawing/2014/main" id="{7891206A-3A58-40E2-A36E-E8EEF6AD7F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2" name="Oval 40">
              <a:extLst>
                <a:ext uri="{FF2B5EF4-FFF2-40B4-BE49-F238E27FC236}">
                  <a16:creationId xmlns:a16="http://schemas.microsoft.com/office/drawing/2014/main" id="{8FA38B8A-DC20-43AE-8906-AF9C5694B3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FD4BC73F-ADB9-48DE-B16C-5574AFE4A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4" name="Oval 42">
              <a:extLst>
                <a:ext uri="{FF2B5EF4-FFF2-40B4-BE49-F238E27FC236}">
                  <a16:creationId xmlns:a16="http://schemas.microsoft.com/office/drawing/2014/main" id="{2AF1C489-3870-44BC-904F-4D6ED37E0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5" name="Oval 43">
              <a:extLst>
                <a:ext uri="{FF2B5EF4-FFF2-40B4-BE49-F238E27FC236}">
                  <a16:creationId xmlns:a16="http://schemas.microsoft.com/office/drawing/2014/main" id="{B165A247-8313-4564-82A8-A907E1D5F1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6" name="Oval 44">
              <a:extLst>
                <a:ext uri="{FF2B5EF4-FFF2-40B4-BE49-F238E27FC236}">
                  <a16:creationId xmlns:a16="http://schemas.microsoft.com/office/drawing/2014/main" id="{8A11EA84-7524-426E-9510-9170A809B9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7" name="Oval 45">
              <a:extLst>
                <a:ext uri="{FF2B5EF4-FFF2-40B4-BE49-F238E27FC236}">
                  <a16:creationId xmlns:a16="http://schemas.microsoft.com/office/drawing/2014/main" id="{F5D2658D-8DBF-4519-8C44-B6E9DB768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8" name="Oval 46">
              <a:extLst>
                <a:ext uri="{FF2B5EF4-FFF2-40B4-BE49-F238E27FC236}">
                  <a16:creationId xmlns:a16="http://schemas.microsoft.com/office/drawing/2014/main" id="{B2E0D21C-BC8E-4450-AA14-2C5FEEE6AB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9" name="Oval 47">
              <a:extLst>
                <a:ext uri="{FF2B5EF4-FFF2-40B4-BE49-F238E27FC236}">
                  <a16:creationId xmlns:a16="http://schemas.microsoft.com/office/drawing/2014/main" id="{513F12B5-97F5-4F2C-8D0B-9E2EC35718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0" name="Oval 48">
              <a:extLst>
                <a:ext uri="{FF2B5EF4-FFF2-40B4-BE49-F238E27FC236}">
                  <a16:creationId xmlns:a16="http://schemas.microsoft.com/office/drawing/2014/main" id="{69BACC36-302F-4EAF-A5AC-053578C42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1" name="Oval 49">
              <a:extLst>
                <a:ext uri="{FF2B5EF4-FFF2-40B4-BE49-F238E27FC236}">
                  <a16:creationId xmlns:a16="http://schemas.microsoft.com/office/drawing/2014/main" id="{3F12F4C0-C76C-4747-BCE4-57CFF386E5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2" name="Oval 50">
              <a:extLst>
                <a:ext uri="{FF2B5EF4-FFF2-40B4-BE49-F238E27FC236}">
                  <a16:creationId xmlns:a16="http://schemas.microsoft.com/office/drawing/2014/main" id="{F4DF62E7-511A-42D9-BECE-E36EC6A5D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3" name="Oval 51">
              <a:extLst>
                <a:ext uri="{FF2B5EF4-FFF2-40B4-BE49-F238E27FC236}">
                  <a16:creationId xmlns:a16="http://schemas.microsoft.com/office/drawing/2014/main" id="{49FC6923-6EAB-4022-ABC1-6E7EE808A5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4" name="Oval 52">
              <a:extLst>
                <a:ext uri="{FF2B5EF4-FFF2-40B4-BE49-F238E27FC236}">
                  <a16:creationId xmlns:a16="http://schemas.microsoft.com/office/drawing/2014/main" id="{6B4A497C-FA36-4E1D-919A-E4F4CE009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5" name="Oval 53">
              <a:extLst>
                <a:ext uri="{FF2B5EF4-FFF2-40B4-BE49-F238E27FC236}">
                  <a16:creationId xmlns:a16="http://schemas.microsoft.com/office/drawing/2014/main" id="{15C90009-7EA5-4EF6-B498-C72682C57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6" name="Oval 54">
              <a:extLst>
                <a:ext uri="{FF2B5EF4-FFF2-40B4-BE49-F238E27FC236}">
                  <a16:creationId xmlns:a16="http://schemas.microsoft.com/office/drawing/2014/main" id="{3C7E303A-3F90-4F57-89B8-D59413E48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7" name="Oval 55">
              <a:extLst>
                <a:ext uri="{FF2B5EF4-FFF2-40B4-BE49-F238E27FC236}">
                  <a16:creationId xmlns:a16="http://schemas.microsoft.com/office/drawing/2014/main" id="{FD2D4921-726B-4B4C-9947-DBFCBCBC9A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8" name="Oval 56">
              <a:extLst>
                <a:ext uri="{FF2B5EF4-FFF2-40B4-BE49-F238E27FC236}">
                  <a16:creationId xmlns:a16="http://schemas.microsoft.com/office/drawing/2014/main" id="{010DD5D8-5166-4DF5-93F6-9040959AF8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9" name="Oval 57">
              <a:extLst>
                <a:ext uri="{FF2B5EF4-FFF2-40B4-BE49-F238E27FC236}">
                  <a16:creationId xmlns:a16="http://schemas.microsoft.com/office/drawing/2014/main" id="{CE2D98AB-5493-4C18-A1FD-0B9B41B610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0" name="Oval 58">
              <a:extLst>
                <a:ext uri="{FF2B5EF4-FFF2-40B4-BE49-F238E27FC236}">
                  <a16:creationId xmlns:a16="http://schemas.microsoft.com/office/drawing/2014/main" id="{2945DDD7-9F1C-48A0-AAC3-769A241BCD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1" name="Oval 59">
              <a:extLst>
                <a:ext uri="{FF2B5EF4-FFF2-40B4-BE49-F238E27FC236}">
                  <a16:creationId xmlns:a16="http://schemas.microsoft.com/office/drawing/2014/main" id="{6F0A99FD-7532-41F4-A24E-9BE4C36A6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2" name="Oval 60">
              <a:extLst>
                <a:ext uri="{FF2B5EF4-FFF2-40B4-BE49-F238E27FC236}">
                  <a16:creationId xmlns:a16="http://schemas.microsoft.com/office/drawing/2014/main" id="{739AFDDD-0179-4777-B1FF-50AA10DD3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3" name="Oval 61">
              <a:extLst>
                <a:ext uri="{FF2B5EF4-FFF2-40B4-BE49-F238E27FC236}">
                  <a16:creationId xmlns:a16="http://schemas.microsoft.com/office/drawing/2014/main" id="{0F72164C-011E-46CC-AC14-A8634C398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4" name="Oval 62">
              <a:extLst>
                <a:ext uri="{FF2B5EF4-FFF2-40B4-BE49-F238E27FC236}">
                  <a16:creationId xmlns:a16="http://schemas.microsoft.com/office/drawing/2014/main" id="{3C230465-28A9-4D68-BEEE-0DD0B41813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5" name="Oval 63">
              <a:extLst>
                <a:ext uri="{FF2B5EF4-FFF2-40B4-BE49-F238E27FC236}">
                  <a16:creationId xmlns:a16="http://schemas.microsoft.com/office/drawing/2014/main" id="{220A562D-2109-43A3-B067-B1D26090B5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6" name="Oval 64">
              <a:extLst>
                <a:ext uri="{FF2B5EF4-FFF2-40B4-BE49-F238E27FC236}">
                  <a16:creationId xmlns:a16="http://schemas.microsoft.com/office/drawing/2014/main" id="{BA60BA73-EEC4-44EE-B4B7-6AEBC35B8B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7" name="Oval 65">
              <a:extLst>
                <a:ext uri="{FF2B5EF4-FFF2-40B4-BE49-F238E27FC236}">
                  <a16:creationId xmlns:a16="http://schemas.microsoft.com/office/drawing/2014/main" id="{DE1BE143-DA1E-4F73-BE6E-B91CA6BD61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8" name="Oval 66">
              <a:extLst>
                <a:ext uri="{FF2B5EF4-FFF2-40B4-BE49-F238E27FC236}">
                  <a16:creationId xmlns:a16="http://schemas.microsoft.com/office/drawing/2014/main" id="{0A2DDFAB-7FC1-4D6F-981B-2FC8FDDFE2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9" name="Oval 67">
              <a:extLst>
                <a:ext uri="{FF2B5EF4-FFF2-40B4-BE49-F238E27FC236}">
                  <a16:creationId xmlns:a16="http://schemas.microsoft.com/office/drawing/2014/main" id="{141EFF67-24E9-4568-806A-A5EBA5D82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0" name="Oval 68">
              <a:extLst>
                <a:ext uri="{FF2B5EF4-FFF2-40B4-BE49-F238E27FC236}">
                  <a16:creationId xmlns:a16="http://schemas.microsoft.com/office/drawing/2014/main" id="{21E42EB3-7A6A-4D16-B69A-322B03B7AB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1" name="Oval 69">
              <a:extLst>
                <a:ext uri="{FF2B5EF4-FFF2-40B4-BE49-F238E27FC236}">
                  <a16:creationId xmlns:a16="http://schemas.microsoft.com/office/drawing/2014/main" id="{3E561674-12FB-4E1A-8ED8-F3E1F9B0FE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2" name="Oval 70">
              <a:extLst>
                <a:ext uri="{FF2B5EF4-FFF2-40B4-BE49-F238E27FC236}">
                  <a16:creationId xmlns:a16="http://schemas.microsoft.com/office/drawing/2014/main" id="{D8108ED1-B23D-4FAC-8283-673704DF7C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3" name="Oval 71">
              <a:extLst>
                <a:ext uri="{FF2B5EF4-FFF2-40B4-BE49-F238E27FC236}">
                  <a16:creationId xmlns:a16="http://schemas.microsoft.com/office/drawing/2014/main" id="{346A0216-D98C-41BD-9632-611B9D31CB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5304" name="Text Box 72">
            <a:extLst>
              <a:ext uri="{FF2B5EF4-FFF2-40B4-BE49-F238E27FC236}">
                <a16:creationId xmlns:a16="http://schemas.microsoft.com/office/drawing/2014/main" id="{E4420412-A8F7-4520-B946-E4842BF0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5" name="Line 73">
            <a:extLst>
              <a:ext uri="{FF2B5EF4-FFF2-40B4-BE49-F238E27FC236}">
                <a16:creationId xmlns:a16="http://schemas.microsoft.com/office/drawing/2014/main" id="{B1734796-9FBC-4728-BC62-EB5119D9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6" name="Line 74">
            <a:extLst>
              <a:ext uri="{FF2B5EF4-FFF2-40B4-BE49-F238E27FC236}">
                <a16:creationId xmlns:a16="http://schemas.microsoft.com/office/drawing/2014/main" id="{D39D1FF7-7990-4C7E-B140-9A90B2BAC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828800" cy="19050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7" name="Line 75">
            <a:extLst>
              <a:ext uri="{FF2B5EF4-FFF2-40B4-BE49-F238E27FC236}">
                <a16:creationId xmlns:a16="http://schemas.microsoft.com/office/drawing/2014/main" id="{102262CD-00BA-4563-BFDF-C6EAE63D2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676400"/>
            <a:ext cx="76200" cy="37338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2834051-E3A7-4F60-B4D1-6009713CD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CCC47AF-44BF-44B0-86A1-BF6A6E891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Recursively divide set of points using planes positioned that split the point set roughly in half.</a:t>
            </a:r>
          </a:p>
          <a:p>
            <a:r>
              <a:rPr lang="en-US" altLang="en-US"/>
              <a:t>Stop recursively dividing when set is empty, or set is smaller than threshold M, or maximum tree depth is reached.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85" name="Line 81">
            <a:extLst>
              <a:ext uri="{FF2B5EF4-FFF2-40B4-BE49-F238E27FC236}">
                <a16:creationId xmlns:a16="http://schemas.microsoft.com/office/drawing/2014/main" id="{58885D0E-32D9-4711-BCEC-80C402DAD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6" name="Line 82">
            <a:extLst>
              <a:ext uri="{FF2B5EF4-FFF2-40B4-BE49-F238E27FC236}">
                <a16:creationId xmlns:a16="http://schemas.microsoft.com/office/drawing/2014/main" id="{C656F800-63A8-40F1-BA00-64237C3D8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FA11D0F-7FF3-4571-9286-8A136C07B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</a:t>
            </a:r>
          </a:p>
        </p:txBody>
      </p:sp>
      <p:sp>
        <p:nvSpPr>
          <p:cNvPr id="98376" name="Text Box 72">
            <a:extLst>
              <a:ext uri="{FF2B5EF4-FFF2-40B4-BE49-F238E27FC236}">
                <a16:creationId xmlns:a16="http://schemas.microsoft.com/office/drawing/2014/main" id="{B9687171-B8D4-4AAA-9406-05E75238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65275"/>
            <a:ext cx="118903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Result: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34E6E69A-747D-4B19-AACC-ACBB2747A5B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98308" name="Oval 4">
              <a:extLst>
                <a:ext uri="{FF2B5EF4-FFF2-40B4-BE49-F238E27FC236}">
                  <a16:creationId xmlns:a16="http://schemas.microsoft.com/office/drawing/2014/main" id="{344BEE62-2EFA-447B-B403-D232BAFE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09" name="Oval 5">
              <a:extLst>
                <a:ext uri="{FF2B5EF4-FFF2-40B4-BE49-F238E27FC236}">
                  <a16:creationId xmlns:a16="http://schemas.microsoft.com/office/drawing/2014/main" id="{DCADEC96-BF14-4E86-AC4B-1D31697F3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0" name="Oval 6">
              <a:extLst>
                <a:ext uri="{FF2B5EF4-FFF2-40B4-BE49-F238E27FC236}">
                  <a16:creationId xmlns:a16="http://schemas.microsoft.com/office/drawing/2014/main" id="{F2A3B74A-380A-4D90-8BC4-894C83B6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1" name="Oval 7">
              <a:extLst>
                <a:ext uri="{FF2B5EF4-FFF2-40B4-BE49-F238E27FC236}">
                  <a16:creationId xmlns:a16="http://schemas.microsoft.com/office/drawing/2014/main" id="{431B1543-0336-441D-9CBC-CE28A54E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2" name="Oval 8">
              <a:extLst>
                <a:ext uri="{FF2B5EF4-FFF2-40B4-BE49-F238E27FC236}">
                  <a16:creationId xmlns:a16="http://schemas.microsoft.com/office/drawing/2014/main" id="{11F7B789-A997-4A78-AF8B-8F287C4D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3" name="Oval 9">
              <a:extLst>
                <a:ext uri="{FF2B5EF4-FFF2-40B4-BE49-F238E27FC236}">
                  <a16:creationId xmlns:a16="http://schemas.microsoft.com/office/drawing/2014/main" id="{57F406B8-AA2A-4661-9EA1-867F729C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4" name="Oval 10">
              <a:extLst>
                <a:ext uri="{FF2B5EF4-FFF2-40B4-BE49-F238E27FC236}">
                  <a16:creationId xmlns:a16="http://schemas.microsoft.com/office/drawing/2014/main" id="{7A4AD16C-A082-49DE-A0D8-D5A5F75E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5" name="Oval 11">
              <a:extLst>
                <a:ext uri="{FF2B5EF4-FFF2-40B4-BE49-F238E27FC236}">
                  <a16:creationId xmlns:a16="http://schemas.microsoft.com/office/drawing/2014/main" id="{85615D22-0DA9-47B1-92A3-F62144AE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6" name="Oval 12">
              <a:extLst>
                <a:ext uri="{FF2B5EF4-FFF2-40B4-BE49-F238E27FC236}">
                  <a16:creationId xmlns:a16="http://schemas.microsoft.com/office/drawing/2014/main" id="{F11AB861-B8CF-4C7B-9901-8FF7FEB3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7" name="Oval 13">
              <a:extLst>
                <a:ext uri="{FF2B5EF4-FFF2-40B4-BE49-F238E27FC236}">
                  <a16:creationId xmlns:a16="http://schemas.microsoft.com/office/drawing/2014/main" id="{7B512B67-3F6C-40F0-93A7-134500B1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8" name="Oval 14">
              <a:extLst>
                <a:ext uri="{FF2B5EF4-FFF2-40B4-BE49-F238E27FC236}">
                  <a16:creationId xmlns:a16="http://schemas.microsoft.com/office/drawing/2014/main" id="{71B9AD94-EA57-4E04-B067-F906A58E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9" name="Oval 15">
              <a:extLst>
                <a:ext uri="{FF2B5EF4-FFF2-40B4-BE49-F238E27FC236}">
                  <a16:creationId xmlns:a16="http://schemas.microsoft.com/office/drawing/2014/main" id="{37F82328-B954-471C-84B2-712AD7C4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0" name="Oval 16">
              <a:extLst>
                <a:ext uri="{FF2B5EF4-FFF2-40B4-BE49-F238E27FC236}">
                  <a16:creationId xmlns:a16="http://schemas.microsoft.com/office/drawing/2014/main" id="{3B148484-935C-4377-9E85-929D5F25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1" name="Oval 17">
              <a:extLst>
                <a:ext uri="{FF2B5EF4-FFF2-40B4-BE49-F238E27FC236}">
                  <a16:creationId xmlns:a16="http://schemas.microsoft.com/office/drawing/2014/main" id="{8EAEFB3E-F863-4BC8-AC63-5FB686A3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2" name="Oval 18">
              <a:extLst>
                <a:ext uri="{FF2B5EF4-FFF2-40B4-BE49-F238E27FC236}">
                  <a16:creationId xmlns:a16="http://schemas.microsoft.com/office/drawing/2014/main" id="{D3C43CA0-0682-4C14-BD17-5F50C846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3" name="Oval 19">
              <a:extLst>
                <a:ext uri="{FF2B5EF4-FFF2-40B4-BE49-F238E27FC236}">
                  <a16:creationId xmlns:a16="http://schemas.microsoft.com/office/drawing/2014/main" id="{843D95CC-57CE-4994-B1C3-B8AE2EAD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4" name="Oval 20">
              <a:extLst>
                <a:ext uri="{FF2B5EF4-FFF2-40B4-BE49-F238E27FC236}">
                  <a16:creationId xmlns:a16="http://schemas.microsoft.com/office/drawing/2014/main" id="{36F1FA65-EF2B-43C5-A373-95E2B098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5" name="Oval 21">
              <a:extLst>
                <a:ext uri="{FF2B5EF4-FFF2-40B4-BE49-F238E27FC236}">
                  <a16:creationId xmlns:a16="http://schemas.microsoft.com/office/drawing/2014/main" id="{E92AC351-A1B2-4965-93DF-3C0F1DD7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6" name="Oval 22">
              <a:extLst>
                <a:ext uri="{FF2B5EF4-FFF2-40B4-BE49-F238E27FC236}">
                  <a16:creationId xmlns:a16="http://schemas.microsoft.com/office/drawing/2014/main" id="{38B1AC77-2405-4D1A-8A98-9DD87A2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7" name="Oval 23">
              <a:extLst>
                <a:ext uri="{FF2B5EF4-FFF2-40B4-BE49-F238E27FC236}">
                  <a16:creationId xmlns:a16="http://schemas.microsoft.com/office/drawing/2014/main" id="{A9D42C75-1FBC-4270-9F3F-F974038D2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8" name="Oval 24">
              <a:extLst>
                <a:ext uri="{FF2B5EF4-FFF2-40B4-BE49-F238E27FC236}">
                  <a16:creationId xmlns:a16="http://schemas.microsoft.com/office/drawing/2014/main" id="{39D49921-6EBD-4054-AF6A-3968C8E7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9" name="Oval 25">
              <a:extLst>
                <a:ext uri="{FF2B5EF4-FFF2-40B4-BE49-F238E27FC236}">
                  <a16:creationId xmlns:a16="http://schemas.microsoft.com/office/drawing/2014/main" id="{51EE54EA-DB02-441B-8BD2-71BA69FC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0" name="Oval 26">
              <a:extLst>
                <a:ext uri="{FF2B5EF4-FFF2-40B4-BE49-F238E27FC236}">
                  <a16:creationId xmlns:a16="http://schemas.microsoft.com/office/drawing/2014/main" id="{8A28FB35-63B8-464C-A944-DDF0A330D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1" name="Oval 27">
              <a:extLst>
                <a:ext uri="{FF2B5EF4-FFF2-40B4-BE49-F238E27FC236}">
                  <a16:creationId xmlns:a16="http://schemas.microsoft.com/office/drawing/2014/main" id="{17985E29-C72D-4C64-A24C-59D601AC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7E1EFF6D-BDCA-4399-B623-B9F44036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3" name="Oval 29">
              <a:extLst>
                <a:ext uri="{FF2B5EF4-FFF2-40B4-BE49-F238E27FC236}">
                  <a16:creationId xmlns:a16="http://schemas.microsoft.com/office/drawing/2014/main" id="{CB2E6CE0-F320-4A92-92CF-105F83AB4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4" name="Oval 30">
              <a:extLst>
                <a:ext uri="{FF2B5EF4-FFF2-40B4-BE49-F238E27FC236}">
                  <a16:creationId xmlns:a16="http://schemas.microsoft.com/office/drawing/2014/main" id="{D336BAB6-76BD-4413-BB42-4C8A0ACB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CBDC5BA9-A26D-49B7-B4D7-73972011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6" name="Oval 32">
              <a:extLst>
                <a:ext uri="{FF2B5EF4-FFF2-40B4-BE49-F238E27FC236}">
                  <a16:creationId xmlns:a16="http://schemas.microsoft.com/office/drawing/2014/main" id="{ADEA6D5E-EAD0-4366-9331-9077F8B6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7" name="Oval 33">
              <a:extLst>
                <a:ext uri="{FF2B5EF4-FFF2-40B4-BE49-F238E27FC236}">
                  <a16:creationId xmlns:a16="http://schemas.microsoft.com/office/drawing/2014/main" id="{4E08388A-E2F3-4F62-94CE-62E3FD904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1F33251F-372B-441C-87DD-A3297515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9" name="Oval 35">
              <a:extLst>
                <a:ext uri="{FF2B5EF4-FFF2-40B4-BE49-F238E27FC236}">
                  <a16:creationId xmlns:a16="http://schemas.microsoft.com/office/drawing/2014/main" id="{504D8344-3BC0-4B29-9511-B4ACFFED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0" name="Oval 36">
              <a:extLst>
                <a:ext uri="{FF2B5EF4-FFF2-40B4-BE49-F238E27FC236}">
                  <a16:creationId xmlns:a16="http://schemas.microsoft.com/office/drawing/2014/main" id="{E297C235-71B8-4376-AC8A-711C7D40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DBEC8F65-229F-45F6-B4BA-D542B76E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2" name="Oval 38">
              <a:extLst>
                <a:ext uri="{FF2B5EF4-FFF2-40B4-BE49-F238E27FC236}">
                  <a16:creationId xmlns:a16="http://schemas.microsoft.com/office/drawing/2014/main" id="{E2C5ED48-622F-4119-9B98-7A92F19E7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3" name="Oval 39">
              <a:extLst>
                <a:ext uri="{FF2B5EF4-FFF2-40B4-BE49-F238E27FC236}">
                  <a16:creationId xmlns:a16="http://schemas.microsoft.com/office/drawing/2014/main" id="{718DA65F-6C4B-4934-BBED-31A81BBB8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04348CC5-5ACB-4310-9CE0-F00F1A9443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5" name="Oval 41">
              <a:extLst>
                <a:ext uri="{FF2B5EF4-FFF2-40B4-BE49-F238E27FC236}">
                  <a16:creationId xmlns:a16="http://schemas.microsoft.com/office/drawing/2014/main" id="{D0FDCA2F-162F-4483-925B-E56D75E27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6" name="Oval 42">
              <a:extLst>
                <a:ext uri="{FF2B5EF4-FFF2-40B4-BE49-F238E27FC236}">
                  <a16:creationId xmlns:a16="http://schemas.microsoft.com/office/drawing/2014/main" id="{9E08EAB6-3FD1-4609-8FC5-4A85EE1FB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33E769B1-ACB4-4453-9349-07DBFF56D0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8" name="Oval 44">
              <a:extLst>
                <a:ext uri="{FF2B5EF4-FFF2-40B4-BE49-F238E27FC236}">
                  <a16:creationId xmlns:a16="http://schemas.microsoft.com/office/drawing/2014/main" id="{6D52F94C-794E-4E11-950E-4F26B71A6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9" name="Oval 45">
              <a:extLst>
                <a:ext uri="{FF2B5EF4-FFF2-40B4-BE49-F238E27FC236}">
                  <a16:creationId xmlns:a16="http://schemas.microsoft.com/office/drawing/2014/main" id="{84489F1E-0404-4AC2-B7D4-FAE8923C39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0" name="Oval 46">
              <a:extLst>
                <a:ext uri="{FF2B5EF4-FFF2-40B4-BE49-F238E27FC236}">
                  <a16:creationId xmlns:a16="http://schemas.microsoft.com/office/drawing/2014/main" id="{9924A160-7434-4328-ABA6-FC118F40F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1" name="Oval 47">
              <a:extLst>
                <a:ext uri="{FF2B5EF4-FFF2-40B4-BE49-F238E27FC236}">
                  <a16:creationId xmlns:a16="http://schemas.microsoft.com/office/drawing/2014/main" id="{0D4B16BE-D349-4BF5-A939-045D037D7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2" name="Oval 48">
              <a:extLst>
                <a:ext uri="{FF2B5EF4-FFF2-40B4-BE49-F238E27FC236}">
                  <a16:creationId xmlns:a16="http://schemas.microsoft.com/office/drawing/2014/main" id="{4DCFF9E2-6E4F-43B5-B18A-403FE3E45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3" name="Oval 49">
              <a:extLst>
                <a:ext uri="{FF2B5EF4-FFF2-40B4-BE49-F238E27FC236}">
                  <a16:creationId xmlns:a16="http://schemas.microsoft.com/office/drawing/2014/main" id="{DCE0B1AE-7977-4203-ACBD-ECFFCEC8D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4" name="Oval 50">
              <a:extLst>
                <a:ext uri="{FF2B5EF4-FFF2-40B4-BE49-F238E27FC236}">
                  <a16:creationId xmlns:a16="http://schemas.microsoft.com/office/drawing/2014/main" id="{F9C10C91-A10B-4D01-8715-35E0F6E065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5" name="Oval 51">
              <a:extLst>
                <a:ext uri="{FF2B5EF4-FFF2-40B4-BE49-F238E27FC236}">
                  <a16:creationId xmlns:a16="http://schemas.microsoft.com/office/drawing/2014/main" id="{5F4F6F26-2133-4D1A-815D-63D7E44D2C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6" name="Oval 52">
              <a:extLst>
                <a:ext uri="{FF2B5EF4-FFF2-40B4-BE49-F238E27FC236}">
                  <a16:creationId xmlns:a16="http://schemas.microsoft.com/office/drawing/2014/main" id="{3018B044-96DD-4053-B54B-D3F8A5C290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7" name="Oval 53">
              <a:extLst>
                <a:ext uri="{FF2B5EF4-FFF2-40B4-BE49-F238E27FC236}">
                  <a16:creationId xmlns:a16="http://schemas.microsoft.com/office/drawing/2014/main" id="{5C413F21-DCE5-479B-B357-BA2D893AD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8" name="Oval 54">
              <a:extLst>
                <a:ext uri="{FF2B5EF4-FFF2-40B4-BE49-F238E27FC236}">
                  <a16:creationId xmlns:a16="http://schemas.microsoft.com/office/drawing/2014/main" id="{9B729EA5-F679-486D-A162-D796431AC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9" name="Oval 55">
              <a:extLst>
                <a:ext uri="{FF2B5EF4-FFF2-40B4-BE49-F238E27FC236}">
                  <a16:creationId xmlns:a16="http://schemas.microsoft.com/office/drawing/2014/main" id="{9BE59983-1D99-492A-BAD8-906DA5C3A6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0" name="Oval 56">
              <a:extLst>
                <a:ext uri="{FF2B5EF4-FFF2-40B4-BE49-F238E27FC236}">
                  <a16:creationId xmlns:a16="http://schemas.microsoft.com/office/drawing/2014/main" id="{CFF8DC01-9267-48C3-A286-0535FB0E5F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1" name="Oval 57">
              <a:extLst>
                <a:ext uri="{FF2B5EF4-FFF2-40B4-BE49-F238E27FC236}">
                  <a16:creationId xmlns:a16="http://schemas.microsoft.com/office/drawing/2014/main" id="{59808897-8FBE-4814-BC17-D0BE69313B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2" name="Oval 58">
              <a:extLst>
                <a:ext uri="{FF2B5EF4-FFF2-40B4-BE49-F238E27FC236}">
                  <a16:creationId xmlns:a16="http://schemas.microsoft.com/office/drawing/2014/main" id="{E0629D6C-5306-4168-8F24-AB449C0A1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3" name="Oval 59">
              <a:extLst>
                <a:ext uri="{FF2B5EF4-FFF2-40B4-BE49-F238E27FC236}">
                  <a16:creationId xmlns:a16="http://schemas.microsoft.com/office/drawing/2014/main" id="{7F9313F9-6B5F-411C-9B47-68DAF4C89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4" name="Oval 60">
              <a:extLst>
                <a:ext uri="{FF2B5EF4-FFF2-40B4-BE49-F238E27FC236}">
                  <a16:creationId xmlns:a16="http://schemas.microsoft.com/office/drawing/2014/main" id="{978AA367-A6DC-4F02-8C72-3025719E71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5" name="Oval 61">
              <a:extLst>
                <a:ext uri="{FF2B5EF4-FFF2-40B4-BE49-F238E27FC236}">
                  <a16:creationId xmlns:a16="http://schemas.microsoft.com/office/drawing/2014/main" id="{1358D82E-6C66-4DE7-A5DD-8767CC845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6" name="Oval 62">
              <a:extLst>
                <a:ext uri="{FF2B5EF4-FFF2-40B4-BE49-F238E27FC236}">
                  <a16:creationId xmlns:a16="http://schemas.microsoft.com/office/drawing/2014/main" id="{A0A0CD77-C26A-4941-BCB4-504BA0F1B9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7" name="Oval 63">
              <a:extLst>
                <a:ext uri="{FF2B5EF4-FFF2-40B4-BE49-F238E27FC236}">
                  <a16:creationId xmlns:a16="http://schemas.microsoft.com/office/drawing/2014/main" id="{937B9943-931D-4F69-A103-9C1FB3859C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8" name="Oval 64">
              <a:extLst>
                <a:ext uri="{FF2B5EF4-FFF2-40B4-BE49-F238E27FC236}">
                  <a16:creationId xmlns:a16="http://schemas.microsoft.com/office/drawing/2014/main" id="{F119B085-B2C5-4A1B-A9C7-78FEC63A0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9" name="Oval 65">
              <a:extLst>
                <a:ext uri="{FF2B5EF4-FFF2-40B4-BE49-F238E27FC236}">
                  <a16:creationId xmlns:a16="http://schemas.microsoft.com/office/drawing/2014/main" id="{E7693E95-92C0-4FC6-8E88-8396AE09F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0" name="Oval 66">
              <a:extLst>
                <a:ext uri="{FF2B5EF4-FFF2-40B4-BE49-F238E27FC236}">
                  <a16:creationId xmlns:a16="http://schemas.microsoft.com/office/drawing/2014/main" id="{B51B6BB7-8080-49DE-B721-DFD1C09F94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1" name="Oval 67">
              <a:extLst>
                <a:ext uri="{FF2B5EF4-FFF2-40B4-BE49-F238E27FC236}">
                  <a16:creationId xmlns:a16="http://schemas.microsoft.com/office/drawing/2014/main" id="{539AB049-3A07-450D-BF64-A17214FC56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2" name="Oval 68">
              <a:extLst>
                <a:ext uri="{FF2B5EF4-FFF2-40B4-BE49-F238E27FC236}">
                  <a16:creationId xmlns:a16="http://schemas.microsoft.com/office/drawing/2014/main" id="{1D0546DD-BDDA-45F1-8485-73DAE2FC54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3" name="Oval 69">
              <a:extLst>
                <a:ext uri="{FF2B5EF4-FFF2-40B4-BE49-F238E27FC236}">
                  <a16:creationId xmlns:a16="http://schemas.microsoft.com/office/drawing/2014/main" id="{CFF1AA48-B226-434C-A9A6-8F58B47044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4" name="Oval 70">
              <a:extLst>
                <a:ext uri="{FF2B5EF4-FFF2-40B4-BE49-F238E27FC236}">
                  <a16:creationId xmlns:a16="http://schemas.microsoft.com/office/drawing/2014/main" id="{58F56ECC-933B-4AB3-900C-12E71248C9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5" name="Oval 71">
              <a:extLst>
                <a:ext uri="{FF2B5EF4-FFF2-40B4-BE49-F238E27FC236}">
                  <a16:creationId xmlns:a16="http://schemas.microsoft.com/office/drawing/2014/main" id="{663152E6-0D39-4FD8-8817-E28736253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8377" name="Line 73">
            <a:extLst>
              <a:ext uri="{FF2B5EF4-FFF2-40B4-BE49-F238E27FC236}">
                <a16:creationId xmlns:a16="http://schemas.microsoft.com/office/drawing/2014/main" id="{82AC2903-259D-4426-A5F8-F58B6CDD2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78" name="Line 74">
            <a:extLst>
              <a:ext uri="{FF2B5EF4-FFF2-40B4-BE49-F238E27FC236}">
                <a16:creationId xmlns:a16="http://schemas.microsoft.com/office/drawing/2014/main" id="{320FF940-97F3-481E-8341-E01DB3C5E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79" name="Line 75">
            <a:extLst>
              <a:ext uri="{FF2B5EF4-FFF2-40B4-BE49-F238E27FC236}">
                <a16:creationId xmlns:a16="http://schemas.microsoft.com/office/drawing/2014/main" id="{9CF61BD9-D126-46BC-8A17-568854BA0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1" name="Oval 77">
            <a:extLst>
              <a:ext uri="{FF2B5EF4-FFF2-40B4-BE49-F238E27FC236}">
                <a16:creationId xmlns:a16="http://schemas.microsoft.com/office/drawing/2014/main" id="{2F770792-DCEB-48CE-8F8A-D5FFD531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1" name="Line 87">
            <a:extLst>
              <a:ext uri="{FF2B5EF4-FFF2-40B4-BE49-F238E27FC236}">
                <a16:creationId xmlns:a16="http://schemas.microsoft.com/office/drawing/2014/main" id="{A5D67DB6-6A7A-48EC-A02A-1757F7BA7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2" name="Line 88">
            <a:extLst>
              <a:ext uri="{FF2B5EF4-FFF2-40B4-BE49-F238E27FC236}">
                <a16:creationId xmlns:a16="http://schemas.microsoft.com/office/drawing/2014/main" id="{221D8E69-99CC-43EB-904C-6F7565BE7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3" name="Line 89">
            <a:extLst>
              <a:ext uri="{FF2B5EF4-FFF2-40B4-BE49-F238E27FC236}">
                <a16:creationId xmlns:a16="http://schemas.microsoft.com/office/drawing/2014/main" id="{19056CBA-AD7A-4E0C-9C38-D7C657F10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4" name="Line 90">
            <a:extLst>
              <a:ext uri="{FF2B5EF4-FFF2-40B4-BE49-F238E27FC236}">
                <a16:creationId xmlns:a16="http://schemas.microsoft.com/office/drawing/2014/main" id="{2CD2A8D9-0112-466F-BB8F-4826A5A3A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7" name="Rectangle 83">
            <a:extLst>
              <a:ext uri="{FF2B5EF4-FFF2-40B4-BE49-F238E27FC236}">
                <a16:creationId xmlns:a16="http://schemas.microsoft.com/office/drawing/2014/main" id="{6BE13A60-0768-4DC5-A43A-C7EC1B29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8" name="Rectangle 84">
            <a:extLst>
              <a:ext uri="{FF2B5EF4-FFF2-40B4-BE49-F238E27FC236}">
                <a16:creationId xmlns:a16="http://schemas.microsoft.com/office/drawing/2014/main" id="{81CDF570-91EE-454E-90C6-966E4DFE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9" name="Rectangle 85">
            <a:extLst>
              <a:ext uri="{FF2B5EF4-FFF2-40B4-BE49-F238E27FC236}">
                <a16:creationId xmlns:a16="http://schemas.microsoft.com/office/drawing/2014/main" id="{9A0B65CA-1254-47FC-A709-AC2AB76D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0" name="Rectangle 86">
            <a:extLst>
              <a:ext uri="{FF2B5EF4-FFF2-40B4-BE49-F238E27FC236}">
                <a16:creationId xmlns:a16="http://schemas.microsoft.com/office/drawing/2014/main" id="{9FE9F208-A561-4CC7-A6D6-84E91CF9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3" name="Oval 79">
            <a:extLst>
              <a:ext uri="{FF2B5EF4-FFF2-40B4-BE49-F238E27FC236}">
                <a16:creationId xmlns:a16="http://schemas.microsoft.com/office/drawing/2014/main" id="{A5607568-6F2A-4949-9245-92AA6737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4" name="Oval 80">
            <a:extLst>
              <a:ext uri="{FF2B5EF4-FFF2-40B4-BE49-F238E27FC236}">
                <a16:creationId xmlns:a16="http://schemas.microsoft.com/office/drawing/2014/main" id="{0450EAEA-F03B-4CC7-9353-508F0F80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>
            <a:extLst>
              <a:ext uri="{FF2B5EF4-FFF2-40B4-BE49-F238E27FC236}">
                <a16:creationId xmlns:a16="http://schemas.microsoft.com/office/drawing/2014/main" id="{46060653-1A02-4A73-9FC1-751D105FC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1" name="Line 3">
            <a:extLst>
              <a:ext uri="{FF2B5EF4-FFF2-40B4-BE49-F238E27FC236}">
                <a16:creationId xmlns:a16="http://schemas.microsoft.com/office/drawing/2014/main" id="{4C0ABB98-C38E-4A49-A0A3-AF85E313D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A29364BA-8249-4750-9AD5-ECF21FD68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022A7417-0E3C-4294-B302-32BAA1BC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9334" name="Group 6">
            <a:extLst>
              <a:ext uri="{FF2B5EF4-FFF2-40B4-BE49-F238E27FC236}">
                <a16:creationId xmlns:a16="http://schemas.microsoft.com/office/drawing/2014/main" id="{27177D1F-DFC0-44B6-AD64-3A63EE81770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99335" name="Oval 7">
              <a:extLst>
                <a:ext uri="{FF2B5EF4-FFF2-40B4-BE49-F238E27FC236}">
                  <a16:creationId xmlns:a16="http://schemas.microsoft.com/office/drawing/2014/main" id="{661FF9E9-A04F-4E1F-B1CF-664C1A4F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B441948D-6460-40EA-8637-66C755D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C9B8C7FE-CDB9-4D47-8D10-18267400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8" name="Oval 10">
              <a:extLst>
                <a:ext uri="{FF2B5EF4-FFF2-40B4-BE49-F238E27FC236}">
                  <a16:creationId xmlns:a16="http://schemas.microsoft.com/office/drawing/2014/main" id="{1500FA1D-A14A-432C-AB2B-9836C6168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2A0F8282-1D19-4096-878E-94FBAB03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0" name="Oval 12">
              <a:extLst>
                <a:ext uri="{FF2B5EF4-FFF2-40B4-BE49-F238E27FC236}">
                  <a16:creationId xmlns:a16="http://schemas.microsoft.com/office/drawing/2014/main" id="{A7CC4A1C-5B0A-4892-93B7-514020BC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1" name="Oval 13">
              <a:extLst>
                <a:ext uri="{FF2B5EF4-FFF2-40B4-BE49-F238E27FC236}">
                  <a16:creationId xmlns:a16="http://schemas.microsoft.com/office/drawing/2014/main" id="{CE2204E1-69D2-47F4-B8D4-6A3FCB1C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DCDEECC6-4F8C-4518-94A5-A8EE6309F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3" name="Oval 15">
              <a:extLst>
                <a:ext uri="{FF2B5EF4-FFF2-40B4-BE49-F238E27FC236}">
                  <a16:creationId xmlns:a16="http://schemas.microsoft.com/office/drawing/2014/main" id="{AA564ED2-91DB-48F0-8E4E-675E34E5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4" name="Oval 16">
              <a:extLst>
                <a:ext uri="{FF2B5EF4-FFF2-40B4-BE49-F238E27FC236}">
                  <a16:creationId xmlns:a16="http://schemas.microsoft.com/office/drawing/2014/main" id="{62423097-C345-415D-9714-A1AEB23A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09EC9ADE-8C3B-4D9B-B4BA-E4949507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6" name="Oval 18">
              <a:extLst>
                <a:ext uri="{FF2B5EF4-FFF2-40B4-BE49-F238E27FC236}">
                  <a16:creationId xmlns:a16="http://schemas.microsoft.com/office/drawing/2014/main" id="{3655649F-641D-4356-B7C1-29EBED78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7" name="Oval 19">
              <a:extLst>
                <a:ext uri="{FF2B5EF4-FFF2-40B4-BE49-F238E27FC236}">
                  <a16:creationId xmlns:a16="http://schemas.microsoft.com/office/drawing/2014/main" id="{38DD7A09-9293-47A8-89DE-74B0EC40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2CD4FF5E-C1C1-40D0-916A-5F1C6327E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9" name="Oval 21">
              <a:extLst>
                <a:ext uri="{FF2B5EF4-FFF2-40B4-BE49-F238E27FC236}">
                  <a16:creationId xmlns:a16="http://schemas.microsoft.com/office/drawing/2014/main" id="{832343BA-5897-4428-B9FA-9CF83F57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0" name="Oval 22">
              <a:extLst>
                <a:ext uri="{FF2B5EF4-FFF2-40B4-BE49-F238E27FC236}">
                  <a16:creationId xmlns:a16="http://schemas.microsoft.com/office/drawing/2014/main" id="{1DC35E54-F22A-426A-AFF9-0667F5304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1" name="Oval 23">
              <a:extLst>
                <a:ext uri="{FF2B5EF4-FFF2-40B4-BE49-F238E27FC236}">
                  <a16:creationId xmlns:a16="http://schemas.microsoft.com/office/drawing/2014/main" id="{7139699A-1714-46F5-BE40-5E97A026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2" name="Oval 24">
              <a:extLst>
                <a:ext uri="{FF2B5EF4-FFF2-40B4-BE49-F238E27FC236}">
                  <a16:creationId xmlns:a16="http://schemas.microsoft.com/office/drawing/2014/main" id="{94BCE38B-441B-48DD-953A-CC327FE5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3" name="Oval 25">
              <a:extLst>
                <a:ext uri="{FF2B5EF4-FFF2-40B4-BE49-F238E27FC236}">
                  <a16:creationId xmlns:a16="http://schemas.microsoft.com/office/drawing/2014/main" id="{A7565ADF-F5A0-4A8F-B3F7-6AD3EB28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4" name="Oval 26">
              <a:extLst>
                <a:ext uri="{FF2B5EF4-FFF2-40B4-BE49-F238E27FC236}">
                  <a16:creationId xmlns:a16="http://schemas.microsoft.com/office/drawing/2014/main" id="{2282B29F-A4EE-43B8-A298-2F39775B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5" name="Oval 27">
              <a:extLst>
                <a:ext uri="{FF2B5EF4-FFF2-40B4-BE49-F238E27FC236}">
                  <a16:creationId xmlns:a16="http://schemas.microsoft.com/office/drawing/2014/main" id="{D6C20991-BA2C-45F9-9C7A-6E078107E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6" name="Oval 28">
              <a:extLst>
                <a:ext uri="{FF2B5EF4-FFF2-40B4-BE49-F238E27FC236}">
                  <a16:creationId xmlns:a16="http://schemas.microsoft.com/office/drawing/2014/main" id="{E937D029-CA59-4712-8146-3FC7D83F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7" name="Oval 29">
              <a:extLst>
                <a:ext uri="{FF2B5EF4-FFF2-40B4-BE49-F238E27FC236}">
                  <a16:creationId xmlns:a16="http://schemas.microsoft.com/office/drawing/2014/main" id="{F212F136-FEED-4A85-AA1A-473FFE74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8" name="Oval 30">
              <a:extLst>
                <a:ext uri="{FF2B5EF4-FFF2-40B4-BE49-F238E27FC236}">
                  <a16:creationId xmlns:a16="http://schemas.microsoft.com/office/drawing/2014/main" id="{A445C805-CDB6-4ECB-9A3B-D8717887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9" name="Oval 31">
              <a:extLst>
                <a:ext uri="{FF2B5EF4-FFF2-40B4-BE49-F238E27FC236}">
                  <a16:creationId xmlns:a16="http://schemas.microsoft.com/office/drawing/2014/main" id="{3BB785C5-9E14-4320-8DB1-41879014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0" name="Oval 32">
              <a:extLst>
                <a:ext uri="{FF2B5EF4-FFF2-40B4-BE49-F238E27FC236}">
                  <a16:creationId xmlns:a16="http://schemas.microsoft.com/office/drawing/2014/main" id="{B87407B7-1277-43BE-B101-671F5CFD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1" name="Oval 33">
              <a:extLst>
                <a:ext uri="{FF2B5EF4-FFF2-40B4-BE49-F238E27FC236}">
                  <a16:creationId xmlns:a16="http://schemas.microsoft.com/office/drawing/2014/main" id="{F175E2CD-484E-4126-95CB-60C52C14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2" name="Oval 34">
              <a:extLst>
                <a:ext uri="{FF2B5EF4-FFF2-40B4-BE49-F238E27FC236}">
                  <a16:creationId xmlns:a16="http://schemas.microsoft.com/office/drawing/2014/main" id="{5B6C5DE4-1D6E-42D3-A73E-CA71CE7A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3" name="Oval 35">
              <a:extLst>
                <a:ext uri="{FF2B5EF4-FFF2-40B4-BE49-F238E27FC236}">
                  <a16:creationId xmlns:a16="http://schemas.microsoft.com/office/drawing/2014/main" id="{9F7D80E2-80C3-4259-BC5E-135DB912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4" name="Oval 36">
              <a:extLst>
                <a:ext uri="{FF2B5EF4-FFF2-40B4-BE49-F238E27FC236}">
                  <a16:creationId xmlns:a16="http://schemas.microsoft.com/office/drawing/2014/main" id="{1460FBEB-7DB2-46B9-B16E-CE307BF0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5" name="Oval 37">
              <a:extLst>
                <a:ext uri="{FF2B5EF4-FFF2-40B4-BE49-F238E27FC236}">
                  <a16:creationId xmlns:a16="http://schemas.microsoft.com/office/drawing/2014/main" id="{0B257751-DA37-47D3-B41E-563AF944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6" name="Oval 38">
              <a:extLst>
                <a:ext uri="{FF2B5EF4-FFF2-40B4-BE49-F238E27FC236}">
                  <a16:creationId xmlns:a16="http://schemas.microsoft.com/office/drawing/2014/main" id="{1D241DB1-ED02-428F-983E-3D158B80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7" name="Oval 39">
              <a:extLst>
                <a:ext uri="{FF2B5EF4-FFF2-40B4-BE49-F238E27FC236}">
                  <a16:creationId xmlns:a16="http://schemas.microsoft.com/office/drawing/2014/main" id="{D4F6498B-41AB-4E11-8F09-EAE0727B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8" name="Oval 40">
              <a:extLst>
                <a:ext uri="{FF2B5EF4-FFF2-40B4-BE49-F238E27FC236}">
                  <a16:creationId xmlns:a16="http://schemas.microsoft.com/office/drawing/2014/main" id="{751AF089-F155-4F2E-8DBC-CA91BEFD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9" name="Oval 41">
              <a:extLst>
                <a:ext uri="{FF2B5EF4-FFF2-40B4-BE49-F238E27FC236}">
                  <a16:creationId xmlns:a16="http://schemas.microsoft.com/office/drawing/2014/main" id="{73C46F2B-1D40-4121-8451-76FA54EBD3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0" name="Oval 42">
              <a:extLst>
                <a:ext uri="{FF2B5EF4-FFF2-40B4-BE49-F238E27FC236}">
                  <a16:creationId xmlns:a16="http://schemas.microsoft.com/office/drawing/2014/main" id="{011D06CA-5FD1-4186-B505-2FD595CAC4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1" name="Oval 43">
              <a:extLst>
                <a:ext uri="{FF2B5EF4-FFF2-40B4-BE49-F238E27FC236}">
                  <a16:creationId xmlns:a16="http://schemas.microsoft.com/office/drawing/2014/main" id="{4E7772D1-80A9-4C7F-80C3-86754FEDC9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2" name="Oval 44">
              <a:extLst>
                <a:ext uri="{FF2B5EF4-FFF2-40B4-BE49-F238E27FC236}">
                  <a16:creationId xmlns:a16="http://schemas.microsoft.com/office/drawing/2014/main" id="{AD65FF89-10C1-4E9A-B5D4-EFA582344D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3" name="Oval 45">
              <a:extLst>
                <a:ext uri="{FF2B5EF4-FFF2-40B4-BE49-F238E27FC236}">
                  <a16:creationId xmlns:a16="http://schemas.microsoft.com/office/drawing/2014/main" id="{F4E0E400-9253-4BBD-8F5F-502C3E40E8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4" name="Oval 46">
              <a:extLst>
                <a:ext uri="{FF2B5EF4-FFF2-40B4-BE49-F238E27FC236}">
                  <a16:creationId xmlns:a16="http://schemas.microsoft.com/office/drawing/2014/main" id="{1FD4207A-B3CF-449F-8E42-CEE4A444C6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5" name="Oval 47">
              <a:extLst>
                <a:ext uri="{FF2B5EF4-FFF2-40B4-BE49-F238E27FC236}">
                  <a16:creationId xmlns:a16="http://schemas.microsoft.com/office/drawing/2014/main" id="{985ACD88-0643-4DFE-82C0-968788F5BA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6" name="Oval 48">
              <a:extLst>
                <a:ext uri="{FF2B5EF4-FFF2-40B4-BE49-F238E27FC236}">
                  <a16:creationId xmlns:a16="http://schemas.microsoft.com/office/drawing/2014/main" id="{D3C3754A-58B7-4312-8BB9-E1306897BE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7" name="Oval 49">
              <a:extLst>
                <a:ext uri="{FF2B5EF4-FFF2-40B4-BE49-F238E27FC236}">
                  <a16:creationId xmlns:a16="http://schemas.microsoft.com/office/drawing/2014/main" id="{589D1610-B9C2-4458-84B5-D43AC95FB7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8" name="Oval 50">
              <a:extLst>
                <a:ext uri="{FF2B5EF4-FFF2-40B4-BE49-F238E27FC236}">
                  <a16:creationId xmlns:a16="http://schemas.microsoft.com/office/drawing/2014/main" id="{7E73F9A2-7C85-4187-9760-24F7E2EFD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9" name="Oval 51">
              <a:extLst>
                <a:ext uri="{FF2B5EF4-FFF2-40B4-BE49-F238E27FC236}">
                  <a16:creationId xmlns:a16="http://schemas.microsoft.com/office/drawing/2014/main" id="{B7DD40A5-ECFA-46D6-99A7-4F3976A8A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0" name="Oval 52">
              <a:extLst>
                <a:ext uri="{FF2B5EF4-FFF2-40B4-BE49-F238E27FC236}">
                  <a16:creationId xmlns:a16="http://schemas.microsoft.com/office/drawing/2014/main" id="{5F084C4C-B5F0-4CFE-BE5D-0897B6AD50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1" name="Oval 53">
              <a:extLst>
                <a:ext uri="{FF2B5EF4-FFF2-40B4-BE49-F238E27FC236}">
                  <a16:creationId xmlns:a16="http://schemas.microsoft.com/office/drawing/2014/main" id="{947D0A83-DDF8-4782-A8B6-494125E3E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2" name="Oval 54">
              <a:extLst>
                <a:ext uri="{FF2B5EF4-FFF2-40B4-BE49-F238E27FC236}">
                  <a16:creationId xmlns:a16="http://schemas.microsoft.com/office/drawing/2014/main" id="{A1C81E2A-C24D-422A-B0F3-F83EC7BFAD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3" name="Oval 55">
              <a:extLst>
                <a:ext uri="{FF2B5EF4-FFF2-40B4-BE49-F238E27FC236}">
                  <a16:creationId xmlns:a16="http://schemas.microsoft.com/office/drawing/2014/main" id="{AF3741FC-8091-43D7-9EE3-E6E05AECE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4" name="Oval 56">
              <a:extLst>
                <a:ext uri="{FF2B5EF4-FFF2-40B4-BE49-F238E27FC236}">
                  <a16:creationId xmlns:a16="http://schemas.microsoft.com/office/drawing/2014/main" id="{62AEF42A-4BF7-4AC0-BFC5-6F0B632287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5" name="Oval 57">
              <a:extLst>
                <a:ext uri="{FF2B5EF4-FFF2-40B4-BE49-F238E27FC236}">
                  <a16:creationId xmlns:a16="http://schemas.microsoft.com/office/drawing/2014/main" id="{C26F82EA-1380-4F86-8BE8-87126D434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6" name="Oval 58">
              <a:extLst>
                <a:ext uri="{FF2B5EF4-FFF2-40B4-BE49-F238E27FC236}">
                  <a16:creationId xmlns:a16="http://schemas.microsoft.com/office/drawing/2014/main" id="{9E6673B9-4371-4E57-9DD8-1B139A1223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7" name="Oval 59">
              <a:extLst>
                <a:ext uri="{FF2B5EF4-FFF2-40B4-BE49-F238E27FC236}">
                  <a16:creationId xmlns:a16="http://schemas.microsoft.com/office/drawing/2014/main" id="{210F734D-8C73-42BA-8E0D-C00B398800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8" name="Oval 60">
              <a:extLst>
                <a:ext uri="{FF2B5EF4-FFF2-40B4-BE49-F238E27FC236}">
                  <a16:creationId xmlns:a16="http://schemas.microsoft.com/office/drawing/2014/main" id="{DAABC1DD-69F4-45C9-B159-33B4B6163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9" name="Oval 61">
              <a:extLst>
                <a:ext uri="{FF2B5EF4-FFF2-40B4-BE49-F238E27FC236}">
                  <a16:creationId xmlns:a16="http://schemas.microsoft.com/office/drawing/2014/main" id="{7BFD9446-19A7-4966-8E1F-12C9777D5C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0" name="Oval 62">
              <a:extLst>
                <a:ext uri="{FF2B5EF4-FFF2-40B4-BE49-F238E27FC236}">
                  <a16:creationId xmlns:a16="http://schemas.microsoft.com/office/drawing/2014/main" id="{F7032A08-8D98-401D-949B-E118371642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1" name="Oval 63">
              <a:extLst>
                <a:ext uri="{FF2B5EF4-FFF2-40B4-BE49-F238E27FC236}">
                  <a16:creationId xmlns:a16="http://schemas.microsoft.com/office/drawing/2014/main" id="{0774CFDB-1114-4010-990D-2B2B9DACC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2" name="Oval 64">
              <a:extLst>
                <a:ext uri="{FF2B5EF4-FFF2-40B4-BE49-F238E27FC236}">
                  <a16:creationId xmlns:a16="http://schemas.microsoft.com/office/drawing/2014/main" id="{5C11CC7F-1E51-4D76-8462-E6415AC4DF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3" name="Oval 65">
              <a:extLst>
                <a:ext uri="{FF2B5EF4-FFF2-40B4-BE49-F238E27FC236}">
                  <a16:creationId xmlns:a16="http://schemas.microsoft.com/office/drawing/2014/main" id="{3699F42A-D64A-45AD-882C-9E5F3EE8FC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4" name="Oval 66">
              <a:extLst>
                <a:ext uri="{FF2B5EF4-FFF2-40B4-BE49-F238E27FC236}">
                  <a16:creationId xmlns:a16="http://schemas.microsoft.com/office/drawing/2014/main" id="{08595592-08DB-4A98-B661-8F1446691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5" name="Oval 67">
              <a:extLst>
                <a:ext uri="{FF2B5EF4-FFF2-40B4-BE49-F238E27FC236}">
                  <a16:creationId xmlns:a16="http://schemas.microsoft.com/office/drawing/2014/main" id="{2B54D6F0-E984-4CCA-A343-C82C5FF29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6" name="Oval 68">
              <a:extLst>
                <a:ext uri="{FF2B5EF4-FFF2-40B4-BE49-F238E27FC236}">
                  <a16:creationId xmlns:a16="http://schemas.microsoft.com/office/drawing/2014/main" id="{E95F5D25-73D6-4B4E-A741-0C6A551A5D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7" name="Oval 69">
              <a:extLst>
                <a:ext uri="{FF2B5EF4-FFF2-40B4-BE49-F238E27FC236}">
                  <a16:creationId xmlns:a16="http://schemas.microsoft.com/office/drawing/2014/main" id="{88E57497-D07D-4A78-9C9D-E1F42653F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8" name="Oval 70">
              <a:extLst>
                <a:ext uri="{FF2B5EF4-FFF2-40B4-BE49-F238E27FC236}">
                  <a16:creationId xmlns:a16="http://schemas.microsoft.com/office/drawing/2014/main" id="{471F1279-4BD5-49B0-A71A-76BCCF445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9" name="Oval 71">
              <a:extLst>
                <a:ext uri="{FF2B5EF4-FFF2-40B4-BE49-F238E27FC236}">
                  <a16:creationId xmlns:a16="http://schemas.microsoft.com/office/drawing/2014/main" id="{4214588A-83FB-4A3B-B81E-68EBFD41CD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0" name="Oval 72">
              <a:extLst>
                <a:ext uri="{FF2B5EF4-FFF2-40B4-BE49-F238E27FC236}">
                  <a16:creationId xmlns:a16="http://schemas.microsoft.com/office/drawing/2014/main" id="{74967682-1BD2-4CAD-85EF-A8CD8A574C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1" name="Oval 73">
              <a:extLst>
                <a:ext uri="{FF2B5EF4-FFF2-40B4-BE49-F238E27FC236}">
                  <a16:creationId xmlns:a16="http://schemas.microsoft.com/office/drawing/2014/main" id="{09F4E41B-E1DD-4CEB-BE54-FF190DB37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2" name="Oval 74">
              <a:extLst>
                <a:ext uri="{FF2B5EF4-FFF2-40B4-BE49-F238E27FC236}">
                  <a16:creationId xmlns:a16="http://schemas.microsoft.com/office/drawing/2014/main" id="{4D8F5ABF-F700-4C7E-BC22-8957D9A5D9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9403" name="Line 75">
            <a:extLst>
              <a:ext uri="{FF2B5EF4-FFF2-40B4-BE49-F238E27FC236}">
                <a16:creationId xmlns:a16="http://schemas.microsoft.com/office/drawing/2014/main" id="{82773078-0659-448C-8CA0-A4C8F44A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4" name="Line 76">
            <a:extLst>
              <a:ext uri="{FF2B5EF4-FFF2-40B4-BE49-F238E27FC236}">
                <a16:creationId xmlns:a16="http://schemas.microsoft.com/office/drawing/2014/main" id="{FF88C7BA-7AA5-4EA2-B8CA-7C02C1B8CD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5" name="Line 77">
            <a:extLst>
              <a:ext uri="{FF2B5EF4-FFF2-40B4-BE49-F238E27FC236}">
                <a16:creationId xmlns:a16="http://schemas.microsoft.com/office/drawing/2014/main" id="{95C326B4-A0EC-4CED-A2DC-4F304B12E6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6" name="Oval 78">
            <a:extLst>
              <a:ext uri="{FF2B5EF4-FFF2-40B4-BE49-F238E27FC236}">
                <a16:creationId xmlns:a16="http://schemas.microsoft.com/office/drawing/2014/main" id="{7417788C-4F00-4C96-9462-D3597ED4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7" name="Line 79">
            <a:extLst>
              <a:ext uri="{FF2B5EF4-FFF2-40B4-BE49-F238E27FC236}">
                <a16:creationId xmlns:a16="http://schemas.microsoft.com/office/drawing/2014/main" id="{CB28A3DD-AD93-4A48-A576-5C876A3081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8" name="Line 80">
            <a:extLst>
              <a:ext uri="{FF2B5EF4-FFF2-40B4-BE49-F238E27FC236}">
                <a16:creationId xmlns:a16="http://schemas.microsoft.com/office/drawing/2014/main" id="{23A1CA76-C0AB-4A24-B1CE-EA6F33644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9" name="Line 81">
            <a:extLst>
              <a:ext uri="{FF2B5EF4-FFF2-40B4-BE49-F238E27FC236}">
                <a16:creationId xmlns:a16="http://schemas.microsoft.com/office/drawing/2014/main" id="{EDD5AA51-614D-43D0-82A7-92B1FF408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0" name="Line 82">
            <a:extLst>
              <a:ext uri="{FF2B5EF4-FFF2-40B4-BE49-F238E27FC236}">
                <a16:creationId xmlns:a16="http://schemas.microsoft.com/office/drawing/2014/main" id="{9E02887D-24EB-4F91-8A34-C74018A37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1" name="Rectangle 83">
            <a:extLst>
              <a:ext uri="{FF2B5EF4-FFF2-40B4-BE49-F238E27FC236}">
                <a16:creationId xmlns:a16="http://schemas.microsoft.com/office/drawing/2014/main" id="{EBB12604-395C-4D24-9F40-3649D3D1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2" name="Rectangle 84">
            <a:extLst>
              <a:ext uri="{FF2B5EF4-FFF2-40B4-BE49-F238E27FC236}">
                <a16:creationId xmlns:a16="http://schemas.microsoft.com/office/drawing/2014/main" id="{88FF8DA1-3FE2-4D5A-8232-A7F29865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3" name="Rectangle 85">
            <a:extLst>
              <a:ext uri="{FF2B5EF4-FFF2-40B4-BE49-F238E27FC236}">
                <a16:creationId xmlns:a16="http://schemas.microsoft.com/office/drawing/2014/main" id="{DD6025D8-64E4-493F-8B55-18ED5EA6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4" name="Rectangle 86">
            <a:extLst>
              <a:ext uri="{FF2B5EF4-FFF2-40B4-BE49-F238E27FC236}">
                <a16:creationId xmlns:a16="http://schemas.microsoft.com/office/drawing/2014/main" id="{39D65BB3-6FF1-4F15-980D-20E09654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5" name="Oval 87">
            <a:extLst>
              <a:ext uri="{FF2B5EF4-FFF2-40B4-BE49-F238E27FC236}">
                <a16:creationId xmlns:a16="http://schemas.microsoft.com/office/drawing/2014/main" id="{5DADAE35-29E4-48FD-90EC-9D03365F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6" name="Oval 88">
            <a:extLst>
              <a:ext uri="{FF2B5EF4-FFF2-40B4-BE49-F238E27FC236}">
                <a16:creationId xmlns:a16="http://schemas.microsoft.com/office/drawing/2014/main" id="{CE52E3FB-180F-4C58-A383-AEFAF53C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7" name="Oval 89">
            <a:extLst>
              <a:ext uri="{FF2B5EF4-FFF2-40B4-BE49-F238E27FC236}">
                <a16:creationId xmlns:a16="http://schemas.microsoft.com/office/drawing/2014/main" id="{252B4A71-FA3E-4519-B5EA-2A3B219D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8" name="Line 90">
            <a:extLst>
              <a:ext uri="{FF2B5EF4-FFF2-40B4-BE49-F238E27FC236}">
                <a16:creationId xmlns:a16="http://schemas.microsoft.com/office/drawing/2014/main" id="{C8D8DA8D-FAB3-4F1C-9111-87A114A63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>
            <a:extLst>
              <a:ext uri="{FF2B5EF4-FFF2-40B4-BE49-F238E27FC236}">
                <a16:creationId xmlns:a16="http://schemas.microsoft.com/office/drawing/2014/main" id="{227E726E-12FC-462C-B642-B1CD21EA5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2DB85A10-B315-4ECA-B0F5-75F355576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C9DCCB2B-9975-49B3-A5C9-02E9B5196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E668D62-96C4-4DB3-B56D-E2C40156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39C98B34-CECD-42C4-A2D8-C2663579C1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80D9F41A-BF35-4B52-9211-9C451B767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65D4E97-C7A7-4FDB-AE1C-2FD803D7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C93E8CC3-C284-4CCF-A30C-FAA384DF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2" name="Oval 10">
              <a:extLst>
                <a:ext uri="{FF2B5EF4-FFF2-40B4-BE49-F238E27FC236}">
                  <a16:creationId xmlns:a16="http://schemas.microsoft.com/office/drawing/2014/main" id="{747EB269-1CFE-48C0-B010-9D544F78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83887B13-F843-48F6-8E5E-04034805F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4" name="Oval 12">
              <a:extLst>
                <a:ext uri="{FF2B5EF4-FFF2-40B4-BE49-F238E27FC236}">
                  <a16:creationId xmlns:a16="http://schemas.microsoft.com/office/drawing/2014/main" id="{23698C2A-FEBE-4F05-A02F-E1A7BBE5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5" name="Oval 13">
              <a:extLst>
                <a:ext uri="{FF2B5EF4-FFF2-40B4-BE49-F238E27FC236}">
                  <a16:creationId xmlns:a16="http://schemas.microsoft.com/office/drawing/2014/main" id="{074F743F-C547-4803-9B78-0B18F0AF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F37E7C21-4BD6-45A2-BE64-2B62B1A06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7" name="Oval 15">
              <a:extLst>
                <a:ext uri="{FF2B5EF4-FFF2-40B4-BE49-F238E27FC236}">
                  <a16:creationId xmlns:a16="http://schemas.microsoft.com/office/drawing/2014/main" id="{9DF12DBA-9EDA-4F72-BA2E-C53B7AFA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8" name="Oval 16">
              <a:extLst>
                <a:ext uri="{FF2B5EF4-FFF2-40B4-BE49-F238E27FC236}">
                  <a16:creationId xmlns:a16="http://schemas.microsoft.com/office/drawing/2014/main" id="{966DF7E9-B55A-4C00-A31F-9CCE4415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1695777C-6849-4EBE-88AD-56CE0281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0" name="Oval 18">
              <a:extLst>
                <a:ext uri="{FF2B5EF4-FFF2-40B4-BE49-F238E27FC236}">
                  <a16:creationId xmlns:a16="http://schemas.microsoft.com/office/drawing/2014/main" id="{E670DF20-C383-496D-9527-7AF9AB5F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1" name="Oval 19">
              <a:extLst>
                <a:ext uri="{FF2B5EF4-FFF2-40B4-BE49-F238E27FC236}">
                  <a16:creationId xmlns:a16="http://schemas.microsoft.com/office/drawing/2014/main" id="{389542F2-9572-472E-A276-B3300192F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CB88FD1-4B8D-4410-820F-76BB58A4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3" name="Oval 21">
              <a:extLst>
                <a:ext uri="{FF2B5EF4-FFF2-40B4-BE49-F238E27FC236}">
                  <a16:creationId xmlns:a16="http://schemas.microsoft.com/office/drawing/2014/main" id="{AB2AB6A4-5BB6-4C3F-AF72-9EF5162F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4" name="Oval 22">
              <a:extLst>
                <a:ext uri="{FF2B5EF4-FFF2-40B4-BE49-F238E27FC236}">
                  <a16:creationId xmlns:a16="http://schemas.microsoft.com/office/drawing/2014/main" id="{32EC8F4F-2D98-4F36-97D7-FF4F5D1B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5" name="Oval 23">
              <a:extLst>
                <a:ext uri="{FF2B5EF4-FFF2-40B4-BE49-F238E27FC236}">
                  <a16:creationId xmlns:a16="http://schemas.microsoft.com/office/drawing/2014/main" id="{C6418A5C-8E37-4221-88D7-17D41856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6" name="Oval 24">
              <a:extLst>
                <a:ext uri="{FF2B5EF4-FFF2-40B4-BE49-F238E27FC236}">
                  <a16:creationId xmlns:a16="http://schemas.microsoft.com/office/drawing/2014/main" id="{C1AC2BC6-3A53-49BE-9E3E-FBC96D90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7" name="Oval 25">
              <a:extLst>
                <a:ext uri="{FF2B5EF4-FFF2-40B4-BE49-F238E27FC236}">
                  <a16:creationId xmlns:a16="http://schemas.microsoft.com/office/drawing/2014/main" id="{343F55B8-2E4E-4EE0-8823-0A936C38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8" name="Oval 26">
              <a:extLst>
                <a:ext uri="{FF2B5EF4-FFF2-40B4-BE49-F238E27FC236}">
                  <a16:creationId xmlns:a16="http://schemas.microsoft.com/office/drawing/2014/main" id="{933AF013-E93F-455C-A070-09C44708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9" name="Oval 27">
              <a:extLst>
                <a:ext uri="{FF2B5EF4-FFF2-40B4-BE49-F238E27FC236}">
                  <a16:creationId xmlns:a16="http://schemas.microsoft.com/office/drawing/2014/main" id="{015FE1F9-0EF9-474D-BFD8-15428269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0" name="Oval 28">
              <a:extLst>
                <a:ext uri="{FF2B5EF4-FFF2-40B4-BE49-F238E27FC236}">
                  <a16:creationId xmlns:a16="http://schemas.microsoft.com/office/drawing/2014/main" id="{C75DF767-4C5A-439D-82C4-B3E63E5B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1" name="Oval 29">
              <a:extLst>
                <a:ext uri="{FF2B5EF4-FFF2-40B4-BE49-F238E27FC236}">
                  <a16:creationId xmlns:a16="http://schemas.microsoft.com/office/drawing/2014/main" id="{D1168840-78A3-4105-A0C6-BAF32604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2" name="Oval 30">
              <a:extLst>
                <a:ext uri="{FF2B5EF4-FFF2-40B4-BE49-F238E27FC236}">
                  <a16:creationId xmlns:a16="http://schemas.microsoft.com/office/drawing/2014/main" id="{5A0A834E-4704-4C7F-9BD3-6052F4CCF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3" name="Oval 31">
              <a:extLst>
                <a:ext uri="{FF2B5EF4-FFF2-40B4-BE49-F238E27FC236}">
                  <a16:creationId xmlns:a16="http://schemas.microsoft.com/office/drawing/2014/main" id="{8AED8E7A-3838-4AE5-958D-16D52081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4" name="Oval 32">
              <a:extLst>
                <a:ext uri="{FF2B5EF4-FFF2-40B4-BE49-F238E27FC236}">
                  <a16:creationId xmlns:a16="http://schemas.microsoft.com/office/drawing/2014/main" id="{BDCCE8AF-D8AB-4B61-B847-20E6F7ECE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5" name="Oval 33">
              <a:extLst>
                <a:ext uri="{FF2B5EF4-FFF2-40B4-BE49-F238E27FC236}">
                  <a16:creationId xmlns:a16="http://schemas.microsoft.com/office/drawing/2014/main" id="{E6312524-B3B2-4C5D-8235-BB1213B8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6" name="Oval 34">
              <a:extLst>
                <a:ext uri="{FF2B5EF4-FFF2-40B4-BE49-F238E27FC236}">
                  <a16:creationId xmlns:a16="http://schemas.microsoft.com/office/drawing/2014/main" id="{EFCD466A-327D-4563-8F43-00EBD45E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7" name="Oval 35">
              <a:extLst>
                <a:ext uri="{FF2B5EF4-FFF2-40B4-BE49-F238E27FC236}">
                  <a16:creationId xmlns:a16="http://schemas.microsoft.com/office/drawing/2014/main" id="{97DDBD9B-F2D9-4D22-B131-B1945B5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8" name="Oval 36">
              <a:extLst>
                <a:ext uri="{FF2B5EF4-FFF2-40B4-BE49-F238E27FC236}">
                  <a16:creationId xmlns:a16="http://schemas.microsoft.com/office/drawing/2014/main" id="{59A531C2-A4A8-4595-A681-8EEA82A6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9" name="Oval 37">
              <a:extLst>
                <a:ext uri="{FF2B5EF4-FFF2-40B4-BE49-F238E27FC236}">
                  <a16:creationId xmlns:a16="http://schemas.microsoft.com/office/drawing/2014/main" id="{81FF5A17-9F4F-492B-AF02-354DD6BC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0" name="Oval 38">
              <a:extLst>
                <a:ext uri="{FF2B5EF4-FFF2-40B4-BE49-F238E27FC236}">
                  <a16:creationId xmlns:a16="http://schemas.microsoft.com/office/drawing/2014/main" id="{AAAC3D81-1FF3-47AC-BA2E-186836DF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1" name="Oval 39">
              <a:extLst>
                <a:ext uri="{FF2B5EF4-FFF2-40B4-BE49-F238E27FC236}">
                  <a16:creationId xmlns:a16="http://schemas.microsoft.com/office/drawing/2014/main" id="{022FDF90-11DA-46F9-9039-93091D92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2" name="Oval 40">
              <a:extLst>
                <a:ext uri="{FF2B5EF4-FFF2-40B4-BE49-F238E27FC236}">
                  <a16:creationId xmlns:a16="http://schemas.microsoft.com/office/drawing/2014/main" id="{34B5C71A-06DD-4250-86C7-DE53182C1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3" name="Oval 41">
              <a:extLst>
                <a:ext uri="{FF2B5EF4-FFF2-40B4-BE49-F238E27FC236}">
                  <a16:creationId xmlns:a16="http://schemas.microsoft.com/office/drawing/2014/main" id="{B1AD4388-971E-4D0D-AD38-CBA92859AF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4" name="Oval 42">
              <a:extLst>
                <a:ext uri="{FF2B5EF4-FFF2-40B4-BE49-F238E27FC236}">
                  <a16:creationId xmlns:a16="http://schemas.microsoft.com/office/drawing/2014/main" id="{316E0828-64DB-488E-8179-E1558C2FA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5" name="Oval 43">
              <a:extLst>
                <a:ext uri="{FF2B5EF4-FFF2-40B4-BE49-F238E27FC236}">
                  <a16:creationId xmlns:a16="http://schemas.microsoft.com/office/drawing/2014/main" id="{0911C454-D9A0-43B6-8EB1-2596A4645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6" name="Oval 44">
              <a:extLst>
                <a:ext uri="{FF2B5EF4-FFF2-40B4-BE49-F238E27FC236}">
                  <a16:creationId xmlns:a16="http://schemas.microsoft.com/office/drawing/2014/main" id="{44ADDBCA-A139-4E69-969F-A76EA6146C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7" name="Oval 45">
              <a:extLst>
                <a:ext uri="{FF2B5EF4-FFF2-40B4-BE49-F238E27FC236}">
                  <a16:creationId xmlns:a16="http://schemas.microsoft.com/office/drawing/2014/main" id="{335DAB20-7AF6-425F-88BF-9F475BB46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8" name="Oval 46">
              <a:extLst>
                <a:ext uri="{FF2B5EF4-FFF2-40B4-BE49-F238E27FC236}">
                  <a16:creationId xmlns:a16="http://schemas.microsoft.com/office/drawing/2014/main" id="{C3E779FB-EC97-4E40-B9FA-48CEF42F4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9" name="Oval 47">
              <a:extLst>
                <a:ext uri="{FF2B5EF4-FFF2-40B4-BE49-F238E27FC236}">
                  <a16:creationId xmlns:a16="http://schemas.microsoft.com/office/drawing/2014/main" id="{E3CD9704-3E2B-4E72-88A8-78372C997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0" name="Oval 48">
              <a:extLst>
                <a:ext uri="{FF2B5EF4-FFF2-40B4-BE49-F238E27FC236}">
                  <a16:creationId xmlns:a16="http://schemas.microsoft.com/office/drawing/2014/main" id="{E3560887-88B9-4D55-B387-972880650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1" name="Oval 49">
              <a:extLst>
                <a:ext uri="{FF2B5EF4-FFF2-40B4-BE49-F238E27FC236}">
                  <a16:creationId xmlns:a16="http://schemas.microsoft.com/office/drawing/2014/main" id="{73DEB9D0-009A-4FCC-B4C2-FFDAFD105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2" name="Oval 50">
              <a:extLst>
                <a:ext uri="{FF2B5EF4-FFF2-40B4-BE49-F238E27FC236}">
                  <a16:creationId xmlns:a16="http://schemas.microsoft.com/office/drawing/2014/main" id="{9A1E6968-BD55-4DDC-87CC-9DDC387C70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3" name="Oval 51">
              <a:extLst>
                <a:ext uri="{FF2B5EF4-FFF2-40B4-BE49-F238E27FC236}">
                  <a16:creationId xmlns:a16="http://schemas.microsoft.com/office/drawing/2014/main" id="{3F993DF5-41CB-4BE7-A80F-E6DCDB066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4" name="Oval 52">
              <a:extLst>
                <a:ext uri="{FF2B5EF4-FFF2-40B4-BE49-F238E27FC236}">
                  <a16:creationId xmlns:a16="http://schemas.microsoft.com/office/drawing/2014/main" id="{C2234349-AC25-45EA-AD16-BB742A7C86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5" name="Oval 53">
              <a:extLst>
                <a:ext uri="{FF2B5EF4-FFF2-40B4-BE49-F238E27FC236}">
                  <a16:creationId xmlns:a16="http://schemas.microsoft.com/office/drawing/2014/main" id="{0FBEB304-53F4-4A71-B99F-862289E28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6" name="Oval 54">
              <a:extLst>
                <a:ext uri="{FF2B5EF4-FFF2-40B4-BE49-F238E27FC236}">
                  <a16:creationId xmlns:a16="http://schemas.microsoft.com/office/drawing/2014/main" id="{65D3B96B-C096-4FCD-B518-74A387AF34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7" name="Oval 55">
              <a:extLst>
                <a:ext uri="{FF2B5EF4-FFF2-40B4-BE49-F238E27FC236}">
                  <a16:creationId xmlns:a16="http://schemas.microsoft.com/office/drawing/2014/main" id="{A4CF9236-68E1-406D-8005-678707D8D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8" name="Oval 56">
              <a:extLst>
                <a:ext uri="{FF2B5EF4-FFF2-40B4-BE49-F238E27FC236}">
                  <a16:creationId xmlns:a16="http://schemas.microsoft.com/office/drawing/2014/main" id="{E67B0205-5D49-456A-8137-B073152BB4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9" name="Oval 57">
              <a:extLst>
                <a:ext uri="{FF2B5EF4-FFF2-40B4-BE49-F238E27FC236}">
                  <a16:creationId xmlns:a16="http://schemas.microsoft.com/office/drawing/2014/main" id="{2A391606-D371-466F-A96F-A4A0C076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0" name="Oval 58">
              <a:extLst>
                <a:ext uri="{FF2B5EF4-FFF2-40B4-BE49-F238E27FC236}">
                  <a16:creationId xmlns:a16="http://schemas.microsoft.com/office/drawing/2014/main" id="{61C0C3C4-FAE9-4455-BDE3-BF243FBFF9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1" name="Oval 59">
              <a:extLst>
                <a:ext uri="{FF2B5EF4-FFF2-40B4-BE49-F238E27FC236}">
                  <a16:creationId xmlns:a16="http://schemas.microsoft.com/office/drawing/2014/main" id="{DC420171-5F32-4FD4-B6F7-A7E29DF51F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2" name="Oval 60">
              <a:extLst>
                <a:ext uri="{FF2B5EF4-FFF2-40B4-BE49-F238E27FC236}">
                  <a16:creationId xmlns:a16="http://schemas.microsoft.com/office/drawing/2014/main" id="{F8A3E51E-B322-41B8-8A1E-D9FF5E6CD2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3" name="Oval 61">
              <a:extLst>
                <a:ext uri="{FF2B5EF4-FFF2-40B4-BE49-F238E27FC236}">
                  <a16:creationId xmlns:a16="http://schemas.microsoft.com/office/drawing/2014/main" id="{BAFF598E-86B1-448C-B9C4-5889A2B8D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4" name="Oval 62">
              <a:extLst>
                <a:ext uri="{FF2B5EF4-FFF2-40B4-BE49-F238E27FC236}">
                  <a16:creationId xmlns:a16="http://schemas.microsoft.com/office/drawing/2014/main" id="{29EB1948-74A4-4BAF-A51D-417DF421FB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5" name="Oval 63">
              <a:extLst>
                <a:ext uri="{FF2B5EF4-FFF2-40B4-BE49-F238E27FC236}">
                  <a16:creationId xmlns:a16="http://schemas.microsoft.com/office/drawing/2014/main" id="{0B2E34D5-4FE0-42CE-B24E-C255B62DAC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6" name="Oval 64">
              <a:extLst>
                <a:ext uri="{FF2B5EF4-FFF2-40B4-BE49-F238E27FC236}">
                  <a16:creationId xmlns:a16="http://schemas.microsoft.com/office/drawing/2014/main" id="{FDE92D61-810B-40D5-B044-FB16CA347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7" name="Oval 65">
              <a:extLst>
                <a:ext uri="{FF2B5EF4-FFF2-40B4-BE49-F238E27FC236}">
                  <a16:creationId xmlns:a16="http://schemas.microsoft.com/office/drawing/2014/main" id="{12232221-35A4-4DAC-839A-D3B0968D6D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8" name="Oval 66">
              <a:extLst>
                <a:ext uri="{FF2B5EF4-FFF2-40B4-BE49-F238E27FC236}">
                  <a16:creationId xmlns:a16="http://schemas.microsoft.com/office/drawing/2014/main" id="{F7363573-8F2C-4A72-8A3A-F012B2C99D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9" name="Oval 67">
              <a:extLst>
                <a:ext uri="{FF2B5EF4-FFF2-40B4-BE49-F238E27FC236}">
                  <a16:creationId xmlns:a16="http://schemas.microsoft.com/office/drawing/2014/main" id="{CDC435A1-5A62-471D-B751-23192FB8DB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0" name="Oval 68">
              <a:extLst>
                <a:ext uri="{FF2B5EF4-FFF2-40B4-BE49-F238E27FC236}">
                  <a16:creationId xmlns:a16="http://schemas.microsoft.com/office/drawing/2014/main" id="{CBD89E52-08F4-4D12-BF40-EA7F829EE7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1" name="Oval 69">
              <a:extLst>
                <a:ext uri="{FF2B5EF4-FFF2-40B4-BE49-F238E27FC236}">
                  <a16:creationId xmlns:a16="http://schemas.microsoft.com/office/drawing/2014/main" id="{B7618AC8-A4F7-44DA-B652-9DD9FC5395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2" name="Oval 70">
              <a:extLst>
                <a:ext uri="{FF2B5EF4-FFF2-40B4-BE49-F238E27FC236}">
                  <a16:creationId xmlns:a16="http://schemas.microsoft.com/office/drawing/2014/main" id="{3E66FC87-24A8-455D-A94F-188BFAB34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3" name="Oval 71">
              <a:extLst>
                <a:ext uri="{FF2B5EF4-FFF2-40B4-BE49-F238E27FC236}">
                  <a16:creationId xmlns:a16="http://schemas.microsoft.com/office/drawing/2014/main" id="{DAACC691-C031-4F5D-81A6-4F7D1C24B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4" name="Oval 72">
              <a:extLst>
                <a:ext uri="{FF2B5EF4-FFF2-40B4-BE49-F238E27FC236}">
                  <a16:creationId xmlns:a16="http://schemas.microsoft.com/office/drawing/2014/main" id="{CAEC10C7-DB4F-46DA-A494-345E9BFC15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5" name="Oval 73">
              <a:extLst>
                <a:ext uri="{FF2B5EF4-FFF2-40B4-BE49-F238E27FC236}">
                  <a16:creationId xmlns:a16="http://schemas.microsoft.com/office/drawing/2014/main" id="{FA200EA4-6F90-4F8A-B68E-532A9FFBD5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6" name="Oval 74">
              <a:extLst>
                <a:ext uri="{FF2B5EF4-FFF2-40B4-BE49-F238E27FC236}">
                  <a16:creationId xmlns:a16="http://schemas.microsoft.com/office/drawing/2014/main" id="{C9B518DE-837E-4878-B606-54753C983B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0427" name="Line 75">
            <a:extLst>
              <a:ext uri="{FF2B5EF4-FFF2-40B4-BE49-F238E27FC236}">
                <a16:creationId xmlns:a16="http://schemas.microsoft.com/office/drawing/2014/main" id="{EF4D8131-5B4E-49E7-8323-399594B82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28" name="Line 76">
            <a:extLst>
              <a:ext uri="{FF2B5EF4-FFF2-40B4-BE49-F238E27FC236}">
                <a16:creationId xmlns:a16="http://schemas.microsoft.com/office/drawing/2014/main" id="{D80D0AFD-5194-4AD2-B119-5C8492A44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29" name="Line 77">
            <a:extLst>
              <a:ext uri="{FF2B5EF4-FFF2-40B4-BE49-F238E27FC236}">
                <a16:creationId xmlns:a16="http://schemas.microsoft.com/office/drawing/2014/main" id="{636D7818-AC66-4699-9170-C0E5D0A54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0" name="Oval 78">
            <a:extLst>
              <a:ext uri="{FF2B5EF4-FFF2-40B4-BE49-F238E27FC236}">
                <a16:creationId xmlns:a16="http://schemas.microsoft.com/office/drawing/2014/main" id="{55D7B268-B667-49EE-804D-FD2740C1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1" name="Line 79">
            <a:extLst>
              <a:ext uri="{FF2B5EF4-FFF2-40B4-BE49-F238E27FC236}">
                <a16:creationId xmlns:a16="http://schemas.microsoft.com/office/drawing/2014/main" id="{89D836C2-6908-4EFF-B8EA-45EFE5E40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2" name="Line 80">
            <a:extLst>
              <a:ext uri="{FF2B5EF4-FFF2-40B4-BE49-F238E27FC236}">
                <a16:creationId xmlns:a16="http://schemas.microsoft.com/office/drawing/2014/main" id="{31D42559-230C-4057-B826-BD10329B6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3" name="Line 81">
            <a:extLst>
              <a:ext uri="{FF2B5EF4-FFF2-40B4-BE49-F238E27FC236}">
                <a16:creationId xmlns:a16="http://schemas.microsoft.com/office/drawing/2014/main" id="{15C8EB8A-1BFF-432E-9422-A0D33C349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4" name="Line 82">
            <a:extLst>
              <a:ext uri="{FF2B5EF4-FFF2-40B4-BE49-F238E27FC236}">
                <a16:creationId xmlns:a16="http://schemas.microsoft.com/office/drawing/2014/main" id="{C91F41D0-6DC6-44DD-BA72-EA1DF5A04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5" name="Rectangle 83">
            <a:extLst>
              <a:ext uri="{FF2B5EF4-FFF2-40B4-BE49-F238E27FC236}">
                <a16:creationId xmlns:a16="http://schemas.microsoft.com/office/drawing/2014/main" id="{50443437-45C4-4487-A40F-6904CD9C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6" name="Rectangle 84">
            <a:extLst>
              <a:ext uri="{FF2B5EF4-FFF2-40B4-BE49-F238E27FC236}">
                <a16:creationId xmlns:a16="http://schemas.microsoft.com/office/drawing/2014/main" id="{D7E2A2B0-D90B-40F2-A34A-5600EBBA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7" name="Rectangle 85">
            <a:extLst>
              <a:ext uri="{FF2B5EF4-FFF2-40B4-BE49-F238E27FC236}">
                <a16:creationId xmlns:a16="http://schemas.microsoft.com/office/drawing/2014/main" id="{941862B9-3098-485B-AF35-D8167AFA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8" name="Rectangle 86">
            <a:extLst>
              <a:ext uri="{FF2B5EF4-FFF2-40B4-BE49-F238E27FC236}">
                <a16:creationId xmlns:a16="http://schemas.microsoft.com/office/drawing/2014/main" id="{46F5C308-E52A-49DB-84FB-8473518F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9" name="Oval 87">
            <a:extLst>
              <a:ext uri="{FF2B5EF4-FFF2-40B4-BE49-F238E27FC236}">
                <a16:creationId xmlns:a16="http://schemas.microsoft.com/office/drawing/2014/main" id="{430CE584-ECC3-416A-AE6E-B4B7E3D3F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0" name="Oval 88">
            <a:extLst>
              <a:ext uri="{FF2B5EF4-FFF2-40B4-BE49-F238E27FC236}">
                <a16:creationId xmlns:a16="http://schemas.microsoft.com/office/drawing/2014/main" id="{9E81E6CE-BD0B-40E0-ABFF-52F472A8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1" name="Oval 89">
            <a:extLst>
              <a:ext uri="{FF2B5EF4-FFF2-40B4-BE49-F238E27FC236}">
                <a16:creationId xmlns:a16="http://schemas.microsoft.com/office/drawing/2014/main" id="{2FCFC8A1-E4C1-4CAF-A37A-465EF2D2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2" name="Line 90">
            <a:extLst>
              <a:ext uri="{FF2B5EF4-FFF2-40B4-BE49-F238E27FC236}">
                <a16:creationId xmlns:a16="http://schemas.microsoft.com/office/drawing/2014/main" id="{D94CF2C1-A91C-4A5E-9D03-A87D77C27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">
            <a:extLst>
              <a:ext uri="{FF2B5EF4-FFF2-40B4-BE49-F238E27FC236}">
                <a16:creationId xmlns:a16="http://schemas.microsoft.com/office/drawing/2014/main" id="{CE71400A-905F-4D1C-8C27-59FE1A427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93573E93-46F6-498B-AA3A-CE5B2660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080258D-B7A9-4606-A54F-178D13613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933D39E7-F60C-41E7-AC5D-4C6E81A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1382" name="Group 6">
            <a:extLst>
              <a:ext uri="{FF2B5EF4-FFF2-40B4-BE49-F238E27FC236}">
                <a16:creationId xmlns:a16="http://schemas.microsoft.com/office/drawing/2014/main" id="{2E0CAE16-AD30-424A-A141-754EAE4A39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1383" name="Oval 7">
              <a:extLst>
                <a:ext uri="{FF2B5EF4-FFF2-40B4-BE49-F238E27FC236}">
                  <a16:creationId xmlns:a16="http://schemas.microsoft.com/office/drawing/2014/main" id="{1C854F39-8F49-4213-8FCE-9E3074A0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E478D1CC-CE15-4FE3-96F3-A68CACC8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5" name="Oval 9">
              <a:extLst>
                <a:ext uri="{FF2B5EF4-FFF2-40B4-BE49-F238E27FC236}">
                  <a16:creationId xmlns:a16="http://schemas.microsoft.com/office/drawing/2014/main" id="{CB6F0BEE-BCF3-48D7-9E2A-911BB8F7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6" name="Oval 10">
              <a:extLst>
                <a:ext uri="{FF2B5EF4-FFF2-40B4-BE49-F238E27FC236}">
                  <a16:creationId xmlns:a16="http://schemas.microsoft.com/office/drawing/2014/main" id="{5FC8E8C3-5A50-48C8-A37C-EE283B13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512009B3-342D-4CCB-9C9D-5D62BCD6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8" name="Oval 12">
              <a:extLst>
                <a:ext uri="{FF2B5EF4-FFF2-40B4-BE49-F238E27FC236}">
                  <a16:creationId xmlns:a16="http://schemas.microsoft.com/office/drawing/2014/main" id="{2D8705A7-AE28-432F-9851-C5C0974A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9" name="Oval 13">
              <a:extLst>
                <a:ext uri="{FF2B5EF4-FFF2-40B4-BE49-F238E27FC236}">
                  <a16:creationId xmlns:a16="http://schemas.microsoft.com/office/drawing/2014/main" id="{BB8CC508-977B-46E8-A74B-A20A80A1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3420EA30-203C-4D20-97F3-79666F6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1" name="Oval 15">
              <a:extLst>
                <a:ext uri="{FF2B5EF4-FFF2-40B4-BE49-F238E27FC236}">
                  <a16:creationId xmlns:a16="http://schemas.microsoft.com/office/drawing/2014/main" id="{167995C6-FC9B-494E-9107-24C3415B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2" name="Oval 16">
              <a:extLst>
                <a:ext uri="{FF2B5EF4-FFF2-40B4-BE49-F238E27FC236}">
                  <a16:creationId xmlns:a16="http://schemas.microsoft.com/office/drawing/2014/main" id="{14FD87E7-6164-4090-BB41-6BAF61DB3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513F0217-8DBD-42C9-91CA-03099DB0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4" name="Oval 18">
              <a:extLst>
                <a:ext uri="{FF2B5EF4-FFF2-40B4-BE49-F238E27FC236}">
                  <a16:creationId xmlns:a16="http://schemas.microsoft.com/office/drawing/2014/main" id="{F6F36162-7791-4102-9E59-45E83CDE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5" name="Oval 19">
              <a:extLst>
                <a:ext uri="{FF2B5EF4-FFF2-40B4-BE49-F238E27FC236}">
                  <a16:creationId xmlns:a16="http://schemas.microsoft.com/office/drawing/2014/main" id="{FEF82421-CAA9-472C-8C41-A6D95F69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8EFFB8BE-86DD-4A22-A309-65818909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7" name="Oval 21">
              <a:extLst>
                <a:ext uri="{FF2B5EF4-FFF2-40B4-BE49-F238E27FC236}">
                  <a16:creationId xmlns:a16="http://schemas.microsoft.com/office/drawing/2014/main" id="{6B76444F-3248-4B49-92E7-E4B5021DB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8" name="Oval 22">
              <a:extLst>
                <a:ext uri="{FF2B5EF4-FFF2-40B4-BE49-F238E27FC236}">
                  <a16:creationId xmlns:a16="http://schemas.microsoft.com/office/drawing/2014/main" id="{E7738768-6F5E-4980-8A2F-CDBA5231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9" name="Oval 23">
              <a:extLst>
                <a:ext uri="{FF2B5EF4-FFF2-40B4-BE49-F238E27FC236}">
                  <a16:creationId xmlns:a16="http://schemas.microsoft.com/office/drawing/2014/main" id="{AE0D405E-CC72-4428-A8BD-95653BC7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0" name="Oval 24">
              <a:extLst>
                <a:ext uri="{FF2B5EF4-FFF2-40B4-BE49-F238E27FC236}">
                  <a16:creationId xmlns:a16="http://schemas.microsoft.com/office/drawing/2014/main" id="{1AA504F9-7B5A-41FE-BA09-E70C73165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1" name="Oval 25">
              <a:extLst>
                <a:ext uri="{FF2B5EF4-FFF2-40B4-BE49-F238E27FC236}">
                  <a16:creationId xmlns:a16="http://schemas.microsoft.com/office/drawing/2014/main" id="{0767B1BE-2913-4327-9DD5-E983B1BC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2" name="Oval 26">
              <a:extLst>
                <a:ext uri="{FF2B5EF4-FFF2-40B4-BE49-F238E27FC236}">
                  <a16:creationId xmlns:a16="http://schemas.microsoft.com/office/drawing/2014/main" id="{4BDE30F3-BC19-4104-9962-28B0D603E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3" name="Oval 27">
              <a:extLst>
                <a:ext uri="{FF2B5EF4-FFF2-40B4-BE49-F238E27FC236}">
                  <a16:creationId xmlns:a16="http://schemas.microsoft.com/office/drawing/2014/main" id="{79A7A50F-CD61-4B4B-8561-1F5AD0F99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4" name="Oval 28">
              <a:extLst>
                <a:ext uri="{FF2B5EF4-FFF2-40B4-BE49-F238E27FC236}">
                  <a16:creationId xmlns:a16="http://schemas.microsoft.com/office/drawing/2014/main" id="{3584C923-9743-45C2-9EB2-4053A90C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5" name="Oval 29">
              <a:extLst>
                <a:ext uri="{FF2B5EF4-FFF2-40B4-BE49-F238E27FC236}">
                  <a16:creationId xmlns:a16="http://schemas.microsoft.com/office/drawing/2014/main" id="{BE81FCF0-33D7-4871-A0EE-04558B68D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6" name="Oval 30">
              <a:extLst>
                <a:ext uri="{FF2B5EF4-FFF2-40B4-BE49-F238E27FC236}">
                  <a16:creationId xmlns:a16="http://schemas.microsoft.com/office/drawing/2014/main" id="{87B2B773-8FB0-4289-BE31-07469F2DE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7" name="Oval 31">
              <a:extLst>
                <a:ext uri="{FF2B5EF4-FFF2-40B4-BE49-F238E27FC236}">
                  <a16:creationId xmlns:a16="http://schemas.microsoft.com/office/drawing/2014/main" id="{6A05E04A-2609-4317-836E-FC30CAFB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8" name="Oval 32">
              <a:extLst>
                <a:ext uri="{FF2B5EF4-FFF2-40B4-BE49-F238E27FC236}">
                  <a16:creationId xmlns:a16="http://schemas.microsoft.com/office/drawing/2014/main" id="{294395A7-4413-4CA0-A914-48B46B38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9" name="Oval 33">
              <a:extLst>
                <a:ext uri="{FF2B5EF4-FFF2-40B4-BE49-F238E27FC236}">
                  <a16:creationId xmlns:a16="http://schemas.microsoft.com/office/drawing/2014/main" id="{1C1887AE-B417-4403-A365-0A91944E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0" name="Oval 34">
              <a:extLst>
                <a:ext uri="{FF2B5EF4-FFF2-40B4-BE49-F238E27FC236}">
                  <a16:creationId xmlns:a16="http://schemas.microsoft.com/office/drawing/2014/main" id="{98585CB8-1A99-4BE2-BD93-42A4E2DB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1" name="Oval 35">
              <a:extLst>
                <a:ext uri="{FF2B5EF4-FFF2-40B4-BE49-F238E27FC236}">
                  <a16:creationId xmlns:a16="http://schemas.microsoft.com/office/drawing/2014/main" id="{95A40E3F-4325-4847-984D-03462D64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2" name="Oval 36">
              <a:extLst>
                <a:ext uri="{FF2B5EF4-FFF2-40B4-BE49-F238E27FC236}">
                  <a16:creationId xmlns:a16="http://schemas.microsoft.com/office/drawing/2014/main" id="{1413ACB0-0D17-452D-87B4-B4474766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3" name="Oval 37">
              <a:extLst>
                <a:ext uri="{FF2B5EF4-FFF2-40B4-BE49-F238E27FC236}">
                  <a16:creationId xmlns:a16="http://schemas.microsoft.com/office/drawing/2014/main" id="{B1DB9968-7DC1-4FEF-89F7-615D4ECC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4" name="Oval 38">
              <a:extLst>
                <a:ext uri="{FF2B5EF4-FFF2-40B4-BE49-F238E27FC236}">
                  <a16:creationId xmlns:a16="http://schemas.microsoft.com/office/drawing/2014/main" id="{82D94358-3B45-40A2-9238-94F2F1DF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5" name="Oval 39">
              <a:extLst>
                <a:ext uri="{FF2B5EF4-FFF2-40B4-BE49-F238E27FC236}">
                  <a16:creationId xmlns:a16="http://schemas.microsoft.com/office/drawing/2014/main" id="{B2C0098F-7BE1-4F22-BE6B-A5378272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6" name="Oval 40">
              <a:extLst>
                <a:ext uri="{FF2B5EF4-FFF2-40B4-BE49-F238E27FC236}">
                  <a16:creationId xmlns:a16="http://schemas.microsoft.com/office/drawing/2014/main" id="{2AF6B7FF-CF46-4E2F-B8B1-D2A2BDB1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7" name="Oval 41">
              <a:extLst>
                <a:ext uri="{FF2B5EF4-FFF2-40B4-BE49-F238E27FC236}">
                  <a16:creationId xmlns:a16="http://schemas.microsoft.com/office/drawing/2014/main" id="{B0BD9931-9F34-43CA-9404-99812293C8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8" name="Oval 42">
              <a:extLst>
                <a:ext uri="{FF2B5EF4-FFF2-40B4-BE49-F238E27FC236}">
                  <a16:creationId xmlns:a16="http://schemas.microsoft.com/office/drawing/2014/main" id="{327ED145-3783-4CDE-8E23-C2221FF09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9" name="Oval 43">
              <a:extLst>
                <a:ext uri="{FF2B5EF4-FFF2-40B4-BE49-F238E27FC236}">
                  <a16:creationId xmlns:a16="http://schemas.microsoft.com/office/drawing/2014/main" id="{5D5C1404-0578-4182-886F-F06C57E833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0" name="Oval 44">
              <a:extLst>
                <a:ext uri="{FF2B5EF4-FFF2-40B4-BE49-F238E27FC236}">
                  <a16:creationId xmlns:a16="http://schemas.microsoft.com/office/drawing/2014/main" id="{9369DE32-871E-4078-9B08-0F206F839D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1" name="Oval 45">
              <a:extLst>
                <a:ext uri="{FF2B5EF4-FFF2-40B4-BE49-F238E27FC236}">
                  <a16:creationId xmlns:a16="http://schemas.microsoft.com/office/drawing/2014/main" id="{B39D2585-4EB8-4AFF-A4C3-5A9498DA53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2" name="Oval 46">
              <a:extLst>
                <a:ext uri="{FF2B5EF4-FFF2-40B4-BE49-F238E27FC236}">
                  <a16:creationId xmlns:a16="http://schemas.microsoft.com/office/drawing/2014/main" id="{C60C871D-02C4-4054-8919-C379DA648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3" name="Oval 47">
              <a:extLst>
                <a:ext uri="{FF2B5EF4-FFF2-40B4-BE49-F238E27FC236}">
                  <a16:creationId xmlns:a16="http://schemas.microsoft.com/office/drawing/2014/main" id="{F00D1855-E620-423E-BBA4-801C6BD00F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4" name="Oval 48">
              <a:extLst>
                <a:ext uri="{FF2B5EF4-FFF2-40B4-BE49-F238E27FC236}">
                  <a16:creationId xmlns:a16="http://schemas.microsoft.com/office/drawing/2014/main" id="{361D2C9B-32CA-437C-A0C6-75C0D79EDB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5" name="Oval 49">
              <a:extLst>
                <a:ext uri="{FF2B5EF4-FFF2-40B4-BE49-F238E27FC236}">
                  <a16:creationId xmlns:a16="http://schemas.microsoft.com/office/drawing/2014/main" id="{354B4E1A-4EC6-4825-83B7-61DA0C13A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6" name="Oval 50">
              <a:extLst>
                <a:ext uri="{FF2B5EF4-FFF2-40B4-BE49-F238E27FC236}">
                  <a16:creationId xmlns:a16="http://schemas.microsoft.com/office/drawing/2014/main" id="{1DA1844E-76D6-4E45-9AD7-2BB1F2B333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7" name="Oval 51">
              <a:extLst>
                <a:ext uri="{FF2B5EF4-FFF2-40B4-BE49-F238E27FC236}">
                  <a16:creationId xmlns:a16="http://schemas.microsoft.com/office/drawing/2014/main" id="{53905FCB-77BD-49CD-A8EA-644079424E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8" name="Oval 52">
              <a:extLst>
                <a:ext uri="{FF2B5EF4-FFF2-40B4-BE49-F238E27FC236}">
                  <a16:creationId xmlns:a16="http://schemas.microsoft.com/office/drawing/2014/main" id="{29980C4D-4DC3-44FB-8D76-2198B24D4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9" name="Oval 53">
              <a:extLst>
                <a:ext uri="{FF2B5EF4-FFF2-40B4-BE49-F238E27FC236}">
                  <a16:creationId xmlns:a16="http://schemas.microsoft.com/office/drawing/2014/main" id="{90A8F247-4882-481C-9006-C737F3191F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0" name="Oval 54">
              <a:extLst>
                <a:ext uri="{FF2B5EF4-FFF2-40B4-BE49-F238E27FC236}">
                  <a16:creationId xmlns:a16="http://schemas.microsoft.com/office/drawing/2014/main" id="{E7BDAB87-5214-4C79-9B65-B967BAD8D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1" name="Oval 55">
              <a:extLst>
                <a:ext uri="{FF2B5EF4-FFF2-40B4-BE49-F238E27FC236}">
                  <a16:creationId xmlns:a16="http://schemas.microsoft.com/office/drawing/2014/main" id="{4020B5DD-C595-4F6B-A0B3-9686E24278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2" name="Oval 56">
              <a:extLst>
                <a:ext uri="{FF2B5EF4-FFF2-40B4-BE49-F238E27FC236}">
                  <a16:creationId xmlns:a16="http://schemas.microsoft.com/office/drawing/2014/main" id="{6F1235FD-94AF-47E6-8E19-4F2FE4BCA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3" name="Oval 57">
              <a:extLst>
                <a:ext uri="{FF2B5EF4-FFF2-40B4-BE49-F238E27FC236}">
                  <a16:creationId xmlns:a16="http://schemas.microsoft.com/office/drawing/2014/main" id="{7B7F566C-2F8E-49A4-BD96-A0E23D4E88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4" name="Oval 58">
              <a:extLst>
                <a:ext uri="{FF2B5EF4-FFF2-40B4-BE49-F238E27FC236}">
                  <a16:creationId xmlns:a16="http://schemas.microsoft.com/office/drawing/2014/main" id="{A8C976D9-7EFE-4C67-A477-1DCF521573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5" name="Oval 59">
              <a:extLst>
                <a:ext uri="{FF2B5EF4-FFF2-40B4-BE49-F238E27FC236}">
                  <a16:creationId xmlns:a16="http://schemas.microsoft.com/office/drawing/2014/main" id="{1CCA850F-DC74-4D28-AEF7-EA60FBC6FB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6" name="Oval 60">
              <a:extLst>
                <a:ext uri="{FF2B5EF4-FFF2-40B4-BE49-F238E27FC236}">
                  <a16:creationId xmlns:a16="http://schemas.microsoft.com/office/drawing/2014/main" id="{8E8DF4DF-F9AB-4238-BC00-7C7FC81D09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7" name="Oval 61">
              <a:extLst>
                <a:ext uri="{FF2B5EF4-FFF2-40B4-BE49-F238E27FC236}">
                  <a16:creationId xmlns:a16="http://schemas.microsoft.com/office/drawing/2014/main" id="{FDA90452-3765-4CDE-8E8C-6523C0423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8" name="Oval 62">
              <a:extLst>
                <a:ext uri="{FF2B5EF4-FFF2-40B4-BE49-F238E27FC236}">
                  <a16:creationId xmlns:a16="http://schemas.microsoft.com/office/drawing/2014/main" id="{4E893BA1-5F9B-4E3C-96AA-E43D830BD8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9" name="Oval 63">
              <a:extLst>
                <a:ext uri="{FF2B5EF4-FFF2-40B4-BE49-F238E27FC236}">
                  <a16:creationId xmlns:a16="http://schemas.microsoft.com/office/drawing/2014/main" id="{2BD4716C-9CAC-4425-A58F-F00C269CC2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0" name="Oval 64">
              <a:extLst>
                <a:ext uri="{FF2B5EF4-FFF2-40B4-BE49-F238E27FC236}">
                  <a16:creationId xmlns:a16="http://schemas.microsoft.com/office/drawing/2014/main" id="{EA9B6006-B5C3-42FE-945C-139466DB1E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1" name="Oval 65">
              <a:extLst>
                <a:ext uri="{FF2B5EF4-FFF2-40B4-BE49-F238E27FC236}">
                  <a16:creationId xmlns:a16="http://schemas.microsoft.com/office/drawing/2014/main" id="{FBD76DD0-05E9-4847-A0CD-916A9734EA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2" name="Oval 66">
              <a:extLst>
                <a:ext uri="{FF2B5EF4-FFF2-40B4-BE49-F238E27FC236}">
                  <a16:creationId xmlns:a16="http://schemas.microsoft.com/office/drawing/2014/main" id="{5F89CB6C-5315-4508-B3C9-A7149269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3" name="Oval 67">
              <a:extLst>
                <a:ext uri="{FF2B5EF4-FFF2-40B4-BE49-F238E27FC236}">
                  <a16:creationId xmlns:a16="http://schemas.microsoft.com/office/drawing/2014/main" id="{7D5037BC-E4DE-4079-8CBE-D51F97A3D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4" name="Oval 68">
              <a:extLst>
                <a:ext uri="{FF2B5EF4-FFF2-40B4-BE49-F238E27FC236}">
                  <a16:creationId xmlns:a16="http://schemas.microsoft.com/office/drawing/2014/main" id="{7100D1E4-52E5-4E69-83E2-51DE95A98B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5" name="Oval 69">
              <a:extLst>
                <a:ext uri="{FF2B5EF4-FFF2-40B4-BE49-F238E27FC236}">
                  <a16:creationId xmlns:a16="http://schemas.microsoft.com/office/drawing/2014/main" id="{A54C98E8-FF72-4940-AB1B-B77BFD65BB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6" name="Oval 70">
              <a:extLst>
                <a:ext uri="{FF2B5EF4-FFF2-40B4-BE49-F238E27FC236}">
                  <a16:creationId xmlns:a16="http://schemas.microsoft.com/office/drawing/2014/main" id="{C669FD52-77DA-426A-B5F4-01B0D2464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7" name="Oval 71">
              <a:extLst>
                <a:ext uri="{FF2B5EF4-FFF2-40B4-BE49-F238E27FC236}">
                  <a16:creationId xmlns:a16="http://schemas.microsoft.com/office/drawing/2014/main" id="{7B75AF26-95E3-4C80-9F48-3BDB2249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8" name="Oval 72">
              <a:extLst>
                <a:ext uri="{FF2B5EF4-FFF2-40B4-BE49-F238E27FC236}">
                  <a16:creationId xmlns:a16="http://schemas.microsoft.com/office/drawing/2014/main" id="{6C426767-8BF7-4216-A345-2C4A9115E6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9" name="Oval 73">
              <a:extLst>
                <a:ext uri="{FF2B5EF4-FFF2-40B4-BE49-F238E27FC236}">
                  <a16:creationId xmlns:a16="http://schemas.microsoft.com/office/drawing/2014/main" id="{39E53A0A-0AC8-4838-9C1B-FCC21731F3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50" name="Oval 74">
              <a:extLst>
                <a:ext uri="{FF2B5EF4-FFF2-40B4-BE49-F238E27FC236}">
                  <a16:creationId xmlns:a16="http://schemas.microsoft.com/office/drawing/2014/main" id="{882938DE-8588-4CAD-9B12-F8E6FFE12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1451" name="Line 75">
            <a:extLst>
              <a:ext uri="{FF2B5EF4-FFF2-40B4-BE49-F238E27FC236}">
                <a16:creationId xmlns:a16="http://schemas.microsoft.com/office/drawing/2014/main" id="{9A8F1099-A2B1-46F1-A18C-49284433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2" name="Line 76">
            <a:extLst>
              <a:ext uri="{FF2B5EF4-FFF2-40B4-BE49-F238E27FC236}">
                <a16:creationId xmlns:a16="http://schemas.microsoft.com/office/drawing/2014/main" id="{01523DAE-AE04-4096-8E6F-D52A49231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3" name="Line 77">
            <a:extLst>
              <a:ext uri="{FF2B5EF4-FFF2-40B4-BE49-F238E27FC236}">
                <a16:creationId xmlns:a16="http://schemas.microsoft.com/office/drawing/2014/main" id="{37784289-C745-47C6-9378-2DD15751D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4" name="Oval 78">
            <a:extLst>
              <a:ext uri="{FF2B5EF4-FFF2-40B4-BE49-F238E27FC236}">
                <a16:creationId xmlns:a16="http://schemas.microsoft.com/office/drawing/2014/main" id="{83D6C923-D55E-44D8-AF90-087360BA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5" name="Line 79">
            <a:extLst>
              <a:ext uri="{FF2B5EF4-FFF2-40B4-BE49-F238E27FC236}">
                <a16:creationId xmlns:a16="http://schemas.microsoft.com/office/drawing/2014/main" id="{50E64E14-2CFC-4569-815A-03BFA272B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6" name="Line 80">
            <a:extLst>
              <a:ext uri="{FF2B5EF4-FFF2-40B4-BE49-F238E27FC236}">
                <a16:creationId xmlns:a16="http://schemas.microsoft.com/office/drawing/2014/main" id="{DE489FD5-2688-43CB-AE03-87C2C151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7" name="Line 81">
            <a:extLst>
              <a:ext uri="{FF2B5EF4-FFF2-40B4-BE49-F238E27FC236}">
                <a16:creationId xmlns:a16="http://schemas.microsoft.com/office/drawing/2014/main" id="{91DB339D-66A7-4A86-BE88-E26640496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8" name="Line 82">
            <a:extLst>
              <a:ext uri="{FF2B5EF4-FFF2-40B4-BE49-F238E27FC236}">
                <a16:creationId xmlns:a16="http://schemas.microsoft.com/office/drawing/2014/main" id="{16DF6D22-C237-4D21-B9CF-BB1D9A5AB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9" name="Rectangle 83">
            <a:extLst>
              <a:ext uri="{FF2B5EF4-FFF2-40B4-BE49-F238E27FC236}">
                <a16:creationId xmlns:a16="http://schemas.microsoft.com/office/drawing/2014/main" id="{79E4CF7C-61BA-4264-915B-9427E0E0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0" name="Rectangle 84">
            <a:extLst>
              <a:ext uri="{FF2B5EF4-FFF2-40B4-BE49-F238E27FC236}">
                <a16:creationId xmlns:a16="http://schemas.microsoft.com/office/drawing/2014/main" id="{AF9D481B-9658-4817-BF92-2780A9ED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1" name="Rectangle 85">
            <a:extLst>
              <a:ext uri="{FF2B5EF4-FFF2-40B4-BE49-F238E27FC236}">
                <a16:creationId xmlns:a16="http://schemas.microsoft.com/office/drawing/2014/main" id="{4A067191-C783-437A-937A-F7898EB6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2" name="Rectangle 86">
            <a:extLst>
              <a:ext uri="{FF2B5EF4-FFF2-40B4-BE49-F238E27FC236}">
                <a16:creationId xmlns:a16="http://schemas.microsoft.com/office/drawing/2014/main" id="{D6491F20-69A0-4FAB-8BC5-2A2FD46C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3" name="Oval 87">
            <a:extLst>
              <a:ext uri="{FF2B5EF4-FFF2-40B4-BE49-F238E27FC236}">
                <a16:creationId xmlns:a16="http://schemas.microsoft.com/office/drawing/2014/main" id="{97385748-2EE3-4010-95EA-47E43806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4" name="Oval 88">
            <a:extLst>
              <a:ext uri="{FF2B5EF4-FFF2-40B4-BE49-F238E27FC236}">
                <a16:creationId xmlns:a16="http://schemas.microsoft.com/office/drawing/2014/main" id="{360420F7-0BF9-4C55-AF11-511A8AF7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5" name="Oval 89">
            <a:extLst>
              <a:ext uri="{FF2B5EF4-FFF2-40B4-BE49-F238E27FC236}">
                <a16:creationId xmlns:a16="http://schemas.microsoft.com/office/drawing/2014/main" id="{37F94049-34E6-4E62-876D-B4F06651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6" name="Line 90">
            <a:extLst>
              <a:ext uri="{FF2B5EF4-FFF2-40B4-BE49-F238E27FC236}">
                <a16:creationId xmlns:a16="http://schemas.microsoft.com/office/drawing/2014/main" id="{57EE53D0-8B39-4D3D-84E7-37BEA0BBD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>
            <a:extLst>
              <a:ext uri="{FF2B5EF4-FFF2-40B4-BE49-F238E27FC236}">
                <a16:creationId xmlns:a16="http://schemas.microsoft.com/office/drawing/2014/main" id="{4331B159-64F0-488B-9E49-0C4FB7291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0E3D6621-3460-46AC-B96E-9C809A909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7D78C947-212C-41B8-972C-EBF943D7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2C53F083-2A7A-43B4-80B4-60A23681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3430" name="Group 6">
            <a:extLst>
              <a:ext uri="{FF2B5EF4-FFF2-40B4-BE49-F238E27FC236}">
                <a16:creationId xmlns:a16="http://schemas.microsoft.com/office/drawing/2014/main" id="{F7659FAB-BFE4-453F-979B-00CD19A9DAB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3431" name="Oval 7">
              <a:extLst>
                <a:ext uri="{FF2B5EF4-FFF2-40B4-BE49-F238E27FC236}">
                  <a16:creationId xmlns:a16="http://schemas.microsoft.com/office/drawing/2014/main" id="{73E34F84-2772-45C4-84F5-5E0A089F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C25ACA4-76B4-4FD4-960D-63D1C4B6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3" name="Oval 9">
              <a:extLst>
                <a:ext uri="{FF2B5EF4-FFF2-40B4-BE49-F238E27FC236}">
                  <a16:creationId xmlns:a16="http://schemas.microsoft.com/office/drawing/2014/main" id="{1FDC5BCC-A9C4-48DB-BF5A-B340D27B4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4" name="Oval 10">
              <a:extLst>
                <a:ext uri="{FF2B5EF4-FFF2-40B4-BE49-F238E27FC236}">
                  <a16:creationId xmlns:a16="http://schemas.microsoft.com/office/drawing/2014/main" id="{7FA1CDD2-F750-4FB7-837E-3DB665F33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35796814-6516-4CBA-83DF-140938DE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6" name="Oval 12">
              <a:extLst>
                <a:ext uri="{FF2B5EF4-FFF2-40B4-BE49-F238E27FC236}">
                  <a16:creationId xmlns:a16="http://schemas.microsoft.com/office/drawing/2014/main" id="{8FE528B3-67BD-4D85-B6C2-DA8972975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7" name="Oval 13">
              <a:extLst>
                <a:ext uri="{FF2B5EF4-FFF2-40B4-BE49-F238E27FC236}">
                  <a16:creationId xmlns:a16="http://schemas.microsoft.com/office/drawing/2014/main" id="{AF7F7931-6338-4D6A-AA6B-E2750628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C5622CA0-B8EE-426B-A43F-1DEEA295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9" name="Oval 15">
              <a:extLst>
                <a:ext uri="{FF2B5EF4-FFF2-40B4-BE49-F238E27FC236}">
                  <a16:creationId xmlns:a16="http://schemas.microsoft.com/office/drawing/2014/main" id="{7F883FE8-0B86-4F26-866A-1543F166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0" name="Oval 16">
              <a:extLst>
                <a:ext uri="{FF2B5EF4-FFF2-40B4-BE49-F238E27FC236}">
                  <a16:creationId xmlns:a16="http://schemas.microsoft.com/office/drawing/2014/main" id="{123C8CC2-7610-4129-AB84-B40048A1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B7C8C9C4-E6C4-47EA-93A5-A05366B98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2" name="Oval 18">
              <a:extLst>
                <a:ext uri="{FF2B5EF4-FFF2-40B4-BE49-F238E27FC236}">
                  <a16:creationId xmlns:a16="http://schemas.microsoft.com/office/drawing/2014/main" id="{3BB49295-F4DD-4E4A-8810-EB919F18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3" name="Oval 19">
              <a:extLst>
                <a:ext uri="{FF2B5EF4-FFF2-40B4-BE49-F238E27FC236}">
                  <a16:creationId xmlns:a16="http://schemas.microsoft.com/office/drawing/2014/main" id="{975E23A7-0539-4DCC-98D9-C624CD9B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0459D479-ED68-4FBA-BB9D-80309063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5" name="Oval 21">
              <a:extLst>
                <a:ext uri="{FF2B5EF4-FFF2-40B4-BE49-F238E27FC236}">
                  <a16:creationId xmlns:a16="http://schemas.microsoft.com/office/drawing/2014/main" id="{2C3A13D6-CAEB-4648-B6B2-56E9ADC1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6" name="Oval 22">
              <a:extLst>
                <a:ext uri="{FF2B5EF4-FFF2-40B4-BE49-F238E27FC236}">
                  <a16:creationId xmlns:a16="http://schemas.microsoft.com/office/drawing/2014/main" id="{32360CF2-F52B-4B76-AF5C-C8B1F40F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7" name="Oval 23">
              <a:extLst>
                <a:ext uri="{FF2B5EF4-FFF2-40B4-BE49-F238E27FC236}">
                  <a16:creationId xmlns:a16="http://schemas.microsoft.com/office/drawing/2014/main" id="{E92E528B-9AD1-4C64-8F75-2D32B5FC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8" name="Oval 24">
              <a:extLst>
                <a:ext uri="{FF2B5EF4-FFF2-40B4-BE49-F238E27FC236}">
                  <a16:creationId xmlns:a16="http://schemas.microsoft.com/office/drawing/2014/main" id="{ED151F91-18C2-4E5A-8F16-AC6D25C0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9" name="Oval 25">
              <a:extLst>
                <a:ext uri="{FF2B5EF4-FFF2-40B4-BE49-F238E27FC236}">
                  <a16:creationId xmlns:a16="http://schemas.microsoft.com/office/drawing/2014/main" id="{5E566B25-79B8-49AA-9075-5067CAC6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0" name="Oval 26">
              <a:extLst>
                <a:ext uri="{FF2B5EF4-FFF2-40B4-BE49-F238E27FC236}">
                  <a16:creationId xmlns:a16="http://schemas.microsoft.com/office/drawing/2014/main" id="{CA4AD36D-8E51-47A6-8BAF-AFBB364D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1" name="Oval 27">
              <a:extLst>
                <a:ext uri="{FF2B5EF4-FFF2-40B4-BE49-F238E27FC236}">
                  <a16:creationId xmlns:a16="http://schemas.microsoft.com/office/drawing/2014/main" id="{0DD6456C-578C-4961-9E50-CF299130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2" name="Oval 28">
              <a:extLst>
                <a:ext uri="{FF2B5EF4-FFF2-40B4-BE49-F238E27FC236}">
                  <a16:creationId xmlns:a16="http://schemas.microsoft.com/office/drawing/2014/main" id="{BF5F73EE-518A-49E5-8230-73AD5833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3" name="Oval 29">
              <a:extLst>
                <a:ext uri="{FF2B5EF4-FFF2-40B4-BE49-F238E27FC236}">
                  <a16:creationId xmlns:a16="http://schemas.microsoft.com/office/drawing/2014/main" id="{1B8366A3-6EA4-436D-B2D3-42102B152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4" name="Oval 30">
              <a:extLst>
                <a:ext uri="{FF2B5EF4-FFF2-40B4-BE49-F238E27FC236}">
                  <a16:creationId xmlns:a16="http://schemas.microsoft.com/office/drawing/2014/main" id="{AA92A3B0-2A74-409D-875A-9DD1C50C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5" name="Oval 31">
              <a:extLst>
                <a:ext uri="{FF2B5EF4-FFF2-40B4-BE49-F238E27FC236}">
                  <a16:creationId xmlns:a16="http://schemas.microsoft.com/office/drawing/2014/main" id="{6431A696-2330-40BC-A8AF-BFE994D5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6" name="Oval 32">
              <a:extLst>
                <a:ext uri="{FF2B5EF4-FFF2-40B4-BE49-F238E27FC236}">
                  <a16:creationId xmlns:a16="http://schemas.microsoft.com/office/drawing/2014/main" id="{EFD26366-BB0D-489E-A7F7-229633119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7" name="Oval 33">
              <a:extLst>
                <a:ext uri="{FF2B5EF4-FFF2-40B4-BE49-F238E27FC236}">
                  <a16:creationId xmlns:a16="http://schemas.microsoft.com/office/drawing/2014/main" id="{3529E17F-6D88-444D-B0B1-7FF8686E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8" name="Oval 34">
              <a:extLst>
                <a:ext uri="{FF2B5EF4-FFF2-40B4-BE49-F238E27FC236}">
                  <a16:creationId xmlns:a16="http://schemas.microsoft.com/office/drawing/2014/main" id="{A8A9930E-89F2-40DA-A0C6-46B7D4E7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9" name="Oval 35">
              <a:extLst>
                <a:ext uri="{FF2B5EF4-FFF2-40B4-BE49-F238E27FC236}">
                  <a16:creationId xmlns:a16="http://schemas.microsoft.com/office/drawing/2014/main" id="{F41A20AC-D50D-4E52-BDC1-05B0DC87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0" name="Oval 36">
              <a:extLst>
                <a:ext uri="{FF2B5EF4-FFF2-40B4-BE49-F238E27FC236}">
                  <a16:creationId xmlns:a16="http://schemas.microsoft.com/office/drawing/2014/main" id="{C88B0D6E-CBEF-4762-8893-CB2D9450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1" name="Oval 37">
              <a:extLst>
                <a:ext uri="{FF2B5EF4-FFF2-40B4-BE49-F238E27FC236}">
                  <a16:creationId xmlns:a16="http://schemas.microsoft.com/office/drawing/2014/main" id="{946FC1F8-B85C-42B5-A598-A28AE882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2" name="Oval 38">
              <a:extLst>
                <a:ext uri="{FF2B5EF4-FFF2-40B4-BE49-F238E27FC236}">
                  <a16:creationId xmlns:a16="http://schemas.microsoft.com/office/drawing/2014/main" id="{AC11AC3F-C71E-4343-81F9-03F2BA07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3" name="Oval 39">
              <a:extLst>
                <a:ext uri="{FF2B5EF4-FFF2-40B4-BE49-F238E27FC236}">
                  <a16:creationId xmlns:a16="http://schemas.microsoft.com/office/drawing/2014/main" id="{1D6D1AFB-433A-4C6A-BBF8-F575CE60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4" name="Oval 40">
              <a:extLst>
                <a:ext uri="{FF2B5EF4-FFF2-40B4-BE49-F238E27FC236}">
                  <a16:creationId xmlns:a16="http://schemas.microsoft.com/office/drawing/2014/main" id="{861152FD-C2D8-4CDB-A11D-F517768B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5" name="Oval 41">
              <a:extLst>
                <a:ext uri="{FF2B5EF4-FFF2-40B4-BE49-F238E27FC236}">
                  <a16:creationId xmlns:a16="http://schemas.microsoft.com/office/drawing/2014/main" id="{248A73F7-9DF7-44D9-B234-EC7E1EEBE2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6" name="Oval 42">
              <a:extLst>
                <a:ext uri="{FF2B5EF4-FFF2-40B4-BE49-F238E27FC236}">
                  <a16:creationId xmlns:a16="http://schemas.microsoft.com/office/drawing/2014/main" id="{60B7101F-EF11-4C80-A401-A8B1E36192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7" name="Oval 43">
              <a:extLst>
                <a:ext uri="{FF2B5EF4-FFF2-40B4-BE49-F238E27FC236}">
                  <a16:creationId xmlns:a16="http://schemas.microsoft.com/office/drawing/2014/main" id="{E549619D-123C-4775-8A96-83E1CBFAF1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8" name="Oval 44">
              <a:extLst>
                <a:ext uri="{FF2B5EF4-FFF2-40B4-BE49-F238E27FC236}">
                  <a16:creationId xmlns:a16="http://schemas.microsoft.com/office/drawing/2014/main" id="{E128283F-5388-40E3-874A-400F96C3E1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9" name="Oval 45">
              <a:extLst>
                <a:ext uri="{FF2B5EF4-FFF2-40B4-BE49-F238E27FC236}">
                  <a16:creationId xmlns:a16="http://schemas.microsoft.com/office/drawing/2014/main" id="{5C122CBC-3253-4225-A043-6022CA2D4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0" name="Oval 46">
              <a:extLst>
                <a:ext uri="{FF2B5EF4-FFF2-40B4-BE49-F238E27FC236}">
                  <a16:creationId xmlns:a16="http://schemas.microsoft.com/office/drawing/2014/main" id="{5F7529BA-BD44-433F-8923-12D5BA0DD1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1" name="Oval 47">
              <a:extLst>
                <a:ext uri="{FF2B5EF4-FFF2-40B4-BE49-F238E27FC236}">
                  <a16:creationId xmlns:a16="http://schemas.microsoft.com/office/drawing/2014/main" id="{28299AC9-A538-4D59-B428-C60A31D05C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2" name="Oval 48">
              <a:extLst>
                <a:ext uri="{FF2B5EF4-FFF2-40B4-BE49-F238E27FC236}">
                  <a16:creationId xmlns:a16="http://schemas.microsoft.com/office/drawing/2014/main" id="{38EC5E49-431F-47B8-8BA9-C951918E58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3" name="Oval 49">
              <a:extLst>
                <a:ext uri="{FF2B5EF4-FFF2-40B4-BE49-F238E27FC236}">
                  <a16:creationId xmlns:a16="http://schemas.microsoft.com/office/drawing/2014/main" id="{3B5440DB-7928-45ED-A934-15FE928BBA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4" name="Oval 50">
              <a:extLst>
                <a:ext uri="{FF2B5EF4-FFF2-40B4-BE49-F238E27FC236}">
                  <a16:creationId xmlns:a16="http://schemas.microsoft.com/office/drawing/2014/main" id="{346D2028-BD32-4328-8065-2E0EFB2F0A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5" name="Oval 51">
              <a:extLst>
                <a:ext uri="{FF2B5EF4-FFF2-40B4-BE49-F238E27FC236}">
                  <a16:creationId xmlns:a16="http://schemas.microsoft.com/office/drawing/2014/main" id="{204C8E27-A561-4C2A-9564-905F06EEB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6" name="Oval 52">
              <a:extLst>
                <a:ext uri="{FF2B5EF4-FFF2-40B4-BE49-F238E27FC236}">
                  <a16:creationId xmlns:a16="http://schemas.microsoft.com/office/drawing/2014/main" id="{074A9BB8-4C8C-414F-BE66-6FD16F93CC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7" name="Oval 53">
              <a:extLst>
                <a:ext uri="{FF2B5EF4-FFF2-40B4-BE49-F238E27FC236}">
                  <a16:creationId xmlns:a16="http://schemas.microsoft.com/office/drawing/2014/main" id="{0EEE0C34-2CAA-4B85-AB90-F2E3D326F5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8" name="Oval 54">
              <a:extLst>
                <a:ext uri="{FF2B5EF4-FFF2-40B4-BE49-F238E27FC236}">
                  <a16:creationId xmlns:a16="http://schemas.microsoft.com/office/drawing/2014/main" id="{72E45172-F456-4F1A-A06B-62D06BB77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9" name="Oval 55">
              <a:extLst>
                <a:ext uri="{FF2B5EF4-FFF2-40B4-BE49-F238E27FC236}">
                  <a16:creationId xmlns:a16="http://schemas.microsoft.com/office/drawing/2014/main" id="{01CBFF4E-5F4B-4872-BEAC-AD771C9085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0" name="Oval 56">
              <a:extLst>
                <a:ext uri="{FF2B5EF4-FFF2-40B4-BE49-F238E27FC236}">
                  <a16:creationId xmlns:a16="http://schemas.microsoft.com/office/drawing/2014/main" id="{81421EED-9C0E-451C-9BD1-0C9985BAE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1" name="Oval 57">
              <a:extLst>
                <a:ext uri="{FF2B5EF4-FFF2-40B4-BE49-F238E27FC236}">
                  <a16:creationId xmlns:a16="http://schemas.microsoft.com/office/drawing/2014/main" id="{16677442-7D89-42D2-BB52-3B85FC00CD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2" name="Oval 58">
              <a:extLst>
                <a:ext uri="{FF2B5EF4-FFF2-40B4-BE49-F238E27FC236}">
                  <a16:creationId xmlns:a16="http://schemas.microsoft.com/office/drawing/2014/main" id="{009C2078-B97F-459E-A065-A8E02B1864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3" name="Oval 59">
              <a:extLst>
                <a:ext uri="{FF2B5EF4-FFF2-40B4-BE49-F238E27FC236}">
                  <a16:creationId xmlns:a16="http://schemas.microsoft.com/office/drawing/2014/main" id="{8BAABE45-963E-496A-8AD2-F77D78CF81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4" name="Oval 60">
              <a:extLst>
                <a:ext uri="{FF2B5EF4-FFF2-40B4-BE49-F238E27FC236}">
                  <a16:creationId xmlns:a16="http://schemas.microsoft.com/office/drawing/2014/main" id="{F25EE5DB-4722-432F-9BF7-3A7112F778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5" name="Oval 61">
              <a:extLst>
                <a:ext uri="{FF2B5EF4-FFF2-40B4-BE49-F238E27FC236}">
                  <a16:creationId xmlns:a16="http://schemas.microsoft.com/office/drawing/2014/main" id="{E704B816-1898-41C6-A8C4-7CA5D7D64D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6" name="Oval 62">
              <a:extLst>
                <a:ext uri="{FF2B5EF4-FFF2-40B4-BE49-F238E27FC236}">
                  <a16:creationId xmlns:a16="http://schemas.microsoft.com/office/drawing/2014/main" id="{60F86AF0-BF1A-4869-ABA6-3A4A4582E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7" name="Oval 63">
              <a:extLst>
                <a:ext uri="{FF2B5EF4-FFF2-40B4-BE49-F238E27FC236}">
                  <a16:creationId xmlns:a16="http://schemas.microsoft.com/office/drawing/2014/main" id="{BA8E8ACA-8A47-476B-B7E3-E9B79BBBC6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8" name="Oval 64">
              <a:extLst>
                <a:ext uri="{FF2B5EF4-FFF2-40B4-BE49-F238E27FC236}">
                  <a16:creationId xmlns:a16="http://schemas.microsoft.com/office/drawing/2014/main" id="{41F9207B-DF0C-4631-B8DE-26C010329A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9" name="Oval 65">
              <a:extLst>
                <a:ext uri="{FF2B5EF4-FFF2-40B4-BE49-F238E27FC236}">
                  <a16:creationId xmlns:a16="http://schemas.microsoft.com/office/drawing/2014/main" id="{C7017067-C967-4A4D-8510-9CE8985CE3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0" name="Oval 66">
              <a:extLst>
                <a:ext uri="{FF2B5EF4-FFF2-40B4-BE49-F238E27FC236}">
                  <a16:creationId xmlns:a16="http://schemas.microsoft.com/office/drawing/2014/main" id="{641C874F-7E0B-4C65-9ACA-8E99324A07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1" name="Oval 67">
              <a:extLst>
                <a:ext uri="{FF2B5EF4-FFF2-40B4-BE49-F238E27FC236}">
                  <a16:creationId xmlns:a16="http://schemas.microsoft.com/office/drawing/2014/main" id="{F3EFCCFB-DF6B-4ED4-8ED3-1583657C6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2" name="Oval 68">
              <a:extLst>
                <a:ext uri="{FF2B5EF4-FFF2-40B4-BE49-F238E27FC236}">
                  <a16:creationId xmlns:a16="http://schemas.microsoft.com/office/drawing/2014/main" id="{FB14166B-7CCA-4218-A775-8D7F318CE2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3" name="Oval 69">
              <a:extLst>
                <a:ext uri="{FF2B5EF4-FFF2-40B4-BE49-F238E27FC236}">
                  <a16:creationId xmlns:a16="http://schemas.microsoft.com/office/drawing/2014/main" id="{E4DEBE6D-70F5-4661-913B-5E80375BF4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4" name="Oval 70">
              <a:extLst>
                <a:ext uri="{FF2B5EF4-FFF2-40B4-BE49-F238E27FC236}">
                  <a16:creationId xmlns:a16="http://schemas.microsoft.com/office/drawing/2014/main" id="{5C3B85FF-2B9C-470E-AEE1-D6A06B692A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5" name="Oval 71">
              <a:extLst>
                <a:ext uri="{FF2B5EF4-FFF2-40B4-BE49-F238E27FC236}">
                  <a16:creationId xmlns:a16="http://schemas.microsoft.com/office/drawing/2014/main" id="{08A1FAA2-B7D5-4DEF-A1B5-015A9B092B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6" name="Oval 72">
              <a:extLst>
                <a:ext uri="{FF2B5EF4-FFF2-40B4-BE49-F238E27FC236}">
                  <a16:creationId xmlns:a16="http://schemas.microsoft.com/office/drawing/2014/main" id="{F08A50FC-D831-4256-AC30-E0F620AE31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7" name="Oval 73">
              <a:extLst>
                <a:ext uri="{FF2B5EF4-FFF2-40B4-BE49-F238E27FC236}">
                  <a16:creationId xmlns:a16="http://schemas.microsoft.com/office/drawing/2014/main" id="{A263A1BE-309F-4EB5-8B24-854D065EF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8" name="Oval 74">
              <a:extLst>
                <a:ext uri="{FF2B5EF4-FFF2-40B4-BE49-F238E27FC236}">
                  <a16:creationId xmlns:a16="http://schemas.microsoft.com/office/drawing/2014/main" id="{19D4D8F5-977F-47D2-9B71-0C55E608DF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3499" name="Line 75">
            <a:extLst>
              <a:ext uri="{FF2B5EF4-FFF2-40B4-BE49-F238E27FC236}">
                <a16:creationId xmlns:a16="http://schemas.microsoft.com/office/drawing/2014/main" id="{285900F2-8808-463E-BF6C-81DEB8774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0" name="Line 76">
            <a:extLst>
              <a:ext uri="{FF2B5EF4-FFF2-40B4-BE49-F238E27FC236}">
                <a16:creationId xmlns:a16="http://schemas.microsoft.com/office/drawing/2014/main" id="{6ABDE11F-3291-4824-82AC-A5B4546B5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1" name="Line 77">
            <a:extLst>
              <a:ext uri="{FF2B5EF4-FFF2-40B4-BE49-F238E27FC236}">
                <a16:creationId xmlns:a16="http://schemas.microsoft.com/office/drawing/2014/main" id="{18E14B91-5EC1-44DB-A19C-2A2BFFB70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2" name="Oval 78">
            <a:extLst>
              <a:ext uri="{FF2B5EF4-FFF2-40B4-BE49-F238E27FC236}">
                <a16:creationId xmlns:a16="http://schemas.microsoft.com/office/drawing/2014/main" id="{2480CB34-3EC9-4A81-AF29-DF43DF5B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3" name="Line 79">
            <a:extLst>
              <a:ext uri="{FF2B5EF4-FFF2-40B4-BE49-F238E27FC236}">
                <a16:creationId xmlns:a16="http://schemas.microsoft.com/office/drawing/2014/main" id="{E5DBA960-9CCD-4112-B23A-3A433380A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4" name="Line 80">
            <a:extLst>
              <a:ext uri="{FF2B5EF4-FFF2-40B4-BE49-F238E27FC236}">
                <a16:creationId xmlns:a16="http://schemas.microsoft.com/office/drawing/2014/main" id="{1619A3CF-3643-4336-A3AD-37B4DDC60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5" name="Line 81">
            <a:extLst>
              <a:ext uri="{FF2B5EF4-FFF2-40B4-BE49-F238E27FC236}">
                <a16:creationId xmlns:a16="http://schemas.microsoft.com/office/drawing/2014/main" id="{3D08C0C1-4E7F-482F-A98E-137D4F7CA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6" name="Line 82">
            <a:extLst>
              <a:ext uri="{FF2B5EF4-FFF2-40B4-BE49-F238E27FC236}">
                <a16:creationId xmlns:a16="http://schemas.microsoft.com/office/drawing/2014/main" id="{20855112-D02E-4755-8C4F-B7C4B05B6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7" name="Rectangle 83">
            <a:extLst>
              <a:ext uri="{FF2B5EF4-FFF2-40B4-BE49-F238E27FC236}">
                <a16:creationId xmlns:a16="http://schemas.microsoft.com/office/drawing/2014/main" id="{95A034EA-EE3A-42E4-B1A3-0C505B5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8" name="Rectangle 84">
            <a:extLst>
              <a:ext uri="{FF2B5EF4-FFF2-40B4-BE49-F238E27FC236}">
                <a16:creationId xmlns:a16="http://schemas.microsoft.com/office/drawing/2014/main" id="{B22F34AD-9499-4F85-8555-AB312974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9" name="Rectangle 85">
            <a:extLst>
              <a:ext uri="{FF2B5EF4-FFF2-40B4-BE49-F238E27FC236}">
                <a16:creationId xmlns:a16="http://schemas.microsoft.com/office/drawing/2014/main" id="{826D99F5-5612-4934-B757-7E7FB2B3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0" name="Rectangle 86">
            <a:extLst>
              <a:ext uri="{FF2B5EF4-FFF2-40B4-BE49-F238E27FC236}">
                <a16:creationId xmlns:a16="http://schemas.microsoft.com/office/drawing/2014/main" id="{0995584E-7D6D-445A-A98F-3E9F17BB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1" name="Oval 87">
            <a:extLst>
              <a:ext uri="{FF2B5EF4-FFF2-40B4-BE49-F238E27FC236}">
                <a16:creationId xmlns:a16="http://schemas.microsoft.com/office/drawing/2014/main" id="{F0BEAE10-829F-4793-AACA-DC6469BF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2" name="Oval 88">
            <a:extLst>
              <a:ext uri="{FF2B5EF4-FFF2-40B4-BE49-F238E27FC236}">
                <a16:creationId xmlns:a16="http://schemas.microsoft.com/office/drawing/2014/main" id="{0E33245D-936C-443D-B4BF-CC0BE4C6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3" name="Oval 89">
            <a:extLst>
              <a:ext uri="{FF2B5EF4-FFF2-40B4-BE49-F238E27FC236}">
                <a16:creationId xmlns:a16="http://schemas.microsoft.com/office/drawing/2014/main" id="{ECD2F47E-202F-4F05-BF8C-F95D7684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4" name="Line 90">
            <a:extLst>
              <a:ext uri="{FF2B5EF4-FFF2-40B4-BE49-F238E27FC236}">
                <a16:creationId xmlns:a16="http://schemas.microsoft.com/office/drawing/2014/main" id="{E94946E4-1F9E-42F7-B0E6-A5BF4D22F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>
            <a:extLst>
              <a:ext uri="{FF2B5EF4-FFF2-40B4-BE49-F238E27FC236}">
                <a16:creationId xmlns:a16="http://schemas.microsoft.com/office/drawing/2014/main" id="{C1847A93-B3E6-4279-9DB3-0C3192499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0342FF9E-AB3D-4B61-9ABE-83413DF78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E678425D-E224-4699-A58E-02D63A8D1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grpSp>
        <p:nvGrpSpPr>
          <p:cNvPr id="102406" name="Group 6">
            <a:extLst>
              <a:ext uri="{FF2B5EF4-FFF2-40B4-BE49-F238E27FC236}">
                <a16:creationId xmlns:a16="http://schemas.microsoft.com/office/drawing/2014/main" id="{3058EBC5-30B1-4133-9F08-BA7912D08D0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2407" name="Oval 7">
              <a:extLst>
                <a:ext uri="{FF2B5EF4-FFF2-40B4-BE49-F238E27FC236}">
                  <a16:creationId xmlns:a16="http://schemas.microsoft.com/office/drawing/2014/main" id="{FF8517E9-496A-40C2-84A6-FF31F8C9A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08" name="Oval 8">
              <a:extLst>
                <a:ext uri="{FF2B5EF4-FFF2-40B4-BE49-F238E27FC236}">
                  <a16:creationId xmlns:a16="http://schemas.microsoft.com/office/drawing/2014/main" id="{169518B5-695D-4F17-9551-3E16E38A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09" name="Oval 9">
              <a:extLst>
                <a:ext uri="{FF2B5EF4-FFF2-40B4-BE49-F238E27FC236}">
                  <a16:creationId xmlns:a16="http://schemas.microsoft.com/office/drawing/2014/main" id="{8F9F9AB0-73E0-418E-A397-BB18347B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0" name="Oval 10">
              <a:extLst>
                <a:ext uri="{FF2B5EF4-FFF2-40B4-BE49-F238E27FC236}">
                  <a16:creationId xmlns:a16="http://schemas.microsoft.com/office/drawing/2014/main" id="{BF51E6A0-952B-443F-BD9E-76F45C96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1" name="Oval 11">
              <a:extLst>
                <a:ext uri="{FF2B5EF4-FFF2-40B4-BE49-F238E27FC236}">
                  <a16:creationId xmlns:a16="http://schemas.microsoft.com/office/drawing/2014/main" id="{ABED1E32-78BE-478B-96B1-2A03E3C3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2" name="Oval 12">
              <a:extLst>
                <a:ext uri="{FF2B5EF4-FFF2-40B4-BE49-F238E27FC236}">
                  <a16:creationId xmlns:a16="http://schemas.microsoft.com/office/drawing/2014/main" id="{5FC71A30-C29C-4A55-A0BF-7DE3D526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3" name="Oval 13">
              <a:extLst>
                <a:ext uri="{FF2B5EF4-FFF2-40B4-BE49-F238E27FC236}">
                  <a16:creationId xmlns:a16="http://schemas.microsoft.com/office/drawing/2014/main" id="{826DFD5A-1EE7-400A-B968-98F7A242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4" name="Oval 14">
              <a:extLst>
                <a:ext uri="{FF2B5EF4-FFF2-40B4-BE49-F238E27FC236}">
                  <a16:creationId xmlns:a16="http://schemas.microsoft.com/office/drawing/2014/main" id="{C762F5A4-CFA8-4A2D-8965-104B5DE5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5" name="Oval 15">
              <a:extLst>
                <a:ext uri="{FF2B5EF4-FFF2-40B4-BE49-F238E27FC236}">
                  <a16:creationId xmlns:a16="http://schemas.microsoft.com/office/drawing/2014/main" id="{BE1E8C9C-38C3-4456-9C9C-9C40FE651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6" name="Oval 16">
              <a:extLst>
                <a:ext uri="{FF2B5EF4-FFF2-40B4-BE49-F238E27FC236}">
                  <a16:creationId xmlns:a16="http://schemas.microsoft.com/office/drawing/2014/main" id="{04736A38-80D5-44F2-AD7A-C75D6810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7" name="Oval 17">
              <a:extLst>
                <a:ext uri="{FF2B5EF4-FFF2-40B4-BE49-F238E27FC236}">
                  <a16:creationId xmlns:a16="http://schemas.microsoft.com/office/drawing/2014/main" id="{061BD28E-1901-429E-9372-E29E63F2C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8" name="Oval 18">
              <a:extLst>
                <a:ext uri="{FF2B5EF4-FFF2-40B4-BE49-F238E27FC236}">
                  <a16:creationId xmlns:a16="http://schemas.microsoft.com/office/drawing/2014/main" id="{13043A21-427D-44A2-BECA-B7778E41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9" name="Oval 19">
              <a:extLst>
                <a:ext uri="{FF2B5EF4-FFF2-40B4-BE49-F238E27FC236}">
                  <a16:creationId xmlns:a16="http://schemas.microsoft.com/office/drawing/2014/main" id="{9BCCFBE6-8617-4EFF-B8D0-004D23F6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0" name="Oval 20">
              <a:extLst>
                <a:ext uri="{FF2B5EF4-FFF2-40B4-BE49-F238E27FC236}">
                  <a16:creationId xmlns:a16="http://schemas.microsoft.com/office/drawing/2014/main" id="{655AC95F-8EB1-4EF1-92CB-1F8F77C5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1" name="Oval 21">
              <a:extLst>
                <a:ext uri="{FF2B5EF4-FFF2-40B4-BE49-F238E27FC236}">
                  <a16:creationId xmlns:a16="http://schemas.microsoft.com/office/drawing/2014/main" id="{1A587FDB-B446-4774-8883-073AC1FD2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2" name="Oval 22">
              <a:extLst>
                <a:ext uri="{FF2B5EF4-FFF2-40B4-BE49-F238E27FC236}">
                  <a16:creationId xmlns:a16="http://schemas.microsoft.com/office/drawing/2014/main" id="{C428C6CF-545A-44EB-B1CE-42ABA4F0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3" name="Oval 23">
              <a:extLst>
                <a:ext uri="{FF2B5EF4-FFF2-40B4-BE49-F238E27FC236}">
                  <a16:creationId xmlns:a16="http://schemas.microsoft.com/office/drawing/2014/main" id="{A79479EF-58D7-4319-94E3-CCFC39A2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4" name="Oval 24">
              <a:extLst>
                <a:ext uri="{FF2B5EF4-FFF2-40B4-BE49-F238E27FC236}">
                  <a16:creationId xmlns:a16="http://schemas.microsoft.com/office/drawing/2014/main" id="{7945BE93-FF23-4F6A-9F79-7CD349FC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5" name="Oval 25">
              <a:extLst>
                <a:ext uri="{FF2B5EF4-FFF2-40B4-BE49-F238E27FC236}">
                  <a16:creationId xmlns:a16="http://schemas.microsoft.com/office/drawing/2014/main" id="{1A0F7869-E7B3-47B5-A10D-E66CCEF3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6" name="Oval 26">
              <a:extLst>
                <a:ext uri="{FF2B5EF4-FFF2-40B4-BE49-F238E27FC236}">
                  <a16:creationId xmlns:a16="http://schemas.microsoft.com/office/drawing/2014/main" id="{EAE9BD51-B50D-48A0-9A2A-477F44E2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7" name="Oval 27">
              <a:extLst>
                <a:ext uri="{FF2B5EF4-FFF2-40B4-BE49-F238E27FC236}">
                  <a16:creationId xmlns:a16="http://schemas.microsoft.com/office/drawing/2014/main" id="{044B03F7-4654-4265-B573-6196D6B5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8" name="Oval 28">
              <a:extLst>
                <a:ext uri="{FF2B5EF4-FFF2-40B4-BE49-F238E27FC236}">
                  <a16:creationId xmlns:a16="http://schemas.microsoft.com/office/drawing/2014/main" id="{6E8C1B41-F195-4F5D-B93C-BA2EBB07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9" name="Oval 29">
              <a:extLst>
                <a:ext uri="{FF2B5EF4-FFF2-40B4-BE49-F238E27FC236}">
                  <a16:creationId xmlns:a16="http://schemas.microsoft.com/office/drawing/2014/main" id="{E7C2D520-74C6-4F66-84FF-408206D2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0" name="Oval 30">
              <a:extLst>
                <a:ext uri="{FF2B5EF4-FFF2-40B4-BE49-F238E27FC236}">
                  <a16:creationId xmlns:a16="http://schemas.microsoft.com/office/drawing/2014/main" id="{37CD98F4-4E47-47C1-BC07-8F0F7409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1" name="Oval 31">
              <a:extLst>
                <a:ext uri="{FF2B5EF4-FFF2-40B4-BE49-F238E27FC236}">
                  <a16:creationId xmlns:a16="http://schemas.microsoft.com/office/drawing/2014/main" id="{683842C7-4977-48CD-9BBE-7B3CC7CD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2" name="Oval 32">
              <a:extLst>
                <a:ext uri="{FF2B5EF4-FFF2-40B4-BE49-F238E27FC236}">
                  <a16:creationId xmlns:a16="http://schemas.microsoft.com/office/drawing/2014/main" id="{A9C54CE1-8973-495F-A7A7-D33E48C2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3" name="Oval 33">
              <a:extLst>
                <a:ext uri="{FF2B5EF4-FFF2-40B4-BE49-F238E27FC236}">
                  <a16:creationId xmlns:a16="http://schemas.microsoft.com/office/drawing/2014/main" id="{E468648C-1483-4975-B44B-1BFEAF78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4" name="Oval 34">
              <a:extLst>
                <a:ext uri="{FF2B5EF4-FFF2-40B4-BE49-F238E27FC236}">
                  <a16:creationId xmlns:a16="http://schemas.microsoft.com/office/drawing/2014/main" id="{94F47DE7-B756-4658-9332-55356CC9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5" name="Oval 35">
              <a:extLst>
                <a:ext uri="{FF2B5EF4-FFF2-40B4-BE49-F238E27FC236}">
                  <a16:creationId xmlns:a16="http://schemas.microsoft.com/office/drawing/2014/main" id="{4439E912-7242-4B98-BE91-E35E6C67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6" name="Oval 36">
              <a:extLst>
                <a:ext uri="{FF2B5EF4-FFF2-40B4-BE49-F238E27FC236}">
                  <a16:creationId xmlns:a16="http://schemas.microsoft.com/office/drawing/2014/main" id="{DB4AFC23-4EF6-4776-9632-AEEA41A1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7" name="Oval 37">
              <a:extLst>
                <a:ext uri="{FF2B5EF4-FFF2-40B4-BE49-F238E27FC236}">
                  <a16:creationId xmlns:a16="http://schemas.microsoft.com/office/drawing/2014/main" id="{9CD78612-2C11-4531-B14A-74E74A979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8" name="Oval 38">
              <a:extLst>
                <a:ext uri="{FF2B5EF4-FFF2-40B4-BE49-F238E27FC236}">
                  <a16:creationId xmlns:a16="http://schemas.microsoft.com/office/drawing/2014/main" id="{552F932E-46AA-4599-BD1D-13103965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9" name="Oval 39">
              <a:extLst>
                <a:ext uri="{FF2B5EF4-FFF2-40B4-BE49-F238E27FC236}">
                  <a16:creationId xmlns:a16="http://schemas.microsoft.com/office/drawing/2014/main" id="{1C791B02-397C-4E23-8456-2332BD21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0" name="Oval 40">
              <a:extLst>
                <a:ext uri="{FF2B5EF4-FFF2-40B4-BE49-F238E27FC236}">
                  <a16:creationId xmlns:a16="http://schemas.microsoft.com/office/drawing/2014/main" id="{A78D8C94-A3D7-459A-8D5D-A09C847E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1" name="Oval 41">
              <a:extLst>
                <a:ext uri="{FF2B5EF4-FFF2-40B4-BE49-F238E27FC236}">
                  <a16:creationId xmlns:a16="http://schemas.microsoft.com/office/drawing/2014/main" id="{2CED43BA-ED29-42C8-94B5-F16CC52BC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2" name="Oval 42">
              <a:extLst>
                <a:ext uri="{FF2B5EF4-FFF2-40B4-BE49-F238E27FC236}">
                  <a16:creationId xmlns:a16="http://schemas.microsoft.com/office/drawing/2014/main" id="{D29CAABF-FC01-4E4E-8F2E-A3AA6C1BDB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3" name="Oval 43">
              <a:extLst>
                <a:ext uri="{FF2B5EF4-FFF2-40B4-BE49-F238E27FC236}">
                  <a16:creationId xmlns:a16="http://schemas.microsoft.com/office/drawing/2014/main" id="{93CE8F3B-3BE0-406B-90DA-F3AD5724CC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4" name="Oval 44">
              <a:extLst>
                <a:ext uri="{FF2B5EF4-FFF2-40B4-BE49-F238E27FC236}">
                  <a16:creationId xmlns:a16="http://schemas.microsoft.com/office/drawing/2014/main" id="{7D0B37F5-DD57-402A-8E25-1EAC291306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5" name="Oval 45">
              <a:extLst>
                <a:ext uri="{FF2B5EF4-FFF2-40B4-BE49-F238E27FC236}">
                  <a16:creationId xmlns:a16="http://schemas.microsoft.com/office/drawing/2014/main" id="{5FD68F50-2E94-4D78-9A81-4DAA2A714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6" name="Oval 46">
              <a:extLst>
                <a:ext uri="{FF2B5EF4-FFF2-40B4-BE49-F238E27FC236}">
                  <a16:creationId xmlns:a16="http://schemas.microsoft.com/office/drawing/2014/main" id="{3BED6DF9-E93F-4D38-91D9-E311852EB2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7" name="Oval 47">
              <a:extLst>
                <a:ext uri="{FF2B5EF4-FFF2-40B4-BE49-F238E27FC236}">
                  <a16:creationId xmlns:a16="http://schemas.microsoft.com/office/drawing/2014/main" id="{5D83D44D-98D4-4FF0-8514-09E68A3FD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8" name="Oval 48">
              <a:extLst>
                <a:ext uri="{FF2B5EF4-FFF2-40B4-BE49-F238E27FC236}">
                  <a16:creationId xmlns:a16="http://schemas.microsoft.com/office/drawing/2014/main" id="{FEE9549B-643F-4EBC-8E2C-C82B78EA69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9" name="Oval 49">
              <a:extLst>
                <a:ext uri="{FF2B5EF4-FFF2-40B4-BE49-F238E27FC236}">
                  <a16:creationId xmlns:a16="http://schemas.microsoft.com/office/drawing/2014/main" id="{AB96CA67-0130-4ACA-8E9A-312F3F658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0" name="Oval 50">
              <a:extLst>
                <a:ext uri="{FF2B5EF4-FFF2-40B4-BE49-F238E27FC236}">
                  <a16:creationId xmlns:a16="http://schemas.microsoft.com/office/drawing/2014/main" id="{2F375D00-C60D-4399-BBAE-BC246D6FB0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1" name="Oval 51">
              <a:extLst>
                <a:ext uri="{FF2B5EF4-FFF2-40B4-BE49-F238E27FC236}">
                  <a16:creationId xmlns:a16="http://schemas.microsoft.com/office/drawing/2014/main" id="{ED0F0253-6FF6-44F6-8781-2BD48CEC68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2" name="Oval 52">
              <a:extLst>
                <a:ext uri="{FF2B5EF4-FFF2-40B4-BE49-F238E27FC236}">
                  <a16:creationId xmlns:a16="http://schemas.microsoft.com/office/drawing/2014/main" id="{E26819D8-06BF-4FD0-BC54-95B4BED3A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3" name="Oval 53">
              <a:extLst>
                <a:ext uri="{FF2B5EF4-FFF2-40B4-BE49-F238E27FC236}">
                  <a16:creationId xmlns:a16="http://schemas.microsoft.com/office/drawing/2014/main" id="{C3073CE8-DD2E-450B-A9D1-D10779A964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4" name="Oval 54">
              <a:extLst>
                <a:ext uri="{FF2B5EF4-FFF2-40B4-BE49-F238E27FC236}">
                  <a16:creationId xmlns:a16="http://schemas.microsoft.com/office/drawing/2014/main" id="{FFAA6130-3757-4908-8F6B-27EEE75C2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5" name="Oval 55">
              <a:extLst>
                <a:ext uri="{FF2B5EF4-FFF2-40B4-BE49-F238E27FC236}">
                  <a16:creationId xmlns:a16="http://schemas.microsoft.com/office/drawing/2014/main" id="{B12D3091-F4D4-4922-BFD9-8F3781CB3E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6" name="Oval 56">
              <a:extLst>
                <a:ext uri="{FF2B5EF4-FFF2-40B4-BE49-F238E27FC236}">
                  <a16:creationId xmlns:a16="http://schemas.microsoft.com/office/drawing/2014/main" id="{8708CE3E-3DE5-4170-AB16-734906D6A6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7" name="Oval 57">
              <a:extLst>
                <a:ext uri="{FF2B5EF4-FFF2-40B4-BE49-F238E27FC236}">
                  <a16:creationId xmlns:a16="http://schemas.microsoft.com/office/drawing/2014/main" id="{64F34F71-8860-48AA-8539-F4F884AF5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8" name="Oval 58">
              <a:extLst>
                <a:ext uri="{FF2B5EF4-FFF2-40B4-BE49-F238E27FC236}">
                  <a16:creationId xmlns:a16="http://schemas.microsoft.com/office/drawing/2014/main" id="{C3567E38-0C2B-4C8F-87D0-D75BDDEE75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9" name="Oval 59">
              <a:extLst>
                <a:ext uri="{FF2B5EF4-FFF2-40B4-BE49-F238E27FC236}">
                  <a16:creationId xmlns:a16="http://schemas.microsoft.com/office/drawing/2014/main" id="{364C2144-81C6-4529-AE74-F326044FCC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0" name="Oval 60">
              <a:extLst>
                <a:ext uri="{FF2B5EF4-FFF2-40B4-BE49-F238E27FC236}">
                  <a16:creationId xmlns:a16="http://schemas.microsoft.com/office/drawing/2014/main" id="{A8DF1AA1-A881-466E-83B5-7ED6F1015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1" name="Oval 61">
              <a:extLst>
                <a:ext uri="{FF2B5EF4-FFF2-40B4-BE49-F238E27FC236}">
                  <a16:creationId xmlns:a16="http://schemas.microsoft.com/office/drawing/2014/main" id="{548762C6-B10F-46E8-98A6-3AD067FF98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2" name="Oval 62">
              <a:extLst>
                <a:ext uri="{FF2B5EF4-FFF2-40B4-BE49-F238E27FC236}">
                  <a16:creationId xmlns:a16="http://schemas.microsoft.com/office/drawing/2014/main" id="{55563286-C43D-4944-9C80-055C55B2F3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3" name="Oval 63">
              <a:extLst>
                <a:ext uri="{FF2B5EF4-FFF2-40B4-BE49-F238E27FC236}">
                  <a16:creationId xmlns:a16="http://schemas.microsoft.com/office/drawing/2014/main" id="{79177B68-B3EC-424A-A802-6014478850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4" name="Oval 64">
              <a:extLst>
                <a:ext uri="{FF2B5EF4-FFF2-40B4-BE49-F238E27FC236}">
                  <a16:creationId xmlns:a16="http://schemas.microsoft.com/office/drawing/2014/main" id="{E8FBBC46-F3FC-482D-AFB1-EC80D7EF6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5" name="Oval 65">
              <a:extLst>
                <a:ext uri="{FF2B5EF4-FFF2-40B4-BE49-F238E27FC236}">
                  <a16:creationId xmlns:a16="http://schemas.microsoft.com/office/drawing/2014/main" id="{979AA321-66F0-4DEB-80BA-14AE8A6322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6" name="Oval 66">
              <a:extLst>
                <a:ext uri="{FF2B5EF4-FFF2-40B4-BE49-F238E27FC236}">
                  <a16:creationId xmlns:a16="http://schemas.microsoft.com/office/drawing/2014/main" id="{DA7FB27D-5B08-4834-A3A3-EFC10AD948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7" name="Oval 67">
              <a:extLst>
                <a:ext uri="{FF2B5EF4-FFF2-40B4-BE49-F238E27FC236}">
                  <a16:creationId xmlns:a16="http://schemas.microsoft.com/office/drawing/2014/main" id="{BFFE5F1D-B052-43C3-B24B-63461B8FF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8" name="Oval 68">
              <a:extLst>
                <a:ext uri="{FF2B5EF4-FFF2-40B4-BE49-F238E27FC236}">
                  <a16:creationId xmlns:a16="http://schemas.microsoft.com/office/drawing/2014/main" id="{79F7B215-E9A3-4D68-BFDE-8E4E993CAE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9" name="Oval 69">
              <a:extLst>
                <a:ext uri="{FF2B5EF4-FFF2-40B4-BE49-F238E27FC236}">
                  <a16:creationId xmlns:a16="http://schemas.microsoft.com/office/drawing/2014/main" id="{E91F0A25-FF85-4DC4-A666-02FDFC86C7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0" name="Oval 70">
              <a:extLst>
                <a:ext uri="{FF2B5EF4-FFF2-40B4-BE49-F238E27FC236}">
                  <a16:creationId xmlns:a16="http://schemas.microsoft.com/office/drawing/2014/main" id="{6790511B-FD1C-42C2-9F3D-E87BF19F80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1" name="Oval 71">
              <a:extLst>
                <a:ext uri="{FF2B5EF4-FFF2-40B4-BE49-F238E27FC236}">
                  <a16:creationId xmlns:a16="http://schemas.microsoft.com/office/drawing/2014/main" id="{9CE1F84D-A440-468D-AA34-969FA1B275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2" name="Oval 72">
              <a:extLst>
                <a:ext uri="{FF2B5EF4-FFF2-40B4-BE49-F238E27FC236}">
                  <a16:creationId xmlns:a16="http://schemas.microsoft.com/office/drawing/2014/main" id="{0C8D4D5D-2D73-4824-BEF6-ADF4556B3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3" name="Oval 73">
              <a:extLst>
                <a:ext uri="{FF2B5EF4-FFF2-40B4-BE49-F238E27FC236}">
                  <a16:creationId xmlns:a16="http://schemas.microsoft.com/office/drawing/2014/main" id="{5C8DA9F1-FFFF-4489-80CF-6D36510574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4" name="Oval 74">
              <a:extLst>
                <a:ext uri="{FF2B5EF4-FFF2-40B4-BE49-F238E27FC236}">
                  <a16:creationId xmlns:a16="http://schemas.microsoft.com/office/drawing/2014/main" id="{E9FB1CBD-A30B-44AA-BDC0-BC760B791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2475" name="Line 75">
            <a:extLst>
              <a:ext uri="{FF2B5EF4-FFF2-40B4-BE49-F238E27FC236}">
                <a16:creationId xmlns:a16="http://schemas.microsoft.com/office/drawing/2014/main" id="{D807C4F4-9041-4FDF-BE70-E501B84E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6" name="Line 76">
            <a:extLst>
              <a:ext uri="{FF2B5EF4-FFF2-40B4-BE49-F238E27FC236}">
                <a16:creationId xmlns:a16="http://schemas.microsoft.com/office/drawing/2014/main" id="{5434859C-C1EA-47F8-9D33-40CC003ED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7" name="Line 77">
            <a:extLst>
              <a:ext uri="{FF2B5EF4-FFF2-40B4-BE49-F238E27FC236}">
                <a16:creationId xmlns:a16="http://schemas.microsoft.com/office/drawing/2014/main" id="{9A9CD5D0-FA0B-46C6-B28F-797BBAE17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8" name="Oval 78">
            <a:extLst>
              <a:ext uri="{FF2B5EF4-FFF2-40B4-BE49-F238E27FC236}">
                <a16:creationId xmlns:a16="http://schemas.microsoft.com/office/drawing/2014/main" id="{94202E74-7145-43F3-8AF1-D06B181C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9" name="Line 79">
            <a:extLst>
              <a:ext uri="{FF2B5EF4-FFF2-40B4-BE49-F238E27FC236}">
                <a16:creationId xmlns:a16="http://schemas.microsoft.com/office/drawing/2014/main" id="{256CE190-37F0-457B-89A3-F2242AA17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0" name="Line 80">
            <a:extLst>
              <a:ext uri="{FF2B5EF4-FFF2-40B4-BE49-F238E27FC236}">
                <a16:creationId xmlns:a16="http://schemas.microsoft.com/office/drawing/2014/main" id="{FBE78BBC-A4D0-41E1-883B-64B085F5E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1" name="Line 81">
            <a:extLst>
              <a:ext uri="{FF2B5EF4-FFF2-40B4-BE49-F238E27FC236}">
                <a16:creationId xmlns:a16="http://schemas.microsoft.com/office/drawing/2014/main" id="{37A534D2-36AE-4288-B252-829416FAB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2" name="Line 82">
            <a:extLst>
              <a:ext uri="{FF2B5EF4-FFF2-40B4-BE49-F238E27FC236}">
                <a16:creationId xmlns:a16="http://schemas.microsoft.com/office/drawing/2014/main" id="{77A341FC-BF13-4022-932E-87CEB967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3" name="Rectangle 83">
            <a:extLst>
              <a:ext uri="{FF2B5EF4-FFF2-40B4-BE49-F238E27FC236}">
                <a16:creationId xmlns:a16="http://schemas.microsoft.com/office/drawing/2014/main" id="{3BBACE83-8A98-4020-848D-628F1B6FD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4" name="Rectangle 84">
            <a:extLst>
              <a:ext uri="{FF2B5EF4-FFF2-40B4-BE49-F238E27FC236}">
                <a16:creationId xmlns:a16="http://schemas.microsoft.com/office/drawing/2014/main" id="{59854B6C-45B5-4BDC-B165-D83C85C9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5" name="Rectangle 85">
            <a:extLst>
              <a:ext uri="{FF2B5EF4-FFF2-40B4-BE49-F238E27FC236}">
                <a16:creationId xmlns:a16="http://schemas.microsoft.com/office/drawing/2014/main" id="{182296C7-F3A5-4631-B855-5C77F598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6" name="Rectangle 86">
            <a:extLst>
              <a:ext uri="{FF2B5EF4-FFF2-40B4-BE49-F238E27FC236}">
                <a16:creationId xmlns:a16="http://schemas.microsoft.com/office/drawing/2014/main" id="{014A3BDD-AE17-4B19-98E4-98E6F42D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7" name="Oval 87">
            <a:extLst>
              <a:ext uri="{FF2B5EF4-FFF2-40B4-BE49-F238E27FC236}">
                <a16:creationId xmlns:a16="http://schemas.microsoft.com/office/drawing/2014/main" id="{77EFB64A-E5A3-4921-83AD-24C7B1DCF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8" name="Oval 88">
            <a:extLst>
              <a:ext uri="{FF2B5EF4-FFF2-40B4-BE49-F238E27FC236}">
                <a16:creationId xmlns:a16="http://schemas.microsoft.com/office/drawing/2014/main" id="{354CA09E-1600-4223-B5D3-5134B4F5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9" name="Oval 89">
            <a:extLst>
              <a:ext uri="{FF2B5EF4-FFF2-40B4-BE49-F238E27FC236}">
                <a16:creationId xmlns:a16="http://schemas.microsoft.com/office/drawing/2014/main" id="{9E833A01-3DA8-4459-826F-562C2B96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91" name="Text Box 91">
            <a:extLst>
              <a:ext uri="{FF2B5EF4-FFF2-40B4-BE49-F238E27FC236}">
                <a16:creationId xmlns:a16="http://schemas.microsoft.com/office/drawing/2014/main" id="{62ACD526-9693-4434-8D90-EE141E2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800601"/>
            <a:ext cx="44117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Compare query point only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with those points in this leaf node.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4A778EB-E849-42AC-AFB0-4CE9A7E3D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BSP Tree Search: Complexity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ED672B5-A2AB-48C0-BA39-2A932D093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that points are randomly, uniformly distributed in space (within some range).</a:t>
            </a:r>
          </a:p>
          <a:p>
            <a:r>
              <a:rPr lang="en-US" altLang="en-US"/>
              <a:t>We recursively split point set in half at each internal node.</a:t>
            </a:r>
          </a:p>
          <a:p>
            <a:r>
              <a:rPr lang="en-US" altLang="en-US"/>
              <a:t>For analysis, assume that we allow trees of unlimited depth, and that each leaf can contain only one point.</a:t>
            </a:r>
          </a:p>
          <a:p>
            <a:r>
              <a:rPr lang="en-US" altLang="en-US"/>
              <a:t>Average case complexity, given N points?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B638C97-5A92-4F52-99F3-7E072BE91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8C63B1D-3A7A-4671-BA3B-1D171E40F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writing a computer program that plays Tic-Tac-Toe against a human...</a:t>
            </a:r>
          </a:p>
        </p:txBody>
      </p:sp>
      <p:sp>
        <p:nvSpPr>
          <p:cNvPr id="105476" name="Line 4">
            <a:extLst>
              <a:ext uri="{FF2B5EF4-FFF2-40B4-BE49-F238E27FC236}">
                <a16:creationId xmlns:a16="http://schemas.microsoft.com/office/drawing/2014/main" id="{74C1B09B-93DD-4669-9B37-36FB57D15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7" name="Line 5">
            <a:extLst>
              <a:ext uri="{FF2B5EF4-FFF2-40B4-BE49-F238E27FC236}">
                <a16:creationId xmlns:a16="http://schemas.microsoft.com/office/drawing/2014/main" id="{676F45B7-E4BD-44D8-9AEB-906401CA4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8" name="Line 6">
            <a:extLst>
              <a:ext uri="{FF2B5EF4-FFF2-40B4-BE49-F238E27FC236}">
                <a16:creationId xmlns:a16="http://schemas.microsoft.com/office/drawing/2014/main" id="{3192A304-9687-43B3-8EDC-3171F7A2B1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9" name="Line 7">
            <a:extLst>
              <a:ext uri="{FF2B5EF4-FFF2-40B4-BE49-F238E27FC236}">
                <a16:creationId xmlns:a16="http://schemas.microsoft.com/office/drawing/2014/main" id="{6B051F21-33CF-4689-ADEA-61953C14A0B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80" name="Text Box 8">
            <a:extLst>
              <a:ext uri="{FF2B5EF4-FFF2-40B4-BE49-F238E27FC236}">
                <a16:creationId xmlns:a16="http://schemas.microsoft.com/office/drawing/2014/main" id="{803C7E7A-1DA3-4DD0-AC7B-43360F28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05481" name="Text Box 9">
            <a:extLst>
              <a:ext uri="{FF2B5EF4-FFF2-40B4-BE49-F238E27FC236}">
                <a16:creationId xmlns:a16="http://schemas.microsoft.com/office/drawing/2014/main" id="{8CC5763C-60F6-48B2-9448-3A8F4E55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622675"/>
            <a:ext cx="4692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human makes first move...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should the computer move???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There are 8 possible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A15C0422-E97B-374D-8EAD-04BBBB5D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E336DA8-8FBA-4B72-8FEA-632EDF558B8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B957857-FEE9-0D48-A77F-815FE6ED2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581" y="167148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Preliminaries (continued)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CDDC79B-7560-FF4C-BAAE-859576EBDBB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86581" y="1188474"/>
            <a:ext cx="10746658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A </a:t>
            </a:r>
            <a:r>
              <a:rPr lang="en-US" altLang="tr-TR" sz="2800" b="1" i="1" dirty="0">
                <a:solidFill>
                  <a:srgbClr val="FF0000"/>
                </a:solidFill>
              </a:rPr>
              <a:t>path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from node n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 to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k</a:t>
            </a:r>
            <a:r>
              <a:rPr lang="en-US" altLang="tr-TR" sz="2800" dirty="0"/>
              <a:t> is defined as a sequence of nodes n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, n</a:t>
            </a:r>
            <a:r>
              <a:rPr lang="en-US" altLang="tr-TR" sz="2800" baseline="-25000" dirty="0"/>
              <a:t>2</a:t>
            </a:r>
            <a:r>
              <a:rPr lang="en-US" altLang="tr-TR" sz="2800" dirty="0"/>
              <a:t>, …,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k</a:t>
            </a:r>
            <a:r>
              <a:rPr lang="en-US" altLang="tr-TR" sz="2800" dirty="0"/>
              <a:t> such that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i</a:t>
            </a:r>
            <a:r>
              <a:rPr lang="en-US" altLang="tr-TR" sz="2800" dirty="0"/>
              <a:t> is parent of n</a:t>
            </a:r>
            <a:r>
              <a:rPr lang="en-US" altLang="tr-TR" sz="2800" baseline="-25000" dirty="0"/>
              <a:t>i+1 </a:t>
            </a:r>
            <a:r>
              <a:rPr lang="en-US" altLang="tr-TR" sz="2800" dirty="0"/>
              <a:t>(1 </a:t>
            </a:r>
            <a:r>
              <a:rPr lang="en-US" altLang="tr-TR" sz="2800" dirty="0">
                <a:cs typeface="Arial" panose="020B0604020202020204" pitchFamily="34" charset="0"/>
              </a:rPr>
              <a:t>≤</a:t>
            </a:r>
            <a:r>
              <a:rPr lang="en-US" altLang="tr-TR" sz="2800" dirty="0" err="1"/>
              <a:t>i</a:t>
            </a:r>
            <a:r>
              <a:rPr lang="en-US" altLang="tr-TR" sz="2800" dirty="0"/>
              <a:t> &lt; k)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dirty="0"/>
              <a:t>The</a:t>
            </a:r>
            <a:r>
              <a:rPr lang="en-US" altLang="tr-TR" i="1" dirty="0"/>
              <a:t> </a:t>
            </a:r>
            <a:r>
              <a:rPr lang="en-US" altLang="tr-TR" b="1" i="1" dirty="0">
                <a:solidFill>
                  <a:srgbClr val="FF0000"/>
                </a:solidFill>
              </a:rPr>
              <a:t>length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of a path is the number of edges on that path.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dirty="0"/>
              <a:t>There is a path of length zero from every node to itself.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dirty="0"/>
              <a:t>There is exactly one path from the root to each node.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The </a:t>
            </a:r>
            <a:r>
              <a:rPr lang="en-US" altLang="tr-TR" sz="2800" b="1" i="1" dirty="0">
                <a:solidFill>
                  <a:srgbClr val="FF0000"/>
                </a:solidFill>
              </a:rPr>
              <a:t>depth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of node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i</a:t>
            </a:r>
            <a:r>
              <a:rPr lang="en-US" altLang="tr-TR" sz="2800" dirty="0"/>
              <a:t> is the length of the path from </a:t>
            </a:r>
            <a:r>
              <a:rPr lang="en-US" altLang="tr-TR" sz="2800" i="1" dirty="0"/>
              <a:t>root</a:t>
            </a:r>
            <a:r>
              <a:rPr lang="en-US" altLang="tr-TR" sz="2800" dirty="0"/>
              <a:t> to node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i</a:t>
            </a:r>
            <a:endParaRPr lang="en-US" altLang="tr-TR" sz="2800" baseline="-25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The </a:t>
            </a:r>
            <a:r>
              <a:rPr lang="en-US" altLang="tr-TR" sz="2800" b="1" i="1" dirty="0">
                <a:solidFill>
                  <a:srgbClr val="FF0000"/>
                </a:solidFill>
              </a:rPr>
              <a:t>height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of node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i</a:t>
            </a:r>
            <a:r>
              <a:rPr lang="en-US" altLang="tr-TR" sz="2800" dirty="0"/>
              <a:t> is the length of longest path from node </a:t>
            </a:r>
            <a:r>
              <a:rPr lang="en-US" altLang="tr-TR" sz="2800" dirty="0" err="1"/>
              <a:t>n</a:t>
            </a:r>
            <a:r>
              <a:rPr lang="en-US" altLang="tr-TR" sz="2800" baseline="-25000" dirty="0" err="1"/>
              <a:t>i</a:t>
            </a:r>
            <a:r>
              <a:rPr lang="en-US" altLang="tr-TR" sz="2800" dirty="0"/>
              <a:t> to a </a:t>
            </a:r>
            <a:r>
              <a:rPr lang="en-US" altLang="tr-TR" sz="2800" i="1" dirty="0"/>
              <a:t>leaf.</a:t>
            </a:r>
            <a:r>
              <a:rPr lang="en-US" altLang="tr-TR" sz="28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800" dirty="0"/>
              <a:t>If there is a path from n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 to n</a:t>
            </a:r>
            <a:r>
              <a:rPr lang="en-US" altLang="tr-TR" sz="2800" baseline="-25000" dirty="0"/>
              <a:t>2</a:t>
            </a:r>
            <a:r>
              <a:rPr lang="en-US" altLang="tr-TR" sz="2800" dirty="0"/>
              <a:t>, then n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 is </a:t>
            </a:r>
            <a:r>
              <a:rPr lang="en-US" altLang="tr-TR" sz="2800" b="1" i="1" dirty="0">
                <a:solidFill>
                  <a:srgbClr val="FF0000"/>
                </a:solidFill>
              </a:rPr>
              <a:t>ancestor</a:t>
            </a:r>
            <a:r>
              <a:rPr lang="en-US" altLang="tr-TR" sz="2800" dirty="0"/>
              <a:t> of n</a:t>
            </a:r>
            <a:r>
              <a:rPr lang="en-US" altLang="tr-TR" sz="2800" baseline="-25000" dirty="0"/>
              <a:t>2</a:t>
            </a:r>
            <a:r>
              <a:rPr lang="en-US" altLang="tr-TR" sz="2800" dirty="0"/>
              <a:t>, and n</a:t>
            </a:r>
            <a:r>
              <a:rPr lang="en-US" altLang="tr-TR" sz="2800" baseline="-25000" dirty="0"/>
              <a:t>2</a:t>
            </a:r>
            <a:r>
              <a:rPr lang="en-US" altLang="tr-TR" sz="2800" dirty="0"/>
              <a:t> is </a:t>
            </a:r>
            <a:r>
              <a:rPr lang="en-US" altLang="tr-TR" sz="2800" b="1" i="1" dirty="0">
                <a:solidFill>
                  <a:srgbClr val="FF0000"/>
                </a:solidFill>
              </a:rPr>
              <a:t>descendent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of n</a:t>
            </a:r>
            <a:r>
              <a:rPr lang="en-US" altLang="tr-TR" sz="2800" baseline="-25000" dirty="0"/>
              <a:t>1</a:t>
            </a:r>
            <a:r>
              <a:rPr lang="en-US" altLang="tr-TR" sz="2800" dirty="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dirty="0"/>
              <a:t>If n</a:t>
            </a:r>
            <a:r>
              <a:rPr lang="en-US" altLang="tr-TR" baseline="-25000" dirty="0"/>
              <a:t>1</a:t>
            </a:r>
            <a:r>
              <a:rPr lang="en-US" altLang="tr-TR" dirty="0"/>
              <a:t> </a:t>
            </a:r>
            <a:r>
              <a:rPr lang="en-US" altLang="tr-TR" dirty="0">
                <a:cs typeface="Arial" panose="020B0604020202020204" pitchFamily="34" charset="0"/>
              </a:rPr>
              <a:t>≠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then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ancestor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, and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descendent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4" name="Line 26">
            <a:extLst>
              <a:ext uri="{FF2B5EF4-FFF2-40B4-BE49-F238E27FC236}">
                <a16:creationId xmlns:a16="http://schemas.microsoft.com/office/drawing/2014/main" id="{058168DD-4B82-4B1D-9660-6D4EB313F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60092D7-28E8-44F6-B2C5-74F8E5A4F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AB4209D-E486-4C6D-BEB5-5F25FCF79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en-US"/>
              <a:t>The computer can make 8 possible moves</a:t>
            </a:r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34AA387F-7F82-4AC5-99EE-3949FF5D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3" name="Line 5">
            <a:extLst>
              <a:ext uri="{FF2B5EF4-FFF2-40B4-BE49-F238E27FC236}">
                <a16:creationId xmlns:a16="http://schemas.microsoft.com/office/drawing/2014/main" id="{8FB4BAAB-9BBC-4670-8BB5-B70E71B7A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AE795703-8D79-456F-9CB1-00D8C0912D2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1E34CBDC-6550-49A0-80F8-2F0D0CC2F54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BC77BF08-5F2F-4600-AC58-D02202414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09577" name="Line 9">
            <a:extLst>
              <a:ext uri="{FF2B5EF4-FFF2-40B4-BE49-F238E27FC236}">
                <a16:creationId xmlns:a16="http://schemas.microsoft.com/office/drawing/2014/main" id="{20609EAA-E438-4097-958C-494AED19B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D3B1E672-6A00-4165-9A95-E1A5D3DB8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9" name="Line 11">
            <a:extLst>
              <a:ext uri="{FF2B5EF4-FFF2-40B4-BE49-F238E27FC236}">
                <a16:creationId xmlns:a16="http://schemas.microsoft.com/office/drawing/2014/main" id="{ABE90B3E-5976-4AA1-8BF1-9C6F9714B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0" name="Line 12">
            <a:extLst>
              <a:ext uri="{FF2B5EF4-FFF2-40B4-BE49-F238E27FC236}">
                <a16:creationId xmlns:a16="http://schemas.microsoft.com/office/drawing/2014/main" id="{3D260BE4-F3DF-4D7E-BDCC-69CDAB5F8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1" name="Line 13">
            <a:extLst>
              <a:ext uri="{FF2B5EF4-FFF2-40B4-BE49-F238E27FC236}">
                <a16:creationId xmlns:a16="http://schemas.microsoft.com/office/drawing/2014/main" id="{AF375479-53D9-4BEA-88BD-73F544450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C47D8408-85BD-4496-B19A-9928C879E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64B507CD-9FBB-4386-B9B1-42DE06CC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4" name="Oval 16">
            <a:extLst>
              <a:ext uri="{FF2B5EF4-FFF2-40B4-BE49-F238E27FC236}">
                <a16:creationId xmlns:a16="http://schemas.microsoft.com/office/drawing/2014/main" id="{3D215D20-7FF0-45FA-9C86-0834825F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9585" name="Group 17">
            <a:extLst>
              <a:ext uri="{FF2B5EF4-FFF2-40B4-BE49-F238E27FC236}">
                <a16:creationId xmlns:a16="http://schemas.microsoft.com/office/drawing/2014/main" id="{B34870CD-4883-497D-970C-2DBE88452F5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657600"/>
            <a:ext cx="5029200" cy="228600"/>
            <a:chOff x="2400" y="2304"/>
            <a:chExt cx="3168" cy="144"/>
          </a:xfrm>
        </p:grpSpPr>
        <p:sp>
          <p:nvSpPr>
            <p:cNvPr id="109586" name="Oval 18">
              <a:extLst>
                <a:ext uri="{FF2B5EF4-FFF2-40B4-BE49-F238E27FC236}">
                  <a16:creationId xmlns:a16="http://schemas.microsoft.com/office/drawing/2014/main" id="{7B09A882-CA33-4727-819D-8595871F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7" name="Oval 19">
              <a:extLst>
                <a:ext uri="{FF2B5EF4-FFF2-40B4-BE49-F238E27FC236}">
                  <a16:creationId xmlns:a16="http://schemas.microsoft.com/office/drawing/2014/main" id="{6E59B971-FB22-4E64-A1F7-E6B2C1AE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8" name="Oval 20">
              <a:extLst>
                <a:ext uri="{FF2B5EF4-FFF2-40B4-BE49-F238E27FC236}">
                  <a16:creationId xmlns:a16="http://schemas.microsoft.com/office/drawing/2014/main" id="{4F63C06D-54DA-4283-8267-9E6FAC662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9" name="Oval 21">
              <a:extLst>
                <a:ext uri="{FF2B5EF4-FFF2-40B4-BE49-F238E27FC236}">
                  <a16:creationId xmlns:a16="http://schemas.microsoft.com/office/drawing/2014/main" id="{7B4DCC10-0183-4EFF-8EB3-5A3DD30A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0" name="Oval 22">
              <a:extLst>
                <a:ext uri="{FF2B5EF4-FFF2-40B4-BE49-F238E27FC236}">
                  <a16:creationId xmlns:a16="http://schemas.microsoft.com/office/drawing/2014/main" id="{B19DD431-8EEA-4DFF-8C2F-9E110605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1" name="Oval 23">
              <a:extLst>
                <a:ext uri="{FF2B5EF4-FFF2-40B4-BE49-F238E27FC236}">
                  <a16:creationId xmlns:a16="http://schemas.microsoft.com/office/drawing/2014/main" id="{32681F7B-28E7-4A73-B2B1-B6E2DB8A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2" name="Oval 24">
              <a:extLst>
                <a:ext uri="{FF2B5EF4-FFF2-40B4-BE49-F238E27FC236}">
                  <a16:creationId xmlns:a16="http://schemas.microsoft.com/office/drawing/2014/main" id="{CE9A7501-1079-4DBB-AE55-B00F5DBE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9C98BBF5-CD09-4E84-BE9A-7DC7432F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89475"/>
            <a:ext cx="46073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possible choice represents 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 at that level in the game tree.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Which one should be chosen??</a:t>
            </a:r>
          </a:p>
        </p:txBody>
      </p:sp>
      <p:sp>
        <p:nvSpPr>
          <p:cNvPr id="109595" name="Oval 27">
            <a:extLst>
              <a:ext uri="{FF2B5EF4-FFF2-40B4-BE49-F238E27FC236}">
                <a16:creationId xmlns:a16="http://schemas.microsoft.com/office/drawing/2014/main" id="{6D08AE7A-8CBA-4EFA-94AC-AE5084BF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C390F5B-C470-483C-AC95-FBFF0435B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Tree: Look Ahead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66E64A6-AF8D-4B72-B920-990E2466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For each possible move, see what possible moves are for opponent.</a:t>
            </a:r>
          </a:p>
          <a:p>
            <a:pPr>
              <a:buFontTx/>
              <a:buNone/>
            </a:pPr>
            <a:r>
              <a:rPr lang="en-US" altLang="en-US"/>
              <a:t>For instance:</a:t>
            </a: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AE005369-F070-4648-BED6-54D90AA00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7" name="Line 5">
            <a:extLst>
              <a:ext uri="{FF2B5EF4-FFF2-40B4-BE49-F238E27FC236}">
                <a16:creationId xmlns:a16="http://schemas.microsoft.com/office/drawing/2014/main" id="{0CBDCB2F-0A9C-4004-8839-C0CA08FC5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id="{787DDE0D-EE63-4406-B805-5B73E0FADE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882DDD47-3091-4B3D-8501-9616E60A265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F61588FF-4730-4B70-94FD-CC5AF635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C230C3D1-38FA-4F2A-A5F9-303510CF8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2" name="Line 10">
            <a:extLst>
              <a:ext uri="{FF2B5EF4-FFF2-40B4-BE49-F238E27FC236}">
                <a16:creationId xmlns:a16="http://schemas.microsoft.com/office/drawing/2014/main" id="{C6C33F6E-9BD6-4211-88B5-2C592493D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3" name="Line 11">
            <a:extLst>
              <a:ext uri="{FF2B5EF4-FFF2-40B4-BE49-F238E27FC236}">
                <a16:creationId xmlns:a16="http://schemas.microsoft.com/office/drawing/2014/main" id="{767883E8-D13B-478E-A29A-3D4DF6B9B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4" name="Line 12">
            <a:extLst>
              <a:ext uri="{FF2B5EF4-FFF2-40B4-BE49-F238E27FC236}">
                <a16:creationId xmlns:a16="http://schemas.microsoft.com/office/drawing/2014/main" id="{583F7C76-FEB9-48FA-8561-667BB6E27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5" name="Line 13">
            <a:extLst>
              <a:ext uri="{FF2B5EF4-FFF2-40B4-BE49-F238E27FC236}">
                <a16:creationId xmlns:a16="http://schemas.microsoft.com/office/drawing/2014/main" id="{D2B3AD32-6E78-4232-8A64-E8511B72E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612645B1-B9D9-42D1-B0A5-F334703AF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0A505AD3-2914-4DB8-B7DF-50D3053C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8" name="Oval 16">
            <a:extLst>
              <a:ext uri="{FF2B5EF4-FFF2-40B4-BE49-F238E27FC236}">
                <a16:creationId xmlns:a16="http://schemas.microsoft.com/office/drawing/2014/main" id="{62C4863D-4072-422C-8198-0F3D221B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0" name="Oval 18">
            <a:extLst>
              <a:ext uri="{FF2B5EF4-FFF2-40B4-BE49-F238E27FC236}">
                <a16:creationId xmlns:a16="http://schemas.microsoft.com/office/drawing/2014/main" id="{3A558257-9916-4DB3-B517-A761A22A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1" name="Oval 19">
            <a:extLst>
              <a:ext uri="{FF2B5EF4-FFF2-40B4-BE49-F238E27FC236}">
                <a16:creationId xmlns:a16="http://schemas.microsoft.com/office/drawing/2014/main" id="{A47E814B-1B1B-4F20-A55F-AF5749DA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2" name="Oval 20">
            <a:extLst>
              <a:ext uri="{FF2B5EF4-FFF2-40B4-BE49-F238E27FC236}">
                <a16:creationId xmlns:a16="http://schemas.microsoft.com/office/drawing/2014/main" id="{DEC8D53B-509D-47B1-9449-BB788D83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3" name="Oval 21">
            <a:extLst>
              <a:ext uri="{FF2B5EF4-FFF2-40B4-BE49-F238E27FC236}">
                <a16:creationId xmlns:a16="http://schemas.microsoft.com/office/drawing/2014/main" id="{2DC2154E-7AA7-4EB1-B6DA-B36C43BD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4" name="Oval 22">
            <a:extLst>
              <a:ext uri="{FF2B5EF4-FFF2-40B4-BE49-F238E27FC236}">
                <a16:creationId xmlns:a16="http://schemas.microsoft.com/office/drawing/2014/main" id="{8D762E7C-A33C-4ED9-9036-7FB76EB2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5" name="Oval 23">
            <a:extLst>
              <a:ext uri="{FF2B5EF4-FFF2-40B4-BE49-F238E27FC236}">
                <a16:creationId xmlns:a16="http://schemas.microsoft.com/office/drawing/2014/main" id="{441B51F6-8642-43CF-9891-354F1331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6" name="Oval 24">
            <a:extLst>
              <a:ext uri="{FF2B5EF4-FFF2-40B4-BE49-F238E27FC236}">
                <a16:creationId xmlns:a16="http://schemas.microsoft.com/office/drawing/2014/main" id="{2C5AEC9B-DD9C-44F4-A4AB-3202BA4A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CC47F179-C203-4046-9824-BF9559687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3962401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10620" name="Line 28">
            <a:extLst>
              <a:ext uri="{FF2B5EF4-FFF2-40B4-BE49-F238E27FC236}">
                <a16:creationId xmlns:a16="http://schemas.microsoft.com/office/drawing/2014/main" id="{0A272201-A4E8-4DB2-8751-F9DBEA687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33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1" name="Line 29">
            <a:extLst>
              <a:ext uri="{FF2B5EF4-FFF2-40B4-BE49-F238E27FC236}">
                <a16:creationId xmlns:a16="http://schemas.microsoft.com/office/drawing/2014/main" id="{4C89BA5E-3886-4F2C-8D35-704B03A7A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733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2" name="Line 30">
            <a:extLst>
              <a:ext uri="{FF2B5EF4-FFF2-40B4-BE49-F238E27FC236}">
                <a16:creationId xmlns:a16="http://schemas.microsoft.com/office/drawing/2014/main" id="{D63C3CF3-1050-4322-A72A-AC07C9B66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3" name="Line 31">
            <a:extLst>
              <a:ext uri="{FF2B5EF4-FFF2-40B4-BE49-F238E27FC236}">
                <a16:creationId xmlns:a16="http://schemas.microsoft.com/office/drawing/2014/main" id="{0B935453-8FDE-4F2B-ACDA-CA49FD715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4" name="Line 32">
            <a:extLst>
              <a:ext uri="{FF2B5EF4-FFF2-40B4-BE49-F238E27FC236}">
                <a16:creationId xmlns:a16="http://schemas.microsoft.com/office/drawing/2014/main" id="{B3152533-B5F3-44C3-A834-1A988A3C2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5" name="Line 33">
            <a:extLst>
              <a:ext uri="{FF2B5EF4-FFF2-40B4-BE49-F238E27FC236}">
                <a16:creationId xmlns:a16="http://schemas.microsoft.com/office/drawing/2014/main" id="{2688C85F-97B5-4D38-808E-D577B056E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6" name="Oval 34">
            <a:extLst>
              <a:ext uri="{FF2B5EF4-FFF2-40B4-BE49-F238E27FC236}">
                <a16:creationId xmlns:a16="http://schemas.microsoft.com/office/drawing/2014/main" id="{F36C27C0-1747-4EC1-8B40-A4075479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8" name="Oval 36">
            <a:extLst>
              <a:ext uri="{FF2B5EF4-FFF2-40B4-BE49-F238E27FC236}">
                <a16:creationId xmlns:a16="http://schemas.microsoft.com/office/drawing/2014/main" id="{F5AF3546-94C5-4AD8-83C4-AC976D3D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9" name="Oval 37">
            <a:extLst>
              <a:ext uri="{FF2B5EF4-FFF2-40B4-BE49-F238E27FC236}">
                <a16:creationId xmlns:a16="http://schemas.microsoft.com/office/drawing/2014/main" id="{E6681B27-06FB-4CF3-BFD3-B417B9A9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0" name="Oval 38">
            <a:extLst>
              <a:ext uri="{FF2B5EF4-FFF2-40B4-BE49-F238E27FC236}">
                <a16:creationId xmlns:a16="http://schemas.microsoft.com/office/drawing/2014/main" id="{38AC772D-9D50-42E9-85EB-CDB6621C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1" name="Oval 39">
            <a:extLst>
              <a:ext uri="{FF2B5EF4-FFF2-40B4-BE49-F238E27FC236}">
                <a16:creationId xmlns:a16="http://schemas.microsoft.com/office/drawing/2014/main" id="{4C2532DE-89B4-47DB-B82E-B457B222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2" name="Oval 40">
            <a:extLst>
              <a:ext uri="{FF2B5EF4-FFF2-40B4-BE49-F238E27FC236}">
                <a16:creationId xmlns:a16="http://schemas.microsoft.com/office/drawing/2014/main" id="{88DCC848-4249-4871-B8FD-9A9428A6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3" name="Oval 41">
            <a:extLst>
              <a:ext uri="{FF2B5EF4-FFF2-40B4-BE49-F238E27FC236}">
                <a16:creationId xmlns:a16="http://schemas.microsoft.com/office/drawing/2014/main" id="{1D04EA1D-C713-4D4E-821D-1C85B52A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4" name="Text Box 42">
            <a:extLst>
              <a:ext uri="{FF2B5EF4-FFF2-40B4-BE49-F238E27FC236}">
                <a16:creationId xmlns:a16="http://schemas.microsoft.com/office/drawing/2014/main" id="{FAC2DF1B-C7D8-4E6E-A749-148DAD51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299076"/>
            <a:ext cx="4855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node represents a possible move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that the opponent could take.</a:t>
            </a:r>
          </a:p>
        </p:txBody>
      </p:sp>
      <p:sp>
        <p:nvSpPr>
          <p:cNvPr id="110635" name="Line 43">
            <a:extLst>
              <a:ext uri="{FF2B5EF4-FFF2-40B4-BE49-F238E27FC236}">
                <a16:creationId xmlns:a16="http://schemas.microsoft.com/office/drawing/2014/main" id="{ECF2AADE-B987-4520-9072-D1C2082E5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6" name="Oval 44">
            <a:extLst>
              <a:ext uri="{FF2B5EF4-FFF2-40B4-BE49-F238E27FC236}">
                <a16:creationId xmlns:a16="http://schemas.microsoft.com/office/drawing/2014/main" id="{71791778-5BC2-468D-BC37-4A32C46A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7664B77C-401A-4B21-9216-849BB8437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733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8" name="Oval 46">
            <a:extLst>
              <a:ext uri="{FF2B5EF4-FFF2-40B4-BE49-F238E27FC236}">
                <a16:creationId xmlns:a16="http://schemas.microsoft.com/office/drawing/2014/main" id="{BA7264A9-6116-494B-A0E5-3F5972A4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9" name="Oval 47">
            <a:extLst>
              <a:ext uri="{FF2B5EF4-FFF2-40B4-BE49-F238E27FC236}">
                <a16:creationId xmlns:a16="http://schemas.microsoft.com/office/drawing/2014/main" id="{53A59497-D3DA-44E8-A2D9-D9CBCCA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06" name="Line 90">
            <a:extLst>
              <a:ext uri="{FF2B5EF4-FFF2-40B4-BE49-F238E27FC236}">
                <a16:creationId xmlns:a16="http://schemas.microsoft.com/office/drawing/2014/main" id="{33B5176D-799B-4EDD-BCAD-C5D99098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95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EAE731A-475D-4013-8B7B-797ED0B7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Tree: Look Ahead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AF28F57-4E50-4E3D-AAB1-686FAAF1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Proceed recursively, testing all possible moves until opponent or computer wins.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11620" name="Line 4">
            <a:extLst>
              <a:ext uri="{FF2B5EF4-FFF2-40B4-BE49-F238E27FC236}">
                <a16:creationId xmlns:a16="http://schemas.microsoft.com/office/drawing/2014/main" id="{C0F1D626-4EDF-42EF-B32E-30B3BD7D4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1" name="Line 5">
            <a:extLst>
              <a:ext uri="{FF2B5EF4-FFF2-40B4-BE49-F238E27FC236}">
                <a16:creationId xmlns:a16="http://schemas.microsoft.com/office/drawing/2014/main" id="{7215ED1A-3370-445F-8CA6-CBB2C694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F46C6103-1F51-41A7-99E2-6BCE3A27474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B27F29A3-7E6D-484C-BFE6-A34804E36DC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4F3D6915-BDAA-4ED2-ABC0-6CFDDCE5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1640" name="Text Box 24">
            <a:extLst>
              <a:ext uri="{FF2B5EF4-FFF2-40B4-BE49-F238E27FC236}">
                <a16:creationId xmlns:a16="http://schemas.microsoft.com/office/drawing/2014/main" id="{4F5BC072-9D34-421D-A824-BB674DEF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3962401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11660" name="Line 44">
            <a:extLst>
              <a:ext uri="{FF2B5EF4-FFF2-40B4-BE49-F238E27FC236}">
                <a16:creationId xmlns:a16="http://schemas.microsoft.com/office/drawing/2014/main" id="{B7630002-884C-42CA-9878-B11D6C9AB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1" name="Line 45">
            <a:extLst>
              <a:ext uri="{FF2B5EF4-FFF2-40B4-BE49-F238E27FC236}">
                <a16:creationId xmlns:a16="http://schemas.microsoft.com/office/drawing/2014/main" id="{C55A5715-5B3F-4F24-A203-F1054F687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2" name="Line 46">
            <a:extLst>
              <a:ext uri="{FF2B5EF4-FFF2-40B4-BE49-F238E27FC236}">
                <a16:creationId xmlns:a16="http://schemas.microsoft.com/office/drawing/2014/main" id="{996007B8-5509-42AE-A93E-585F30FBB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3" name="Line 47">
            <a:extLst>
              <a:ext uri="{FF2B5EF4-FFF2-40B4-BE49-F238E27FC236}">
                <a16:creationId xmlns:a16="http://schemas.microsoft.com/office/drawing/2014/main" id="{DE2DB537-DA99-4F45-9B11-8DB9DFD4D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95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4" name="Line 48">
            <a:extLst>
              <a:ext uri="{FF2B5EF4-FFF2-40B4-BE49-F238E27FC236}">
                <a16:creationId xmlns:a16="http://schemas.microsoft.com/office/drawing/2014/main" id="{FC0D1D81-D675-46AC-8099-2352B0ECA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6" name="Oval 50">
            <a:extLst>
              <a:ext uri="{FF2B5EF4-FFF2-40B4-BE49-F238E27FC236}">
                <a16:creationId xmlns:a16="http://schemas.microsoft.com/office/drawing/2014/main" id="{BC192B92-964E-4870-8CEC-29D49D05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7" name="Oval 51">
            <a:extLst>
              <a:ext uri="{FF2B5EF4-FFF2-40B4-BE49-F238E27FC236}">
                <a16:creationId xmlns:a16="http://schemas.microsoft.com/office/drawing/2014/main" id="{1DE5C94D-30AE-42F8-83AD-C9D5D547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8" name="Oval 52">
            <a:extLst>
              <a:ext uri="{FF2B5EF4-FFF2-40B4-BE49-F238E27FC236}">
                <a16:creationId xmlns:a16="http://schemas.microsoft.com/office/drawing/2014/main" id="{C24839AF-09B1-4D60-BFA8-99EDCB0B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9" name="Oval 53">
            <a:extLst>
              <a:ext uri="{FF2B5EF4-FFF2-40B4-BE49-F238E27FC236}">
                <a16:creationId xmlns:a16="http://schemas.microsoft.com/office/drawing/2014/main" id="{5ED91C05-893B-49CA-A58D-25E11B3B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0" name="Oval 54">
            <a:extLst>
              <a:ext uri="{FF2B5EF4-FFF2-40B4-BE49-F238E27FC236}">
                <a16:creationId xmlns:a16="http://schemas.microsoft.com/office/drawing/2014/main" id="{C4F8778E-FD7F-4791-94E7-E9195F42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0711961F-025E-4DD6-A478-425F4FC8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4662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4EBE0122-D651-47AD-A895-B62CC3EE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91201"/>
            <a:ext cx="47692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Choose a move that leads to the most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possible winning moves!!</a:t>
            </a:r>
          </a:p>
        </p:txBody>
      </p:sp>
      <p:sp>
        <p:nvSpPr>
          <p:cNvPr id="111673" name="Line 57">
            <a:extLst>
              <a:ext uri="{FF2B5EF4-FFF2-40B4-BE49-F238E27FC236}">
                <a16:creationId xmlns:a16="http://schemas.microsoft.com/office/drawing/2014/main" id="{80E7FA7B-C662-42F7-A9C5-B65D2A73A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4" name="Line 58">
            <a:extLst>
              <a:ext uri="{FF2B5EF4-FFF2-40B4-BE49-F238E27FC236}">
                <a16:creationId xmlns:a16="http://schemas.microsoft.com/office/drawing/2014/main" id="{3641CF38-A4E0-45A4-99E6-54EE15EA8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5" name="Line 59">
            <a:extLst>
              <a:ext uri="{FF2B5EF4-FFF2-40B4-BE49-F238E27FC236}">
                <a16:creationId xmlns:a16="http://schemas.microsoft.com/office/drawing/2014/main" id="{95C88DDC-BE93-49C4-8F10-28C0322BB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6" name="Line 60">
            <a:extLst>
              <a:ext uri="{FF2B5EF4-FFF2-40B4-BE49-F238E27FC236}">
                <a16:creationId xmlns:a16="http://schemas.microsoft.com/office/drawing/2014/main" id="{99CE6BDF-91FF-49F0-A240-E1A599F6F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7" name="Line 61">
            <a:extLst>
              <a:ext uri="{FF2B5EF4-FFF2-40B4-BE49-F238E27FC236}">
                <a16:creationId xmlns:a16="http://schemas.microsoft.com/office/drawing/2014/main" id="{1DCC1E06-B410-4FC4-9A77-B4C71126C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8" name="Line 62">
            <a:extLst>
              <a:ext uri="{FF2B5EF4-FFF2-40B4-BE49-F238E27FC236}">
                <a16:creationId xmlns:a16="http://schemas.microsoft.com/office/drawing/2014/main" id="{3F663387-49E6-4120-B573-21BF3EDBA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9" name="Line 63">
            <a:extLst>
              <a:ext uri="{FF2B5EF4-FFF2-40B4-BE49-F238E27FC236}">
                <a16:creationId xmlns:a16="http://schemas.microsoft.com/office/drawing/2014/main" id="{A7676B8B-48F2-445A-80EC-FA0ED6C0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0" name="Oval 64">
            <a:extLst>
              <a:ext uri="{FF2B5EF4-FFF2-40B4-BE49-F238E27FC236}">
                <a16:creationId xmlns:a16="http://schemas.microsoft.com/office/drawing/2014/main" id="{623A426B-07A8-41C6-9B6E-CF3E703B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1" name="Oval 65">
            <a:extLst>
              <a:ext uri="{FF2B5EF4-FFF2-40B4-BE49-F238E27FC236}">
                <a16:creationId xmlns:a16="http://schemas.microsoft.com/office/drawing/2014/main" id="{4BD26D1E-827D-45E3-AD16-F14C31C9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2" name="Oval 66">
            <a:extLst>
              <a:ext uri="{FF2B5EF4-FFF2-40B4-BE49-F238E27FC236}">
                <a16:creationId xmlns:a16="http://schemas.microsoft.com/office/drawing/2014/main" id="{DC85C377-FCD5-4061-9F49-63231907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3" name="Oval 67">
            <a:extLst>
              <a:ext uri="{FF2B5EF4-FFF2-40B4-BE49-F238E27FC236}">
                <a16:creationId xmlns:a16="http://schemas.microsoft.com/office/drawing/2014/main" id="{20D8466F-EEF6-4A57-AFEB-0B251DA6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4" name="Oval 68">
            <a:extLst>
              <a:ext uri="{FF2B5EF4-FFF2-40B4-BE49-F238E27FC236}">
                <a16:creationId xmlns:a16="http://schemas.microsoft.com/office/drawing/2014/main" id="{4FE1BF86-923E-434B-82DE-E2704E34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5" name="Oval 69">
            <a:extLst>
              <a:ext uri="{FF2B5EF4-FFF2-40B4-BE49-F238E27FC236}">
                <a16:creationId xmlns:a16="http://schemas.microsoft.com/office/drawing/2014/main" id="{026397E4-B94A-479A-8C50-FEBFE7C5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6" name="Oval 70">
            <a:extLst>
              <a:ext uri="{FF2B5EF4-FFF2-40B4-BE49-F238E27FC236}">
                <a16:creationId xmlns:a16="http://schemas.microsoft.com/office/drawing/2014/main" id="{AB50FA13-8DEF-48BE-9A35-1069EAE7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7" name="Oval 71">
            <a:extLst>
              <a:ext uri="{FF2B5EF4-FFF2-40B4-BE49-F238E27FC236}">
                <a16:creationId xmlns:a16="http://schemas.microsoft.com/office/drawing/2014/main" id="{A6B3962C-8045-4668-BCFE-E2C45FD7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8" name="Line 72">
            <a:extLst>
              <a:ext uri="{FF2B5EF4-FFF2-40B4-BE49-F238E27FC236}">
                <a16:creationId xmlns:a16="http://schemas.microsoft.com/office/drawing/2014/main" id="{24E171BF-976B-4656-97BC-B0CCDAD11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33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9" name="Line 73">
            <a:extLst>
              <a:ext uri="{FF2B5EF4-FFF2-40B4-BE49-F238E27FC236}">
                <a16:creationId xmlns:a16="http://schemas.microsoft.com/office/drawing/2014/main" id="{2F447B6A-99A3-430A-AB22-8658DFD53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733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0" name="Line 74">
            <a:extLst>
              <a:ext uri="{FF2B5EF4-FFF2-40B4-BE49-F238E27FC236}">
                <a16:creationId xmlns:a16="http://schemas.microsoft.com/office/drawing/2014/main" id="{DE6D151B-0209-4CC9-B46C-D6A6A331C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1" name="Line 75">
            <a:extLst>
              <a:ext uri="{FF2B5EF4-FFF2-40B4-BE49-F238E27FC236}">
                <a16:creationId xmlns:a16="http://schemas.microsoft.com/office/drawing/2014/main" id="{C12DA74E-A9DC-4F6C-859D-F7E8CFD12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2" name="Line 76">
            <a:extLst>
              <a:ext uri="{FF2B5EF4-FFF2-40B4-BE49-F238E27FC236}">
                <a16:creationId xmlns:a16="http://schemas.microsoft.com/office/drawing/2014/main" id="{B1BF2FAC-6FEA-479E-9645-2DA34238B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3" name="Line 77">
            <a:extLst>
              <a:ext uri="{FF2B5EF4-FFF2-40B4-BE49-F238E27FC236}">
                <a16:creationId xmlns:a16="http://schemas.microsoft.com/office/drawing/2014/main" id="{A6119CBA-FEEC-403F-A96C-5E12DFD27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4" name="Oval 78">
            <a:extLst>
              <a:ext uri="{FF2B5EF4-FFF2-40B4-BE49-F238E27FC236}">
                <a16:creationId xmlns:a16="http://schemas.microsoft.com/office/drawing/2014/main" id="{97C95FF6-C38E-427E-ACEF-B878D9821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5" name="Oval 79">
            <a:extLst>
              <a:ext uri="{FF2B5EF4-FFF2-40B4-BE49-F238E27FC236}">
                <a16:creationId xmlns:a16="http://schemas.microsoft.com/office/drawing/2014/main" id="{F2114943-0BBA-49FB-93F0-8A61222B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6" name="Oval 80">
            <a:extLst>
              <a:ext uri="{FF2B5EF4-FFF2-40B4-BE49-F238E27FC236}">
                <a16:creationId xmlns:a16="http://schemas.microsoft.com/office/drawing/2014/main" id="{FE937C00-E0A9-4A59-8E29-96F94B3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7" name="Oval 81">
            <a:extLst>
              <a:ext uri="{FF2B5EF4-FFF2-40B4-BE49-F238E27FC236}">
                <a16:creationId xmlns:a16="http://schemas.microsoft.com/office/drawing/2014/main" id="{9D04709E-E055-4E34-BB95-A7231DD7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8" name="Oval 82">
            <a:extLst>
              <a:ext uri="{FF2B5EF4-FFF2-40B4-BE49-F238E27FC236}">
                <a16:creationId xmlns:a16="http://schemas.microsoft.com/office/drawing/2014/main" id="{656F407A-DC18-4F9F-BF6D-0FB36863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9" name="Oval 83">
            <a:extLst>
              <a:ext uri="{FF2B5EF4-FFF2-40B4-BE49-F238E27FC236}">
                <a16:creationId xmlns:a16="http://schemas.microsoft.com/office/drawing/2014/main" id="{B7227165-1671-4F01-8BE3-9B1E2FF4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0" name="Oval 84">
            <a:extLst>
              <a:ext uri="{FF2B5EF4-FFF2-40B4-BE49-F238E27FC236}">
                <a16:creationId xmlns:a16="http://schemas.microsoft.com/office/drawing/2014/main" id="{C99D0965-7F43-4929-AD2E-F71F9CB5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1" name="Line 85">
            <a:extLst>
              <a:ext uri="{FF2B5EF4-FFF2-40B4-BE49-F238E27FC236}">
                <a16:creationId xmlns:a16="http://schemas.microsoft.com/office/drawing/2014/main" id="{2648A0C5-B978-4153-AEBB-4ECBDD94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2" name="Oval 86">
            <a:extLst>
              <a:ext uri="{FF2B5EF4-FFF2-40B4-BE49-F238E27FC236}">
                <a16:creationId xmlns:a16="http://schemas.microsoft.com/office/drawing/2014/main" id="{0B300E56-3009-4FEC-9C02-8F328953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3" name="Line 87">
            <a:extLst>
              <a:ext uri="{FF2B5EF4-FFF2-40B4-BE49-F238E27FC236}">
                <a16:creationId xmlns:a16="http://schemas.microsoft.com/office/drawing/2014/main" id="{2F488D8D-6E70-4D2F-9F17-002B2DDFD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733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4" name="Oval 88">
            <a:extLst>
              <a:ext uri="{FF2B5EF4-FFF2-40B4-BE49-F238E27FC236}">
                <a16:creationId xmlns:a16="http://schemas.microsoft.com/office/drawing/2014/main" id="{E0249944-8B8A-4D9C-BAC4-66C4B01A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5" name="Oval 89">
            <a:extLst>
              <a:ext uri="{FF2B5EF4-FFF2-40B4-BE49-F238E27FC236}">
                <a16:creationId xmlns:a16="http://schemas.microsoft.com/office/drawing/2014/main" id="{18BD33CF-CBBD-4CA0-A8DF-5E8F1172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7" name="Oval 91">
            <a:extLst>
              <a:ext uri="{FF2B5EF4-FFF2-40B4-BE49-F238E27FC236}">
                <a16:creationId xmlns:a16="http://schemas.microsoft.com/office/drawing/2014/main" id="{B9509EC1-524C-48FF-ACA9-9F5F64A7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1D12E93-4D67-459B-9944-6C590560C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3CC1DCD-C252-41C8-99B2-4024C2093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r>
              <a:rPr lang="en-US" altLang="en-US"/>
              <a:t> For each turn in the game, build game tree that tests possible move scenarios.  </a:t>
            </a:r>
          </a:p>
          <a:p>
            <a:r>
              <a:rPr lang="en-US" altLang="en-US"/>
              <a:t>Choose move that maximizes number of possible wins. </a:t>
            </a:r>
          </a:p>
          <a:p>
            <a:r>
              <a:rPr lang="en-US" altLang="en-US"/>
              <a:t>Parts of the tree are reusable (depending on the opponents choice of next move).</a:t>
            </a:r>
          </a:p>
          <a:p>
            <a:r>
              <a:rPr lang="en-US" altLang="en-US"/>
              <a:t>Problem: tree is quite large.  Assume we have N=9 possible positions, what is the potential size O(f(N)) number of nodes?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C318147-1F59-994C-9674-5A776A59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77C69CC-2764-4F1D-88B1-4728E7D6B03E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11E9F674-A14B-4F87-9260-4CB12776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" y="1252896"/>
            <a:ext cx="9751061" cy="543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F58B1F7-C5EA-E907-5CF0-931BBF391A1A}"/>
              </a:ext>
            </a:extLst>
          </p:cNvPr>
          <p:cNvSpPr txBox="1">
            <a:spLocks noChangeArrowheads="1"/>
          </p:cNvSpPr>
          <p:nvPr/>
        </p:nvSpPr>
        <p:spPr>
          <a:xfrm>
            <a:off x="786581" y="167148"/>
            <a:ext cx="103632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altLang="tr-TR" dirty="0"/>
              <a:t>Height and Depth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6866-7A39-D4AC-8171-5F7E39C1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9045"/>
            <a:ext cx="10363200" cy="5697794"/>
          </a:xfrm>
        </p:spPr>
        <p:txBody>
          <a:bodyPr/>
          <a:lstStyle/>
          <a:p>
            <a:r>
              <a:rPr lang="en-US" sz="19900" dirty="0"/>
              <a:t>Types of Trees</a:t>
            </a:r>
          </a:p>
        </p:txBody>
      </p:sp>
    </p:spTree>
    <p:extLst>
      <p:ext uri="{BB962C8B-B14F-4D97-AF65-F5344CB8AC3E}">
        <p14:creationId xmlns:p14="http://schemas.microsoft.com/office/powerpoint/2010/main" val="122799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11400DB-D121-A149-A428-E37F5C4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6EED314-89D6-476B-9383-0B1C3A2B7703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13E8EF-0A41-654D-9C0A-9A9A45C3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258" y="177800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Binary Trees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7EBDBA8-207F-3347-8439-8C3F74D5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067" y="1201764"/>
            <a:ext cx="10535520" cy="151286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A </a:t>
            </a:r>
            <a:r>
              <a:rPr lang="en-US" altLang="tr-TR" i="1" dirty="0">
                <a:solidFill>
                  <a:srgbClr val="FF0000"/>
                </a:solidFill>
              </a:rPr>
              <a:t>binary tree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is a tree in which no node can have more than two children</a:t>
            </a:r>
          </a:p>
          <a:p>
            <a:pPr eaLnBrk="1" hangingPunct="1">
              <a:defRPr/>
            </a:pPr>
            <a:r>
              <a:rPr lang="en-US" altLang="tr-TR" dirty="0"/>
              <a:t>The depth can be as large as </a:t>
            </a:r>
            <a:r>
              <a:rPr lang="en-US" altLang="tr-TR" i="1" dirty="0"/>
              <a:t>N-1</a:t>
            </a:r>
            <a:r>
              <a:rPr lang="en-US" altLang="tr-TR" dirty="0"/>
              <a:t> in the worst case.</a:t>
            </a:r>
            <a:r>
              <a:rPr lang="en-US" altLang="tr-TR" sz="3600" dirty="0"/>
              <a:t>   </a:t>
            </a:r>
            <a:endParaRPr lang="en-US" altLang="tr-TR" sz="36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tr-TR" sz="3600" dirty="0"/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A381B32E-FC7B-42C6-BECA-10EF301ACAAE}"/>
              </a:ext>
            </a:extLst>
          </p:cNvPr>
          <p:cNvGrpSpPr>
            <a:grpSpLocks/>
          </p:cNvGrpSpPr>
          <p:nvPr/>
        </p:nvGrpSpPr>
        <p:grpSpPr bwMode="auto">
          <a:xfrm>
            <a:off x="1295398" y="3328449"/>
            <a:ext cx="5046407" cy="2973439"/>
            <a:chOff x="930" y="2569"/>
            <a:chExt cx="2465" cy="1179"/>
          </a:xfrm>
        </p:grpSpPr>
        <p:sp>
          <p:nvSpPr>
            <p:cNvPr id="25612" name="Oval 7">
              <a:extLst>
                <a:ext uri="{FF2B5EF4-FFF2-40B4-BE49-F238E27FC236}">
                  <a16:creationId xmlns:a16="http://schemas.microsoft.com/office/drawing/2014/main" id="{94CB0B1F-96BB-2248-B330-BAAE5E40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569"/>
              <a:ext cx="417" cy="268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25613" name="AutoShape 8">
              <a:extLst>
                <a:ext uri="{FF2B5EF4-FFF2-40B4-BE49-F238E27FC236}">
                  <a16:creationId xmlns:a16="http://schemas.microsoft.com/office/drawing/2014/main" id="{B8B57B2C-CE85-CF42-8EEE-012068C4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067"/>
              <a:ext cx="998" cy="681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2800" baseline="-25000">
                  <a:solidFill>
                    <a:srgbClr val="000000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25614" name="AutoShape 9">
              <a:extLst>
                <a:ext uri="{FF2B5EF4-FFF2-40B4-BE49-F238E27FC236}">
                  <a16:creationId xmlns:a16="http://schemas.microsoft.com/office/drawing/2014/main" id="{9E9C8AA5-6AE2-D84C-9E54-A2199310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065"/>
              <a:ext cx="1225" cy="590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2800" baseline="-25000">
                  <a:solidFill>
                    <a:srgbClr val="00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25615" name="Line 10">
              <a:extLst>
                <a:ext uri="{FF2B5EF4-FFF2-40B4-BE49-F238E27FC236}">
                  <a16:creationId xmlns:a16="http://schemas.microsoft.com/office/drawing/2014/main" id="{B003785C-2480-2148-840B-B0D0F52CA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715"/>
              <a:ext cx="544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616" name="Line 11">
              <a:extLst>
                <a:ext uri="{FF2B5EF4-FFF2-40B4-BE49-F238E27FC236}">
                  <a16:creationId xmlns:a16="http://schemas.microsoft.com/office/drawing/2014/main" id="{7296FA69-A982-7141-AA62-C17DC8249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2750"/>
              <a:ext cx="4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5606" name="Text Box 12">
            <a:extLst>
              <a:ext uri="{FF2B5EF4-FFF2-40B4-BE49-F238E27FC236}">
                <a16:creationId xmlns:a16="http://schemas.microsoft.com/office/drawing/2014/main" id="{FE10E70C-BFB5-464D-827F-A29EF309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794" y="3784931"/>
            <a:ext cx="4817806" cy="168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A binary tree consisting of a root and two subtrees T</a:t>
            </a:r>
            <a:r>
              <a:rPr lang="en-US" altLang="tr-TR" sz="2400" baseline="-25000" dirty="0">
                <a:solidFill>
                  <a:srgbClr val="000000"/>
                </a:solidFill>
              </a:rPr>
              <a:t>L</a:t>
            </a:r>
            <a:r>
              <a:rPr lang="en-US" altLang="tr-TR" sz="2400" dirty="0">
                <a:solidFill>
                  <a:srgbClr val="000000"/>
                </a:solidFill>
              </a:rPr>
              <a:t> and T</a:t>
            </a:r>
            <a:r>
              <a:rPr lang="en-US" altLang="tr-TR" sz="2400" baseline="-25000" dirty="0">
                <a:solidFill>
                  <a:srgbClr val="000000"/>
                </a:solidFill>
              </a:rPr>
              <a:t>R</a:t>
            </a:r>
            <a:r>
              <a:rPr lang="en-US" altLang="tr-TR" sz="2400" dirty="0">
                <a:solidFill>
                  <a:srgbClr val="000000"/>
                </a:solidFill>
              </a:rPr>
              <a:t>, both of which could possibly be empty.</a:t>
            </a:r>
            <a:r>
              <a:rPr lang="en-US" altLang="tr-TR" sz="2400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B591CAE-93B3-2947-AA6D-82208FD5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147DBCA-F534-43EC-93DB-E3B025D60CC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22B5E0A-C9A9-1941-871B-36A4AAFD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53180"/>
            <a:ext cx="103632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dirty="0"/>
              <a:t>Binary Tree Terminology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86DF95-0256-5E46-B4A4-3A37F0BC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8587"/>
            <a:ext cx="10363200" cy="549623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tr-TR" sz="2800" b="1" i="1" dirty="0">
                <a:solidFill>
                  <a:srgbClr val="FF0000"/>
                </a:solidFill>
              </a:rPr>
              <a:t>Left Child</a:t>
            </a:r>
            <a:r>
              <a:rPr lang="en-US" altLang="tr-TR" sz="2800" dirty="0"/>
              <a:t> – The left child of node n is a node directly below and to the left of node n in a binary tree.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tr-TR" sz="2800" b="1" i="1" dirty="0">
                <a:solidFill>
                  <a:srgbClr val="FF0000"/>
                </a:solidFill>
              </a:rPr>
              <a:t>Right Child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– The right child of node n is a node directly below and to the right of node n in a binary tree.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tr-TR" sz="2800" b="1" i="1" dirty="0">
                <a:solidFill>
                  <a:schemeClr val="accent6"/>
                </a:solidFill>
              </a:rPr>
              <a:t>Left Subtree</a:t>
            </a:r>
            <a:r>
              <a:rPr lang="en-US" altLang="tr-TR" sz="2800" dirty="0">
                <a:solidFill>
                  <a:schemeClr val="accent6"/>
                </a:solidFill>
              </a:rPr>
              <a:t> </a:t>
            </a:r>
            <a:r>
              <a:rPr lang="en-US" altLang="tr-TR" sz="2800" dirty="0"/>
              <a:t>– In a binary tree, the left subtree of node n is the left child (if any) of node n plus its descendants.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tr-TR" sz="2800" b="1" i="1" dirty="0">
                <a:solidFill>
                  <a:schemeClr val="accent6"/>
                </a:solidFill>
              </a:rPr>
              <a:t>Right Subtree</a:t>
            </a:r>
            <a:r>
              <a:rPr lang="en-US" altLang="tr-TR" sz="2800" dirty="0">
                <a:solidFill>
                  <a:schemeClr val="accent6"/>
                </a:solidFill>
              </a:rPr>
              <a:t> </a:t>
            </a:r>
            <a:r>
              <a:rPr lang="en-US" altLang="tr-TR" sz="2800" dirty="0"/>
              <a:t>– In a binary tree, the right subtree of node n is the right child (if any) of node n plus its descendants.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altLang="tr-TR" sz="2800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endParaRPr lang="en-US" alt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</TotalTime>
  <Words>2217</Words>
  <Application>Microsoft Office PowerPoint</Application>
  <PresentationFormat>Widescreen</PresentationFormat>
  <Paragraphs>476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Courier</vt:lpstr>
      <vt:lpstr>Segoe UI</vt:lpstr>
      <vt:lpstr>Segoe UI Light</vt:lpstr>
      <vt:lpstr>Times New Roman</vt:lpstr>
      <vt:lpstr>Wingdings</vt:lpstr>
      <vt:lpstr>WelcomeDoc</vt:lpstr>
      <vt:lpstr>Default Design</vt:lpstr>
      <vt:lpstr>1_Default Design</vt:lpstr>
      <vt:lpstr>ECEG-5193: Algorithm Analysis and Design</vt:lpstr>
      <vt:lpstr>What is a Tree?</vt:lpstr>
      <vt:lpstr>Natural Tree</vt:lpstr>
      <vt:lpstr>Preliminaries</vt:lpstr>
      <vt:lpstr>Preliminaries (continued)</vt:lpstr>
      <vt:lpstr>PowerPoint Presentation</vt:lpstr>
      <vt:lpstr>Types of Trees</vt:lpstr>
      <vt:lpstr>Binary Trees</vt:lpstr>
      <vt:lpstr>Binary Tree Terminology</vt:lpstr>
      <vt:lpstr>Binary Tree -- Example</vt:lpstr>
      <vt:lpstr>Height of Binary Tree</vt:lpstr>
      <vt:lpstr>Height of Binary Tree (cont.)</vt:lpstr>
      <vt:lpstr>Some Height Theorems</vt:lpstr>
      <vt:lpstr>Counting the nodes in a binary tree</vt:lpstr>
      <vt:lpstr>Counting the nodes in a binary tree</vt:lpstr>
      <vt:lpstr>Counting the nodes in a binary tree</vt:lpstr>
      <vt:lpstr>Number of Binary trees with Same # of Nodes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Full but Not Complete Binary Tree – Example </vt:lpstr>
      <vt:lpstr>Neither Full Nor Complete Binary Tree – Example </vt:lpstr>
      <vt:lpstr>Full and Complete Binary Tree – Example </vt:lpstr>
      <vt:lpstr>A Pointer-Based Implementation of Binary Trees </vt:lpstr>
      <vt:lpstr>PowerPoint Presentation</vt:lpstr>
      <vt:lpstr>Binary Search Trees</vt:lpstr>
      <vt:lpstr>Example</vt:lpstr>
      <vt:lpstr>B-Trees</vt:lpstr>
      <vt:lpstr>B-tree: Example</vt:lpstr>
      <vt:lpstr>B-tree</vt:lpstr>
      <vt:lpstr>Operations on B-trees</vt:lpstr>
      <vt:lpstr>Binary Space Partitioning Tree</vt:lpstr>
      <vt:lpstr>Binary Space Partitioning Tree</vt:lpstr>
      <vt:lpstr>Possible Solutions</vt:lpstr>
      <vt:lpstr>Building BSP Tree</vt:lpstr>
      <vt:lpstr>Building BSP Tree</vt:lpstr>
      <vt:lpstr>Building BSP Tree</vt:lpstr>
      <vt:lpstr>Building BSP Tree</vt:lpstr>
      <vt:lpstr>Building BSP Tree</vt:lpstr>
      <vt:lpstr> BSP Tree</vt:lpstr>
      <vt:lpstr> BSP Tree Search</vt:lpstr>
      <vt:lpstr> BSP Tree Search</vt:lpstr>
      <vt:lpstr> BSP Tree Search</vt:lpstr>
      <vt:lpstr> BSP Tree Search</vt:lpstr>
      <vt:lpstr> BSP Tree Search</vt:lpstr>
      <vt:lpstr>BSP Tree Search: Complexity</vt:lpstr>
      <vt:lpstr>Game Trees</vt:lpstr>
      <vt:lpstr>Game Trees</vt:lpstr>
      <vt:lpstr>Game Tree: Look Ahead</vt:lpstr>
      <vt:lpstr>Game Tree: Look Ahead</vt:lpstr>
      <vt:lpstr>Game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191</cp:revision>
  <dcterms:created xsi:type="dcterms:W3CDTF">2021-10-24T06:23:43Z</dcterms:created>
  <dcterms:modified xsi:type="dcterms:W3CDTF">2022-12-18T08:36:28Z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