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</p:sldMasterIdLst>
  <p:notesMasterIdLst>
    <p:notesMasterId r:id="rId79"/>
  </p:notesMasterIdLst>
  <p:handoutMasterIdLst>
    <p:handoutMasterId r:id="rId80"/>
  </p:handoutMasterIdLst>
  <p:sldIdLst>
    <p:sldId id="256" r:id="rId6"/>
    <p:sldId id="413" r:id="rId7"/>
    <p:sldId id="344" r:id="rId8"/>
    <p:sldId id="390" r:id="rId9"/>
    <p:sldId id="391" r:id="rId10"/>
    <p:sldId id="399" r:id="rId11"/>
    <p:sldId id="392" r:id="rId12"/>
    <p:sldId id="393" r:id="rId13"/>
    <p:sldId id="394" r:id="rId14"/>
    <p:sldId id="418" r:id="rId15"/>
    <p:sldId id="347" r:id="rId16"/>
    <p:sldId id="345" r:id="rId17"/>
    <p:sldId id="346" r:id="rId18"/>
    <p:sldId id="419" r:id="rId19"/>
    <p:sldId id="348" r:id="rId20"/>
    <p:sldId id="432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95" r:id="rId29"/>
    <p:sldId id="396" r:id="rId30"/>
    <p:sldId id="421" r:id="rId31"/>
    <p:sldId id="420" r:id="rId32"/>
    <p:sldId id="397" r:id="rId33"/>
    <p:sldId id="398" r:id="rId34"/>
    <p:sldId id="422" r:id="rId35"/>
    <p:sldId id="400" r:id="rId36"/>
    <p:sldId id="402" r:id="rId37"/>
    <p:sldId id="403" r:id="rId38"/>
    <p:sldId id="356" r:id="rId39"/>
    <p:sldId id="357" r:id="rId40"/>
    <p:sldId id="362" r:id="rId41"/>
    <p:sldId id="363" r:id="rId42"/>
    <p:sldId id="364" r:id="rId43"/>
    <p:sldId id="365" r:id="rId44"/>
    <p:sldId id="367" r:id="rId45"/>
    <p:sldId id="369" r:id="rId46"/>
    <p:sldId id="370" r:id="rId47"/>
    <p:sldId id="371" r:id="rId48"/>
    <p:sldId id="433" r:id="rId49"/>
    <p:sldId id="425" r:id="rId50"/>
    <p:sldId id="372" r:id="rId51"/>
    <p:sldId id="426" r:id="rId52"/>
    <p:sldId id="373" r:id="rId53"/>
    <p:sldId id="427" r:id="rId54"/>
    <p:sldId id="374" r:id="rId55"/>
    <p:sldId id="375" r:id="rId56"/>
    <p:sldId id="376" r:id="rId57"/>
    <p:sldId id="377" r:id="rId58"/>
    <p:sldId id="379" r:id="rId59"/>
    <p:sldId id="378" r:id="rId60"/>
    <p:sldId id="380" r:id="rId61"/>
    <p:sldId id="428" r:id="rId62"/>
    <p:sldId id="382" r:id="rId63"/>
    <p:sldId id="383" r:id="rId64"/>
    <p:sldId id="384" r:id="rId65"/>
    <p:sldId id="385" r:id="rId66"/>
    <p:sldId id="386" r:id="rId67"/>
    <p:sldId id="387" r:id="rId68"/>
    <p:sldId id="404" r:id="rId69"/>
    <p:sldId id="406" r:id="rId70"/>
    <p:sldId id="360" r:id="rId71"/>
    <p:sldId id="429" r:id="rId72"/>
    <p:sldId id="430" r:id="rId73"/>
    <p:sldId id="361" r:id="rId74"/>
    <p:sldId id="431" r:id="rId75"/>
    <p:sldId id="414" r:id="rId76"/>
    <p:sldId id="415" r:id="rId77"/>
    <p:sldId id="416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B-Tree" id="{5A0995A2-DAC0-445A-86BB-752F702CBDC2}">
          <p14:sldIdLst>
            <p14:sldId id="413"/>
            <p14:sldId id="344"/>
            <p14:sldId id="390"/>
            <p14:sldId id="391"/>
            <p14:sldId id="399"/>
            <p14:sldId id="392"/>
            <p14:sldId id="393"/>
            <p14:sldId id="394"/>
            <p14:sldId id="418"/>
            <p14:sldId id="347"/>
            <p14:sldId id="345"/>
            <p14:sldId id="346"/>
            <p14:sldId id="419"/>
            <p14:sldId id="348"/>
            <p14:sldId id="432"/>
          </p14:sldIdLst>
        </p14:section>
        <p14:section name="Searching B-Trees" id="{495B5FD1-63D3-402A-B7C1-61C5A370B9A8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95"/>
            <p14:sldId id="396"/>
            <p14:sldId id="421"/>
            <p14:sldId id="420"/>
            <p14:sldId id="397"/>
            <p14:sldId id="398"/>
            <p14:sldId id="422"/>
            <p14:sldId id="400"/>
            <p14:sldId id="402"/>
            <p14:sldId id="403"/>
            <p14:sldId id="356"/>
            <p14:sldId id="357"/>
          </p14:sldIdLst>
        </p14:section>
        <p14:section name="B-Tree insert" id="{C39D5D4B-98F3-4E44-9808-17BE44A44A5C}">
          <p14:sldIdLst>
            <p14:sldId id="362"/>
            <p14:sldId id="363"/>
            <p14:sldId id="364"/>
            <p14:sldId id="365"/>
            <p14:sldId id="367"/>
            <p14:sldId id="369"/>
            <p14:sldId id="370"/>
            <p14:sldId id="371"/>
            <p14:sldId id="433"/>
            <p14:sldId id="425"/>
            <p14:sldId id="372"/>
            <p14:sldId id="426"/>
            <p14:sldId id="373"/>
            <p14:sldId id="427"/>
            <p14:sldId id="374"/>
            <p14:sldId id="375"/>
            <p14:sldId id="376"/>
            <p14:sldId id="377"/>
            <p14:sldId id="379"/>
            <p14:sldId id="378"/>
            <p14:sldId id="380"/>
            <p14:sldId id="428"/>
            <p14:sldId id="382"/>
            <p14:sldId id="383"/>
            <p14:sldId id="384"/>
            <p14:sldId id="385"/>
            <p14:sldId id="386"/>
            <p14:sldId id="387"/>
            <p14:sldId id="404"/>
            <p14:sldId id="406"/>
            <p14:sldId id="360"/>
            <p14:sldId id="429"/>
            <p14:sldId id="430"/>
            <p14:sldId id="361"/>
            <p14:sldId id="431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404040"/>
    <a:srgbClr val="923922"/>
    <a:srgbClr val="D2B4A6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/>
              <a:t>t</a:t>
            </a:r>
            <a:r>
              <a:rPr lang="en-US" altLang="en-US" dirty="0"/>
              <a:t> = 1001 with height 2 can have over one ___________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2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3FCE7-F740-42FE-BDA6-6A1905C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8E7C-03A3-4976-8F3A-175A08D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E50-6B6E-464A-A8A6-3F04EFD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187C-6D5B-4987-A0B9-0E91C27E2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68B1-6F26-4745-9D3C-A0F7820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56EA-A574-41E6-B87A-650CA4F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1311-8DA5-4B3B-A698-DC9E41D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886D-4F47-430C-9467-F958ABE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6FE9-814D-4EB7-A2D5-7D445826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925-CCFC-4D48-97F9-4BAD436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23D29-516C-4DCF-98A0-E552CCDB4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0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998E-3320-4513-90C4-0F6E71E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810-8BB9-40A8-9982-917B0B1DA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5B6-D4E0-40A7-9EC6-213A2964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3A57-EA19-4629-999C-E6650BB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E9D3-7F4C-4422-8275-C50D549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FF2-ACF3-4703-9F3C-C64C5ABC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2C6-9742-423E-A8DC-6CD6C9000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9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587-685E-4CD6-9FD0-5DD1555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03E8-3D8F-40B6-8A3B-8CBC235B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3064-3639-4F18-8865-3C7DBEA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F00D-6C10-463F-9A66-44F7B0A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4D05-812F-466D-999D-69EADD6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ECB2-8FCE-4FCD-8F1D-F18F3C92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9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D281-1F97-47E7-86E0-CFE9D982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F3C8-72C5-47B7-B623-8FA13A0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BA5-4F3E-4407-8646-0B08DE2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BD1-E2C8-4284-8B0D-9547C2C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50C-D259-42B2-8F50-485703A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87AB-414C-42F3-8F10-50470B0C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02C0E07-8F9E-45CC-B737-FD0D6BA9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E760F2-DB63-4B0A-90DC-5320201B9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5D0DF8-9313-4E77-B78B-7CA419263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87C568-B952-4952-BA2D-26486F5AE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72162F-E545-4DF5-8570-B1143F115B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A43D2B-13DB-4299-B8E8-23EC70C33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15ADF-AEA9-4A15-850A-6D20F9DD7E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62C656A2-FE4B-481B-8C15-FA3E642E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7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491B-A8B3-4914-ACD1-E1C6070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B1A-996D-41DE-81AC-9E360DB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559-8FE1-4DEC-ADC9-BAE03F1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C7B3-C63E-4593-BC7C-35D0847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1FB-4EE6-47A7-98D0-6B693DC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2CBCE-2592-4AD2-A08D-3B01C671E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18-0FB3-42CD-BBD4-AF52AE6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F63C-9478-4795-B2B3-A166F3E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94C-CF0B-40CC-962D-19DBFA7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4407-C9B5-4783-843F-C13F303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4449-E343-4FEB-A26D-500E011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EE3B-4B24-4D93-9D5E-4E720625C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04A-83FF-4727-9802-BB86F80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F55-4208-4884-B735-9CC798D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A395-14BA-4E95-901D-3F4EE8F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2FEA-BD71-4FC2-9D6C-E17D32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1359-1953-47D2-8492-FD1FC41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BF-216A-4183-8CF4-4CF49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1C1D-DD35-4355-AE66-44A7C2E2B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8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14C-08AA-43B4-8328-583BD864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F0FE-58C3-4B61-B2F0-1942258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2F34-AA6E-472C-AA84-F98D110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495-DBF2-4BBA-9ABF-0CBF2811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F573-B20B-44DD-81EA-1932F116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98A87-7390-4CCE-8B1F-AFED352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8C3A7-2479-4971-939B-EA00268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5FB7-6280-4C78-9660-BAF8466E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03B5-C250-495B-848E-AD9250F94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E71-5C73-470C-B0B3-D5BB7DA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9073-09E3-4E69-BE62-F3DE64E9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7B08-26C3-4A90-964E-EF8F88B5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02FE5-C48B-42C5-9035-2DC5C80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CEE97-9F6A-4ECC-BAD3-7F407B175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8628086-232D-48F0-B873-6A8A8C60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FF73B55-2F2B-4687-8E59-7CF15672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B36F6F-702E-4DA6-BF17-7B1D3FDB3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5D3583-9A01-409E-AE7F-D42F2DBD53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032C52-AD50-4836-952B-A14F72CBF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B9C71E-2437-4570-99B6-5D05E695D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9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Analysis of B-Tree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BBAF18FD-F545-4F98-B13F-E95EE6FA2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FC58A957-F881-4162-9428-C3606BFF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86372" name="AutoShape 4">
            <a:extLst>
              <a:ext uri="{FF2B5EF4-FFF2-40B4-BE49-F238E27FC236}">
                <a16:creationId xmlns:a16="http://schemas.microsoft.com/office/drawing/2014/main" id="{7BE6C3F3-A1AB-4193-AED4-CEA4BD55B75E}"/>
              </a:ext>
            </a:extLst>
          </p:cNvPr>
          <p:cNvSpPr>
            <a:spLocks noChangeArrowheads="1"/>
          </p:cNvSpPr>
          <p:nvPr/>
        </p:nvSpPr>
        <p:spPr bwMode="auto">
          <a:xfrm rot="19058072">
            <a:off x="5383213" y="1182688"/>
            <a:ext cx="1905000" cy="2728912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5E3CE88D-E431-46FA-89BB-C1654CA7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6374" name="Text Box 6">
            <a:extLst>
              <a:ext uri="{FF2B5EF4-FFF2-40B4-BE49-F238E27FC236}">
                <a16:creationId xmlns:a16="http://schemas.microsoft.com/office/drawing/2014/main" id="{E5120265-C0F0-444E-ACC0-D7A9C65A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E4C09402-2D39-46AB-AB53-92EB65D1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6376" name="Text Box 8">
            <a:extLst>
              <a:ext uri="{FF2B5EF4-FFF2-40B4-BE49-F238E27FC236}">
                <a16:creationId xmlns:a16="http://schemas.microsoft.com/office/drawing/2014/main" id="{911F9D59-C4BD-4AEC-9EE0-C7B4BAA7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6377" name="Text Box 9">
            <a:extLst>
              <a:ext uri="{FF2B5EF4-FFF2-40B4-BE49-F238E27FC236}">
                <a16:creationId xmlns:a16="http://schemas.microsoft.com/office/drawing/2014/main" id="{0C80A7BC-8699-4327-ABB0-F0B5261F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6378" name="Text Box 10">
            <a:extLst>
              <a:ext uri="{FF2B5EF4-FFF2-40B4-BE49-F238E27FC236}">
                <a16:creationId xmlns:a16="http://schemas.microsoft.com/office/drawing/2014/main" id="{92C15827-1A93-402E-A396-7338440C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6379" name="Line 11">
            <a:extLst>
              <a:ext uri="{FF2B5EF4-FFF2-40B4-BE49-F238E27FC236}">
                <a16:creationId xmlns:a16="http://schemas.microsoft.com/office/drawing/2014/main" id="{06C8419D-6A97-41DC-A028-5609EA7C6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0" name="Line 12">
            <a:extLst>
              <a:ext uri="{FF2B5EF4-FFF2-40B4-BE49-F238E27FC236}">
                <a16:creationId xmlns:a16="http://schemas.microsoft.com/office/drawing/2014/main" id="{9AF8F44B-9154-414B-894A-B58CFBB6BA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1" name="Text Box 13">
            <a:extLst>
              <a:ext uri="{FF2B5EF4-FFF2-40B4-BE49-F238E27FC236}">
                <a16:creationId xmlns:a16="http://schemas.microsoft.com/office/drawing/2014/main" id="{B1D068B3-C990-40AE-9C4D-CE4F20AC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6382" name="Text Box 14">
            <a:extLst>
              <a:ext uri="{FF2B5EF4-FFF2-40B4-BE49-F238E27FC236}">
                <a16:creationId xmlns:a16="http://schemas.microsoft.com/office/drawing/2014/main" id="{5F6627E5-FC13-4A11-B634-969B7FB0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6383" name="Text Box 15">
            <a:extLst>
              <a:ext uri="{FF2B5EF4-FFF2-40B4-BE49-F238E27FC236}">
                <a16:creationId xmlns:a16="http://schemas.microsoft.com/office/drawing/2014/main" id="{9545E751-B63E-42D4-B3E6-98B53478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6384" name="Text Box 16">
            <a:extLst>
              <a:ext uri="{FF2B5EF4-FFF2-40B4-BE49-F238E27FC236}">
                <a16:creationId xmlns:a16="http://schemas.microsoft.com/office/drawing/2014/main" id="{1679C33C-B92D-4A61-A6FF-8DAB458E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6385" name="Line 17">
            <a:extLst>
              <a:ext uri="{FF2B5EF4-FFF2-40B4-BE49-F238E27FC236}">
                <a16:creationId xmlns:a16="http://schemas.microsoft.com/office/drawing/2014/main" id="{38CFC3B7-DD90-4792-9745-54AB8F7A1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6" name="Line 18">
            <a:extLst>
              <a:ext uri="{FF2B5EF4-FFF2-40B4-BE49-F238E27FC236}">
                <a16:creationId xmlns:a16="http://schemas.microsoft.com/office/drawing/2014/main" id="{021D1881-3C57-4EB4-BBE0-C2F5E7F72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7" name="Line 19">
            <a:extLst>
              <a:ext uri="{FF2B5EF4-FFF2-40B4-BE49-F238E27FC236}">
                <a16:creationId xmlns:a16="http://schemas.microsoft.com/office/drawing/2014/main" id="{131ECEB6-F570-43FF-986D-F8B6F7FE1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8" name="Text Box 20">
            <a:extLst>
              <a:ext uri="{FF2B5EF4-FFF2-40B4-BE49-F238E27FC236}">
                <a16:creationId xmlns:a16="http://schemas.microsoft.com/office/drawing/2014/main" id="{A0E91F01-C560-45E1-BF0D-B042A20F9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6389" name="Text Box 21">
            <a:extLst>
              <a:ext uri="{FF2B5EF4-FFF2-40B4-BE49-F238E27FC236}">
                <a16:creationId xmlns:a16="http://schemas.microsoft.com/office/drawing/2014/main" id="{BDB3E6E2-0B7D-4316-B432-621B3336B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6390" name="Line 22">
            <a:extLst>
              <a:ext uri="{FF2B5EF4-FFF2-40B4-BE49-F238E27FC236}">
                <a16:creationId xmlns:a16="http://schemas.microsoft.com/office/drawing/2014/main" id="{EB2203A0-9091-49AE-AC9B-154008A2B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1" name="Line 23">
            <a:extLst>
              <a:ext uri="{FF2B5EF4-FFF2-40B4-BE49-F238E27FC236}">
                <a16:creationId xmlns:a16="http://schemas.microsoft.com/office/drawing/2014/main" id="{209B08BF-95C1-4F3F-AB88-378B7CE32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2" name="Line 24">
            <a:extLst>
              <a:ext uri="{FF2B5EF4-FFF2-40B4-BE49-F238E27FC236}">
                <a16:creationId xmlns:a16="http://schemas.microsoft.com/office/drawing/2014/main" id="{45F658D2-D242-478D-AD6D-E001A839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3" name="Line 25">
            <a:extLst>
              <a:ext uri="{FF2B5EF4-FFF2-40B4-BE49-F238E27FC236}">
                <a16:creationId xmlns:a16="http://schemas.microsoft.com/office/drawing/2014/main" id="{287594A6-0C6D-4373-BF3A-89D12523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4" name="Line 26">
            <a:extLst>
              <a:ext uri="{FF2B5EF4-FFF2-40B4-BE49-F238E27FC236}">
                <a16:creationId xmlns:a16="http://schemas.microsoft.com/office/drawing/2014/main" id="{42A9C07F-12F9-4D6E-B2C9-B0571BA6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5" name="Line 27">
            <a:extLst>
              <a:ext uri="{FF2B5EF4-FFF2-40B4-BE49-F238E27FC236}">
                <a16:creationId xmlns:a16="http://schemas.microsoft.com/office/drawing/2014/main" id="{D46B1EF2-E32A-45B7-A67E-5E057562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6" name="Text Box 28">
            <a:extLst>
              <a:ext uri="{FF2B5EF4-FFF2-40B4-BE49-F238E27FC236}">
                <a16:creationId xmlns:a16="http://schemas.microsoft.com/office/drawing/2014/main" id="{8FF76AE9-F14A-4A37-9728-BB66A878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6397" name="Line 29">
            <a:extLst>
              <a:ext uri="{FF2B5EF4-FFF2-40B4-BE49-F238E27FC236}">
                <a16:creationId xmlns:a16="http://schemas.microsoft.com/office/drawing/2014/main" id="{4CEB33B7-58DC-4FF0-A575-958AD20C5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B92B7C-87AA-4685-AC6B-DC87248F1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do we use B-trees over other balanced trees?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56BE9C3-B146-4E04-AB8C-851A76753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B-trees are generally an </a:t>
            </a:r>
            <a:r>
              <a:rPr lang="en-US" altLang="en-US" b="1"/>
              <a:t>on-disk</a:t>
            </a:r>
            <a:r>
              <a:rPr lang="en-US" altLang="en-US"/>
              <a:t> data structure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is limited or there is a large amount of data to be stored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the extreme, only one node is kept in memory and the rest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Size of the nodes is often determined by a page size on disk.  Why?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Databases frequently use B-trees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4B74E8E-874B-44AC-8FDF-DF1E09CAC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about B-trees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54664D-C6CD-4E79-A74A-17DFD0DCA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Because </a:t>
            </a:r>
            <a:r>
              <a:rPr lang="en-US" altLang="en-US" i="1" dirty="0"/>
              <a:t>t</a:t>
            </a:r>
            <a:r>
              <a:rPr lang="en-US" altLang="en-US" dirty="0"/>
              <a:t> is generally large, the height of a B-tree is usually small</a:t>
            </a:r>
          </a:p>
          <a:p>
            <a:r>
              <a:rPr lang="en-US" altLang="en-US" dirty="0"/>
              <a:t>We will count both run-time as well as the number of disk accesses.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8170409-FB74-4B63-A7EB-C3D4F969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a B-tree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4C0D13B-38D0-4128-A595-5EF71FA83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851" y="1719264"/>
            <a:ext cx="10944519" cy="3462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/>
              <a:t>B-trees have a similar feeling to BSTs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We saw for BSTs that most of the operations depended on the height of the tree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How can we bound the height of the tree?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We know that nodes must have a minimum number of keys/data items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For a tree of height </a:t>
            </a:r>
            <a:r>
              <a:rPr lang="en-US" altLang="en-US" sz="2600" i="1" dirty="0"/>
              <a:t>h</a:t>
            </a:r>
            <a:r>
              <a:rPr lang="en-US" altLang="en-US" sz="2600" dirty="0"/>
              <a:t>, what is the smallest number of keys?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7E8D504-70E4-45B2-B0E0-C11AA4F3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1070210" cy="1295400"/>
          </a:xfrm>
        </p:spPr>
        <p:txBody>
          <a:bodyPr/>
          <a:lstStyle/>
          <a:p>
            <a:r>
              <a:rPr lang="en-US" altLang="en-US" dirty="0"/>
              <a:t>Minimum number of nodes at each depth?</a:t>
            </a:r>
          </a:p>
        </p:txBody>
      </p:sp>
      <p:sp>
        <p:nvSpPr>
          <p:cNvPr id="187396" name="Text Box 4">
            <a:extLst>
              <a:ext uri="{FF2B5EF4-FFF2-40B4-BE49-F238E27FC236}">
                <a16:creationId xmlns:a16="http://schemas.microsoft.com/office/drawing/2014/main" id="{ED9E2E7B-260D-4B88-9224-498E2170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8155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7397" name="Text Box 5">
            <a:extLst>
              <a:ext uri="{FF2B5EF4-FFF2-40B4-BE49-F238E27FC236}">
                <a16:creationId xmlns:a16="http://schemas.microsoft.com/office/drawing/2014/main" id="{48EC091A-1EC7-4FEA-9758-FEE43ECE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8155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7398" name="Text Box 6">
            <a:extLst>
              <a:ext uri="{FF2B5EF4-FFF2-40B4-BE49-F238E27FC236}">
                <a16:creationId xmlns:a16="http://schemas.microsoft.com/office/drawing/2014/main" id="{54456CCF-8691-4FC0-9ADC-9F4992B5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81551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12A32732-8892-4AF3-8A57-2DCF8D947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336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7400" name="Text Box 8">
            <a:extLst>
              <a:ext uri="{FF2B5EF4-FFF2-40B4-BE49-F238E27FC236}">
                <a16:creationId xmlns:a16="http://schemas.microsoft.com/office/drawing/2014/main" id="{EBA91242-E707-42A8-BCCF-559D2CB35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1475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7401" name="Text Box 9">
            <a:extLst>
              <a:ext uri="{FF2B5EF4-FFF2-40B4-BE49-F238E27FC236}">
                <a16:creationId xmlns:a16="http://schemas.microsoft.com/office/drawing/2014/main" id="{83ADDA52-4093-4FBB-866E-79CE181D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242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7402" name="Line 10">
            <a:extLst>
              <a:ext uri="{FF2B5EF4-FFF2-40B4-BE49-F238E27FC236}">
                <a16:creationId xmlns:a16="http://schemas.microsoft.com/office/drawing/2014/main" id="{0CA76D29-A1FA-4C16-A6CE-D328E7AB8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1908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3" name="Line 11">
            <a:extLst>
              <a:ext uri="{FF2B5EF4-FFF2-40B4-BE49-F238E27FC236}">
                <a16:creationId xmlns:a16="http://schemas.microsoft.com/office/drawing/2014/main" id="{C49CE269-5197-4CA0-9764-E7B66E2F6B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19087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4" name="Text Box 12">
            <a:extLst>
              <a:ext uri="{FF2B5EF4-FFF2-40B4-BE49-F238E27FC236}">
                <a16:creationId xmlns:a16="http://schemas.microsoft.com/office/drawing/2014/main" id="{1B8F6612-F494-492F-B51A-D28CFB0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8155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7405" name="Text Box 13">
            <a:extLst>
              <a:ext uri="{FF2B5EF4-FFF2-40B4-BE49-F238E27FC236}">
                <a16:creationId xmlns:a16="http://schemas.microsoft.com/office/drawing/2014/main" id="{0E72022E-7EE7-4F30-BAFC-FBF0CE7F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8155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7406" name="Text Box 14">
            <a:extLst>
              <a:ext uri="{FF2B5EF4-FFF2-40B4-BE49-F238E27FC236}">
                <a16:creationId xmlns:a16="http://schemas.microsoft.com/office/drawing/2014/main" id="{49FC7765-04FF-4B29-B218-A7821050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91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7407" name="Text Box 15">
            <a:extLst>
              <a:ext uri="{FF2B5EF4-FFF2-40B4-BE49-F238E27FC236}">
                <a16:creationId xmlns:a16="http://schemas.microsoft.com/office/drawing/2014/main" id="{30D96AB4-85B0-4F31-A170-7F0C6206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24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7408" name="Line 16">
            <a:extLst>
              <a:ext uri="{FF2B5EF4-FFF2-40B4-BE49-F238E27FC236}">
                <a16:creationId xmlns:a16="http://schemas.microsoft.com/office/drawing/2014/main" id="{224ED481-684B-4D72-91C3-CF0369445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814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9" name="Line 17">
            <a:extLst>
              <a:ext uri="{FF2B5EF4-FFF2-40B4-BE49-F238E27FC236}">
                <a16:creationId xmlns:a16="http://schemas.microsoft.com/office/drawing/2014/main" id="{B81BAB9F-C9CE-4E49-B571-7439619C5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81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0" name="Line 18">
            <a:extLst>
              <a:ext uri="{FF2B5EF4-FFF2-40B4-BE49-F238E27FC236}">
                <a16:creationId xmlns:a16="http://schemas.microsoft.com/office/drawing/2014/main" id="{7C2FBC50-B575-427D-8E44-9BC6A3E3F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1908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1" name="Text Box 19">
            <a:extLst>
              <a:ext uri="{FF2B5EF4-FFF2-40B4-BE49-F238E27FC236}">
                <a16:creationId xmlns:a16="http://schemas.microsoft.com/office/drawing/2014/main" id="{DA7E6AAF-ED2C-4B7A-9ECE-D1FBF2D6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91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7412" name="Text Box 20">
            <a:extLst>
              <a:ext uri="{FF2B5EF4-FFF2-40B4-BE49-F238E27FC236}">
                <a16:creationId xmlns:a16="http://schemas.microsoft.com/office/drawing/2014/main" id="{E4EFAB86-32EC-4C27-A20E-DF7CA4DB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48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7413" name="Line 21">
            <a:extLst>
              <a:ext uri="{FF2B5EF4-FFF2-40B4-BE49-F238E27FC236}">
                <a16:creationId xmlns:a16="http://schemas.microsoft.com/office/drawing/2014/main" id="{1D10DA70-6CD0-42A9-A40E-93D6BA8A6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814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4" name="Line 22">
            <a:extLst>
              <a:ext uri="{FF2B5EF4-FFF2-40B4-BE49-F238E27FC236}">
                <a16:creationId xmlns:a16="http://schemas.microsoft.com/office/drawing/2014/main" id="{1BB29ACB-0EB0-4B6A-9276-8B15DF1AC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814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5" name="Line 23">
            <a:extLst>
              <a:ext uri="{FF2B5EF4-FFF2-40B4-BE49-F238E27FC236}">
                <a16:creationId xmlns:a16="http://schemas.microsoft.com/office/drawing/2014/main" id="{44298669-817F-4D8F-8BF3-0FC545159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814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6" name="Line 24">
            <a:extLst>
              <a:ext uri="{FF2B5EF4-FFF2-40B4-BE49-F238E27FC236}">
                <a16:creationId xmlns:a16="http://schemas.microsoft.com/office/drawing/2014/main" id="{EB2E7E1E-1746-47D6-B6D7-1AF3835B2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0527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7" name="Line 25">
            <a:extLst>
              <a:ext uri="{FF2B5EF4-FFF2-40B4-BE49-F238E27FC236}">
                <a16:creationId xmlns:a16="http://schemas.microsoft.com/office/drawing/2014/main" id="{0EEAAEA9-9EFF-4C33-9C06-93F17A99E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05275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8" name="Line 26">
            <a:extLst>
              <a:ext uri="{FF2B5EF4-FFF2-40B4-BE49-F238E27FC236}">
                <a16:creationId xmlns:a16="http://schemas.microsoft.com/office/drawing/2014/main" id="{ABA7BE78-051D-46CF-8C9C-91AA98C62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90875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8356834E-512D-4156-A119-066C1D3B0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91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7420" name="Line 28">
            <a:extLst>
              <a:ext uri="{FF2B5EF4-FFF2-40B4-BE49-F238E27FC236}">
                <a16:creationId xmlns:a16="http://schemas.microsoft.com/office/drawing/2014/main" id="{2D74827D-72E5-490F-B453-CD714E6CE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1814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22" name="Text Box 30">
            <a:extLst>
              <a:ext uri="{FF2B5EF4-FFF2-40B4-BE49-F238E27FC236}">
                <a16:creationId xmlns:a16="http://schemas.microsoft.com/office/drawing/2014/main" id="{4F232D81-6DE7-4A0E-A943-511F7376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724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3" name="Text Box 31">
            <a:extLst>
              <a:ext uri="{FF2B5EF4-FFF2-40B4-BE49-F238E27FC236}">
                <a16:creationId xmlns:a16="http://schemas.microsoft.com/office/drawing/2014/main" id="{9E80C6AA-46C5-43AD-A580-507EF570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791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 i="1" baseline="30000">
                <a:solidFill>
                  <a:srgbClr val="FF0000"/>
                </a:solidFill>
                <a:latin typeface="Arial" panose="020B0604020202020204" pitchFamily="34" charset="0"/>
              </a:rPr>
              <a:t>h-1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D6DE3583-A896-471F-941D-B4F477F8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674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In general?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825DE6BC-5F74-49BE-8219-6D419FEC5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 root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2" grpId="0"/>
      <p:bldP spid="187423" grpId="0"/>
      <p:bldP spid="187424" grpId="0"/>
      <p:bldP spid="1874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965E10A-853C-4980-889A-0C87FB8C3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574" y="122238"/>
            <a:ext cx="10891714" cy="944562"/>
          </a:xfrm>
        </p:spPr>
        <p:txBody>
          <a:bodyPr/>
          <a:lstStyle/>
          <a:p>
            <a:pPr algn="ctr"/>
            <a:r>
              <a:rPr lang="en-US" altLang="en-US" sz="4800" dirty="0"/>
              <a:t>Minimum number of keys/values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3C282A2-93DD-4E91-9A65-BF6B217D8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92028"/>
              </p:ext>
            </p:extLst>
          </p:nvPr>
        </p:nvGraphicFramePr>
        <p:xfrm>
          <a:off x="802542" y="3177194"/>
          <a:ext cx="10891715" cy="236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91960" progId="Equation.3">
                  <p:embed/>
                </p:oleObj>
              </mc:Choice>
              <mc:Fallback>
                <p:oleObj name="Equation" r:id="rId2" imgW="1346040" imgH="29196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927D5A61-21CC-4BFF-919D-7C1C3B488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177194"/>
                        <a:ext cx="10891715" cy="2362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1">
            <a:extLst>
              <a:ext uri="{FF2B5EF4-FFF2-40B4-BE49-F238E27FC236}">
                <a16:creationId xmlns:a16="http://schemas.microsoft.com/office/drawing/2014/main" id="{D430ACE8-289F-4EE1-B5BC-47DF4778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944" y="3786792"/>
            <a:ext cx="829559" cy="118070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4CC2AB5A-3EB8-4F91-AD64-FDC7C603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50244"/>
            <a:ext cx="2897957" cy="191318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2B27A6C-C1B3-4D28-9B85-2471DD02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1" y="3001225"/>
            <a:ext cx="4440025" cy="236219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E0E2EBA4-B038-4D6A-B146-B43D7EDA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31" y="5730907"/>
            <a:ext cx="1371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42C37E3-3318-4D81-83AE-594536C6A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21" y="5730907"/>
            <a:ext cx="36163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b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per node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A233B8E2-0FE3-4440-BDA8-DA90E78B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79" y="1280944"/>
            <a:ext cx="35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nodes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BE67F6C6-0957-4160-A4B8-BACF5D20C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015" y="5064776"/>
            <a:ext cx="37708" cy="7425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9A23F7D-D671-480B-A546-699432A3C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0345" y="5363425"/>
            <a:ext cx="0" cy="4439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73A91F48-E08D-478E-86EA-622CF5373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4383" y="2441543"/>
            <a:ext cx="4714" cy="47169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079C8EB-D0C8-4BA3-9514-C6795DF2C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194" y="122238"/>
            <a:ext cx="11236749" cy="679040"/>
          </a:xfrm>
        </p:spPr>
        <p:txBody>
          <a:bodyPr/>
          <a:lstStyle/>
          <a:p>
            <a:pPr algn="ctr"/>
            <a:r>
              <a:rPr lang="en-US" altLang="en-US" sz="5400" dirty="0"/>
              <a:t>Minimum number of nodes</a:t>
            </a:r>
          </a:p>
        </p:txBody>
      </p:sp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D6A07CA0-69F6-45AD-9C76-EB62B79A7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5114"/>
              </p:ext>
            </p:extLst>
          </p:nvPr>
        </p:nvGraphicFramePr>
        <p:xfrm>
          <a:off x="708450" y="1036640"/>
          <a:ext cx="4355217" cy="9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91960" progId="Equation.3">
                  <p:embed/>
                </p:oleObj>
              </mc:Choice>
              <mc:Fallback>
                <p:oleObj name="Equation" r:id="rId2" imgW="1346040" imgH="291960" progId="Equation.3">
                  <p:embed/>
                  <p:pic>
                    <p:nvPicPr>
                      <p:cNvPr id="202755" name="Object 3">
                        <a:extLst>
                          <a:ext uri="{FF2B5EF4-FFF2-40B4-BE49-F238E27FC236}">
                            <a16:creationId xmlns:a16="http://schemas.microsoft.com/office/drawing/2014/main" id="{D6A07CA0-69F6-45AD-9C76-EB62B79A7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50" y="1036640"/>
                        <a:ext cx="4355217" cy="94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2E7A118A-A57A-45F0-81FA-28F5A31F2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05527"/>
              </p:ext>
            </p:extLst>
          </p:nvPr>
        </p:nvGraphicFramePr>
        <p:xfrm>
          <a:off x="960864" y="1981202"/>
          <a:ext cx="3823370" cy="14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482400" progId="Equation.3">
                  <p:embed/>
                </p:oleObj>
              </mc:Choice>
              <mc:Fallback>
                <p:oleObj name="Equation" r:id="rId4" imgW="1231560" imgH="482400" progId="Equation.3">
                  <p:embed/>
                  <p:pic>
                    <p:nvPicPr>
                      <p:cNvPr id="202756" name="Object 4">
                        <a:extLst>
                          <a:ext uri="{FF2B5EF4-FFF2-40B4-BE49-F238E27FC236}">
                            <a16:creationId xmlns:a16="http://schemas.microsoft.com/office/drawing/2014/main" id="{2E7A118A-A57A-45F0-81FA-28F5A31F2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64" y="1981202"/>
                        <a:ext cx="3823370" cy="14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15B68416-5862-44B6-860D-4F9A9D4C5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757242"/>
              </p:ext>
            </p:extLst>
          </p:nvPr>
        </p:nvGraphicFramePr>
        <p:xfrm>
          <a:off x="960864" y="3343275"/>
          <a:ext cx="1993049" cy="73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03040" progId="Equation.3">
                  <p:embed/>
                </p:oleObj>
              </mc:Choice>
              <mc:Fallback>
                <p:oleObj name="Equation" r:id="rId6" imgW="545760" imgH="203040" progId="Equation.3">
                  <p:embed/>
                  <p:pic>
                    <p:nvPicPr>
                      <p:cNvPr id="202757" name="Object 5">
                        <a:extLst>
                          <a:ext uri="{FF2B5EF4-FFF2-40B4-BE49-F238E27FC236}">
                            <a16:creationId xmlns:a16="http://schemas.microsoft.com/office/drawing/2014/main" id="{15B68416-5862-44B6-860D-4F9A9D4C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64" y="3343275"/>
                        <a:ext cx="1993049" cy="73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D3FC41A7-E813-4E8E-B16D-223E06593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48802"/>
              </p:ext>
            </p:extLst>
          </p:nvPr>
        </p:nvGraphicFramePr>
        <p:xfrm>
          <a:off x="2953913" y="4524598"/>
          <a:ext cx="323742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228600" progId="Equation.3">
                  <p:embed/>
                </p:oleObj>
              </mc:Choice>
              <mc:Fallback>
                <p:oleObj name="Equation" r:id="rId8" imgW="850680" imgH="228600" progId="Equation.3">
                  <p:embed/>
                  <p:pic>
                    <p:nvPicPr>
                      <p:cNvPr id="202758" name="Object 6">
                        <a:extLst>
                          <a:ext uri="{FF2B5EF4-FFF2-40B4-BE49-F238E27FC236}">
                            <a16:creationId xmlns:a16="http://schemas.microsoft.com/office/drawing/2014/main" id="{D3FC41A7-E813-4E8E-B16D-223E06593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913" y="4524598"/>
                        <a:ext cx="323742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3E1F5B2F-3F02-4216-A2C7-98A9AD3B1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74862"/>
              </p:ext>
            </p:extLst>
          </p:nvPr>
        </p:nvGraphicFramePr>
        <p:xfrm>
          <a:off x="2953913" y="5521324"/>
          <a:ext cx="2833441" cy="119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393480" progId="Equation.3">
                  <p:embed/>
                </p:oleObj>
              </mc:Choice>
              <mc:Fallback>
                <p:oleObj name="Equation" r:id="rId10" imgW="927000" imgH="393480" progId="Equation.3">
                  <p:embed/>
                  <p:pic>
                    <p:nvPicPr>
                      <p:cNvPr id="202759" name="Object 7">
                        <a:extLst>
                          <a:ext uri="{FF2B5EF4-FFF2-40B4-BE49-F238E27FC236}">
                            <a16:creationId xmlns:a16="http://schemas.microsoft.com/office/drawing/2014/main" id="{3E1F5B2F-3F02-4216-A2C7-98A9AD3B1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913" y="5521324"/>
                        <a:ext cx="2833441" cy="1199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165F4B0C-2706-4539-8206-2D53A3864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592" y="4607864"/>
                <a:ext cx="1586060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altLang="en-US" sz="4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165F4B0C-2706-4539-8206-2D53A386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592" y="4607864"/>
                <a:ext cx="1586060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20DAF0-36D4-43B6-A155-BCCED7C4CD1B}"/>
              </a:ext>
            </a:extLst>
          </p:cNvPr>
          <p:cNvGrpSpPr/>
          <p:nvPr/>
        </p:nvGrpSpPr>
        <p:grpSpPr>
          <a:xfrm>
            <a:off x="6268824" y="1243075"/>
            <a:ext cx="5788058" cy="1613248"/>
            <a:chOff x="6268824" y="1243075"/>
            <a:chExt cx="5788058" cy="1613248"/>
          </a:xfrm>
        </p:grpSpPr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C97F745D-055C-4DBF-BBA6-1F429E7327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133724"/>
                </p:ext>
              </p:extLst>
            </p:nvPr>
          </p:nvGraphicFramePr>
          <p:xfrm>
            <a:off x="6405194" y="1692940"/>
            <a:ext cx="5434874" cy="1035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30440" imgH="825480" progId="Equation.3">
                    <p:embed/>
                  </p:oleObj>
                </mc:Choice>
                <mc:Fallback>
                  <p:oleObj name="Equation" r:id="rId14" imgW="4330440" imgH="825480" progId="Equation.3">
                    <p:embed/>
                    <p:pic>
                      <p:nvPicPr>
                        <p:cNvPr id="420870" name="Object 6">
                          <a:extLst>
                            <a:ext uri="{FF2B5EF4-FFF2-40B4-BE49-F238E27FC236}">
                              <a16:creationId xmlns:a16="http://schemas.microsoft.com/office/drawing/2014/main" id="{4FD76A28-D68C-4BD6-A428-FA4CF385EF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5194" y="1692940"/>
                          <a:ext cx="5434874" cy="1035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8D10CF-9C2E-439B-B81E-FFE173A4F487}"/>
                </a:ext>
              </a:extLst>
            </p:cNvPr>
            <p:cNvSpPr txBox="1"/>
            <p:nvPr/>
          </p:nvSpPr>
          <p:spPr>
            <a:xfrm>
              <a:off x="6405194" y="1243495"/>
              <a:ext cx="54348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altLang="ti-ET" sz="2400" b="1" dirty="0">
                  <a:solidFill>
                    <a:srgbClr val="CC0000"/>
                  </a:solidFill>
                </a:rPr>
                <a:t>Geometric Series:</a:t>
              </a:r>
              <a:r>
                <a:rPr lang="en-US" altLang="ti-ET" sz="2400" dirty="0"/>
                <a:t>  For real </a:t>
              </a:r>
              <a:r>
                <a:rPr lang="en-US" altLang="ti-ET" sz="2400" i="1" dirty="0"/>
                <a:t>x</a:t>
              </a:r>
              <a:r>
                <a:rPr lang="en-US" altLang="ti-ET" sz="2400" dirty="0"/>
                <a:t> </a:t>
              </a:r>
              <a:r>
                <a:rPr lang="en-US" altLang="ti-ET" sz="2400" dirty="0">
                  <a:sym typeface="Symbol" panose="05050102010706020507" pitchFamily="18" charset="2"/>
                </a:rPr>
                <a:t></a:t>
              </a:r>
              <a:r>
                <a:rPr lang="en-US" altLang="ti-ET" sz="2400" dirty="0"/>
                <a:t> 1,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E57A8AD5-EF0F-46AE-9CCF-C0DBE92C8285}"/>
                </a:ext>
              </a:extLst>
            </p:cNvPr>
            <p:cNvSpPr/>
            <p:nvPr/>
          </p:nvSpPr>
          <p:spPr>
            <a:xfrm>
              <a:off x="6268824" y="1243075"/>
              <a:ext cx="5788058" cy="1613248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5ACB5A2-B398-4E7C-B098-58853884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88719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0C0A0FB6-E87A-432A-A5B9-4632F12E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447845" cy="49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1" name="Oval 5">
            <a:extLst>
              <a:ext uri="{FF2B5EF4-FFF2-40B4-BE49-F238E27FC236}">
                <a16:creationId xmlns:a16="http://schemas.microsoft.com/office/drawing/2014/main" id="{6E119F8F-2787-4D1B-87A7-DB181ACD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818" y="2424114"/>
            <a:ext cx="743655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2" name="Line 6">
            <a:extLst>
              <a:ext uri="{FF2B5EF4-FFF2-40B4-BE49-F238E27FC236}">
                <a16:creationId xmlns:a16="http://schemas.microsoft.com/office/drawing/2014/main" id="{708E59F2-6A6C-4420-8651-C7600A7B3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4496" y="1816871"/>
            <a:ext cx="6858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348D3100-0E8F-4A07-84F2-A9C385C2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299" y="161952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number of keys</a:t>
            </a:r>
          </a:p>
        </p:txBody>
      </p:sp>
      <p:sp>
        <p:nvSpPr>
          <p:cNvPr id="106504" name="Oval 8">
            <a:extLst>
              <a:ext uri="{FF2B5EF4-FFF2-40B4-BE49-F238E27FC236}">
                <a16:creationId xmlns:a16="http://schemas.microsoft.com/office/drawing/2014/main" id="{DF6E96E6-6FDA-466C-9230-6B608C57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376" y="2362200"/>
            <a:ext cx="942623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FBBC7CA3-6554-4215-A5AB-2D470C1AD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0834" y="2209800"/>
            <a:ext cx="762000" cy="304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5F04935A-6F47-4A3C-A05A-74B74EB5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34" y="2026444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key[</a:t>
            </a:r>
            <a:r>
              <a:rPr lang="en-US" altLang="en-US" dirty="0" err="1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106507" name="Oval 11">
            <a:extLst>
              <a:ext uri="{FF2B5EF4-FFF2-40B4-BE49-F238E27FC236}">
                <a16:creationId xmlns:a16="http://schemas.microsoft.com/office/drawing/2014/main" id="{7FC5BA8D-1E66-40D3-9169-1F4A95C9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978" y="5440361"/>
            <a:ext cx="828716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3E65BED7-E551-4E43-B002-782D36745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4573" y="5238480"/>
            <a:ext cx="762000" cy="304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967D9DE4-648F-4D63-A540-54363BCA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573" y="502416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child[</a:t>
            </a:r>
            <a:r>
              <a:rPr lang="en-US" altLang="en-US" dirty="0" err="1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106506" grpId="0"/>
      <p:bldP spid="1065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5DD65F4-24B5-4162-BC53-EB6A9473E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885824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869B8CD3-9517-4E18-B40A-0C0D9498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6" y="1132893"/>
            <a:ext cx="7058334" cy="471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9E38F7CE-96F2-4859-9A04-F4640192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39" y="4949072"/>
            <a:ext cx="6711885" cy="49699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4A57A9C-7202-4468-877E-549DAF19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500" y="4949072"/>
            <a:ext cx="3891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disk reads explicit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5F03EC1-4E37-4115-9711-4B6445C31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B-Trees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799C86CA-0FB7-4F33-A8D5-28801D1F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44" y="1417638"/>
            <a:ext cx="6975510" cy="46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Rectangle 4">
            <a:extLst>
              <a:ext uri="{FF2B5EF4-FFF2-40B4-BE49-F238E27FC236}">
                <a16:creationId xmlns:a16="http://schemas.microsoft.com/office/drawing/2014/main" id="{8A99C500-0105-4ACF-8B0E-A0631268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8" y="1991413"/>
            <a:ext cx="6975509" cy="11854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5388938-1740-40BE-8F89-2536C375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246" y="1891625"/>
            <a:ext cx="4251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sorted keys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correct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665ABE6-E50F-4ABD-A73B-B0B280AE6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058400" cy="1046686"/>
          </a:xfrm>
        </p:spPr>
        <p:txBody>
          <a:bodyPr/>
          <a:lstStyle/>
          <a:p>
            <a:r>
              <a:rPr lang="en-US" altLang="en-US" sz="6600" dirty="0"/>
              <a:t>B-tree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55EDAF4-54E2-4846-8153-E496DA887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717" y="1263192"/>
            <a:ext cx="10897385" cy="52900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Defined by one parameter: </a:t>
            </a:r>
            <a:r>
              <a:rPr lang="en-US" altLang="en-US" sz="2600" i="1" dirty="0"/>
              <a:t>t</a:t>
            </a:r>
            <a:endParaRPr lang="en-US" altLang="en-US" sz="26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Balance n-</a:t>
            </a:r>
            <a:r>
              <a:rPr lang="en-US" altLang="en-US" sz="2600" dirty="0" err="1"/>
              <a:t>ary</a:t>
            </a:r>
            <a:r>
              <a:rPr lang="en-US" altLang="en-US" sz="2600" dirty="0"/>
              <a:t> tree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Each node contains between </a:t>
            </a:r>
            <a:r>
              <a:rPr lang="en-US" altLang="en-US" sz="2600" b="1" i="1" dirty="0"/>
              <a:t>t-</a:t>
            </a:r>
            <a:r>
              <a:rPr lang="en-US" altLang="en-US" sz="2600" b="1" dirty="0"/>
              <a:t>1</a:t>
            </a:r>
            <a:r>
              <a:rPr lang="en-US" altLang="en-US" sz="2600" b="1" i="1" dirty="0"/>
              <a:t> </a:t>
            </a:r>
            <a:r>
              <a:rPr lang="en-US" altLang="en-US" sz="2600" b="1" dirty="0"/>
              <a:t>and </a:t>
            </a:r>
            <a:r>
              <a:rPr lang="en-US" altLang="en-US" sz="2600" b="1" i="1" dirty="0"/>
              <a:t>2t-</a:t>
            </a:r>
            <a:r>
              <a:rPr lang="en-US" altLang="en-US" sz="2600" b="1" dirty="0"/>
              <a:t>1 keys/data values (i.e. multiple data values per tree node)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keys/data are stored in </a:t>
            </a:r>
            <a:r>
              <a:rPr lang="en-US" altLang="en-US" sz="2200" b="1" dirty="0"/>
              <a:t>sorted order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one exception: root can have only &lt; t-1 keys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Each internal node contains between </a:t>
            </a:r>
            <a:r>
              <a:rPr lang="en-US" altLang="en-US" sz="2600" b="1" i="1" dirty="0"/>
              <a:t>t</a:t>
            </a:r>
            <a:r>
              <a:rPr lang="en-US" altLang="en-US" sz="2600" b="1" dirty="0"/>
              <a:t> and 2</a:t>
            </a:r>
            <a:r>
              <a:rPr lang="en-US" altLang="en-US" sz="2600" b="1" i="1" dirty="0"/>
              <a:t>t</a:t>
            </a:r>
            <a:r>
              <a:rPr lang="en-US" altLang="en-US" sz="2600" b="1" dirty="0"/>
              <a:t> children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the keys of a parent </a:t>
            </a:r>
            <a:r>
              <a:rPr lang="en-US" altLang="en-US" sz="2200" b="1" dirty="0"/>
              <a:t>delimit</a:t>
            </a:r>
            <a:r>
              <a:rPr lang="en-US" altLang="en-US" sz="2200" dirty="0"/>
              <a:t> the values of the children keys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For example, if </a:t>
            </a:r>
            <a:r>
              <a:rPr lang="en-US" altLang="en-US" sz="2200" dirty="0" err="1"/>
              <a:t>key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= 15 and key</a:t>
            </a:r>
            <a:r>
              <a:rPr lang="en-US" altLang="en-US" sz="2200" baseline="-25000" dirty="0"/>
              <a:t>i+1</a:t>
            </a:r>
            <a:r>
              <a:rPr lang="en-US" altLang="en-US" sz="2200" dirty="0"/>
              <a:t> = 25 then child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+ 1 must have keys between 15 and 25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all leaves have the same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32E6FDB-D672-4088-BA9A-D5E584B21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45028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B56FE67E-8C27-4AB2-8163-43EEDA8F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1" y="999241"/>
            <a:ext cx="8413108" cy="56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07C8CAE2-3FCD-4166-8F0F-36AC9E0A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55" y="3165051"/>
            <a:ext cx="8200220" cy="9071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9C9B294B-2EAE-4027-A466-89593E58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419" y="3165051"/>
            <a:ext cx="3047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find the value in this node, return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B3D0165-739A-4B20-864D-20F4EFCC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830997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10595" name="Picture 3">
            <a:extLst>
              <a:ext uri="{FF2B5EF4-FFF2-40B4-BE49-F238E27FC236}">
                <a16:creationId xmlns:a16="http://schemas.microsoft.com/office/drawing/2014/main" id="{ABE6FA73-6C4F-49E9-B777-59E95122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1298"/>
            <a:ext cx="8316749" cy="55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Rectangle 4">
            <a:extLst>
              <a:ext uri="{FF2B5EF4-FFF2-40B4-BE49-F238E27FC236}">
                <a16:creationId xmlns:a16="http://schemas.microsoft.com/office/drawing/2014/main" id="{E703ACE7-173D-482D-8861-3738DA6F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28941"/>
            <a:ext cx="8316749" cy="9285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6DFD2532-819D-4CBD-A50B-C13393E4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292" y="3886201"/>
            <a:ext cx="29977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it’s a leaf and we didn’t find it, it’s not in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985942B-9E84-49C9-8C44-E80DAB887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058400" cy="685066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11619" name="Picture 3">
            <a:extLst>
              <a:ext uri="{FF2B5EF4-FFF2-40B4-BE49-F238E27FC236}">
                <a16:creationId xmlns:a16="http://schemas.microsoft.com/office/drawing/2014/main" id="{7C56E8F6-D183-4201-A4E1-8597DC07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0" y="1154966"/>
            <a:ext cx="8131700" cy="54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0" name="Rectangle 4">
            <a:extLst>
              <a:ext uri="{FF2B5EF4-FFF2-40B4-BE49-F238E27FC236}">
                <a16:creationId xmlns:a16="http://schemas.microsoft.com/office/drawing/2014/main" id="{112C167D-E63C-4377-B10B-EAFA150C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86" y="5079067"/>
            <a:ext cx="8198334" cy="16566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A6FF0359-B511-4F16-A36F-BF4F5BA8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06" y="5155677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 on the proper child where the value is between the keys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12C2C2E-26ED-42E3-99F1-4BEC2AA41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12668" name="Picture 28">
            <a:extLst>
              <a:ext uri="{FF2B5EF4-FFF2-40B4-BE49-F238E27FC236}">
                <a16:creationId xmlns:a16="http://schemas.microsoft.com/office/drawing/2014/main" id="{E1A7C429-A159-4622-AA2C-B2E70555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>
            <a:extLst>
              <a:ext uri="{FF2B5EF4-FFF2-40B4-BE49-F238E27FC236}">
                <a16:creationId xmlns:a16="http://schemas.microsoft.com/office/drawing/2014/main" id="{6D418325-E6F0-42F0-B512-E1FA9491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EC4FFCCA-688A-4265-ABE9-AF0AF89BD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12671" name="Text Box 31">
            <a:extLst>
              <a:ext uri="{FF2B5EF4-FFF2-40B4-BE49-F238E27FC236}">
                <a16:creationId xmlns:a16="http://schemas.microsoft.com/office/drawing/2014/main" id="{632E14DF-021D-4C55-B81A-BD20B460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12672" name="Text Box 32">
            <a:extLst>
              <a:ext uri="{FF2B5EF4-FFF2-40B4-BE49-F238E27FC236}">
                <a16:creationId xmlns:a16="http://schemas.microsoft.com/office/drawing/2014/main" id="{93A5BA81-E0F6-4668-86F6-0E92DBFB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12673" name="Text Box 33">
            <a:extLst>
              <a:ext uri="{FF2B5EF4-FFF2-40B4-BE49-F238E27FC236}">
                <a16:creationId xmlns:a16="http://schemas.microsoft.com/office/drawing/2014/main" id="{0B8EC9CB-C786-4BE9-AA40-C3FA74C22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674" name="Text Box 34">
            <a:extLst>
              <a:ext uri="{FF2B5EF4-FFF2-40B4-BE49-F238E27FC236}">
                <a16:creationId xmlns:a16="http://schemas.microsoft.com/office/drawing/2014/main" id="{5C81305C-62BC-455C-B8FA-35FB9CB1A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12675" name="Line 35">
            <a:extLst>
              <a:ext uri="{FF2B5EF4-FFF2-40B4-BE49-F238E27FC236}">
                <a16:creationId xmlns:a16="http://schemas.microsoft.com/office/drawing/2014/main" id="{EB78C701-631D-4492-B7CF-FF9858383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6" name="Line 36">
            <a:extLst>
              <a:ext uri="{FF2B5EF4-FFF2-40B4-BE49-F238E27FC236}">
                <a16:creationId xmlns:a16="http://schemas.microsoft.com/office/drawing/2014/main" id="{10217DD0-E239-4164-865E-EA7D40117F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7" name="Text Box 37">
            <a:extLst>
              <a:ext uri="{FF2B5EF4-FFF2-40B4-BE49-F238E27FC236}">
                <a16:creationId xmlns:a16="http://schemas.microsoft.com/office/drawing/2014/main" id="{CAA67270-9F91-4FCE-BD76-F48552DA6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12678" name="Text Box 38">
            <a:extLst>
              <a:ext uri="{FF2B5EF4-FFF2-40B4-BE49-F238E27FC236}">
                <a16:creationId xmlns:a16="http://schemas.microsoft.com/office/drawing/2014/main" id="{3790D123-FB37-421B-B97B-56C5E6FB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12679" name="Text Box 39">
            <a:extLst>
              <a:ext uri="{FF2B5EF4-FFF2-40B4-BE49-F238E27FC236}">
                <a16:creationId xmlns:a16="http://schemas.microsoft.com/office/drawing/2014/main" id="{6EB5ABB1-F802-4681-85F5-E6B7281F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12680" name="Text Box 40">
            <a:extLst>
              <a:ext uri="{FF2B5EF4-FFF2-40B4-BE49-F238E27FC236}">
                <a16:creationId xmlns:a16="http://schemas.microsoft.com/office/drawing/2014/main" id="{CA7058FD-5174-4E14-806F-D835A6BA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12681" name="Line 41">
            <a:extLst>
              <a:ext uri="{FF2B5EF4-FFF2-40B4-BE49-F238E27FC236}">
                <a16:creationId xmlns:a16="http://schemas.microsoft.com/office/drawing/2014/main" id="{35A630C5-7D13-4242-90C7-008D51F2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2" name="Line 42">
            <a:extLst>
              <a:ext uri="{FF2B5EF4-FFF2-40B4-BE49-F238E27FC236}">
                <a16:creationId xmlns:a16="http://schemas.microsoft.com/office/drawing/2014/main" id="{B8AE96C7-08D3-467C-A73E-E71DE8D5C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3" name="Line 43">
            <a:extLst>
              <a:ext uri="{FF2B5EF4-FFF2-40B4-BE49-F238E27FC236}">
                <a16:creationId xmlns:a16="http://schemas.microsoft.com/office/drawing/2014/main" id="{25536AEC-4267-47C4-B9B1-94AB2AF12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4" name="Text Box 44">
            <a:extLst>
              <a:ext uri="{FF2B5EF4-FFF2-40B4-BE49-F238E27FC236}">
                <a16:creationId xmlns:a16="http://schemas.microsoft.com/office/drawing/2014/main" id="{FDB81C9E-11BB-40A5-BAFE-33B3676E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12685" name="Text Box 45">
            <a:extLst>
              <a:ext uri="{FF2B5EF4-FFF2-40B4-BE49-F238E27FC236}">
                <a16:creationId xmlns:a16="http://schemas.microsoft.com/office/drawing/2014/main" id="{A0F29CBA-4379-47B0-9679-6AFE24F2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12686" name="Line 46">
            <a:extLst>
              <a:ext uri="{FF2B5EF4-FFF2-40B4-BE49-F238E27FC236}">
                <a16:creationId xmlns:a16="http://schemas.microsoft.com/office/drawing/2014/main" id="{A00D8D0E-97C8-43DB-B27D-97FDD6252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7" name="Line 47">
            <a:extLst>
              <a:ext uri="{FF2B5EF4-FFF2-40B4-BE49-F238E27FC236}">
                <a16:creationId xmlns:a16="http://schemas.microsoft.com/office/drawing/2014/main" id="{182E3D3B-145B-45B8-9B47-6748BA9E3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8" name="Line 48">
            <a:extLst>
              <a:ext uri="{FF2B5EF4-FFF2-40B4-BE49-F238E27FC236}">
                <a16:creationId xmlns:a16="http://schemas.microsoft.com/office/drawing/2014/main" id="{F574725B-6A1F-4795-ADD8-7F603F131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9" name="Line 49">
            <a:extLst>
              <a:ext uri="{FF2B5EF4-FFF2-40B4-BE49-F238E27FC236}">
                <a16:creationId xmlns:a16="http://schemas.microsoft.com/office/drawing/2014/main" id="{E0ACD7B2-5BFD-4163-A9C8-86090212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0" name="Line 50">
            <a:extLst>
              <a:ext uri="{FF2B5EF4-FFF2-40B4-BE49-F238E27FC236}">
                <a16:creationId xmlns:a16="http://schemas.microsoft.com/office/drawing/2014/main" id="{CF54044A-6DF3-4B33-A1B2-ABF79D213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1" name="Line 51">
            <a:extLst>
              <a:ext uri="{FF2B5EF4-FFF2-40B4-BE49-F238E27FC236}">
                <a16:creationId xmlns:a16="http://schemas.microsoft.com/office/drawing/2014/main" id="{AB25A773-A39D-468A-BC1B-0F712B25B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2" name="Text Box 52">
            <a:extLst>
              <a:ext uri="{FF2B5EF4-FFF2-40B4-BE49-F238E27FC236}">
                <a16:creationId xmlns:a16="http://schemas.microsoft.com/office/drawing/2014/main" id="{AA8AED8D-2E83-456C-9620-7A33B6C6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12693" name="Line 53">
            <a:extLst>
              <a:ext uri="{FF2B5EF4-FFF2-40B4-BE49-F238E27FC236}">
                <a16:creationId xmlns:a16="http://schemas.microsoft.com/office/drawing/2014/main" id="{4295DAE1-7EE2-4C36-BB55-3AA015D90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0C1B983-32C6-4305-8DB3-6CABC3459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1818" name="Picture 26">
            <a:extLst>
              <a:ext uri="{FF2B5EF4-FFF2-40B4-BE49-F238E27FC236}">
                <a16:creationId xmlns:a16="http://schemas.microsoft.com/office/drawing/2014/main" id="{31661543-2871-42F8-AA18-9BF370A7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44" name="Text Box 52">
            <a:extLst>
              <a:ext uri="{FF2B5EF4-FFF2-40B4-BE49-F238E27FC236}">
                <a16:creationId xmlns:a16="http://schemas.microsoft.com/office/drawing/2014/main" id="{AA1173BF-4CD6-4482-BA25-36B39330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1845" name="Text Box 53">
            <a:extLst>
              <a:ext uri="{FF2B5EF4-FFF2-40B4-BE49-F238E27FC236}">
                <a16:creationId xmlns:a16="http://schemas.microsoft.com/office/drawing/2014/main" id="{7AC73478-1FBD-4D8A-BD81-8CAE1B8D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1846" name="Text Box 54">
            <a:extLst>
              <a:ext uri="{FF2B5EF4-FFF2-40B4-BE49-F238E27FC236}">
                <a16:creationId xmlns:a16="http://schemas.microsoft.com/office/drawing/2014/main" id="{252F7467-9131-4384-87CD-A6C05F15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1847" name="Text Box 55">
            <a:extLst>
              <a:ext uri="{FF2B5EF4-FFF2-40B4-BE49-F238E27FC236}">
                <a16:creationId xmlns:a16="http://schemas.microsoft.com/office/drawing/2014/main" id="{9ACEFAB4-1957-464B-8A18-1DE4F45E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1848" name="Text Box 56">
            <a:extLst>
              <a:ext uri="{FF2B5EF4-FFF2-40B4-BE49-F238E27FC236}">
                <a16:creationId xmlns:a16="http://schemas.microsoft.com/office/drawing/2014/main" id="{0E3B91B0-5ADF-4FA0-9EF3-26F8F88E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1849" name="Text Box 57">
            <a:extLst>
              <a:ext uri="{FF2B5EF4-FFF2-40B4-BE49-F238E27FC236}">
                <a16:creationId xmlns:a16="http://schemas.microsoft.com/office/drawing/2014/main" id="{E11B87FE-C193-41CA-9201-C6ADB9CF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1850" name="Line 58">
            <a:extLst>
              <a:ext uri="{FF2B5EF4-FFF2-40B4-BE49-F238E27FC236}">
                <a16:creationId xmlns:a16="http://schemas.microsoft.com/office/drawing/2014/main" id="{BB8A7D34-2165-4BD5-9327-76CB0C24B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1" name="Line 59">
            <a:extLst>
              <a:ext uri="{FF2B5EF4-FFF2-40B4-BE49-F238E27FC236}">
                <a16:creationId xmlns:a16="http://schemas.microsoft.com/office/drawing/2014/main" id="{476455CF-C300-4730-BBCC-82D723BB84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2" name="Text Box 60">
            <a:extLst>
              <a:ext uri="{FF2B5EF4-FFF2-40B4-BE49-F238E27FC236}">
                <a16:creationId xmlns:a16="http://schemas.microsoft.com/office/drawing/2014/main" id="{F6F11A85-D229-49F0-A1F1-899704E6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1853" name="Text Box 61">
            <a:extLst>
              <a:ext uri="{FF2B5EF4-FFF2-40B4-BE49-F238E27FC236}">
                <a16:creationId xmlns:a16="http://schemas.microsoft.com/office/drawing/2014/main" id="{D12F0B01-D3D1-447A-BAD4-3E3CEEDC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1854" name="Text Box 62">
            <a:extLst>
              <a:ext uri="{FF2B5EF4-FFF2-40B4-BE49-F238E27FC236}">
                <a16:creationId xmlns:a16="http://schemas.microsoft.com/office/drawing/2014/main" id="{68709529-F4E6-40B7-8835-0D2E87A8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1855" name="Text Box 63">
            <a:extLst>
              <a:ext uri="{FF2B5EF4-FFF2-40B4-BE49-F238E27FC236}">
                <a16:creationId xmlns:a16="http://schemas.microsoft.com/office/drawing/2014/main" id="{80AD64B1-E4D0-4F61-AB22-52A05C13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1856" name="Line 64">
            <a:extLst>
              <a:ext uri="{FF2B5EF4-FFF2-40B4-BE49-F238E27FC236}">
                <a16:creationId xmlns:a16="http://schemas.microsoft.com/office/drawing/2014/main" id="{01E8ED73-A145-464D-B233-924F99F059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7" name="Line 65">
            <a:extLst>
              <a:ext uri="{FF2B5EF4-FFF2-40B4-BE49-F238E27FC236}">
                <a16:creationId xmlns:a16="http://schemas.microsoft.com/office/drawing/2014/main" id="{3AB21DF8-3333-4ED3-974F-31929FB9D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8" name="Line 66">
            <a:extLst>
              <a:ext uri="{FF2B5EF4-FFF2-40B4-BE49-F238E27FC236}">
                <a16:creationId xmlns:a16="http://schemas.microsoft.com/office/drawing/2014/main" id="{BB16B79D-237B-4A33-8FBA-AE0F8F2D8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9" name="Text Box 67">
            <a:extLst>
              <a:ext uri="{FF2B5EF4-FFF2-40B4-BE49-F238E27FC236}">
                <a16:creationId xmlns:a16="http://schemas.microsoft.com/office/drawing/2014/main" id="{A4614573-9555-46BE-AA56-16C25721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1860" name="Text Box 68">
            <a:extLst>
              <a:ext uri="{FF2B5EF4-FFF2-40B4-BE49-F238E27FC236}">
                <a16:creationId xmlns:a16="http://schemas.microsoft.com/office/drawing/2014/main" id="{C2368269-60C2-4664-B444-CD830B92E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1861" name="Line 69">
            <a:extLst>
              <a:ext uri="{FF2B5EF4-FFF2-40B4-BE49-F238E27FC236}">
                <a16:creationId xmlns:a16="http://schemas.microsoft.com/office/drawing/2014/main" id="{DA117D19-23C0-4C6E-AFAB-5BB78B063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2" name="Line 70">
            <a:extLst>
              <a:ext uri="{FF2B5EF4-FFF2-40B4-BE49-F238E27FC236}">
                <a16:creationId xmlns:a16="http://schemas.microsoft.com/office/drawing/2014/main" id="{6F362FF9-9566-41D2-A115-A11B6FE10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3" name="Line 71">
            <a:extLst>
              <a:ext uri="{FF2B5EF4-FFF2-40B4-BE49-F238E27FC236}">
                <a16:creationId xmlns:a16="http://schemas.microsoft.com/office/drawing/2014/main" id="{E4019445-BF9E-4994-A910-A4663C65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4" name="Line 72">
            <a:extLst>
              <a:ext uri="{FF2B5EF4-FFF2-40B4-BE49-F238E27FC236}">
                <a16:creationId xmlns:a16="http://schemas.microsoft.com/office/drawing/2014/main" id="{B07447AF-922E-4A71-8855-4F1C08C69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5" name="Line 73">
            <a:extLst>
              <a:ext uri="{FF2B5EF4-FFF2-40B4-BE49-F238E27FC236}">
                <a16:creationId xmlns:a16="http://schemas.microsoft.com/office/drawing/2014/main" id="{B396C124-56B6-4564-B044-29E8B204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6" name="Line 74">
            <a:extLst>
              <a:ext uri="{FF2B5EF4-FFF2-40B4-BE49-F238E27FC236}">
                <a16:creationId xmlns:a16="http://schemas.microsoft.com/office/drawing/2014/main" id="{8293046D-116C-4C67-AB90-4FCE1CC2D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7" name="Text Box 75">
            <a:extLst>
              <a:ext uri="{FF2B5EF4-FFF2-40B4-BE49-F238E27FC236}">
                <a16:creationId xmlns:a16="http://schemas.microsoft.com/office/drawing/2014/main" id="{0CAA0941-CAF6-4085-B82E-914B46DA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1868" name="Line 76">
            <a:extLst>
              <a:ext uri="{FF2B5EF4-FFF2-40B4-BE49-F238E27FC236}">
                <a16:creationId xmlns:a16="http://schemas.microsoft.com/office/drawing/2014/main" id="{4F823588-D6A1-4DA6-96F6-1998AC039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54A6F36-031E-4B61-95E4-381EA2BC4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2842" name="Picture 26">
            <a:extLst>
              <a:ext uri="{FF2B5EF4-FFF2-40B4-BE49-F238E27FC236}">
                <a16:creationId xmlns:a16="http://schemas.microsoft.com/office/drawing/2014/main" id="{50C20212-37CF-4357-BBD6-F3389933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43" name="Rectangle 27">
            <a:extLst>
              <a:ext uri="{FF2B5EF4-FFF2-40B4-BE49-F238E27FC236}">
                <a16:creationId xmlns:a16="http://schemas.microsoft.com/office/drawing/2014/main" id="{73D43BDB-B9A7-42B1-8DAB-A6711BEE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44" name="Text Box 28">
            <a:extLst>
              <a:ext uri="{FF2B5EF4-FFF2-40B4-BE49-F238E27FC236}">
                <a16:creationId xmlns:a16="http://schemas.microsoft.com/office/drawing/2014/main" id="{2C33D2B6-3D9D-4A6F-9252-6FC6E41E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8A0F9558-D3EB-43EB-B746-C9F5160D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7ABB74E3-995B-49A6-9E43-DF5C7D1A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8C3194FF-21E7-4798-8951-C0B73887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5FB909E-A852-43F0-BADD-A5CF43BC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5F57D813-011B-4C46-9DA6-619CF25B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3945983-A278-458C-86F9-A533A3F8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2851" name="Line 35">
            <a:extLst>
              <a:ext uri="{FF2B5EF4-FFF2-40B4-BE49-F238E27FC236}">
                <a16:creationId xmlns:a16="http://schemas.microsoft.com/office/drawing/2014/main" id="{84AA9DBA-69E1-4BD6-9AAB-DE190E8B9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2" name="Line 36">
            <a:extLst>
              <a:ext uri="{FF2B5EF4-FFF2-40B4-BE49-F238E27FC236}">
                <a16:creationId xmlns:a16="http://schemas.microsoft.com/office/drawing/2014/main" id="{BBEAC743-797D-4146-A321-B073924B4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3" name="Text Box 37">
            <a:extLst>
              <a:ext uri="{FF2B5EF4-FFF2-40B4-BE49-F238E27FC236}">
                <a16:creationId xmlns:a16="http://schemas.microsoft.com/office/drawing/2014/main" id="{5D666587-25C2-4FEB-A167-41CD39E6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AEA64E0E-4078-4BCF-BA70-6A04842F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2855" name="Text Box 39">
            <a:extLst>
              <a:ext uri="{FF2B5EF4-FFF2-40B4-BE49-F238E27FC236}">
                <a16:creationId xmlns:a16="http://schemas.microsoft.com/office/drawing/2014/main" id="{1B565BEF-35D4-438D-8E34-4AE1E15C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2856" name="Text Box 40">
            <a:extLst>
              <a:ext uri="{FF2B5EF4-FFF2-40B4-BE49-F238E27FC236}">
                <a16:creationId xmlns:a16="http://schemas.microsoft.com/office/drawing/2014/main" id="{F53792C9-108F-4C38-936B-429C705B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2857" name="Line 41">
            <a:extLst>
              <a:ext uri="{FF2B5EF4-FFF2-40B4-BE49-F238E27FC236}">
                <a16:creationId xmlns:a16="http://schemas.microsoft.com/office/drawing/2014/main" id="{4FF8D7B2-75D8-43F3-B67F-E5A0673BC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8" name="Line 42">
            <a:extLst>
              <a:ext uri="{FF2B5EF4-FFF2-40B4-BE49-F238E27FC236}">
                <a16:creationId xmlns:a16="http://schemas.microsoft.com/office/drawing/2014/main" id="{F278E8AB-F5C0-46B0-8DD2-448ACF5F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9" name="Line 43">
            <a:extLst>
              <a:ext uri="{FF2B5EF4-FFF2-40B4-BE49-F238E27FC236}">
                <a16:creationId xmlns:a16="http://schemas.microsoft.com/office/drawing/2014/main" id="{B9A8753B-55C3-4761-B460-4CA7496ED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AD24518F-237C-4D61-812C-89A5048A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87F74686-95C1-4EDE-8F97-DC4F2A2B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2862" name="Line 46">
            <a:extLst>
              <a:ext uri="{FF2B5EF4-FFF2-40B4-BE49-F238E27FC236}">
                <a16:creationId xmlns:a16="http://schemas.microsoft.com/office/drawing/2014/main" id="{2F7A9C9C-58F2-49FC-AB29-83D27311C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3" name="Line 47">
            <a:extLst>
              <a:ext uri="{FF2B5EF4-FFF2-40B4-BE49-F238E27FC236}">
                <a16:creationId xmlns:a16="http://schemas.microsoft.com/office/drawing/2014/main" id="{C297F6C6-8A33-4CE1-AFD7-BA6C6321D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4" name="Line 48">
            <a:extLst>
              <a:ext uri="{FF2B5EF4-FFF2-40B4-BE49-F238E27FC236}">
                <a16:creationId xmlns:a16="http://schemas.microsoft.com/office/drawing/2014/main" id="{31BF26C7-1547-4E78-AE68-A4683F26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5" name="Line 49">
            <a:extLst>
              <a:ext uri="{FF2B5EF4-FFF2-40B4-BE49-F238E27FC236}">
                <a16:creationId xmlns:a16="http://schemas.microsoft.com/office/drawing/2014/main" id="{99BCE3E5-EF9B-4687-846C-8AD2DFE14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6" name="Line 50">
            <a:extLst>
              <a:ext uri="{FF2B5EF4-FFF2-40B4-BE49-F238E27FC236}">
                <a16:creationId xmlns:a16="http://schemas.microsoft.com/office/drawing/2014/main" id="{A9FEDE1F-4B6C-4026-BB68-3CC2423C6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7" name="Line 51">
            <a:extLst>
              <a:ext uri="{FF2B5EF4-FFF2-40B4-BE49-F238E27FC236}">
                <a16:creationId xmlns:a16="http://schemas.microsoft.com/office/drawing/2014/main" id="{B2653246-2C81-43D2-8ADC-2634130E3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8" name="Text Box 52">
            <a:extLst>
              <a:ext uri="{FF2B5EF4-FFF2-40B4-BE49-F238E27FC236}">
                <a16:creationId xmlns:a16="http://schemas.microsoft.com/office/drawing/2014/main" id="{2EACD306-B5C0-4E3C-B102-7B63257D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2869" name="Line 53">
            <a:extLst>
              <a:ext uri="{FF2B5EF4-FFF2-40B4-BE49-F238E27FC236}">
                <a16:creationId xmlns:a16="http://schemas.microsoft.com/office/drawing/2014/main" id="{BF1C7DF0-E70B-4A9E-B30A-EC78F7650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934C4934-C70B-4B40-9221-CCE604DF3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90467" name="Picture 3">
            <a:extLst>
              <a:ext uri="{FF2B5EF4-FFF2-40B4-BE49-F238E27FC236}">
                <a16:creationId xmlns:a16="http://schemas.microsoft.com/office/drawing/2014/main" id="{2EC60259-5AC1-40D3-9EE9-EDCC22C0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68" name="Rectangle 4">
            <a:extLst>
              <a:ext uri="{FF2B5EF4-FFF2-40B4-BE49-F238E27FC236}">
                <a16:creationId xmlns:a16="http://schemas.microsoft.com/office/drawing/2014/main" id="{5679A6FA-DF6A-4745-85D2-5D46F73A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AF2D455A-21FA-401F-BB64-FF88031A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the value is not in this node</a:t>
            </a:r>
          </a:p>
        </p:txBody>
      </p:sp>
      <p:sp>
        <p:nvSpPr>
          <p:cNvPr id="190470" name="Text Box 6">
            <a:extLst>
              <a:ext uri="{FF2B5EF4-FFF2-40B4-BE49-F238E27FC236}">
                <a16:creationId xmlns:a16="http://schemas.microsoft.com/office/drawing/2014/main" id="{2CE0D15A-2904-4651-983F-7490E8E13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190FEA38-2E90-45BA-A2C0-B4ADF54A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0472" name="Text Box 8">
            <a:extLst>
              <a:ext uri="{FF2B5EF4-FFF2-40B4-BE49-F238E27FC236}">
                <a16:creationId xmlns:a16="http://schemas.microsoft.com/office/drawing/2014/main" id="{4B90A3A9-FEBE-4D2A-8038-98849338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90473" name="Text Box 9">
            <a:extLst>
              <a:ext uri="{FF2B5EF4-FFF2-40B4-BE49-F238E27FC236}">
                <a16:creationId xmlns:a16="http://schemas.microsoft.com/office/drawing/2014/main" id="{6C71CDDD-4E4A-4E81-8F9C-71914BA65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61546995-2E9E-4366-AB68-38A2AFB1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0475" name="Text Box 11">
            <a:extLst>
              <a:ext uri="{FF2B5EF4-FFF2-40B4-BE49-F238E27FC236}">
                <a16:creationId xmlns:a16="http://schemas.microsoft.com/office/drawing/2014/main" id="{FD55DB66-2CB2-4FD7-ADFD-AC74888B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0476" name="Line 12">
            <a:extLst>
              <a:ext uri="{FF2B5EF4-FFF2-40B4-BE49-F238E27FC236}">
                <a16:creationId xmlns:a16="http://schemas.microsoft.com/office/drawing/2014/main" id="{9E791282-5C54-4554-8F6D-464F79EC8B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77" name="Line 13">
            <a:extLst>
              <a:ext uri="{FF2B5EF4-FFF2-40B4-BE49-F238E27FC236}">
                <a16:creationId xmlns:a16="http://schemas.microsoft.com/office/drawing/2014/main" id="{069CE90C-3019-4822-B3CA-05FB8BD966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78" name="Text Box 14">
            <a:extLst>
              <a:ext uri="{FF2B5EF4-FFF2-40B4-BE49-F238E27FC236}">
                <a16:creationId xmlns:a16="http://schemas.microsoft.com/office/drawing/2014/main" id="{1849AC93-79E1-49B7-920D-A36AF9284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90479" name="Text Box 15">
            <a:extLst>
              <a:ext uri="{FF2B5EF4-FFF2-40B4-BE49-F238E27FC236}">
                <a16:creationId xmlns:a16="http://schemas.microsoft.com/office/drawing/2014/main" id="{A82E623C-19EB-430F-83BE-0134659F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0480" name="Text Box 16">
            <a:extLst>
              <a:ext uri="{FF2B5EF4-FFF2-40B4-BE49-F238E27FC236}">
                <a16:creationId xmlns:a16="http://schemas.microsoft.com/office/drawing/2014/main" id="{F3F87F70-6D84-4EA5-914A-BA0FF755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90481" name="Text Box 17">
            <a:extLst>
              <a:ext uri="{FF2B5EF4-FFF2-40B4-BE49-F238E27FC236}">
                <a16:creationId xmlns:a16="http://schemas.microsoft.com/office/drawing/2014/main" id="{3A19DAB1-774E-4DA6-BCAB-A549501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90482" name="Line 18">
            <a:extLst>
              <a:ext uri="{FF2B5EF4-FFF2-40B4-BE49-F238E27FC236}">
                <a16:creationId xmlns:a16="http://schemas.microsoft.com/office/drawing/2014/main" id="{1915FB64-61D3-40F5-A847-0FB54BBE3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3" name="Line 19">
            <a:extLst>
              <a:ext uri="{FF2B5EF4-FFF2-40B4-BE49-F238E27FC236}">
                <a16:creationId xmlns:a16="http://schemas.microsoft.com/office/drawing/2014/main" id="{E1F2A6B2-A369-4113-BB63-0BABC88CC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4" name="Line 20">
            <a:extLst>
              <a:ext uri="{FF2B5EF4-FFF2-40B4-BE49-F238E27FC236}">
                <a16:creationId xmlns:a16="http://schemas.microsoft.com/office/drawing/2014/main" id="{964E4939-0219-495D-973D-D86CB95B7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5" name="Text Box 21">
            <a:extLst>
              <a:ext uri="{FF2B5EF4-FFF2-40B4-BE49-F238E27FC236}">
                <a16:creationId xmlns:a16="http://schemas.microsoft.com/office/drawing/2014/main" id="{CDFF5D53-8910-4228-9114-71A810BC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90486" name="Text Box 22">
            <a:extLst>
              <a:ext uri="{FF2B5EF4-FFF2-40B4-BE49-F238E27FC236}">
                <a16:creationId xmlns:a16="http://schemas.microsoft.com/office/drawing/2014/main" id="{3B045E16-42D5-4585-A618-C55BA5EC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0487" name="Line 23">
            <a:extLst>
              <a:ext uri="{FF2B5EF4-FFF2-40B4-BE49-F238E27FC236}">
                <a16:creationId xmlns:a16="http://schemas.microsoft.com/office/drawing/2014/main" id="{3DB52CC3-7D6B-4154-8F65-A3CE72DA4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8" name="Line 24">
            <a:extLst>
              <a:ext uri="{FF2B5EF4-FFF2-40B4-BE49-F238E27FC236}">
                <a16:creationId xmlns:a16="http://schemas.microsoft.com/office/drawing/2014/main" id="{B2E624BF-DCCA-4889-B791-5AB03B6EA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9" name="Line 25">
            <a:extLst>
              <a:ext uri="{FF2B5EF4-FFF2-40B4-BE49-F238E27FC236}">
                <a16:creationId xmlns:a16="http://schemas.microsoft.com/office/drawing/2014/main" id="{11112AA5-AA19-46E4-B931-B4083E373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0" name="Line 26">
            <a:extLst>
              <a:ext uri="{FF2B5EF4-FFF2-40B4-BE49-F238E27FC236}">
                <a16:creationId xmlns:a16="http://schemas.microsoft.com/office/drawing/2014/main" id="{BC043D29-DBF1-4957-969A-0136F804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1" name="Line 27">
            <a:extLst>
              <a:ext uri="{FF2B5EF4-FFF2-40B4-BE49-F238E27FC236}">
                <a16:creationId xmlns:a16="http://schemas.microsoft.com/office/drawing/2014/main" id="{4CEF8EA5-AE94-47C5-A9B8-D8E0F66F9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2" name="Line 28">
            <a:extLst>
              <a:ext uri="{FF2B5EF4-FFF2-40B4-BE49-F238E27FC236}">
                <a16:creationId xmlns:a16="http://schemas.microsoft.com/office/drawing/2014/main" id="{6D4D6A53-79B8-4E22-855B-802CFD829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3" name="Text Box 29">
            <a:extLst>
              <a:ext uri="{FF2B5EF4-FFF2-40B4-BE49-F238E27FC236}">
                <a16:creationId xmlns:a16="http://schemas.microsoft.com/office/drawing/2014/main" id="{40740260-1AAD-44AB-9E3D-1FD9465F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0494" name="Line 30">
            <a:extLst>
              <a:ext uri="{FF2B5EF4-FFF2-40B4-BE49-F238E27FC236}">
                <a16:creationId xmlns:a16="http://schemas.microsoft.com/office/drawing/2014/main" id="{08096590-B3CC-48AB-A760-813B180CD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8C222316-2EBD-4069-B179-4A489DB6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89443" name="Picture 3">
            <a:extLst>
              <a:ext uri="{FF2B5EF4-FFF2-40B4-BE49-F238E27FC236}">
                <a16:creationId xmlns:a16="http://schemas.microsoft.com/office/drawing/2014/main" id="{E423AEFB-B519-41AC-8116-C2FAC3EDA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444" name="Rectangle 4">
            <a:extLst>
              <a:ext uri="{FF2B5EF4-FFF2-40B4-BE49-F238E27FC236}">
                <a16:creationId xmlns:a16="http://schemas.microsoft.com/office/drawing/2014/main" id="{EACA849D-C561-42B7-8AB3-7BD9552C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5" name="Text Box 5">
            <a:extLst>
              <a:ext uri="{FF2B5EF4-FFF2-40B4-BE49-F238E27FC236}">
                <a16:creationId xmlns:a16="http://schemas.microsoft.com/office/drawing/2014/main" id="{C4400DEE-54A3-459C-B90F-D226FF51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14985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this is not a </a:t>
            </a:r>
            <a:b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leaf node</a:t>
            </a:r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id="{FADEBD68-29A1-4DFC-B303-25EB74DB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9447" name="Text Box 7">
            <a:extLst>
              <a:ext uri="{FF2B5EF4-FFF2-40B4-BE49-F238E27FC236}">
                <a16:creationId xmlns:a16="http://schemas.microsoft.com/office/drawing/2014/main" id="{A2BECDA2-CC5C-41AF-B106-63F68DE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9448" name="Text Box 8">
            <a:extLst>
              <a:ext uri="{FF2B5EF4-FFF2-40B4-BE49-F238E27FC236}">
                <a16:creationId xmlns:a16="http://schemas.microsoft.com/office/drawing/2014/main" id="{12FD1CF8-9B1C-42BA-96FF-D6D2AEE6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9449" name="Text Box 9">
            <a:extLst>
              <a:ext uri="{FF2B5EF4-FFF2-40B4-BE49-F238E27FC236}">
                <a16:creationId xmlns:a16="http://schemas.microsoft.com/office/drawing/2014/main" id="{2CAD6C32-041B-43CB-A711-96591BAF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9450" name="Text Box 10">
            <a:extLst>
              <a:ext uri="{FF2B5EF4-FFF2-40B4-BE49-F238E27FC236}">
                <a16:creationId xmlns:a16="http://schemas.microsoft.com/office/drawing/2014/main" id="{44DAABC2-35FF-499B-8E6E-37B721901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9451" name="Text Box 11">
            <a:extLst>
              <a:ext uri="{FF2B5EF4-FFF2-40B4-BE49-F238E27FC236}">
                <a16:creationId xmlns:a16="http://schemas.microsoft.com/office/drawing/2014/main" id="{E81392ED-081C-4BCB-A2C8-5A5C3550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9452" name="Line 12">
            <a:extLst>
              <a:ext uri="{FF2B5EF4-FFF2-40B4-BE49-F238E27FC236}">
                <a16:creationId xmlns:a16="http://schemas.microsoft.com/office/drawing/2014/main" id="{1FFC5D12-F48A-4578-AA91-1442820F0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3" name="Line 13">
            <a:extLst>
              <a:ext uri="{FF2B5EF4-FFF2-40B4-BE49-F238E27FC236}">
                <a16:creationId xmlns:a16="http://schemas.microsoft.com/office/drawing/2014/main" id="{EBE67F45-12AB-4E89-9208-A923AB32DA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4" name="Text Box 14">
            <a:extLst>
              <a:ext uri="{FF2B5EF4-FFF2-40B4-BE49-F238E27FC236}">
                <a16:creationId xmlns:a16="http://schemas.microsoft.com/office/drawing/2014/main" id="{FB8E9EEE-F04F-4DE2-9CEE-5EC7462E0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9455" name="Text Box 15">
            <a:extLst>
              <a:ext uri="{FF2B5EF4-FFF2-40B4-BE49-F238E27FC236}">
                <a16:creationId xmlns:a16="http://schemas.microsoft.com/office/drawing/2014/main" id="{F8F2A4B5-D398-4A96-800B-E53A1F304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9456" name="Text Box 16">
            <a:extLst>
              <a:ext uri="{FF2B5EF4-FFF2-40B4-BE49-F238E27FC236}">
                <a16:creationId xmlns:a16="http://schemas.microsoft.com/office/drawing/2014/main" id="{8751C5BC-47BD-44F6-890C-CB53042D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9457" name="Text Box 17">
            <a:extLst>
              <a:ext uri="{FF2B5EF4-FFF2-40B4-BE49-F238E27FC236}">
                <a16:creationId xmlns:a16="http://schemas.microsoft.com/office/drawing/2014/main" id="{98BDF0C5-90B5-4845-A44E-46DC2759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9458" name="Line 18">
            <a:extLst>
              <a:ext uri="{FF2B5EF4-FFF2-40B4-BE49-F238E27FC236}">
                <a16:creationId xmlns:a16="http://schemas.microsoft.com/office/drawing/2014/main" id="{59401418-0B9F-431C-9739-4C688A32E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9" name="Line 19">
            <a:extLst>
              <a:ext uri="{FF2B5EF4-FFF2-40B4-BE49-F238E27FC236}">
                <a16:creationId xmlns:a16="http://schemas.microsoft.com/office/drawing/2014/main" id="{808701D5-10B5-4D8A-86D2-34C59B37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EA97BC2A-8D4B-4FFE-A7AC-61D2717D1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1" name="Text Box 21">
            <a:extLst>
              <a:ext uri="{FF2B5EF4-FFF2-40B4-BE49-F238E27FC236}">
                <a16:creationId xmlns:a16="http://schemas.microsoft.com/office/drawing/2014/main" id="{65ABFFCD-00EC-4E48-B0C4-79444237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33126ED5-75B8-4B63-A00D-EDAF362A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9463" name="Line 23">
            <a:extLst>
              <a:ext uri="{FF2B5EF4-FFF2-40B4-BE49-F238E27FC236}">
                <a16:creationId xmlns:a16="http://schemas.microsoft.com/office/drawing/2014/main" id="{1D55B8EB-DA4E-44F3-8997-04204F39D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4" name="Line 24">
            <a:extLst>
              <a:ext uri="{FF2B5EF4-FFF2-40B4-BE49-F238E27FC236}">
                <a16:creationId xmlns:a16="http://schemas.microsoft.com/office/drawing/2014/main" id="{5AFF19F8-F33A-431C-8C08-55E17F76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5" name="Line 25">
            <a:extLst>
              <a:ext uri="{FF2B5EF4-FFF2-40B4-BE49-F238E27FC236}">
                <a16:creationId xmlns:a16="http://schemas.microsoft.com/office/drawing/2014/main" id="{08D034E9-DA61-4576-9A92-1AA68F92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6" name="Line 26">
            <a:extLst>
              <a:ext uri="{FF2B5EF4-FFF2-40B4-BE49-F238E27FC236}">
                <a16:creationId xmlns:a16="http://schemas.microsoft.com/office/drawing/2014/main" id="{650D5A46-1A81-4F27-8FC5-69B473FF3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7" name="Line 27">
            <a:extLst>
              <a:ext uri="{FF2B5EF4-FFF2-40B4-BE49-F238E27FC236}">
                <a16:creationId xmlns:a16="http://schemas.microsoft.com/office/drawing/2014/main" id="{B1F2C602-E114-498E-A598-0FD69EC2D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8" name="Line 28">
            <a:extLst>
              <a:ext uri="{FF2B5EF4-FFF2-40B4-BE49-F238E27FC236}">
                <a16:creationId xmlns:a16="http://schemas.microsoft.com/office/drawing/2014/main" id="{EDC86A30-A75A-4A7B-BB3A-D39976A1B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9" name="Text Box 29">
            <a:extLst>
              <a:ext uri="{FF2B5EF4-FFF2-40B4-BE49-F238E27FC236}">
                <a16:creationId xmlns:a16="http://schemas.microsoft.com/office/drawing/2014/main" id="{3A87DFDB-3935-48F0-9C01-8A58AA03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9470" name="Line 30">
            <a:extLst>
              <a:ext uri="{FF2B5EF4-FFF2-40B4-BE49-F238E27FC236}">
                <a16:creationId xmlns:a16="http://schemas.microsoft.com/office/drawing/2014/main" id="{B9EDAF47-FD62-41AB-8804-9CEA34B6D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03952DF0-4D16-4F86-A344-551FD7D0B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3866" name="Picture 26">
            <a:extLst>
              <a:ext uri="{FF2B5EF4-FFF2-40B4-BE49-F238E27FC236}">
                <a16:creationId xmlns:a16="http://schemas.microsoft.com/office/drawing/2014/main" id="{7F5BA9AA-7979-45FE-ADC0-D498A277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7" name="Rectangle 27">
            <a:extLst>
              <a:ext uri="{FF2B5EF4-FFF2-40B4-BE49-F238E27FC236}">
                <a16:creationId xmlns:a16="http://schemas.microsoft.com/office/drawing/2014/main" id="{FBE27102-DF77-4126-AA3F-A7A434F4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19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68" name="Text Box 28">
            <a:extLst>
              <a:ext uri="{FF2B5EF4-FFF2-40B4-BE49-F238E27FC236}">
                <a16:creationId xmlns:a16="http://schemas.microsoft.com/office/drawing/2014/main" id="{C61F1618-BAE8-4E33-A402-5A84E5CC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3869" name="Text Box 29">
            <a:extLst>
              <a:ext uri="{FF2B5EF4-FFF2-40B4-BE49-F238E27FC236}">
                <a16:creationId xmlns:a16="http://schemas.microsoft.com/office/drawing/2014/main" id="{FBAF2921-C93F-41C0-A69F-952F7C47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3870" name="Text Box 30">
            <a:extLst>
              <a:ext uri="{FF2B5EF4-FFF2-40B4-BE49-F238E27FC236}">
                <a16:creationId xmlns:a16="http://schemas.microsoft.com/office/drawing/2014/main" id="{F36D0666-6083-4952-9444-0224A1D5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3871" name="Text Box 31">
            <a:extLst>
              <a:ext uri="{FF2B5EF4-FFF2-40B4-BE49-F238E27FC236}">
                <a16:creationId xmlns:a16="http://schemas.microsoft.com/office/drawing/2014/main" id="{3B121911-6BA1-419A-B466-5498862C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3872" name="Text Box 32">
            <a:extLst>
              <a:ext uri="{FF2B5EF4-FFF2-40B4-BE49-F238E27FC236}">
                <a16:creationId xmlns:a16="http://schemas.microsoft.com/office/drawing/2014/main" id="{BA0752A8-8CED-41C5-87DB-1716E410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3873" name="Text Box 33">
            <a:extLst>
              <a:ext uri="{FF2B5EF4-FFF2-40B4-BE49-F238E27FC236}">
                <a16:creationId xmlns:a16="http://schemas.microsoft.com/office/drawing/2014/main" id="{652036DC-7B76-4E06-ADA6-FD9618A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3874" name="Line 34">
            <a:extLst>
              <a:ext uri="{FF2B5EF4-FFF2-40B4-BE49-F238E27FC236}">
                <a16:creationId xmlns:a16="http://schemas.microsoft.com/office/drawing/2014/main" id="{03B0BC93-233C-4FA1-B48B-ADFF96CFB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75" name="Line 35">
            <a:extLst>
              <a:ext uri="{FF2B5EF4-FFF2-40B4-BE49-F238E27FC236}">
                <a16:creationId xmlns:a16="http://schemas.microsoft.com/office/drawing/2014/main" id="{930D8E8B-A8D6-473C-98F9-C56C221C8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76" name="Text Box 36">
            <a:extLst>
              <a:ext uri="{FF2B5EF4-FFF2-40B4-BE49-F238E27FC236}">
                <a16:creationId xmlns:a16="http://schemas.microsoft.com/office/drawing/2014/main" id="{E81712B1-5CE3-4BE1-A23C-FFF02302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3877" name="Text Box 37">
            <a:extLst>
              <a:ext uri="{FF2B5EF4-FFF2-40B4-BE49-F238E27FC236}">
                <a16:creationId xmlns:a16="http://schemas.microsoft.com/office/drawing/2014/main" id="{B40CC30F-3B48-41F8-9AE8-3BEDB25C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3878" name="Text Box 38">
            <a:extLst>
              <a:ext uri="{FF2B5EF4-FFF2-40B4-BE49-F238E27FC236}">
                <a16:creationId xmlns:a16="http://schemas.microsoft.com/office/drawing/2014/main" id="{864C4ED3-FFD9-4701-A80E-89CC0317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3879" name="Text Box 39">
            <a:extLst>
              <a:ext uri="{FF2B5EF4-FFF2-40B4-BE49-F238E27FC236}">
                <a16:creationId xmlns:a16="http://schemas.microsoft.com/office/drawing/2014/main" id="{087E994A-9E17-41B2-94C1-6BE97D4A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3880" name="Line 40">
            <a:extLst>
              <a:ext uri="{FF2B5EF4-FFF2-40B4-BE49-F238E27FC236}">
                <a16:creationId xmlns:a16="http://schemas.microsoft.com/office/drawing/2014/main" id="{C5BF0630-B05C-4904-AE85-42DAD402C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1" name="Line 41">
            <a:extLst>
              <a:ext uri="{FF2B5EF4-FFF2-40B4-BE49-F238E27FC236}">
                <a16:creationId xmlns:a16="http://schemas.microsoft.com/office/drawing/2014/main" id="{1CFE337B-2C6F-424B-8E7B-911B78CBE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2" name="Line 42">
            <a:extLst>
              <a:ext uri="{FF2B5EF4-FFF2-40B4-BE49-F238E27FC236}">
                <a16:creationId xmlns:a16="http://schemas.microsoft.com/office/drawing/2014/main" id="{AED840D3-E855-4C67-8DE3-391A4BEE1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3" name="Text Box 43">
            <a:extLst>
              <a:ext uri="{FF2B5EF4-FFF2-40B4-BE49-F238E27FC236}">
                <a16:creationId xmlns:a16="http://schemas.microsoft.com/office/drawing/2014/main" id="{04A8D90C-70A0-49DB-BAF4-6D81A171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3884" name="Text Box 44">
            <a:extLst>
              <a:ext uri="{FF2B5EF4-FFF2-40B4-BE49-F238E27FC236}">
                <a16:creationId xmlns:a16="http://schemas.microsoft.com/office/drawing/2014/main" id="{96E33117-40C1-4629-A8E8-41E31F186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3885" name="Line 45">
            <a:extLst>
              <a:ext uri="{FF2B5EF4-FFF2-40B4-BE49-F238E27FC236}">
                <a16:creationId xmlns:a16="http://schemas.microsoft.com/office/drawing/2014/main" id="{7B03FC41-0A5C-469E-A8DE-07CED0774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6" name="Line 46">
            <a:extLst>
              <a:ext uri="{FF2B5EF4-FFF2-40B4-BE49-F238E27FC236}">
                <a16:creationId xmlns:a16="http://schemas.microsoft.com/office/drawing/2014/main" id="{9553B85D-64A3-440D-AC65-9B4BE5367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7" name="Line 47">
            <a:extLst>
              <a:ext uri="{FF2B5EF4-FFF2-40B4-BE49-F238E27FC236}">
                <a16:creationId xmlns:a16="http://schemas.microsoft.com/office/drawing/2014/main" id="{3D119474-941C-4C8D-A563-4929CD6FB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8" name="Line 48">
            <a:extLst>
              <a:ext uri="{FF2B5EF4-FFF2-40B4-BE49-F238E27FC236}">
                <a16:creationId xmlns:a16="http://schemas.microsoft.com/office/drawing/2014/main" id="{A279AA2D-0C1D-4A15-BD6F-299510CEB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9" name="Line 49">
            <a:extLst>
              <a:ext uri="{FF2B5EF4-FFF2-40B4-BE49-F238E27FC236}">
                <a16:creationId xmlns:a16="http://schemas.microsoft.com/office/drawing/2014/main" id="{DE429818-A43F-441E-911A-4EF88BAB0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0" name="Line 50">
            <a:extLst>
              <a:ext uri="{FF2B5EF4-FFF2-40B4-BE49-F238E27FC236}">
                <a16:creationId xmlns:a16="http://schemas.microsoft.com/office/drawing/2014/main" id="{EDB55CDF-530B-4D96-AB9C-FF275B43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1" name="Text Box 51">
            <a:extLst>
              <a:ext uri="{FF2B5EF4-FFF2-40B4-BE49-F238E27FC236}">
                <a16:creationId xmlns:a16="http://schemas.microsoft.com/office/drawing/2014/main" id="{D008F82F-3157-4CD8-9905-008FC83D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3892" name="Line 52">
            <a:extLst>
              <a:ext uri="{FF2B5EF4-FFF2-40B4-BE49-F238E27FC236}">
                <a16:creationId xmlns:a16="http://schemas.microsoft.com/office/drawing/2014/main" id="{7F318338-306D-45D7-AFD2-786E56A57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887D0C5-6493-4ADF-A9DA-041387EB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4890" name="Picture 26">
            <a:extLst>
              <a:ext uri="{FF2B5EF4-FFF2-40B4-BE49-F238E27FC236}">
                <a16:creationId xmlns:a16="http://schemas.microsoft.com/office/drawing/2014/main" id="{6AF777FC-F8DE-42A1-9456-E932765B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92" name="Rectangle 28">
            <a:extLst>
              <a:ext uri="{FF2B5EF4-FFF2-40B4-BE49-F238E27FC236}">
                <a16:creationId xmlns:a16="http://schemas.microsoft.com/office/drawing/2014/main" id="{4596DA8D-0716-45BC-BEB5-9E5956CB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894" name="Text Box 30">
            <a:extLst>
              <a:ext uri="{FF2B5EF4-FFF2-40B4-BE49-F238E27FC236}">
                <a16:creationId xmlns:a16="http://schemas.microsoft.com/office/drawing/2014/main" id="{D36BA2EF-D49E-4C55-A777-AB49D196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4895" name="Text Box 31">
            <a:extLst>
              <a:ext uri="{FF2B5EF4-FFF2-40B4-BE49-F238E27FC236}">
                <a16:creationId xmlns:a16="http://schemas.microsoft.com/office/drawing/2014/main" id="{E9DE1BEC-C26F-40D9-AD2E-EA9D3EEC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4896" name="Text Box 32">
            <a:extLst>
              <a:ext uri="{FF2B5EF4-FFF2-40B4-BE49-F238E27FC236}">
                <a16:creationId xmlns:a16="http://schemas.microsoft.com/office/drawing/2014/main" id="{8040325D-B707-4F5E-9227-CFFE2EB7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4897" name="Text Box 33">
            <a:extLst>
              <a:ext uri="{FF2B5EF4-FFF2-40B4-BE49-F238E27FC236}">
                <a16:creationId xmlns:a16="http://schemas.microsoft.com/office/drawing/2014/main" id="{83BA093F-451F-407B-9173-CA8F5E92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4898" name="Text Box 34">
            <a:extLst>
              <a:ext uri="{FF2B5EF4-FFF2-40B4-BE49-F238E27FC236}">
                <a16:creationId xmlns:a16="http://schemas.microsoft.com/office/drawing/2014/main" id="{992E4BE0-F403-462F-8228-8143D62A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4899" name="Text Box 35">
            <a:extLst>
              <a:ext uri="{FF2B5EF4-FFF2-40B4-BE49-F238E27FC236}">
                <a16:creationId xmlns:a16="http://schemas.microsoft.com/office/drawing/2014/main" id="{7F656398-7F39-4621-8DF8-2E15EAFD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4900" name="Line 36">
            <a:extLst>
              <a:ext uri="{FF2B5EF4-FFF2-40B4-BE49-F238E27FC236}">
                <a16:creationId xmlns:a16="http://schemas.microsoft.com/office/drawing/2014/main" id="{11DC854D-E1B8-45B2-87A8-891784FAC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1" name="Line 37">
            <a:extLst>
              <a:ext uri="{FF2B5EF4-FFF2-40B4-BE49-F238E27FC236}">
                <a16:creationId xmlns:a16="http://schemas.microsoft.com/office/drawing/2014/main" id="{FB90F9C2-143D-4032-A890-440B28A980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2" name="Text Box 38">
            <a:extLst>
              <a:ext uri="{FF2B5EF4-FFF2-40B4-BE49-F238E27FC236}">
                <a16:creationId xmlns:a16="http://schemas.microsoft.com/office/drawing/2014/main" id="{310EB27F-6D7A-4518-B0D7-C75B9C5F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4903" name="Text Box 39">
            <a:extLst>
              <a:ext uri="{FF2B5EF4-FFF2-40B4-BE49-F238E27FC236}">
                <a16:creationId xmlns:a16="http://schemas.microsoft.com/office/drawing/2014/main" id="{89662927-18B7-4A2F-B078-D45DF079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4904" name="Text Box 40">
            <a:extLst>
              <a:ext uri="{FF2B5EF4-FFF2-40B4-BE49-F238E27FC236}">
                <a16:creationId xmlns:a16="http://schemas.microsoft.com/office/drawing/2014/main" id="{7FC0C915-6280-42D8-BC7A-3192C9F2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4905" name="Text Box 41">
            <a:extLst>
              <a:ext uri="{FF2B5EF4-FFF2-40B4-BE49-F238E27FC236}">
                <a16:creationId xmlns:a16="http://schemas.microsoft.com/office/drawing/2014/main" id="{A2FC76D8-1CEF-4ED0-A7EA-B3CA13DE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4906" name="Line 42">
            <a:extLst>
              <a:ext uri="{FF2B5EF4-FFF2-40B4-BE49-F238E27FC236}">
                <a16:creationId xmlns:a16="http://schemas.microsoft.com/office/drawing/2014/main" id="{28F97AD2-5EBB-4569-B260-20F304AB9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7" name="Line 43">
            <a:extLst>
              <a:ext uri="{FF2B5EF4-FFF2-40B4-BE49-F238E27FC236}">
                <a16:creationId xmlns:a16="http://schemas.microsoft.com/office/drawing/2014/main" id="{0C4B62FB-D60F-4759-8E42-D01408BA7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8" name="Line 44">
            <a:extLst>
              <a:ext uri="{FF2B5EF4-FFF2-40B4-BE49-F238E27FC236}">
                <a16:creationId xmlns:a16="http://schemas.microsoft.com/office/drawing/2014/main" id="{9B9222F3-4DD0-40C5-87E6-B7C41607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9" name="Text Box 45">
            <a:extLst>
              <a:ext uri="{FF2B5EF4-FFF2-40B4-BE49-F238E27FC236}">
                <a16:creationId xmlns:a16="http://schemas.microsoft.com/office/drawing/2014/main" id="{6EBD4943-46C9-4A82-AD0F-FB4BE7F1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4910" name="Text Box 46">
            <a:extLst>
              <a:ext uri="{FF2B5EF4-FFF2-40B4-BE49-F238E27FC236}">
                <a16:creationId xmlns:a16="http://schemas.microsoft.com/office/drawing/2014/main" id="{4460BBB8-02E5-4A1C-82C0-C3950B4B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4911" name="Line 47">
            <a:extLst>
              <a:ext uri="{FF2B5EF4-FFF2-40B4-BE49-F238E27FC236}">
                <a16:creationId xmlns:a16="http://schemas.microsoft.com/office/drawing/2014/main" id="{C950C75E-F853-44A2-8358-FD4720BA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2" name="Line 48">
            <a:extLst>
              <a:ext uri="{FF2B5EF4-FFF2-40B4-BE49-F238E27FC236}">
                <a16:creationId xmlns:a16="http://schemas.microsoft.com/office/drawing/2014/main" id="{49A9544C-654A-45EE-8851-4D1929BE4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3" name="Line 49">
            <a:extLst>
              <a:ext uri="{FF2B5EF4-FFF2-40B4-BE49-F238E27FC236}">
                <a16:creationId xmlns:a16="http://schemas.microsoft.com/office/drawing/2014/main" id="{E8D9CBB2-259C-4F54-A252-E9C344A61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4" name="Line 50">
            <a:extLst>
              <a:ext uri="{FF2B5EF4-FFF2-40B4-BE49-F238E27FC236}">
                <a16:creationId xmlns:a16="http://schemas.microsoft.com/office/drawing/2014/main" id="{DF60127D-C680-4773-A8EA-69CD4B67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5" name="Line 51">
            <a:extLst>
              <a:ext uri="{FF2B5EF4-FFF2-40B4-BE49-F238E27FC236}">
                <a16:creationId xmlns:a16="http://schemas.microsoft.com/office/drawing/2014/main" id="{ECBF6046-437E-4DEC-A7D3-92CAB5EFF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6" name="Line 52">
            <a:extLst>
              <a:ext uri="{FF2B5EF4-FFF2-40B4-BE49-F238E27FC236}">
                <a16:creationId xmlns:a16="http://schemas.microsoft.com/office/drawing/2014/main" id="{2ACE21BE-73F1-4C0A-9D70-D111896B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7" name="Text Box 53">
            <a:extLst>
              <a:ext uri="{FF2B5EF4-FFF2-40B4-BE49-F238E27FC236}">
                <a16:creationId xmlns:a16="http://schemas.microsoft.com/office/drawing/2014/main" id="{0E2C6B37-38F5-4692-B84A-F65ADC8F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4918" name="Line 54">
            <a:extLst>
              <a:ext uri="{FF2B5EF4-FFF2-40B4-BE49-F238E27FC236}">
                <a16:creationId xmlns:a16="http://schemas.microsoft.com/office/drawing/2014/main" id="{D4A2EEB5-0992-4FA8-A70C-3B590AB4F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9" name="Text Box 55">
            <a:extLst>
              <a:ext uri="{FF2B5EF4-FFF2-40B4-BE49-F238E27FC236}">
                <a16:creationId xmlns:a16="http://schemas.microsoft.com/office/drawing/2014/main" id="{A9DB5DD6-2FDD-482F-A27B-C1DF4E5D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DE26C3E-DD23-49A0-86FE-245139251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9770CB6B-88C9-426A-833B-AF9FD4FC3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F0C8CEFF-3A0C-4F32-8B9A-73B9477A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B82895CF-66EA-4277-87D7-D5426C75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C6869525-566F-4E02-9E70-526563C7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1143001"/>
            <a:ext cx="13763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   N   T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57A55ECF-128A-4697-A26A-B9750F75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9CFD8550-8F39-4CA5-AE12-36774271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92925823-9DE8-4D96-B2B5-14992991C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198"/>
            <a:ext cx="985887" cy="533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88" name="Line 12">
            <a:extLst>
              <a:ext uri="{FF2B5EF4-FFF2-40B4-BE49-F238E27FC236}">
                <a16:creationId xmlns:a16="http://schemas.microsoft.com/office/drawing/2014/main" id="{1EB4CE1D-5CDC-4634-B671-4733FE9535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8886" y="1600195"/>
            <a:ext cx="385713" cy="533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600C11B8-48A3-40BE-86FD-77C8BBE2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3AAA04F6-7603-4428-BDE3-32ACDF60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E48775F6-0ADD-479F-864F-988FC364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303119DE-49C2-4A8A-A4AC-61BE0EA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1FB13E1-9624-4BB8-829C-691488A82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DF150BC3-064F-469D-9C3E-512F79E70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C8B77793-BE63-40C7-A851-D9EDA1FC0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600198"/>
            <a:ext cx="304800" cy="53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CDD15F97-97F8-4CB6-A29D-0B50077A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E88CB3A6-18A6-4016-A162-21116124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409" name="Line 33">
            <a:extLst>
              <a:ext uri="{FF2B5EF4-FFF2-40B4-BE49-F238E27FC236}">
                <a16:creationId xmlns:a16="http://schemas.microsoft.com/office/drawing/2014/main" id="{47D07A53-B6EE-492C-A353-C2EF6F8BF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0" name="Line 34">
            <a:extLst>
              <a:ext uri="{FF2B5EF4-FFF2-40B4-BE49-F238E27FC236}">
                <a16:creationId xmlns:a16="http://schemas.microsoft.com/office/drawing/2014/main" id="{96D82C02-20A7-496F-8134-89DF301F5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2" name="Line 36">
            <a:extLst>
              <a:ext uri="{FF2B5EF4-FFF2-40B4-BE49-F238E27FC236}">
                <a16:creationId xmlns:a16="http://schemas.microsoft.com/office/drawing/2014/main" id="{89026C6F-C807-4042-9901-D2F906B71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3" name="Line 37">
            <a:extLst>
              <a:ext uri="{FF2B5EF4-FFF2-40B4-BE49-F238E27FC236}">
                <a16:creationId xmlns:a16="http://schemas.microsoft.com/office/drawing/2014/main" id="{884ED759-6BE1-4FD8-B8B9-A79C93BE1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4" name="Line 38">
            <a:extLst>
              <a:ext uri="{FF2B5EF4-FFF2-40B4-BE49-F238E27FC236}">
                <a16:creationId xmlns:a16="http://schemas.microsoft.com/office/drawing/2014/main" id="{DB4F1B99-0D20-477C-AA7F-CC4E92CEB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5" name="Line 39">
            <a:extLst>
              <a:ext uri="{FF2B5EF4-FFF2-40B4-BE49-F238E27FC236}">
                <a16:creationId xmlns:a16="http://schemas.microsoft.com/office/drawing/2014/main" id="{94C89B45-654C-4577-93C3-B5207A02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9724"/>
            <a:ext cx="1219200" cy="447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6" name="Text Box 40">
            <a:extLst>
              <a:ext uri="{FF2B5EF4-FFF2-40B4-BE49-F238E27FC236}">
                <a16:creationId xmlns:a16="http://schemas.microsoft.com/office/drawing/2014/main" id="{7113DAD3-B68F-48F1-A2E3-D2098476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01417" name="Line 41">
            <a:extLst>
              <a:ext uri="{FF2B5EF4-FFF2-40B4-BE49-F238E27FC236}">
                <a16:creationId xmlns:a16="http://schemas.microsoft.com/office/drawing/2014/main" id="{8750BB76-2574-4760-B70C-E8865F1426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3BDA30E3-46FA-493B-899D-8E426CC9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91491" name="Picture 3">
            <a:extLst>
              <a:ext uri="{FF2B5EF4-FFF2-40B4-BE49-F238E27FC236}">
                <a16:creationId xmlns:a16="http://schemas.microsoft.com/office/drawing/2014/main" id="{C8E692A1-09EC-43C8-A6CE-1AFA6F1C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2" name="Rectangle 4">
            <a:extLst>
              <a:ext uri="{FF2B5EF4-FFF2-40B4-BE49-F238E27FC236}">
                <a16:creationId xmlns:a16="http://schemas.microsoft.com/office/drawing/2014/main" id="{C8602962-3690-4879-BD43-A42BF316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493" name="Text Box 5">
            <a:extLst>
              <a:ext uri="{FF2B5EF4-FFF2-40B4-BE49-F238E27FC236}">
                <a16:creationId xmlns:a16="http://schemas.microsoft.com/office/drawing/2014/main" id="{D11FBCD3-4A16-4C27-BCE0-83E78A2BB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1494" name="Text Box 6">
            <a:extLst>
              <a:ext uri="{FF2B5EF4-FFF2-40B4-BE49-F238E27FC236}">
                <a16:creationId xmlns:a16="http://schemas.microsoft.com/office/drawing/2014/main" id="{A0BCA754-FE18-44F6-AFCD-3179E424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21E1E236-ABA6-4BDE-A701-35D89157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91496" name="Text Box 8">
            <a:extLst>
              <a:ext uri="{FF2B5EF4-FFF2-40B4-BE49-F238E27FC236}">
                <a16:creationId xmlns:a16="http://schemas.microsoft.com/office/drawing/2014/main" id="{3DD7E8FA-0B3D-43A1-BA61-B8A069B3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91497" name="Text Box 9">
            <a:extLst>
              <a:ext uri="{FF2B5EF4-FFF2-40B4-BE49-F238E27FC236}">
                <a16:creationId xmlns:a16="http://schemas.microsoft.com/office/drawing/2014/main" id="{24B0B1DD-6953-4A7A-BF7F-AC5B06B1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F5AF37FF-7028-4F57-908F-E3D2786A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1E657100-3CAD-4E1F-B07A-058925FC2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0" name="Line 12">
            <a:extLst>
              <a:ext uri="{FF2B5EF4-FFF2-40B4-BE49-F238E27FC236}">
                <a16:creationId xmlns:a16="http://schemas.microsoft.com/office/drawing/2014/main" id="{9E4B0974-2CD2-4FAE-88BF-9EA611005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1" name="Text Box 13">
            <a:extLst>
              <a:ext uri="{FF2B5EF4-FFF2-40B4-BE49-F238E27FC236}">
                <a16:creationId xmlns:a16="http://schemas.microsoft.com/office/drawing/2014/main" id="{D2A4D2BA-49D4-417E-83E6-892264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91502" name="Text Box 14">
            <a:extLst>
              <a:ext uri="{FF2B5EF4-FFF2-40B4-BE49-F238E27FC236}">
                <a16:creationId xmlns:a16="http://schemas.microsoft.com/office/drawing/2014/main" id="{CE74FBB2-ECFA-41D8-9767-FB66CC00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1503" name="Text Box 15">
            <a:extLst>
              <a:ext uri="{FF2B5EF4-FFF2-40B4-BE49-F238E27FC236}">
                <a16:creationId xmlns:a16="http://schemas.microsoft.com/office/drawing/2014/main" id="{EC883426-FA3E-443C-86B9-D6770627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91504" name="Text Box 16">
            <a:extLst>
              <a:ext uri="{FF2B5EF4-FFF2-40B4-BE49-F238E27FC236}">
                <a16:creationId xmlns:a16="http://schemas.microsoft.com/office/drawing/2014/main" id="{02581966-0B1D-4653-8673-5BAEBFF7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91505" name="Line 17">
            <a:extLst>
              <a:ext uri="{FF2B5EF4-FFF2-40B4-BE49-F238E27FC236}">
                <a16:creationId xmlns:a16="http://schemas.microsoft.com/office/drawing/2014/main" id="{18443DC6-24F4-49FF-AE02-282E07EBC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6" name="Line 18">
            <a:extLst>
              <a:ext uri="{FF2B5EF4-FFF2-40B4-BE49-F238E27FC236}">
                <a16:creationId xmlns:a16="http://schemas.microsoft.com/office/drawing/2014/main" id="{775D4DDF-967E-461D-BA63-AB43E8EA4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7" name="Line 19">
            <a:extLst>
              <a:ext uri="{FF2B5EF4-FFF2-40B4-BE49-F238E27FC236}">
                <a16:creationId xmlns:a16="http://schemas.microsoft.com/office/drawing/2014/main" id="{7F294791-A6DF-4C08-BAA6-8AD85565A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476777CF-6DEA-4629-B342-15162F31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91509" name="Text Box 21">
            <a:extLst>
              <a:ext uri="{FF2B5EF4-FFF2-40B4-BE49-F238E27FC236}">
                <a16:creationId xmlns:a16="http://schemas.microsoft.com/office/drawing/2014/main" id="{7E75AB5A-E809-4C5A-B05F-B8F2C42E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1510" name="Line 22">
            <a:extLst>
              <a:ext uri="{FF2B5EF4-FFF2-40B4-BE49-F238E27FC236}">
                <a16:creationId xmlns:a16="http://schemas.microsoft.com/office/drawing/2014/main" id="{92CD6B56-94A2-4122-8CA0-A5069DBE2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3950FE5C-7E6D-41D1-B111-487F00AA6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2" name="Line 24">
            <a:extLst>
              <a:ext uri="{FF2B5EF4-FFF2-40B4-BE49-F238E27FC236}">
                <a16:creationId xmlns:a16="http://schemas.microsoft.com/office/drawing/2014/main" id="{D307840E-03AB-49C1-BEA6-30C11CCFB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3" name="Line 25">
            <a:extLst>
              <a:ext uri="{FF2B5EF4-FFF2-40B4-BE49-F238E27FC236}">
                <a16:creationId xmlns:a16="http://schemas.microsoft.com/office/drawing/2014/main" id="{DA95198E-65AE-4B9B-B5D3-3D2583620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4" name="Line 26">
            <a:extLst>
              <a:ext uri="{FF2B5EF4-FFF2-40B4-BE49-F238E27FC236}">
                <a16:creationId xmlns:a16="http://schemas.microsoft.com/office/drawing/2014/main" id="{CD04A9F1-200E-42DB-A2A6-F9B522DD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5" name="Line 27">
            <a:extLst>
              <a:ext uri="{FF2B5EF4-FFF2-40B4-BE49-F238E27FC236}">
                <a16:creationId xmlns:a16="http://schemas.microsoft.com/office/drawing/2014/main" id="{B030A623-929A-4D02-B70E-0A3C4F80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6" name="Text Box 28">
            <a:extLst>
              <a:ext uri="{FF2B5EF4-FFF2-40B4-BE49-F238E27FC236}">
                <a16:creationId xmlns:a16="http://schemas.microsoft.com/office/drawing/2014/main" id="{E348B96C-0831-4066-A9FE-19821C3E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1517" name="Line 29">
            <a:extLst>
              <a:ext uri="{FF2B5EF4-FFF2-40B4-BE49-F238E27FC236}">
                <a16:creationId xmlns:a16="http://schemas.microsoft.com/office/drawing/2014/main" id="{A9F259FC-5D99-4059-B55A-27FDBC42C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8" name="Text Box 30">
            <a:extLst>
              <a:ext uri="{FF2B5EF4-FFF2-40B4-BE49-F238E27FC236}">
                <a16:creationId xmlns:a16="http://schemas.microsoft.com/office/drawing/2014/main" id="{01C2AF5A-CCDF-413A-94CC-009F3823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92125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not in this node and this is not a leaf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AD3B810-4162-46F7-AF16-4F6C62E1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7939" name="Picture 3">
            <a:extLst>
              <a:ext uri="{FF2B5EF4-FFF2-40B4-BE49-F238E27FC236}">
                <a16:creationId xmlns:a16="http://schemas.microsoft.com/office/drawing/2014/main" id="{BE3845E9-7873-4F5C-9009-07A37F49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2" name="Text Box 6">
            <a:extLst>
              <a:ext uri="{FF2B5EF4-FFF2-40B4-BE49-F238E27FC236}">
                <a16:creationId xmlns:a16="http://schemas.microsoft.com/office/drawing/2014/main" id="{135FAD27-5930-4D93-9511-D521AAFA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94EF12A0-5283-49D4-8AF0-42BF491A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id="{E8655113-43AB-444A-937A-F8DF7C7B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A2FA95FA-6B6D-4DF5-B8CB-F4D8919C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92686441-C076-4EAA-B8E6-02ED251C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66CE9BB-4481-4390-A88C-1CA3C5FA0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7948" name="Line 12">
            <a:extLst>
              <a:ext uri="{FF2B5EF4-FFF2-40B4-BE49-F238E27FC236}">
                <a16:creationId xmlns:a16="http://schemas.microsoft.com/office/drawing/2014/main" id="{4E916D69-8201-4850-ADF5-4DD44F96C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49" name="Line 13">
            <a:extLst>
              <a:ext uri="{FF2B5EF4-FFF2-40B4-BE49-F238E27FC236}">
                <a16:creationId xmlns:a16="http://schemas.microsoft.com/office/drawing/2014/main" id="{8B167907-6631-4126-97BB-21D19E039B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B0F1D40C-8CE0-49F2-A571-A33C2DC7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30D166E3-E265-465F-A4BB-CACF4753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7952" name="Text Box 16">
            <a:extLst>
              <a:ext uri="{FF2B5EF4-FFF2-40B4-BE49-F238E27FC236}">
                <a16:creationId xmlns:a16="http://schemas.microsoft.com/office/drawing/2014/main" id="{CF5BC122-DB7D-4FED-AC4F-5B2C5DF4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7953" name="Text Box 17">
            <a:extLst>
              <a:ext uri="{FF2B5EF4-FFF2-40B4-BE49-F238E27FC236}">
                <a16:creationId xmlns:a16="http://schemas.microsoft.com/office/drawing/2014/main" id="{60351A49-C760-4B95-BB66-EAEC3253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7954" name="Line 18">
            <a:extLst>
              <a:ext uri="{FF2B5EF4-FFF2-40B4-BE49-F238E27FC236}">
                <a16:creationId xmlns:a16="http://schemas.microsoft.com/office/drawing/2014/main" id="{A19AB870-895F-4894-A9A9-B9050B22B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5" name="Line 19">
            <a:extLst>
              <a:ext uri="{FF2B5EF4-FFF2-40B4-BE49-F238E27FC236}">
                <a16:creationId xmlns:a16="http://schemas.microsoft.com/office/drawing/2014/main" id="{8ED26313-832B-4C49-9F98-6E87CADFF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6" name="Line 20">
            <a:extLst>
              <a:ext uri="{FF2B5EF4-FFF2-40B4-BE49-F238E27FC236}">
                <a16:creationId xmlns:a16="http://schemas.microsoft.com/office/drawing/2014/main" id="{0E0D2CFF-F3CF-4887-A4C0-8DE1AB08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7" name="Text Box 21">
            <a:extLst>
              <a:ext uri="{FF2B5EF4-FFF2-40B4-BE49-F238E27FC236}">
                <a16:creationId xmlns:a16="http://schemas.microsoft.com/office/drawing/2014/main" id="{727BC89E-3378-474E-B175-8462F298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7958" name="Text Box 22">
            <a:extLst>
              <a:ext uri="{FF2B5EF4-FFF2-40B4-BE49-F238E27FC236}">
                <a16:creationId xmlns:a16="http://schemas.microsoft.com/office/drawing/2014/main" id="{1CE3C017-D04C-416E-A31E-35DD9A36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7959" name="Line 23">
            <a:extLst>
              <a:ext uri="{FF2B5EF4-FFF2-40B4-BE49-F238E27FC236}">
                <a16:creationId xmlns:a16="http://schemas.microsoft.com/office/drawing/2014/main" id="{D8C18947-3AA4-4F5D-87B3-2B3E24B38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0" name="Line 24">
            <a:extLst>
              <a:ext uri="{FF2B5EF4-FFF2-40B4-BE49-F238E27FC236}">
                <a16:creationId xmlns:a16="http://schemas.microsoft.com/office/drawing/2014/main" id="{0964D890-037C-4CA3-9AC5-F39227A24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1" name="Line 25">
            <a:extLst>
              <a:ext uri="{FF2B5EF4-FFF2-40B4-BE49-F238E27FC236}">
                <a16:creationId xmlns:a16="http://schemas.microsoft.com/office/drawing/2014/main" id="{33B10CC2-37C6-4190-A1D8-7A92FEF67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2" name="Line 26">
            <a:extLst>
              <a:ext uri="{FF2B5EF4-FFF2-40B4-BE49-F238E27FC236}">
                <a16:creationId xmlns:a16="http://schemas.microsoft.com/office/drawing/2014/main" id="{8428CD9C-9751-42D2-B884-11FECF013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3" name="Line 27">
            <a:extLst>
              <a:ext uri="{FF2B5EF4-FFF2-40B4-BE49-F238E27FC236}">
                <a16:creationId xmlns:a16="http://schemas.microsoft.com/office/drawing/2014/main" id="{C60DE42F-0E6D-41C5-B06A-066C9E453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4" name="Line 28">
            <a:extLst>
              <a:ext uri="{FF2B5EF4-FFF2-40B4-BE49-F238E27FC236}">
                <a16:creationId xmlns:a16="http://schemas.microsoft.com/office/drawing/2014/main" id="{D4234156-DC83-45A3-92CF-6389308A5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5" name="Text Box 29">
            <a:extLst>
              <a:ext uri="{FF2B5EF4-FFF2-40B4-BE49-F238E27FC236}">
                <a16:creationId xmlns:a16="http://schemas.microsoft.com/office/drawing/2014/main" id="{A3FAFE7D-336B-444A-88D5-35996D97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7966" name="Line 30">
            <a:extLst>
              <a:ext uri="{FF2B5EF4-FFF2-40B4-BE49-F238E27FC236}">
                <a16:creationId xmlns:a16="http://schemas.microsoft.com/office/drawing/2014/main" id="{C69AB7AC-4FD1-4B91-8EE2-88A248B8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7" name="Rectangle 31">
            <a:extLst>
              <a:ext uri="{FF2B5EF4-FFF2-40B4-BE49-F238E27FC236}">
                <a16:creationId xmlns:a16="http://schemas.microsoft.com/office/drawing/2014/main" id="{FB7DA4DA-2ABB-4A99-BA92-0F4669F6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19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F44C299-1255-4FF4-A0ED-51A2FEE33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9987" name="Picture 3">
            <a:extLst>
              <a:ext uri="{FF2B5EF4-FFF2-40B4-BE49-F238E27FC236}">
                <a16:creationId xmlns:a16="http://schemas.microsoft.com/office/drawing/2014/main" id="{2071D649-5CAA-42F1-9DF0-4A8DCCDB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8" name="Text Box 4">
            <a:extLst>
              <a:ext uri="{FF2B5EF4-FFF2-40B4-BE49-F238E27FC236}">
                <a16:creationId xmlns:a16="http://schemas.microsoft.com/office/drawing/2014/main" id="{AD0A23BE-7B14-4759-A9A8-1BA616E3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E9B1E1BC-1A0F-4ABE-810B-33C68E1A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9990" name="Text Box 6">
            <a:extLst>
              <a:ext uri="{FF2B5EF4-FFF2-40B4-BE49-F238E27FC236}">
                <a16:creationId xmlns:a16="http://schemas.microsoft.com/office/drawing/2014/main" id="{274E3529-E7EE-4BFB-B159-C13242F6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9991" name="Text Box 7">
            <a:extLst>
              <a:ext uri="{FF2B5EF4-FFF2-40B4-BE49-F238E27FC236}">
                <a16:creationId xmlns:a16="http://schemas.microsoft.com/office/drawing/2014/main" id="{C0432291-7844-4850-81B0-9BEC7F9F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8F4A1918-15E9-4614-BEA0-F82B6EAB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9EC05A09-BBB3-4815-9617-A73D7D9C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9994" name="Line 10">
            <a:extLst>
              <a:ext uri="{FF2B5EF4-FFF2-40B4-BE49-F238E27FC236}">
                <a16:creationId xmlns:a16="http://schemas.microsoft.com/office/drawing/2014/main" id="{21595A4C-BD71-4AD7-88B0-01E406030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5" name="Line 11">
            <a:extLst>
              <a:ext uri="{FF2B5EF4-FFF2-40B4-BE49-F238E27FC236}">
                <a16:creationId xmlns:a16="http://schemas.microsoft.com/office/drawing/2014/main" id="{65AD860F-CFE4-4330-9C6E-45EA7C8600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6" name="Text Box 12">
            <a:extLst>
              <a:ext uri="{FF2B5EF4-FFF2-40B4-BE49-F238E27FC236}">
                <a16:creationId xmlns:a16="http://schemas.microsoft.com/office/drawing/2014/main" id="{CA5785BC-C60B-409D-9BED-FD522698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9997" name="Text Box 13">
            <a:extLst>
              <a:ext uri="{FF2B5EF4-FFF2-40B4-BE49-F238E27FC236}">
                <a16:creationId xmlns:a16="http://schemas.microsoft.com/office/drawing/2014/main" id="{50F9634E-A40F-4A35-B95F-05B98A4B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AECB5143-FA65-41F7-B88A-48A5B414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9999" name="Text Box 15">
            <a:extLst>
              <a:ext uri="{FF2B5EF4-FFF2-40B4-BE49-F238E27FC236}">
                <a16:creationId xmlns:a16="http://schemas.microsoft.com/office/drawing/2014/main" id="{E9A21BA7-7D39-492A-9E71-0D6E92EE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0000" name="Line 16">
            <a:extLst>
              <a:ext uri="{FF2B5EF4-FFF2-40B4-BE49-F238E27FC236}">
                <a16:creationId xmlns:a16="http://schemas.microsoft.com/office/drawing/2014/main" id="{43946E1C-569E-487A-B427-59C42376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Line 17">
            <a:extLst>
              <a:ext uri="{FF2B5EF4-FFF2-40B4-BE49-F238E27FC236}">
                <a16:creationId xmlns:a16="http://schemas.microsoft.com/office/drawing/2014/main" id="{255E2C1F-8FCA-4DB0-861B-89DCE4505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2" name="Line 18">
            <a:extLst>
              <a:ext uri="{FF2B5EF4-FFF2-40B4-BE49-F238E27FC236}">
                <a16:creationId xmlns:a16="http://schemas.microsoft.com/office/drawing/2014/main" id="{9241AADB-9BE1-469F-B9A8-9AA4F8A96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3" name="Text Box 19">
            <a:extLst>
              <a:ext uri="{FF2B5EF4-FFF2-40B4-BE49-F238E27FC236}">
                <a16:creationId xmlns:a16="http://schemas.microsoft.com/office/drawing/2014/main" id="{5110C821-799F-49C3-8086-9C37C38A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70004" name="Text Box 20">
            <a:extLst>
              <a:ext uri="{FF2B5EF4-FFF2-40B4-BE49-F238E27FC236}">
                <a16:creationId xmlns:a16="http://schemas.microsoft.com/office/drawing/2014/main" id="{556427D6-67CD-40D1-A72E-6F0924EC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0005" name="Line 21">
            <a:extLst>
              <a:ext uri="{FF2B5EF4-FFF2-40B4-BE49-F238E27FC236}">
                <a16:creationId xmlns:a16="http://schemas.microsoft.com/office/drawing/2014/main" id="{3EE04524-FD42-4955-A931-156682B04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6" name="Line 22">
            <a:extLst>
              <a:ext uri="{FF2B5EF4-FFF2-40B4-BE49-F238E27FC236}">
                <a16:creationId xmlns:a16="http://schemas.microsoft.com/office/drawing/2014/main" id="{8E53839D-D089-44B8-A2F4-C7C74FC24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7" name="Line 23">
            <a:extLst>
              <a:ext uri="{FF2B5EF4-FFF2-40B4-BE49-F238E27FC236}">
                <a16:creationId xmlns:a16="http://schemas.microsoft.com/office/drawing/2014/main" id="{685EF460-E91A-48C1-977D-66EACF790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8" name="Line 24">
            <a:extLst>
              <a:ext uri="{FF2B5EF4-FFF2-40B4-BE49-F238E27FC236}">
                <a16:creationId xmlns:a16="http://schemas.microsoft.com/office/drawing/2014/main" id="{EB9FD430-8283-49F8-855C-2C26D9B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9" name="Line 25">
            <a:extLst>
              <a:ext uri="{FF2B5EF4-FFF2-40B4-BE49-F238E27FC236}">
                <a16:creationId xmlns:a16="http://schemas.microsoft.com/office/drawing/2014/main" id="{C8E6A625-0EA8-43D2-9544-DF8EE395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0" name="Line 26">
            <a:extLst>
              <a:ext uri="{FF2B5EF4-FFF2-40B4-BE49-F238E27FC236}">
                <a16:creationId xmlns:a16="http://schemas.microsoft.com/office/drawing/2014/main" id="{5EDE8F60-ECC0-400B-A303-EB7937E65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D6DAD1F8-BC64-490E-B75C-E6F3A473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0012" name="Line 28">
            <a:extLst>
              <a:ext uri="{FF2B5EF4-FFF2-40B4-BE49-F238E27FC236}">
                <a16:creationId xmlns:a16="http://schemas.microsoft.com/office/drawing/2014/main" id="{CAD2A674-11FC-4ECA-B4D7-FE487DB24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4" name="Rectangle 30">
            <a:extLst>
              <a:ext uri="{FF2B5EF4-FFF2-40B4-BE49-F238E27FC236}">
                <a16:creationId xmlns:a16="http://schemas.microsoft.com/office/drawing/2014/main" id="{0E74D938-5836-45E2-94E9-A8BA6833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6" name="Text Box 32">
            <a:extLst>
              <a:ext uri="{FF2B5EF4-FFF2-40B4-BE49-F238E27FC236}">
                <a16:creationId xmlns:a16="http://schemas.microsoft.com/office/drawing/2014/main" id="{9D0B7DE7-F81B-45A6-9926-6B40C2EB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1F382F4-6BF7-410E-B1EF-8AFE3BD9E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71011" name="Picture 3">
            <a:extLst>
              <a:ext uri="{FF2B5EF4-FFF2-40B4-BE49-F238E27FC236}">
                <a16:creationId xmlns:a16="http://schemas.microsoft.com/office/drawing/2014/main" id="{85A0F114-9AC6-4572-BE77-1870A1D4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2" name="Text Box 4">
            <a:extLst>
              <a:ext uri="{FF2B5EF4-FFF2-40B4-BE49-F238E27FC236}">
                <a16:creationId xmlns:a16="http://schemas.microsoft.com/office/drawing/2014/main" id="{8A05323A-6833-4AFC-9893-83F422914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A0E394C0-DD9D-4A5F-94C6-D03D39E6C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672542AE-B0F3-41E1-A22E-9E22771A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22C3E306-A1C0-44D1-8698-FC1828CC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71016" name="Text Box 8">
            <a:extLst>
              <a:ext uri="{FF2B5EF4-FFF2-40B4-BE49-F238E27FC236}">
                <a16:creationId xmlns:a16="http://schemas.microsoft.com/office/drawing/2014/main" id="{39A0306B-92B4-4B1D-8C0D-451B90E3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71017" name="Text Box 9">
            <a:extLst>
              <a:ext uri="{FF2B5EF4-FFF2-40B4-BE49-F238E27FC236}">
                <a16:creationId xmlns:a16="http://schemas.microsoft.com/office/drawing/2014/main" id="{BBA7D608-1629-4C54-9785-3A4C04BD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71018" name="Line 10">
            <a:extLst>
              <a:ext uri="{FF2B5EF4-FFF2-40B4-BE49-F238E27FC236}">
                <a16:creationId xmlns:a16="http://schemas.microsoft.com/office/drawing/2014/main" id="{02853364-D54E-46BD-A79E-48339E391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19" name="Line 11">
            <a:extLst>
              <a:ext uri="{FF2B5EF4-FFF2-40B4-BE49-F238E27FC236}">
                <a16:creationId xmlns:a16="http://schemas.microsoft.com/office/drawing/2014/main" id="{191C5586-D899-4920-9744-02617C4EEA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E6E148AB-FF4F-4DFF-9B4D-41E5D835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71021" name="Text Box 13">
            <a:extLst>
              <a:ext uri="{FF2B5EF4-FFF2-40B4-BE49-F238E27FC236}">
                <a16:creationId xmlns:a16="http://schemas.microsoft.com/office/drawing/2014/main" id="{00776FF7-7B94-46A0-B1E5-BF4F1B61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1022" name="Text Box 14">
            <a:extLst>
              <a:ext uri="{FF2B5EF4-FFF2-40B4-BE49-F238E27FC236}">
                <a16:creationId xmlns:a16="http://schemas.microsoft.com/office/drawing/2014/main" id="{ED2F43A5-50CF-4E63-B7FA-5DC1A9A6A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71023" name="Text Box 15">
            <a:extLst>
              <a:ext uri="{FF2B5EF4-FFF2-40B4-BE49-F238E27FC236}">
                <a16:creationId xmlns:a16="http://schemas.microsoft.com/office/drawing/2014/main" id="{EACD1659-3F31-45BA-9F1A-6FFB52EC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1024" name="Line 16">
            <a:extLst>
              <a:ext uri="{FF2B5EF4-FFF2-40B4-BE49-F238E27FC236}">
                <a16:creationId xmlns:a16="http://schemas.microsoft.com/office/drawing/2014/main" id="{AF3456E5-C4D0-47F6-879B-5F67EC8ED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5" name="Line 17">
            <a:extLst>
              <a:ext uri="{FF2B5EF4-FFF2-40B4-BE49-F238E27FC236}">
                <a16:creationId xmlns:a16="http://schemas.microsoft.com/office/drawing/2014/main" id="{3ADEDD0E-4FAA-4483-BDD5-EEC2EDF57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6" name="Line 18">
            <a:extLst>
              <a:ext uri="{FF2B5EF4-FFF2-40B4-BE49-F238E27FC236}">
                <a16:creationId xmlns:a16="http://schemas.microsoft.com/office/drawing/2014/main" id="{D019A240-7729-4BC3-A58D-43A6F5718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7" name="Text Box 19">
            <a:extLst>
              <a:ext uri="{FF2B5EF4-FFF2-40B4-BE49-F238E27FC236}">
                <a16:creationId xmlns:a16="http://schemas.microsoft.com/office/drawing/2014/main" id="{7384AF01-8EAA-4C1E-8003-5FA2770C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71028" name="Text Box 20">
            <a:extLst>
              <a:ext uri="{FF2B5EF4-FFF2-40B4-BE49-F238E27FC236}">
                <a16:creationId xmlns:a16="http://schemas.microsoft.com/office/drawing/2014/main" id="{9BD5A488-EB66-4495-842B-AD86BD81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1029" name="Line 21">
            <a:extLst>
              <a:ext uri="{FF2B5EF4-FFF2-40B4-BE49-F238E27FC236}">
                <a16:creationId xmlns:a16="http://schemas.microsoft.com/office/drawing/2014/main" id="{A93D8323-4573-4A24-8BF0-558B7A582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0" name="Line 22">
            <a:extLst>
              <a:ext uri="{FF2B5EF4-FFF2-40B4-BE49-F238E27FC236}">
                <a16:creationId xmlns:a16="http://schemas.microsoft.com/office/drawing/2014/main" id="{0DC238F2-BEB3-44CC-B63E-AF35226BC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1" name="Line 23">
            <a:extLst>
              <a:ext uri="{FF2B5EF4-FFF2-40B4-BE49-F238E27FC236}">
                <a16:creationId xmlns:a16="http://schemas.microsoft.com/office/drawing/2014/main" id="{487979D0-BF3A-432E-9C08-A558CEC4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2" name="Line 24">
            <a:extLst>
              <a:ext uri="{FF2B5EF4-FFF2-40B4-BE49-F238E27FC236}">
                <a16:creationId xmlns:a16="http://schemas.microsoft.com/office/drawing/2014/main" id="{0B9C6A99-5F51-4C38-A857-738948DED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3" name="Line 25">
            <a:extLst>
              <a:ext uri="{FF2B5EF4-FFF2-40B4-BE49-F238E27FC236}">
                <a16:creationId xmlns:a16="http://schemas.microsoft.com/office/drawing/2014/main" id="{D87B56B0-A0A8-4606-A59D-D2F938186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4" name="Line 26">
            <a:extLst>
              <a:ext uri="{FF2B5EF4-FFF2-40B4-BE49-F238E27FC236}">
                <a16:creationId xmlns:a16="http://schemas.microsoft.com/office/drawing/2014/main" id="{703423E2-7518-4DD9-A8B0-1AC422475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5" name="Text Box 27">
            <a:extLst>
              <a:ext uri="{FF2B5EF4-FFF2-40B4-BE49-F238E27FC236}">
                <a16:creationId xmlns:a16="http://schemas.microsoft.com/office/drawing/2014/main" id="{25F850CF-7DB6-4B51-AB2C-0E087EFB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1036" name="Line 28">
            <a:extLst>
              <a:ext uri="{FF2B5EF4-FFF2-40B4-BE49-F238E27FC236}">
                <a16:creationId xmlns:a16="http://schemas.microsoft.com/office/drawing/2014/main" id="{0A10051C-DA40-46F1-A1A6-97BE5800E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7" name="Rectangle 29">
            <a:extLst>
              <a:ext uri="{FF2B5EF4-FFF2-40B4-BE49-F238E27FC236}">
                <a16:creationId xmlns:a16="http://schemas.microsoft.com/office/drawing/2014/main" id="{ACFC02FC-59FF-4AB4-9478-6F8313DA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9" name="Rectangle 31">
            <a:extLst>
              <a:ext uri="{FF2B5EF4-FFF2-40B4-BE49-F238E27FC236}">
                <a16:creationId xmlns:a16="http://schemas.microsoft.com/office/drawing/2014/main" id="{1C7C89F4-3239-40E3-A1F2-70076C96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381000" cy="609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33BE64D-9A77-4E43-B4E1-A22EC3275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24137"/>
          </a:xfrm>
        </p:spPr>
        <p:txBody>
          <a:bodyPr/>
          <a:lstStyle/>
          <a:p>
            <a:r>
              <a:rPr lang="en-US" altLang="en-US" dirty="0"/>
              <a:t>Search running time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E356FFC-C178-4404-ABD2-767FE79E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289" y="1332765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calls to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BTreeSearch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O(height of the tree)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each call – O(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time: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O(t) keys per node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binary search to find key in a node?</a:t>
            </a:r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186689E4-5331-4A90-A218-0D18A303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41" y="1778236"/>
            <a:ext cx="4940709" cy="33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1499CF8-34F8-46B8-B1F5-B39D0C89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insert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DBB1308-BBDB-46CD-8EF3-38AC4E521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Starting at root, follow the </a:t>
            </a:r>
            <a:r>
              <a:rPr lang="en-US" altLang="en-US" sz="2600" i="1" dirty="0"/>
              <a:t>search</a:t>
            </a:r>
            <a:r>
              <a:rPr lang="en-US" altLang="en-US" sz="2600" dirty="0"/>
              <a:t> path down the tree</a:t>
            </a:r>
          </a:p>
          <a:p>
            <a:pPr lvl="1"/>
            <a:r>
              <a:rPr lang="en-US" altLang="en-US" sz="2200" dirty="0"/>
              <a:t>If the node is full (contains 2</a:t>
            </a:r>
            <a:r>
              <a:rPr lang="en-US" altLang="en-US" sz="2200" i="1" dirty="0"/>
              <a:t>t</a:t>
            </a:r>
            <a:r>
              <a:rPr lang="en-US" altLang="en-US" sz="2200" dirty="0"/>
              <a:t> - 1 keys)</a:t>
            </a:r>
          </a:p>
          <a:p>
            <a:pPr lvl="2"/>
            <a:r>
              <a:rPr lang="en-US" altLang="en-US" sz="2100" dirty="0"/>
              <a:t>split the keys into two nodes around the median value</a:t>
            </a:r>
          </a:p>
          <a:p>
            <a:pPr lvl="2"/>
            <a:r>
              <a:rPr lang="en-US" altLang="en-US" sz="2100" dirty="0"/>
              <a:t> add the median value to the parent node</a:t>
            </a:r>
          </a:p>
          <a:p>
            <a:pPr lvl="1"/>
            <a:r>
              <a:rPr lang="en-US" altLang="en-US" sz="2200" dirty="0"/>
              <a:t>If the node is a leaf, insert it into the correct spot</a:t>
            </a:r>
          </a:p>
          <a:p>
            <a:r>
              <a:rPr lang="en-US" altLang="en-US" sz="2600" dirty="0"/>
              <a:t>Observations</a:t>
            </a:r>
          </a:p>
          <a:p>
            <a:pPr lvl="1"/>
            <a:r>
              <a:rPr lang="en-US" altLang="en-US" sz="2200" dirty="0"/>
              <a:t>Insertions </a:t>
            </a:r>
            <a:r>
              <a:rPr lang="en-US" altLang="en-US" sz="2200" b="1" dirty="0"/>
              <a:t>always</a:t>
            </a:r>
            <a:r>
              <a:rPr lang="en-US" altLang="en-US" sz="2200" dirty="0"/>
              <a:t> happen in the leaves</a:t>
            </a:r>
          </a:p>
          <a:p>
            <a:pPr lvl="1"/>
            <a:r>
              <a:rPr lang="en-US" altLang="en-US" sz="2200" dirty="0"/>
              <a:t>When does the height of a B-tree grow?</a:t>
            </a:r>
          </a:p>
          <a:p>
            <a:pPr lvl="1"/>
            <a:r>
              <a:rPr lang="en-US" altLang="en-US" sz="2200" dirty="0"/>
              <a:t>Why do we know it’s always ok when we’re splitting a node to insert the median value into the parent?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1A2B5380-D261-4BF7-8FD7-48B166A3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B09507C8-B4F3-4831-A43B-E8A2FEB6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W L T Z D P R X Y 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C8FA5D7-CF46-4736-B3B1-035D4108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3512A0B2-B20B-4256-BE3B-34093C6E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9F8BF5D7-634C-441D-BEC4-17DDFEAF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 N A H E K Q M F W L T Z D P R X Y 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338AEC4-CE1E-4AB7-A640-AD5A3A0A3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E07173DC-22B0-4507-A389-39614DAB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 A H E K Q M F W L T Z D P R X Y S 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D50425B2-58C7-4EBC-B4FA-9812B708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50B50B1-7A18-41C8-B92E-0A29CFB0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0EB5055D-DD00-44A0-ACA1-B44E8A84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E66957C4-B6F9-4E09-AD44-5D4E7DCD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 H E K Q M F W L T Z D P R X Y 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D1E0C9D-AB54-4C02-9362-E2202D471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1578" name="Text Box 26">
            <a:extLst>
              <a:ext uri="{FF2B5EF4-FFF2-40B4-BE49-F238E27FC236}">
                <a16:creationId xmlns:a16="http://schemas.microsoft.com/office/drawing/2014/main" id="{C8D96BC1-8737-47C2-8B47-EB53D1FA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918" y="5484166"/>
            <a:ext cx="6494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Balanced: all leaves have the same depth</a:t>
            </a:r>
          </a:p>
        </p:txBody>
      </p:sp>
      <p:sp>
        <p:nvSpPr>
          <p:cNvPr id="151579" name="Text Box 27">
            <a:extLst>
              <a:ext uri="{FF2B5EF4-FFF2-40B4-BE49-F238E27FC236}">
                <a16:creationId xmlns:a16="http://schemas.microsoft.com/office/drawing/2014/main" id="{99D4C6EF-4F11-4DC4-BD03-5A8500DC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1580" name="Text Box 28">
            <a:extLst>
              <a:ext uri="{FF2B5EF4-FFF2-40B4-BE49-F238E27FC236}">
                <a16:creationId xmlns:a16="http://schemas.microsoft.com/office/drawing/2014/main" id="{074700B2-7988-4FC2-85B9-1E1CF97B0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1581" name="Text Box 29">
            <a:extLst>
              <a:ext uri="{FF2B5EF4-FFF2-40B4-BE49-F238E27FC236}">
                <a16:creationId xmlns:a16="http://schemas.microsoft.com/office/drawing/2014/main" id="{A7B0252F-E7C5-4204-BB5E-25FD2382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1582" name="Text Box 30">
            <a:extLst>
              <a:ext uri="{FF2B5EF4-FFF2-40B4-BE49-F238E27FC236}">
                <a16:creationId xmlns:a16="http://schemas.microsoft.com/office/drawing/2014/main" id="{CE6C9C69-F7A2-401F-8D4F-BE2FECAA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1583" name="Text Box 31">
            <a:extLst>
              <a:ext uri="{FF2B5EF4-FFF2-40B4-BE49-F238E27FC236}">
                <a16:creationId xmlns:a16="http://schemas.microsoft.com/office/drawing/2014/main" id="{22254AE1-3185-4C77-9090-D1BAA25C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1584" name="Text Box 32">
            <a:extLst>
              <a:ext uri="{FF2B5EF4-FFF2-40B4-BE49-F238E27FC236}">
                <a16:creationId xmlns:a16="http://schemas.microsoft.com/office/drawing/2014/main" id="{A5E32002-0189-4A40-94F6-819977C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1585" name="Line 33">
            <a:extLst>
              <a:ext uri="{FF2B5EF4-FFF2-40B4-BE49-F238E27FC236}">
                <a16:creationId xmlns:a16="http://schemas.microsoft.com/office/drawing/2014/main" id="{8C2F7031-F1D9-4168-B1D2-BA6877C79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86" name="Line 34">
            <a:extLst>
              <a:ext uri="{FF2B5EF4-FFF2-40B4-BE49-F238E27FC236}">
                <a16:creationId xmlns:a16="http://schemas.microsoft.com/office/drawing/2014/main" id="{11A0FCF0-E248-4488-93D0-DADCB5FBDC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87" name="Text Box 35">
            <a:extLst>
              <a:ext uri="{FF2B5EF4-FFF2-40B4-BE49-F238E27FC236}">
                <a16:creationId xmlns:a16="http://schemas.microsoft.com/office/drawing/2014/main" id="{FACAA742-1E89-4772-BFBF-15547F9B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1588" name="Text Box 36">
            <a:extLst>
              <a:ext uri="{FF2B5EF4-FFF2-40B4-BE49-F238E27FC236}">
                <a16:creationId xmlns:a16="http://schemas.microsoft.com/office/drawing/2014/main" id="{60484D8B-441E-4C59-830D-14B8A7D5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1589" name="Text Box 37">
            <a:extLst>
              <a:ext uri="{FF2B5EF4-FFF2-40B4-BE49-F238E27FC236}">
                <a16:creationId xmlns:a16="http://schemas.microsoft.com/office/drawing/2014/main" id="{5FFF82BF-2861-4DFF-B017-77360847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1590" name="Text Box 38">
            <a:extLst>
              <a:ext uri="{FF2B5EF4-FFF2-40B4-BE49-F238E27FC236}">
                <a16:creationId xmlns:a16="http://schemas.microsoft.com/office/drawing/2014/main" id="{66B0298E-B27D-46AA-AE37-40672F3C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1591" name="Line 39">
            <a:extLst>
              <a:ext uri="{FF2B5EF4-FFF2-40B4-BE49-F238E27FC236}">
                <a16:creationId xmlns:a16="http://schemas.microsoft.com/office/drawing/2014/main" id="{2D9B35AD-82DA-4C3E-8D3B-8E109EBCD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2" name="Line 40">
            <a:extLst>
              <a:ext uri="{FF2B5EF4-FFF2-40B4-BE49-F238E27FC236}">
                <a16:creationId xmlns:a16="http://schemas.microsoft.com/office/drawing/2014/main" id="{2CA9AF80-BE5E-4F9E-B66B-3DCAD4ED2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3" name="Line 41">
            <a:extLst>
              <a:ext uri="{FF2B5EF4-FFF2-40B4-BE49-F238E27FC236}">
                <a16:creationId xmlns:a16="http://schemas.microsoft.com/office/drawing/2014/main" id="{0B2DDCB2-7042-4965-8BB4-6242A1018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4" name="Text Box 42">
            <a:extLst>
              <a:ext uri="{FF2B5EF4-FFF2-40B4-BE49-F238E27FC236}">
                <a16:creationId xmlns:a16="http://schemas.microsoft.com/office/drawing/2014/main" id="{2357BB11-D202-48BD-A82F-FF9EC1B5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1595" name="Text Box 43">
            <a:extLst>
              <a:ext uri="{FF2B5EF4-FFF2-40B4-BE49-F238E27FC236}">
                <a16:creationId xmlns:a16="http://schemas.microsoft.com/office/drawing/2014/main" id="{35495437-D6A2-4806-8077-1A53347C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1596" name="Line 44">
            <a:extLst>
              <a:ext uri="{FF2B5EF4-FFF2-40B4-BE49-F238E27FC236}">
                <a16:creationId xmlns:a16="http://schemas.microsoft.com/office/drawing/2014/main" id="{94AE2C95-2087-4F39-8E94-184F3D3FB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7" name="Line 45">
            <a:extLst>
              <a:ext uri="{FF2B5EF4-FFF2-40B4-BE49-F238E27FC236}">
                <a16:creationId xmlns:a16="http://schemas.microsoft.com/office/drawing/2014/main" id="{2286E0DC-0F6F-41E4-87B2-1A0CF769C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8" name="Line 46">
            <a:extLst>
              <a:ext uri="{FF2B5EF4-FFF2-40B4-BE49-F238E27FC236}">
                <a16:creationId xmlns:a16="http://schemas.microsoft.com/office/drawing/2014/main" id="{2711864E-886E-43F9-9222-5265B8611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9" name="Line 47">
            <a:extLst>
              <a:ext uri="{FF2B5EF4-FFF2-40B4-BE49-F238E27FC236}">
                <a16:creationId xmlns:a16="http://schemas.microsoft.com/office/drawing/2014/main" id="{4A1CBC47-9C38-485D-AAC3-F14E7BFC4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0" name="Line 48">
            <a:extLst>
              <a:ext uri="{FF2B5EF4-FFF2-40B4-BE49-F238E27FC236}">
                <a16:creationId xmlns:a16="http://schemas.microsoft.com/office/drawing/2014/main" id="{448CC45C-4E12-480B-AE2F-0CD9EF310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1" name="Line 49">
            <a:extLst>
              <a:ext uri="{FF2B5EF4-FFF2-40B4-BE49-F238E27FC236}">
                <a16:creationId xmlns:a16="http://schemas.microsoft.com/office/drawing/2014/main" id="{5BED0FDF-45E1-4FEE-BDA3-DA299575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2" name="Text Box 50">
            <a:extLst>
              <a:ext uri="{FF2B5EF4-FFF2-40B4-BE49-F238E27FC236}">
                <a16:creationId xmlns:a16="http://schemas.microsoft.com/office/drawing/2014/main" id="{BE64FED7-81FB-47C8-94FF-99A033EA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1603" name="Line 51">
            <a:extLst>
              <a:ext uri="{FF2B5EF4-FFF2-40B4-BE49-F238E27FC236}">
                <a16:creationId xmlns:a16="http://schemas.microsoft.com/office/drawing/2014/main" id="{DCB9BF3D-9760-4E4F-906E-30846266F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8E1380E-5B99-47FD-8571-7CC7CDFB9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091673B5-7312-41E8-B0BA-411FDA24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N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F43D8F9C-C4D0-4CA2-96A4-285403E6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84E65CCE-DB34-4D14-BDC9-183CE009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FD0896E-9E9C-4F18-897C-3A6B988A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3409A1CA-E740-492B-B0A1-53482097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E57F5DD2-4402-4C16-B6E4-0286BACF9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6B32DE62-9214-4884-8ED0-4A990555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9032" name="Text Box 8">
            <a:extLst>
              <a:ext uri="{FF2B5EF4-FFF2-40B4-BE49-F238E27FC236}">
                <a16:creationId xmlns:a16="http://schemas.microsoft.com/office/drawing/2014/main" id="{12EFFA96-2665-409C-9A09-92AB37C6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9033" name="Text Box 9">
            <a:extLst>
              <a:ext uri="{FF2B5EF4-FFF2-40B4-BE49-F238E27FC236}">
                <a16:creationId xmlns:a16="http://schemas.microsoft.com/office/drawing/2014/main" id="{05DEF4FC-8ECF-4C7F-A5C8-00809259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29034" name="Line 10">
            <a:extLst>
              <a:ext uri="{FF2B5EF4-FFF2-40B4-BE49-F238E27FC236}">
                <a16:creationId xmlns:a16="http://schemas.microsoft.com/office/drawing/2014/main" id="{26CE0BA1-CF8E-4830-A057-9B20DE155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E8C5398A-6615-4115-9E71-6570430DF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7973E1C-0207-459E-ACE5-A2E39A2E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7E9D152-E9DB-46F1-AFBE-69FC37B9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312294BD-97EF-41AE-B991-BD5AFEF3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38A4D0AE-2780-4757-9616-96FAF8D6C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26246044-1965-4CB1-892F-040FD37A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3243393A-6F6B-4C23-AEC2-8B1D5ABA6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4DA708D0-D4D8-409A-A1DF-F1064D08A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EC38628-EF5A-4D51-9BB0-C44AFE343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D4B3474-8934-4FBA-A8CF-91FF0A59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E K Q M F W L T Z D P R X Y S 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1E060248-218E-495C-85F4-1DD950864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4CC19E7-F6E1-4BB1-9A90-FF5F611A4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32AE6B4A-98EE-44E1-834F-5DFE20E2C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576C75F1-3279-4481-81B7-52A330DF7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E15C6C82-6F27-4617-94E7-E1B67B1BC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86" name="Text Box 14">
            <a:extLst>
              <a:ext uri="{FF2B5EF4-FFF2-40B4-BE49-F238E27FC236}">
                <a16:creationId xmlns:a16="http://schemas.microsoft.com/office/drawing/2014/main" id="{8903AE34-F9DF-47F0-A14E-DD0C1403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0DA87217-E26C-4328-B7B8-9FF4328EE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F9DA5FB-04C9-4FF4-BC59-2A55470F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E K Q M F W L T Z D P R X Y S </a:t>
            </a: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9CE529E5-02B3-47C5-9718-97CACE16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3541" name="Text Box 5">
            <a:extLst>
              <a:ext uri="{FF2B5EF4-FFF2-40B4-BE49-F238E27FC236}">
                <a16:creationId xmlns:a16="http://schemas.microsoft.com/office/drawing/2014/main" id="{C285A3C9-7CB1-41E0-AFA9-88B4FF0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93542" name="Text Box 6">
            <a:extLst>
              <a:ext uri="{FF2B5EF4-FFF2-40B4-BE49-F238E27FC236}">
                <a16:creationId xmlns:a16="http://schemas.microsoft.com/office/drawing/2014/main" id="{5DFA2456-16F4-4658-851D-AB7DADA1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</a:p>
        </p:txBody>
      </p:sp>
      <p:sp>
        <p:nvSpPr>
          <p:cNvPr id="193543" name="Line 7">
            <a:extLst>
              <a:ext uri="{FF2B5EF4-FFF2-40B4-BE49-F238E27FC236}">
                <a16:creationId xmlns:a16="http://schemas.microsoft.com/office/drawing/2014/main" id="{AFDB52B2-342F-441F-B364-04645F8B6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3544" name="Line 8">
            <a:extLst>
              <a:ext uri="{FF2B5EF4-FFF2-40B4-BE49-F238E27FC236}">
                <a16:creationId xmlns:a16="http://schemas.microsoft.com/office/drawing/2014/main" id="{A7F1679F-CFEA-408E-A092-26FB721E2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A6CD16B5-A982-4F7A-870C-A9C19FC05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CEE0540-D932-41D4-A412-B559BEB8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K Q M F W L T Z D P R X Y S 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810DE233-3D17-4274-A3C8-BBB2794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4565" name="Text Box 5">
            <a:extLst>
              <a:ext uri="{FF2B5EF4-FFF2-40B4-BE49-F238E27FC236}">
                <a16:creationId xmlns:a16="http://schemas.microsoft.com/office/drawing/2014/main" id="{E41905CD-61C9-477E-9D0B-55679375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94566" name="Text Box 6">
            <a:extLst>
              <a:ext uri="{FF2B5EF4-FFF2-40B4-BE49-F238E27FC236}">
                <a16:creationId xmlns:a16="http://schemas.microsoft.com/office/drawing/2014/main" id="{E24004DD-53C4-4E44-BC40-33D92D42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4402D45C-3C3E-42B4-8E44-52D0B64A3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DB0E161C-4782-4271-B88F-41570292B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2BF28C66-D80F-4E99-ADC8-8B97B653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E80E6D0-744C-43EA-A61D-C2673990D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E68F745-B6BD-4255-B7B5-5B4BEFC0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K Q M F W L T Z D P R X Y S 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E095D118-4558-4FBE-808C-0A4E53CA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9E8DC6FB-CCD8-461B-828B-6F5A0498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05FB2403-F3AF-4871-B33D-BB9551B2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32103" name="Line 7">
            <a:extLst>
              <a:ext uri="{FF2B5EF4-FFF2-40B4-BE49-F238E27FC236}">
                <a16:creationId xmlns:a16="http://schemas.microsoft.com/office/drawing/2014/main" id="{71E0D470-1F70-4C23-B52F-B48BB8DFA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4" name="Line 8">
            <a:extLst>
              <a:ext uri="{FF2B5EF4-FFF2-40B4-BE49-F238E27FC236}">
                <a16:creationId xmlns:a16="http://schemas.microsoft.com/office/drawing/2014/main" id="{AF7B2BB2-E993-467C-B1D5-BC1F74918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0D10D680-FAF8-467E-BE11-61B44BE15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C775829-0BA9-4305-9263-D15E0FB9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Q M F W L T Z D P R X Y S 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E7C0E575-BDB2-460A-955D-DAD7954D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FE7D2FF-D02E-40B2-B637-6DECE7E9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FB5A699A-1059-4308-8020-F3F87490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5A936CC2-CFB0-42D9-A2DF-911A3C84E9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2" name="Line 8">
            <a:extLst>
              <a:ext uri="{FF2B5EF4-FFF2-40B4-BE49-F238E27FC236}">
                <a16:creationId xmlns:a16="http://schemas.microsoft.com/office/drawing/2014/main" id="{158144F2-A9C8-4534-8D54-269786323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636F54F7-FF5D-4C84-A6E4-8FA37D7D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799EAAD-4459-41F3-8E25-F8127272C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7CC9FAB-6426-499D-AB23-D19603D3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Q M F W L T Z D P R X Y S 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6D4630EB-4C55-4D90-B8D5-DDEF30EDA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86FED4CA-C3DE-416D-BC2F-612DFBBF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EFC02DA7-CEF0-42FB-87C7-C9DA1DCA1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</a:p>
        </p:txBody>
      </p:sp>
      <p:sp>
        <p:nvSpPr>
          <p:cNvPr id="133127" name="Line 7">
            <a:extLst>
              <a:ext uri="{FF2B5EF4-FFF2-40B4-BE49-F238E27FC236}">
                <a16:creationId xmlns:a16="http://schemas.microsoft.com/office/drawing/2014/main" id="{D85349B7-2AE2-40F2-A587-43D90045D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8" name="Line 8">
            <a:extLst>
              <a:ext uri="{FF2B5EF4-FFF2-40B4-BE49-F238E27FC236}">
                <a16:creationId xmlns:a16="http://schemas.microsoft.com/office/drawing/2014/main" id="{23C75523-7E2B-4DE2-82AA-3DA480A8C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D50BD23-2855-4387-93FB-268CCA0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FBA8B83-D478-41B4-8416-4DCBBDE6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E12FFCF7-A048-4D47-9E7C-9504E24B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0F0D0C22-C972-4416-AE70-9A879DD5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6B8A670B-A594-4EC0-8E62-E9CE510D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K N</a:t>
            </a:r>
          </a:p>
        </p:txBody>
      </p:sp>
      <p:sp>
        <p:nvSpPr>
          <p:cNvPr id="196615" name="Line 7">
            <a:extLst>
              <a:ext uri="{FF2B5EF4-FFF2-40B4-BE49-F238E27FC236}">
                <a16:creationId xmlns:a16="http://schemas.microsoft.com/office/drawing/2014/main" id="{A2894A6A-6351-41B4-A39F-14F57A67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6" name="Line 8">
            <a:extLst>
              <a:ext uri="{FF2B5EF4-FFF2-40B4-BE49-F238E27FC236}">
                <a16:creationId xmlns:a16="http://schemas.microsoft.com/office/drawing/2014/main" id="{2614661D-D795-4CDE-921A-E5B1D5B72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7" name="Text Box 9">
            <a:extLst>
              <a:ext uri="{FF2B5EF4-FFF2-40B4-BE49-F238E27FC236}">
                <a16:creationId xmlns:a16="http://schemas.microsoft.com/office/drawing/2014/main" id="{F03916CD-143A-4D70-8B82-DDB546AF0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4CD4B6E-6BA8-4299-87CB-29F61BD60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2603" name="Rectangle 27">
            <a:extLst>
              <a:ext uri="{FF2B5EF4-FFF2-40B4-BE49-F238E27FC236}">
                <a16:creationId xmlns:a16="http://schemas.microsoft.com/office/drawing/2014/main" id="{5EC32039-68DD-406C-AFDB-7C8777C9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1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Each node contains between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t-1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 –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1 keys stored in increasing order</a:t>
            </a:r>
          </a:p>
        </p:txBody>
      </p:sp>
      <p:sp>
        <p:nvSpPr>
          <p:cNvPr id="152604" name="Text Box 28">
            <a:extLst>
              <a:ext uri="{FF2B5EF4-FFF2-40B4-BE49-F238E27FC236}">
                <a16:creationId xmlns:a16="http://schemas.microsoft.com/office/drawing/2014/main" id="{C673810B-B643-4A15-A96C-F9CFD86F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2605" name="Text Box 29">
            <a:extLst>
              <a:ext uri="{FF2B5EF4-FFF2-40B4-BE49-F238E27FC236}">
                <a16:creationId xmlns:a16="http://schemas.microsoft.com/office/drawing/2014/main" id="{8B01D315-25ED-4B00-9AD0-33E58292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2606" name="Text Box 30">
            <a:extLst>
              <a:ext uri="{FF2B5EF4-FFF2-40B4-BE49-F238E27FC236}">
                <a16:creationId xmlns:a16="http://schemas.microsoft.com/office/drawing/2014/main" id="{41810E88-CE51-41CC-A380-DEBF6F09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2607" name="Text Box 31">
            <a:extLst>
              <a:ext uri="{FF2B5EF4-FFF2-40B4-BE49-F238E27FC236}">
                <a16:creationId xmlns:a16="http://schemas.microsoft.com/office/drawing/2014/main" id="{74109A00-B11F-4DE1-B67D-B216059D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2608" name="Text Box 32">
            <a:extLst>
              <a:ext uri="{FF2B5EF4-FFF2-40B4-BE49-F238E27FC236}">
                <a16:creationId xmlns:a16="http://schemas.microsoft.com/office/drawing/2014/main" id="{7FC14414-3682-4CBC-BFCA-3D4F4E47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2609" name="Text Box 33">
            <a:extLst>
              <a:ext uri="{FF2B5EF4-FFF2-40B4-BE49-F238E27FC236}">
                <a16:creationId xmlns:a16="http://schemas.microsoft.com/office/drawing/2014/main" id="{75966C29-94C2-44C9-938D-2B5F0E532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2610" name="Line 34">
            <a:extLst>
              <a:ext uri="{FF2B5EF4-FFF2-40B4-BE49-F238E27FC236}">
                <a16:creationId xmlns:a16="http://schemas.microsoft.com/office/drawing/2014/main" id="{5EDABD05-340A-48A9-A26C-5BA5391E7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1" name="Line 35">
            <a:extLst>
              <a:ext uri="{FF2B5EF4-FFF2-40B4-BE49-F238E27FC236}">
                <a16:creationId xmlns:a16="http://schemas.microsoft.com/office/drawing/2014/main" id="{0F330A2A-5AE1-43F4-AF00-6F0FAA194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2" name="Text Box 36">
            <a:extLst>
              <a:ext uri="{FF2B5EF4-FFF2-40B4-BE49-F238E27FC236}">
                <a16:creationId xmlns:a16="http://schemas.microsoft.com/office/drawing/2014/main" id="{44E9B811-D729-49E7-A49A-F789C6C8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2613" name="Text Box 37">
            <a:extLst>
              <a:ext uri="{FF2B5EF4-FFF2-40B4-BE49-F238E27FC236}">
                <a16:creationId xmlns:a16="http://schemas.microsoft.com/office/drawing/2014/main" id="{6175763B-D946-43F0-AA95-A9C6935D8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2614" name="Text Box 38">
            <a:extLst>
              <a:ext uri="{FF2B5EF4-FFF2-40B4-BE49-F238E27FC236}">
                <a16:creationId xmlns:a16="http://schemas.microsoft.com/office/drawing/2014/main" id="{E942AC32-1C88-40D8-AB08-4B740FB73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2615" name="Text Box 39">
            <a:extLst>
              <a:ext uri="{FF2B5EF4-FFF2-40B4-BE49-F238E27FC236}">
                <a16:creationId xmlns:a16="http://schemas.microsoft.com/office/drawing/2014/main" id="{E2FC626E-82BC-447D-B376-4FE95D2E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2616" name="Line 40">
            <a:extLst>
              <a:ext uri="{FF2B5EF4-FFF2-40B4-BE49-F238E27FC236}">
                <a16:creationId xmlns:a16="http://schemas.microsoft.com/office/drawing/2014/main" id="{8C157BDB-84AC-40FF-9837-D9E0F61CC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7" name="Line 41">
            <a:extLst>
              <a:ext uri="{FF2B5EF4-FFF2-40B4-BE49-F238E27FC236}">
                <a16:creationId xmlns:a16="http://schemas.microsoft.com/office/drawing/2014/main" id="{31D55E72-DB32-4427-9C41-1B5486508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8" name="Line 42">
            <a:extLst>
              <a:ext uri="{FF2B5EF4-FFF2-40B4-BE49-F238E27FC236}">
                <a16:creationId xmlns:a16="http://schemas.microsoft.com/office/drawing/2014/main" id="{FC9B1588-202B-4058-8617-7DCA4F2F9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9" name="Text Box 43">
            <a:extLst>
              <a:ext uri="{FF2B5EF4-FFF2-40B4-BE49-F238E27FC236}">
                <a16:creationId xmlns:a16="http://schemas.microsoft.com/office/drawing/2014/main" id="{1BECE6DE-89BA-47FF-BC08-1BDFD455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2620" name="Text Box 44">
            <a:extLst>
              <a:ext uri="{FF2B5EF4-FFF2-40B4-BE49-F238E27FC236}">
                <a16:creationId xmlns:a16="http://schemas.microsoft.com/office/drawing/2014/main" id="{EB80289A-1173-47AE-8207-7915D5C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2621" name="Line 45">
            <a:extLst>
              <a:ext uri="{FF2B5EF4-FFF2-40B4-BE49-F238E27FC236}">
                <a16:creationId xmlns:a16="http://schemas.microsoft.com/office/drawing/2014/main" id="{9B543877-6D17-4A14-BA12-A1F85C045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2" name="Line 46">
            <a:extLst>
              <a:ext uri="{FF2B5EF4-FFF2-40B4-BE49-F238E27FC236}">
                <a16:creationId xmlns:a16="http://schemas.microsoft.com/office/drawing/2014/main" id="{C60FAA38-5CDA-4E20-8DE3-E6DED0AF5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3" name="Line 47">
            <a:extLst>
              <a:ext uri="{FF2B5EF4-FFF2-40B4-BE49-F238E27FC236}">
                <a16:creationId xmlns:a16="http://schemas.microsoft.com/office/drawing/2014/main" id="{BC288A6F-A132-4ADB-9A06-602AE9B7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4" name="Line 48">
            <a:extLst>
              <a:ext uri="{FF2B5EF4-FFF2-40B4-BE49-F238E27FC236}">
                <a16:creationId xmlns:a16="http://schemas.microsoft.com/office/drawing/2014/main" id="{576CE0E8-D116-40CE-B7ED-E77BCF19B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5" name="Line 49">
            <a:extLst>
              <a:ext uri="{FF2B5EF4-FFF2-40B4-BE49-F238E27FC236}">
                <a16:creationId xmlns:a16="http://schemas.microsoft.com/office/drawing/2014/main" id="{EC5060FB-1A6F-49D0-87DF-C7A02ED8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6" name="Line 50">
            <a:extLst>
              <a:ext uri="{FF2B5EF4-FFF2-40B4-BE49-F238E27FC236}">
                <a16:creationId xmlns:a16="http://schemas.microsoft.com/office/drawing/2014/main" id="{16D9990E-7711-4742-BE59-2D96F191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7" name="Text Box 51">
            <a:extLst>
              <a:ext uri="{FF2B5EF4-FFF2-40B4-BE49-F238E27FC236}">
                <a16:creationId xmlns:a16="http://schemas.microsoft.com/office/drawing/2014/main" id="{04F20D79-81CD-4444-AF87-8F5D61ED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2628" name="Line 52">
            <a:extLst>
              <a:ext uri="{FF2B5EF4-FFF2-40B4-BE49-F238E27FC236}">
                <a16:creationId xmlns:a16="http://schemas.microsoft.com/office/drawing/2014/main" id="{52F5D309-EFA0-42A8-9DDF-6E299EFCD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119164B-CBFA-4037-91D6-C2FBC97B3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44E5BB6-051A-40B3-9CDE-7028E341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B6F43FE5-4D89-4B5E-8190-8B09D131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FCCF3D36-708F-46D3-8BEB-41654151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4BEFC770-D94B-45DB-8919-4CCC0C1D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K N</a:t>
            </a:r>
          </a:p>
        </p:txBody>
      </p:sp>
      <p:sp>
        <p:nvSpPr>
          <p:cNvPr id="134151" name="Line 7">
            <a:extLst>
              <a:ext uri="{FF2B5EF4-FFF2-40B4-BE49-F238E27FC236}">
                <a16:creationId xmlns:a16="http://schemas.microsoft.com/office/drawing/2014/main" id="{9B724C0F-E062-45DD-BB9C-B1B4BB75F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A593E21F-D60B-4F9E-B923-5EBC73CD9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3" name="Line 9">
            <a:extLst>
              <a:ext uri="{FF2B5EF4-FFF2-40B4-BE49-F238E27FC236}">
                <a16:creationId xmlns:a16="http://schemas.microsoft.com/office/drawing/2014/main" id="{265E0EC7-CB14-4675-BF54-ABA3DBCB8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063C9E18-B1E9-4338-A02D-B56D1FF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083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30B690F-CCD3-44CE-83EF-4807F86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458EB40-7151-48C8-A096-87320EA6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ECF80378-2BA0-47C6-812F-238E358B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0EE68EF9-7057-476E-AC41-BBABDC67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5175" name="Line 7">
            <a:extLst>
              <a:ext uri="{FF2B5EF4-FFF2-40B4-BE49-F238E27FC236}">
                <a16:creationId xmlns:a16="http://schemas.microsoft.com/office/drawing/2014/main" id="{ACC4E28D-D51D-4D04-BA88-D1C6924279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0AD3F4CD-77B7-4783-9D0F-A3DDA723D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E4DECE80-6BF4-4F7C-9292-F546A295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083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35179" name="Line 11">
            <a:extLst>
              <a:ext uri="{FF2B5EF4-FFF2-40B4-BE49-F238E27FC236}">
                <a16:creationId xmlns:a16="http://schemas.microsoft.com/office/drawing/2014/main" id="{7197B11B-0F57-4151-889F-A078152AE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E9636487-D3AE-486A-8D95-02BB9540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DEFAF7C0-24F6-47E2-B6D2-14983252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9D5DE5A-3D98-447F-8388-0DB2B6741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BECA04A-33DC-4FC0-A418-D0C8B13C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544C5C9A-F364-4675-8CCC-783FF0AC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B4C674D0-0225-482D-8EEE-98A4A7AC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6198" name="Line 6">
            <a:extLst>
              <a:ext uri="{FF2B5EF4-FFF2-40B4-BE49-F238E27FC236}">
                <a16:creationId xmlns:a16="http://schemas.microsoft.com/office/drawing/2014/main" id="{EE8350D9-AC20-4A64-94DE-00B9B87D4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9" name="Line 7">
            <a:extLst>
              <a:ext uri="{FF2B5EF4-FFF2-40B4-BE49-F238E27FC236}">
                <a16:creationId xmlns:a16="http://schemas.microsoft.com/office/drawing/2014/main" id="{86C453EE-A3A8-4E0A-A18A-CD6D5969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201" name="Line 9">
            <a:extLst>
              <a:ext uri="{FF2B5EF4-FFF2-40B4-BE49-F238E27FC236}">
                <a16:creationId xmlns:a16="http://schemas.microsoft.com/office/drawing/2014/main" id="{701F9B0C-D4E8-4688-A82C-392E5C1F9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C741C41B-4F4B-4467-9BA2-A6DF430A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29C52633-6D85-4677-8C6A-4AA097A4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76AFF8-B444-4C1D-AE9B-B53173226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14BEDCC-91B1-48D2-8974-D702BC70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F W L T Z D P R X Y S </a:t>
            </a: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8D16C4DE-AE0A-485C-A28F-6DE0A61C6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BB9DD790-AC99-472F-B067-9E9B2B17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7222" name="Line 6">
            <a:extLst>
              <a:ext uri="{FF2B5EF4-FFF2-40B4-BE49-F238E27FC236}">
                <a16:creationId xmlns:a16="http://schemas.microsoft.com/office/drawing/2014/main" id="{78876C87-EBD0-4978-B40B-AE4ED57A1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3" name="Line 7">
            <a:extLst>
              <a:ext uri="{FF2B5EF4-FFF2-40B4-BE49-F238E27FC236}">
                <a16:creationId xmlns:a16="http://schemas.microsoft.com/office/drawing/2014/main" id="{7625CF0C-9B26-4284-9840-1E50F2C76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4" name="Line 8">
            <a:extLst>
              <a:ext uri="{FF2B5EF4-FFF2-40B4-BE49-F238E27FC236}">
                <a16:creationId xmlns:a16="http://schemas.microsoft.com/office/drawing/2014/main" id="{00FB0D43-A106-4A2E-9A3D-BF20A0354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A8D1EE49-CFA9-45D6-B5EC-A259C381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18ADAF1F-E081-4C49-AA63-7B147D64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 Q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A58114E-D021-4FAF-943E-47D23C6F0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C1229B5-A47E-4182-A827-46F315A2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018F891B-A066-416A-AE60-DF341DBE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AAB68C97-22E9-4C80-ABB8-03467392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9270" name="Line 6">
            <a:extLst>
              <a:ext uri="{FF2B5EF4-FFF2-40B4-BE49-F238E27FC236}">
                <a16:creationId xmlns:a16="http://schemas.microsoft.com/office/drawing/2014/main" id="{C76055B3-398D-47FC-86EF-1898DD06B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1" name="Line 7">
            <a:extLst>
              <a:ext uri="{FF2B5EF4-FFF2-40B4-BE49-F238E27FC236}">
                <a16:creationId xmlns:a16="http://schemas.microsoft.com/office/drawing/2014/main" id="{2A1A833B-EF5B-4393-80B1-6F9A0B7AA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4C34475D-631D-4A8A-9B71-C5AE5897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C25A3496-6C1C-4FB2-B707-8DDCD1B6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7B4744A8-F468-4579-BB57-C3DA1C55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592C3C9-0A8A-4573-B247-B7CA63A1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136CB78-FDD5-4E67-9F8D-D0F92F20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3A69F63E-2976-4579-A1D1-197138C5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G K</a:t>
            </a: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25724D33-0424-42EE-AE55-2CB96E37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8246" name="Line 6">
            <a:extLst>
              <a:ext uri="{FF2B5EF4-FFF2-40B4-BE49-F238E27FC236}">
                <a16:creationId xmlns:a16="http://schemas.microsoft.com/office/drawing/2014/main" id="{7E70066A-44C6-4ADF-9DEB-F9B2A9D0D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7" name="Line 7">
            <a:extLst>
              <a:ext uri="{FF2B5EF4-FFF2-40B4-BE49-F238E27FC236}">
                <a16:creationId xmlns:a16="http://schemas.microsoft.com/office/drawing/2014/main" id="{D258824A-C4A6-4A3F-B73B-7D0FCAB9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id="{3EF1DC5E-9389-43D9-86F7-36D916AD8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9" name="Text Box 9">
            <a:extLst>
              <a:ext uri="{FF2B5EF4-FFF2-40B4-BE49-F238E27FC236}">
                <a16:creationId xmlns:a16="http://schemas.microsoft.com/office/drawing/2014/main" id="{8FEA4556-5A56-4F5F-BAEA-4F1165C2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F03DED88-0117-4218-8B82-7FC0DE98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9830171E-DA7C-4100-82AF-CF739350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6BD2CE66-222A-4BB0-B7F1-A8B17D384C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3F4CF50-E528-4C05-B166-5E081DAE4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75FC624-967A-4E63-AF68-64AC16FC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12C75816-5AD0-4C56-84A2-2C20E803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EA610BBF-EF41-42E0-BB44-6B6C16A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38DB780B-3DDB-4FF9-9D30-AF03EA8F7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E08ABED8-5287-4D8F-92A2-6F6B3172A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E0C5A88D-BABB-41A2-A512-644D8FDF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736002D7-15BB-47F9-9B0E-814F99A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1322" name="Text Box 10">
            <a:extLst>
              <a:ext uri="{FF2B5EF4-FFF2-40B4-BE49-F238E27FC236}">
                <a16:creationId xmlns:a16="http://schemas.microsoft.com/office/drawing/2014/main" id="{3E98B0A8-0EF2-489B-B134-5B578EEB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1323" name="Text Box 11">
            <a:extLst>
              <a:ext uri="{FF2B5EF4-FFF2-40B4-BE49-F238E27FC236}">
                <a16:creationId xmlns:a16="http://schemas.microsoft.com/office/drawing/2014/main" id="{BC405281-DEE5-4F30-852C-DE5FE61B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1324" name="Line 12">
            <a:extLst>
              <a:ext uri="{FF2B5EF4-FFF2-40B4-BE49-F238E27FC236}">
                <a16:creationId xmlns:a16="http://schemas.microsoft.com/office/drawing/2014/main" id="{961BB3DD-E86C-44A6-A418-433461898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A8D4418-F7E9-4E8E-99BF-D8A72F7BC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1813B17A-35F9-4E60-92D2-161A4CBA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D22AFC9C-A7BC-4A60-A564-3C78F974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A040F95F-8AE1-4FA1-AA6A-2D14BB83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7638" name="Line 6">
            <a:extLst>
              <a:ext uri="{FF2B5EF4-FFF2-40B4-BE49-F238E27FC236}">
                <a16:creationId xmlns:a16="http://schemas.microsoft.com/office/drawing/2014/main" id="{50EB72A2-9A78-4436-A4CC-7ABD26BD3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39" name="Line 7">
            <a:extLst>
              <a:ext uri="{FF2B5EF4-FFF2-40B4-BE49-F238E27FC236}">
                <a16:creationId xmlns:a16="http://schemas.microsoft.com/office/drawing/2014/main" id="{E090EDAA-6E3B-4679-BA15-A838BFE05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40" name="Line 8">
            <a:extLst>
              <a:ext uri="{FF2B5EF4-FFF2-40B4-BE49-F238E27FC236}">
                <a16:creationId xmlns:a16="http://schemas.microsoft.com/office/drawing/2014/main" id="{347E5B55-8B50-4AB3-9254-AD0CF15A9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41" name="Text Box 9">
            <a:extLst>
              <a:ext uri="{FF2B5EF4-FFF2-40B4-BE49-F238E27FC236}">
                <a16:creationId xmlns:a16="http://schemas.microsoft.com/office/drawing/2014/main" id="{BC38DD84-62C0-4BB1-BFE2-4448E12E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7642" name="Text Box 10">
            <a:extLst>
              <a:ext uri="{FF2B5EF4-FFF2-40B4-BE49-F238E27FC236}">
                <a16:creationId xmlns:a16="http://schemas.microsoft.com/office/drawing/2014/main" id="{378786D4-F3AF-45CA-81D7-BBADC606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97643" name="Text Box 11">
            <a:extLst>
              <a:ext uri="{FF2B5EF4-FFF2-40B4-BE49-F238E27FC236}">
                <a16:creationId xmlns:a16="http://schemas.microsoft.com/office/drawing/2014/main" id="{AD70BB59-7180-4BE7-B766-60D6773C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97644" name="Line 12">
            <a:extLst>
              <a:ext uri="{FF2B5EF4-FFF2-40B4-BE49-F238E27FC236}">
                <a16:creationId xmlns:a16="http://schemas.microsoft.com/office/drawing/2014/main" id="{A7D55359-2F99-48E3-811F-BD875F5A2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61C7D23-2831-48CE-895B-6D4D4E76A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CEA432D-AA28-473F-A5E1-5758CC4D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25EC0E6B-C043-4FBE-A5B9-EAD9598F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7B7E51DB-19F6-40E4-BFEA-2410F5D3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3DB46CA0-73A3-4B15-B2F4-FF960BC47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7" name="Line 7">
            <a:extLst>
              <a:ext uri="{FF2B5EF4-FFF2-40B4-BE49-F238E27FC236}">
                <a16:creationId xmlns:a16="http://schemas.microsoft.com/office/drawing/2014/main" id="{08333212-F00D-45AD-98B0-591722F3A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1681A05A-2384-4F23-83A1-3381F800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9" name="Text Box 9">
            <a:extLst>
              <a:ext uri="{FF2B5EF4-FFF2-40B4-BE49-F238E27FC236}">
                <a16:creationId xmlns:a16="http://schemas.microsoft.com/office/drawing/2014/main" id="{1DEF0A92-3C92-4BB8-B7CD-28A765D8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EEEB9C1E-A2C1-4269-93CF-167DE9CAF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3371" name="Text Box 11">
            <a:extLst>
              <a:ext uri="{FF2B5EF4-FFF2-40B4-BE49-F238E27FC236}">
                <a16:creationId xmlns:a16="http://schemas.microsoft.com/office/drawing/2014/main" id="{278ACF1D-0E80-4143-A5A9-1B9766FA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60C9B2EA-0887-4220-B104-C2ED6904F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22C001B7-5470-470D-82F5-237F8B04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root is full, so split</a:t>
            </a:r>
          </a:p>
        </p:txBody>
      </p:sp>
      <p:sp>
        <p:nvSpPr>
          <p:cNvPr id="143374" name="Text Box 14">
            <a:extLst>
              <a:ext uri="{FF2B5EF4-FFF2-40B4-BE49-F238E27FC236}">
                <a16:creationId xmlns:a16="http://schemas.microsoft.com/office/drawing/2014/main" id="{9F9E2317-9F9D-4D22-A859-2DF39D0E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BD64F74-2747-4CD9-94D4-060E363B5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29C01F4-06D5-4D85-83FB-C7ACF755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12F8B308-4A6F-4E1B-B886-F5731054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4393" name="Text Box 9">
            <a:extLst>
              <a:ext uri="{FF2B5EF4-FFF2-40B4-BE49-F238E27FC236}">
                <a16:creationId xmlns:a16="http://schemas.microsoft.com/office/drawing/2014/main" id="{A8A7FEC5-182B-4DBD-A7A3-BEEC5E39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4394" name="Text Box 10">
            <a:extLst>
              <a:ext uri="{FF2B5EF4-FFF2-40B4-BE49-F238E27FC236}">
                <a16:creationId xmlns:a16="http://schemas.microsoft.com/office/drawing/2014/main" id="{650F1A6B-E94D-43E4-8D0D-009286461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29076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4395" name="Text Box 11">
            <a:extLst>
              <a:ext uri="{FF2B5EF4-FFF2-40B4-BE49-F238E27FC236}">
                <a16:creationId xmlns:a16="http://schemas.microsoft.com/office/drawing/2014/main" id="{24A259E3-911C-4BDC-A0C9-BC7D29F9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4397" name="Text Box 13">
            <a:extLst>
              <a:ext uri="{FF2B5EF4-FFF2-40B4-BE49-F238E27FC236}">
                <a16:creationId xmlns:a16="http://schemas.microsoft.com/office/drawing/2014/main" id="{90D7F6E4-EDA4-4815-A1F6-D837F39B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root is full, so split</a:t>
            </a:r>
          </a:p>
        </p:txBody>
      </p:sp>
      <p:sp>
        <p:nvSpPr>
          <p:cNvPr id="144398" name="Text Box 14">
            <a:extLst>
              <a:ext uri="{FF2B5EF4-FFF2-40B4-BE49-F238E27FC236}">
                <a16:creationId xmlns:a16="http://schemas.microsoft.com/office/drawing/2014/main" id="{C72C6C09-F071-463A-A8B3-8286D3DEF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4399" name="Text Box 15">
            <a:extLst>
              <a:ext uri="{FF2B5EF4-FFF2-40B4-BE49-F238E27FC236}">
                <a16:creationId xmlns:a16="http://schemas.microsoft.com/office/drawing/2014/main" id="{9384540F-B722-4A11-9690-27D7DC84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4400" name="Text Box 16">
            <a:extLst>
              <a:ext uri="{FF2B5EF4-FFF2-40B4-BE49-F238E27FC236}">
                <a16:creationId xmlns:a16="http://schemas.microsoft.com/office/drawing/2014/main" id="{868A852D-E1D4-4CF7-A33D-14D7AE70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5F6BA753-859D-47C0-ACBD-36B20A4A8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F13DDE7D-2D41-4351-B1A8-3A442004D5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A2CA0041-B4DC-4679-B976-650EF488F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96A5E354-546D-4291-AF7C-6F3A39232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350C4E6C-F85E-4633-B3B5-E7533FE6D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429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0873CBB6-94AA-4D87-8AA5-77C7729F9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F21FBBB3-0F4E-4973-938C-8BF6187BA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D3EF219-3000-4AD9-BF53-59C82DD5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Each node contains between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D361D76D-4B93-4B89-8E1C-AE7CAC25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FF88D1BC-20A9-4BF6-8F89-D4FD5618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5894" name="Text Box 6">
            <a:extLst>
              <a:ext uri="{FF2B5EF4-FFF2-40B4-BE49-F238E27FC236}">
                <a16:creationId xmlns:a16="http://schemas.microsoft.com/office/drawing/2014/main" id="{07DAFD42-AF0B-4E7D-B5C0-B6BCC3BF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5895" name="Text Box 7">
            <a:extLst>
              <a:ext uri="{FF2B5EF4-FFF2-40B4-BE49-F238E27FC236}">
                <a16:creationId xmlns:a16="http://schemas.microsoft.com/office/drawing/2014/main" id="{ACF3E3C3-A481-4955-882D-7406E338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5896" name="Text Box 8">
            <a:extLst>
              <a:ext uri="{FF2B5EF4-FFF2-40B4-BE49-F238E27FC236}">
                <a16:creationId xmlns:a16="http://schemas.microsoft.com/office/drawing/2014/main" id="{BA70CB00-7010-40DE-966B-755F9CF6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5897" name="Text Box 9">
            <a:extLst>
              <a:ext uri="{FF2B5EF4-FFF2-40B4-BE49-F238E27FC236}">
                <a16:creationId xmlns:a16="http://schemas.microsoft.com/office/drawing/2014/main" id="{DB672E2E-2741-4B42-A840-44885F76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5898" name="Line 10">
            <a:extLst>
              <a:ext uri="{FF2B5EF4-FFF2-40B4-BE49-F238E27FC236}">
                <a16:creationId xmlns:a16="http://schemas.microsoft.com/office/drawing/2014/main" id="{B284F2C1-4C6F-4232-9D4F-1D39AB320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899" name="Line 11">
            <a:extLst>
              <a:ext uri="{FF2B5EF4-FFF2-40B4-BE49-F238E27FC236}">
                <a16:creationId xmlns:a16="http://schemas.microsoft.com/office/drawing/2014/main" id="{A970A8B2-698D-4073-8612-9690E59155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0" name="Text Box 12">
            <a:extLst>
              <a:ext uri="{FF2B5EF4-FFF2-40B4-BE49-F238E27FC236}">
                <a16:creationId xmlns:a16="http://schemas.microsoft.com/office/drawing/2014/main" id="{695BFCF3-AB4A-4531-B48C-4C4A28F02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5901" name="Text Box 13">
            <a:extLst>
              <a:ext uri="{FF2B5EF4-FFF2-40B4-BE49-F238E27FC236}">
                <a16:creationId xmlns:a16="http://schemas.microsoft.com/office/drawing/2014/main" id="{2EA907A3-D1B8-421B-B28A-9CF2A6E6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5902" name="Text Box 14">
            <a:extLst>
              <a:ext uri="{FF2B5EF4-FFF2-40B4-BE49-F238E27FC236}">
                <a16:creationId xmlns:a16="http://schemas.microsoft.com/office/drawing/2014/main" id="{C06CF337-112B-4B06-A871-6EF0658C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5903" name="Text Box 15">
            <a:extLst>
              <a:ext uri="{FF2B5EF4-FFF2-40B4-BE49-F238E27FC236}">
                <a16:creationId xmlns:a16="http://schemas.microsoft.com/office/drawing/2014/main" id="{F072D7CC-CB5B-4D88-B0D1-927C000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5904" name="Line 16">
            <a:extLst>
              <a:ext uri="{FF2B5EF4-FFF2-40B4-BE49-F238E27FC236}">
                <a16:creationId xmlns:a16="http://schemas.microsoft.com/office/drawing/2014/main" id="{6C722AD4-16F5-46CF-A60B-13AFF2D99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5" name="Line 17">
            <a:extLst>
              <a:ext uri="{FF2B5EF4-FFF2-40B4-BE49-F238E27FC236}">
                <a16:creationId xmlns:a16="http://schemas.microsoft.com/office/drawing/2014/main" id="{FB8EDC87-8FD6-4B97-B993-87C57B37A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6" name="Line 18">
            <a:extLst>
              <a:ext uri="{FF2B5EF4-FFF2-40B4-BE49-F238E27FC236}">
                <a16:creationId xmlns:a16="http://schemas.microsoft.com/office/drawing/2014/main" id="{052A006F-B4D4-4BF9-A7DE-71FED68E2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id="{9DABFE4D-52B1-4468-89EE-0E35AE8E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5908" name="Text Box 20">
            <a:extLst>
              <a:ext uri="{FF2B5EF4-FFF2-40B4-BE49-F238E27FC236}">
                <a16:creationId xmlns:a16="http://schemas.microsoft.com/office/drawing/2014/main" id="{DC0E3C7C-CA59-4444-9509-5EB9F15B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5909" name="Line 21">
            <a:extLst>
              <a:ext uri="{FF2B5EF4-FFF2-40B4-BE49-F238E27FC236}">
                <a16:creationId xmlns:a16="http://schemas.microsoft.com/office/drawing/2014/main" id="{622F6A81-3307-4D5C-8A9A-05E4A2A99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2922466F-1594-4FEE-A82C-00B184414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1" name="Line 23">
            <a:extLst>
              <a:ext uri="{FF2B5EF4-FFF2-40B4-BE49-F238E27FC236}">
                <a16:creationId xmlns:a16="http://schemas.microsoft.com/office/drawing/2014/main" id="{2EA96B37-BC83-4C93-8564-2561EE0D0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2" name="Line 24">
            <a:extLst>
              <a:ext uri="{FF2B5EF4-FFF2-40B4-BE49-F238E27FC236}">
                <a16:creationId xmlns:a16="http://schemas.microsoft.com/office/drawing/2014/main" id="{CD5FF645-A787-49B5-925D-AB71EB9C9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3" name="Line 25">
            <a:extLst>
              <a:ext uri="{FF2B5EF4-FFF2-40B4-BE49-F238E27FC236}">
                <a16:creationId xmlns:a16="http://schemas.microsoft.com/office/drawing/2014/main" id="{D6747F34-064E-438B-9A6E-E5BC4E7B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4" name="Line 26">
            <a:extLst>
              <a:ext uri="{FF2B5EF4-FFF2-40B4-BE49-F238E27FC236}">
                <a16:creationId xmlns:a16="http://schemas.microsoft.com/office/drawing/2014/main" id="{8C187371-8CC6-405A-9DFA-FCD3D7492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FA1525FF-252A-4B1A-A9D3-36F50A29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5916" name="Line 28">
            <a:extLst>
              <a:ext uri="{FF2B5EF4-FFF2-40B4-BE49-F238E27FC236}">
                <a16:creationId xmlns:a16="http://schemas.microsoft.com/office/drawing/2014/main" id="{F986D95D-A420-44BA-B44F-507649B49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5F296D5-D04E-4319-A32A-05DE8F9C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5D64D93-2DF0-4AA0-AA35-98B56F33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7F92DA68-958A-4ED5-A9C6-3F3183FA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BF23E483-66CC-4CAA-8374-E7847E97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5415" name="Text Box 7">
            <a:extLst>
              <a:ext uri="{FF2B5EF4-FFF2-40B4-BE49-F238E27FC236}">
                <a16:creationId xmlns:a16="http://schemas.microsoft.com/office/drawing/2014/main" id="{A3395259-3BEF-4988-A25F-9EA2DDE9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29076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5416" name="Text Box 8">
            <a:extLst>
              <a:ext uri="{FF2B5EF4-FFF2-40B4-BE49-F238E27FC236}">
                <a16:creationId xmlns:a16="http://schemas.microsoft.com/office/drawing/2014/main" id="{C85B956E-F6DC-4F14-BAB0-CCD43F16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5417" name="Text Box 9">
            <a:extLst>
              <a:ext uri="{FF2B5EF4-FFF2-40B4-BE49-F238E27FC236}">
                <a16:creationId xmlns:a16="http://schemas.microsoft.com/office/drawing/2014/main" id="{222EDB2C-D6BD-4692-AD01-534217A4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45418" name="Text Box 10">
            <a:extLst>
              <a:ext uri="{FF2B5EF4-FFF2-40B4-BE49-F238E27FC236}">
                <a16:creationId xmlns:a16="http://schemas.microsoft.com/office/drawing/2014/main" id="{3FC3D32F-7FDF-49D3-A460-9FC8B946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023992C5-ACB8-4E72-ABDC-EA3F7D9C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3C4B3A3C-3875-4B9A-8DDE-D2FBF715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C5D544FB-D25C-406D-A6E1-4DD08F6F8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2353D41D-E137-4363-AFAA-06E6C06D6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0C588436-CF4A-4AEB-B399-E9E559A50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AE5F2F7D-1306-4639-905A-BF84B931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EEBFA4F1-56FC-41ED-84EE-5C44437B4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429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5F85AA46-1373-4E88-B349-52A667EC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EB8B9D3-FEC3-4914-B848-707D285B1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65C67E52-F20D-4897-B034-B9939D63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09C45C44-27D8-4CD4-8F05-477BA3EB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3FDC9A10-CBC5-4025-92EC-3EE7CBF7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B606B7F7-F44A-469F-87CE-02F96AAE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6440" name="Text Box 8">
            <a:extLst>
              <a:ext uri="{FF2B5EF4-FFF2-40B4-BE49-F238E27FC236}">
                <a16:creationId xmlns:a16="http://schemas.microsoft.com/office/drawing/2014/main" id="{353EB1A9-EC0D-48A1-B03E-46AB91A5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5D88E165-557E-4AFD-AEA9-E8E6AE4A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A963B1F9-A929-4EFB-BEB7-2715468C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DE7FAE3C-DE67-4342-8865-DBBD0C5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46444" name="Line 12">
            <a:extLst>
              <a:ext uri="{FF2B5EF4-FFF2-40B4-BE49-F238E27FC236}">
                <a16:creationId xmlns:a16="http://schemas.microsoft.com/office/drawing/2014/main" id="{7EE068F6-86C1-47A6-B59A-96F5B2B79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5" name="Line 13">
            <a:extLst>
              <a:ext uri="{FF2B5EF4-FFF2-40B4-BE49-F238E27FC236}">
                <a16:creationId xmlns:a16="http://schemas.microsoft.com/office/drawing/2014/main" id="{61817182-5C97-48EE-A1C2-B3219CB5BA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6" name="Line 14">
            <a:extLst>
              <a:ext uri="{FF2B5EF4-FFF2-40B4-BE49-F238E27FC236}">
                <a16:creationId xmlns:a16="http://schemas.microsoft.com/office/drawing/2014/main" id="{95232706-9D5F-400B-A12C-28E9A892F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7" name="Line 15">
            <a:extLst>
              <a:ext uri="{FF2B5EF4-FFF2-40B4-BE49-F238E27FC236}">
                <a16:creationId xmlns:a16="http://schemas.microsoft.com/office/drawing/2014/main" id="{D5EB3236-78D6-48F1-9F4F-A7A7CD7B6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8" name="Line 16">
            <a:extLst>
              <a:ext uri="{FF2B5EF4-FFF2-40B4-BE49-F238E27FC236}">
                <a16:creationId xmlns:a16="http://schemas.microsoft.com/office/drawing/2014/main" id="{CDEC3AE1-EAFA-4464-AC3F-E18A958B2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50" name="Text Box 18">
            <a:extLst>
              <a:ext uri="{FF2B5EF4-FFF2-40B4-BE49-F238E27FC236}">
                <a16:creationId xmlns:a16="http://schemas.microsoft.com/office/drawing/2014/main" id="{D4668BED-C706-4911-AFFD-4523D54C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6451" name="Text Box 19">
            <a:extLst>
              <a:ext uri="{FF2B5EF4-FFF2-40B4-BE49-F238E27FC236}">
                <a16:creationId xmlns:a16="http://schemas.microsoft.com/office/drawing/2014/main" id="{E94FFAD5-1AFF-4470-B319-95E6CDF5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46452" name="Line 20">
            <a:extLst>
              <a:ext uri="{FF2B5EF4-FFF2-40B4-BE49-F238E27FC236}">
                <a16:creationId xmlns:a16="http://schemas.microsoft.com/office/drawing/2014/main" id="{620DBF35-60E0-48DA-93F6-988B4748B5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53" name="Line 21">
            <a:extLst>
              <a:ext uri="{FF2B5EF4-FFF2-40B4-BE49-F238E27FC236}">
                <a16:creationId xmlns:a16="http://schemas.microsoft.com/office/drawing/2014/main" id="{D298EADF-7850-4F14-A440-BC7CA899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59E2D0C-736E-48BA-A5DB-82A5B9E69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30BB4B8-1A87-4C77-BAAA-60CA6239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008D5875-8CAC-4F54-9FA0-5817979F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C56150FF-7FF3-4EA7-8EA9-64DFA4B7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F4654665-AFDA-4EC9-BCCF-AB04909E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89CF85B0-F71D-45FA-8C48-F75F16C5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6BE1D46D-C1F4-44CD-A922-6A3507A4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9B3D477C-A798-4664-A6F7-827BA26B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N</a:t>
            </a:r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45A3F388-C9FF-4C1C-AAB8-FDD6124C5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4955752A-2F0F-4A4B-9202-C207E594C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1BFDC13C-E7B2-4DFF-B3E0-54552C494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0" name="Line 14">
            <a:extLst>
              <a:ext uri="{FF2B5EF4-FFF2-40B4-BE49-F238E27FC236}">
                <a16:creationId xmlns:a16="http://schemas.microsoft.com/office/drawing/2014/main" id="{883829E5-BC2C-49CB-8F00-416E5C64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26D3FB8A-7871-442A-8D76-9BE44A4AE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2" name="Text Box 16">
            <a:extLst>
              <a:ext uri="{FF2B5EF4-FFF2-40B4-BE49-F238E27FC236}">
                <a16:creationId xmlns:a16="http://schemas.microsoft.com/office/drawing/2014/main" id="{78076BE6-DE37-4B7D-B655-86B20226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7473" name="Text Box 17">
            <a:extLst>
              <a:ext uri="{FF2B5EF4-FFF2-40B4-BE49-F238E27FC236}">
                <a16:creationId xmlns:a16="http://schemas.microsoft.com/office/drawing/2014/main" id="{2561B1F3-9025-4F66-B59C-16DE3771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6BA7F347-7457-4C55-8249-9A997330A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5" name="Line 19">
            <a:extLst>
              <a:ext uri="{FF2B5EF4-FFF2-40B4-BE49-F238E27FC236}">
                <a16:creationId xmlns:a16="http://schemas.microsoft.com/office/drawing/2014/main" id="{6C7F66FF-E1A7-438F-9F79-81F501D6D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326EAA7-2E5E-45B7-ACCC-D9EF0BC06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B36E7AA-9030-48A6-AF16-EAE5339A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E2E6AC5F-8878-4890-B993-31F7307F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794E543F-6EF3-4765-ADFD-14479D8A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1C511765-BA86-4B83-8799-2F944602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4040FF48-B65C-4B98-99AC-34CC6E02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E5EC7AE2-5CAC-41DD-937F-F356B475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8489" name="Text Box 9">
            <a:extLst>
              <a:ext uri="{FF2B5EF4-FFF2-40B4-BE49-F238E27FC236}">
                <a16:creationId xmlns:a16="http://schemas.microsoft.com/office/drawing/2014/main" id="{AAB1456E-78CD-42A6-BA5E-0075848F3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N</a:t>
            </a:r>
          </a:p>
        </p:txBody>
      </p:sp>
      <p:sp>
        <p:nvSpPr>
          <p:cNvPr id="148490" name="Line 10">
            <a:extLst>
              <a:ext uri="{FF2B5EF4-FFF2-40B4-BE49-F238E27FC236}">
                <a16:creationId xmlns:a16="http://schemas.microsoft.com/office/drawing/2014/main" id="{33525FE3-C6DC-4494-AA66-1F7819B06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1" name="Line 11">
            <a:extLst>
              <a:ext uri="{FF2B5EF4-FFF2-40B4-BE49-F238E27FC236}">
                <a16:creationId xmlns:a16="http://schemas.microsoft.com/office/drawing/2014/main" id="{A86D7199-AEFA-4A62-8062-C8E30C6D1F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2" name="Line 12">
            <a:extLst>
              <a:ext uri="{FF2B5EF4-FFF2-40B4-BE49-F238E27FC236}">
                <a16:creationId xmlns:a16="http://schemas.microsoft.com/office/drawing/2014/main" id="{90D05F28-3F63-46A0-A76C-9A7D5BB8F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3" name="Line 13">
            <a:extLst>
              <a:ext uri="{FF2B5EF4-FFF2-40B4-BE49-F238E27FC236}">
                <a16:creationId xmlns:a16="http://schemas.microsoft.com/office/drawing/2014/main" id="{5226A921-4554-4C18-BA2E-1682C7CC8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4" name="Line 14">
            <a:extLst>
              <a:ext uri="{FF2B5EF4-FFF2-40B4-BE49-F238E27FC236}">
                <a16:creationId xmlns:a16="http://schemas.microsoft.com/office/drawing/2014/main" id="{4FAC9811-93C6-46EA-A8EC-B03627174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5" name="Text Box 15">
            <a:extLst>
              <a:ext uri="{FF2B5EF4-FFF2-40B4-BE49-F238E27FC236}">
                <a16:creationId xmlns:a16="http://schemas.microsoft.com/office/drawing/2014/main" id="{60382F21-0ADD-4D38-8AB8-BBFA2999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5F35D055-6EA2-4BA1-92E3-AB985B70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48497" name="Line 17">
            <a:extLst>
              <a:ext uri="{FF2B5EF4-FFF2-40B4-BE49-F238E27FC236}">
                <a16:creationId xmlns:a16="http://schemas.microsoft.com/office/drawing/2014/main" id="{6DAC471B-F578-4653-8EB9-77BDF54289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8" name="Line 18">
            <a:extLst>
              <a:ext uri="{FF2B5EF4-FFF2-40B4-BE49-F238E27FC236}">
                <a16:creationId xmlns:a16="http://schemas.microsoft.com/office/drawing/2014/main" id="{067D6993-8381-41A3-BE96-A8B9A5D02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9A77540D-D66D-433C-9551-EBFB14E00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Correctness of insert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6EAF2DC5-FFB3-4C8C-BE5B-02EAA580D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107" y="1048733"/>
            <a:ext cx="10671142" cy="49879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Starting at root, follow </a:t>
            </a:r>
            <a:r>
              <a:rPr lang="en-US" altLang="en-US" sz="2800" i="1" dirty="0"/>
              <a:t>search</a:t>
            </a:r>
            <a:r>
              <a:rPr lang="en-US" altLang="en-US" sz="2800" dirty="0"/>
              <a:t> path down the tree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If the node is full (contains 2</a:t>
            </a:r>
            <a:r>
              <a:rPr lang="en-US" altLang="en-US" sz="2800" i="1" dirty="0"/>
              <a:t>t</a:t>
            </a:r>
            <a:r>
              <a:rPr lang="en-US" altLang="en-US" sz="2800" dirty="0"/>
              <a:t> - 1 keys), split the keys around the median value into two nodes and add the median value to the parent node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If the node is a leaf, insert it into the correct spot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Does it add the value in the correct spot?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Follows the correct </a:t>
            </a:r>
            <a:r>
              <a:rPr lang="en-US" altLang="en-US" sz="2800" i="1" dirty="0"/>
              <a:t>search</a:t>
            </a:r>
            <a:r>
              <a:rPr lang="en-US" altLang="en-US" sz="2800" dirty="0"/>
              <a:t> path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Inserts in correct position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5F39E67-DBB4-4A34-A254-47C6683B3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Correctness of insert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D2300DF-A50D-4E20-931A-ED9711096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181" y="1143000"/>
            <a:ext cx="11283885" cy="54864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Starting at root, follow </a:t>
            </a:r>
            <a:r>
              <a:rPr lang="en-US" altLang="en-US" sz="2000" i="1" dirty="0"/>
              <a:t>search</a:t>
            </a:r>
            <a:r>
              <a:rPr lang="en-US" altLang="en-US" sz="2000" dirty="0"/>
              <a:t> path down the tree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the node is full (contains 2</a:t>
            </a:r>
            <a:r>
              <a:rPr lang="en-US" altLang="en-US" sz="2000" i="1" dirty="0"/>
              <a:t>t</a:t>
            </a:r>
            <a:r>
              <a:rPr lang="en-US" altLang="en-US" sz="2000" dirty="0"/>
              <a:t> - 1 keys), split the keys around the median value into two nodes and add the median value to the parent node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the node is a leaf, insert it into the correct spot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Do we maintain a proper B-tree?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Maintain t-1 to 2t-1 keys per node?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Always split full nodes when we see them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Only split full nodes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All leaves at the same level?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Only add nodes at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620A7BD-93A7-4728-A581-F653234AF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running time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F7B0CD1-BD57-4004-B49D-99489B97A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splitting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BTreeSearch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extra disk write at the leaf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 time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905B59A-FA2B-489F-94D1-A83EFA5B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76894"/>
          </a:xfrm>
        </p:spPr>
        <p:txBody>
          <a:bodyPr/>
          <a:lstStyle/>
          <a:p>
            <a:r>
              <a:rPr lang="en-US" altLang="en-US" sz="4800" dirty="0"/>
              <a:t>When a node is split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74FCC476-9153-467F-A9BA-9399B0AC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9154" y="776894"/>
            <a:ext cx="10793691" cy="5958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many disk accesses?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disk write operations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for the new nodes created by the split (one is reused, but must be updated)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for the parent node to add median value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Runtime to split a node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O(t) – iterating through the elements a few times since they’re already in sorted order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nodes split for a call to insert?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O(height of the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432B40B4-12F6-4F6C-A539-58CACA310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122238"/>
            <a:ext cx="10972799" cy="1295400"/>
          </a:xfrm>
        </p:spPr>
        <p:txBody>
          <a:bodyPr/>
          <a:lstStyle/>
          <a:p>
            <a:r>
              <a:rPr lang="en-US" altLang="en-US" sz="7200" dirty="0"/>
              <a:t>Running time of insert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67648295-1EBB-4363-9408-5B7A78687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6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pPr>
              <a:lnSpc>
                <a:spcPct val="150000"/>
              </a:lnSpc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6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computational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A35810F-EE4F-4F07-B1A8-3DF1BE60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806260" cy="115038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node from a B-tree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BFFDD13-0BE5-4766-98FA-EBB8C5160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insertion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make sure we maintain B-tree properties (i.e. all leaves same depth and key/node restrictions)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move a key from a child to a parent if the parent has t-1 keys</a:t>
            </a: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computational costs</a:t>
            </a:r>
          </a:p>
          <a:p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4580185-10F8-437A-8CB2-C652240F4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8746" name="Rectangle 26">
            <a:extLst>
              <a:ext uri="{FF2B5EF4-FFF2-40B4-BE49-F238E27FC236}">
                <a16:creationId xmlns:a16="http://schemas.microsoft.com/office/drawing/2014/main" id="{90CAA714-68C7-4216-B635-DB15D384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58747" name="AutoShape 27">
            <a:extLst>
              <a:ext uri="{FF2B5EF4-FFF2-40B4-BE49-F238E27FC236}">
                <a16:creationId xmlns:a16="http://schemas.microsoft.com/office/drawing/2014/main" id="{3D15D242-3D84-42D9-AA04-8C102EF2CEE4}"/>
              </a:ext>
            </a:extLst>
          </p:cNvPr>
          <p:cNvSpPr>
            <a:spLocks noChangeArrowheads="1"/>
          </p:cNvSpPr>
          <p:nvPr/>
        </p:nvSpPr>
        <p:spPr bwMode="auto">
          <a:xfrm rot="2067131">
            <a:off x="2154238" y="1309688"/>
            <a:ext cx="3346450" cy="27178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73" name="Text Box 53">
            <a:extLst>
              <a:ext uri="{FF2B5EF4-FFF2-40B4-BE49-F238E27FC236}">
                <a16:creationId xmlns:a16="http://schemas.microsoft.com/office/drawing/2014/main" id="{CFD9BF3C-9F54-4A56-BDE5-1EE250C0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8774" name="Text Box 54">
            <a:extLst>
              <a:ext uri="{FF2B5EF4-FFF2-40B4-BE49-F238E27FC236}">
                <a16:creationId xmlns:a16="http://schemas.microsoft.com/office/drawing/2014/main" id="{7A50B998-B498-4C83-9EC0-AA65A8EB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8775" name="Text Box 55">
            <a:extLst>
              <a:ext uri="{FF2B5EF4-FFF2-40B4-BE49-F238E27FC236}">
                <a16:creationId xmlns:a16="http://schemas.microsoft.com/office/drawing/2014/main" id="{8C335D2A-8879-4077-9CCA-F33BCB23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8776" name="Text Box 56">
            <a:extLst>
              <a:ext uri="{FF2B5EF4-FFF2-40B4-BE49-F238E27FC236}">
                <a16:creationId xmlns:a16="http://schemas.microsoft.com/office/drawing/2014/main" id="{C9F0247B-4138-4B4F-9344-43B5C39D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8777" name="Text Box 57">
            <a:extLst>
              <a:ext uri="{FF2B5EF4-FFF2-40B4-BE49-F238E27FC236}">
                <a16:creationId xmlns:a16="http://schemas.microsoft.com/office/drawing/2014/main" id="{B124C71B-98ED-4FD8-A1E7-F6A1D4C2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8778" name="Text Box 58">
            <a:extLst>
              <a:ext uri="{FF2B5EF4-FFF2-40B4-BE49-F238E27FC236}">
                <a16:creationId xmlns:a16="http://schemas.microsoft.com/office/drawing/2014/main" id="{00F94551-E74E-4239-8AB2-D9C36DA7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8779" name="Line 59">
            <a:extLst>
              <a:ext uri="{FF2B5EF4-FFF2-40B4-BE49-F238E27FC236}">
                <a16:creationId xmlns:a16="http://schemas.microsoft.com/office/drawing/2014/main" id="{DB876331-DA62-473C-BA27-D90BF475C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0" name="Line 60">
            <a:extLst>
              <a:ext uri="{FF2B5EF4-FFF2-40B4-BE49-F238E27FC236}">
                <a16:creationId xmlns:a16="http://schemas.microsoft.com/office/drawing/2014/main" id="{5A78D081-465C-4BB1-B42B-BCF94F76B2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1" name="Text Box 61">
            <a:extLst>
              <a:ext uri="{FF2B5EF4-FFF2-40B4-BE49-F238E27FC236}">
                <a16:creationId xmlns:a16="http://schemas.microsoft.com/office/drawing/2014/main" id="{C98B7DE7-3BF3-411F-AF63-F43DE380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8782" name="Text Box 62">
            <a:extLst>
              <a:ext uri="{FF2B5EF4-FFF2-40B4-BE49-F238E27FC236}">
                <a16:creationId xmlns:a16="http://schemas.microsoft.com/office/drawing/2014/main" id="{2928C686-EC86-4596-9BBD-05458BEA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8783" name="Text Box 63">
            <a:extLst>
              <a:ext uri="{FF2B5EF4-FFF2-40B4-BE49-F238E27FC236}">
                <a16:creationId xmlns:a16="http://schemas.microsoft.com/office/drawing/2014/main" id="{ED4D2A3E-BB6A-465B-94E2-8EA38882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8784" name="Text Box 64">
            <a:extLst>
              <a:ext uri="{FF2B5EF4-FFF2-40B4-BE49-F238E27FC236}">
                <a16:creationId xmlns:a16="http://schemas.microsoft.com/office/drawing/2014/main" id="{A719203D-A09C-4C74-A70C-EA9A2665A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8785" name="Line 65">
            <a:extLst>
              <a:ext uri="{FF2B5EF4-FFF2-40B4-BE49-F238E27FC236}">
                <a16:creationId xmlns:a16="http://schemas.microsoft.com/office/drawing/2014/main" id="{4BE10A93-D1D3-4AF2-A79D-EB6291271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6" name="Line 66">
            <a:extLst>
              <a:ext uri="{FF2B5EF4-FFF2-40B4-BE49-F238E27FC236}">
                <a16:creationId xmlns:a16="http://schemas.microsoft.com/office/drawing/2014/main" id="{D4BC7C96-86A8-43E2-BBF2-67471D1F3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7" name="Line 67">
            <a:extLst>
              <a:ext uri="{FF2B5EF4-FFF2-40B4-BE49-F238E27FC236}">
                <a16:creationId xmlns:a16="http://schemas.microsoft.com/office/drawing/2014/main" id="{73368F55-7C4A-484E-BC42-1CD612FD5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8" name="Text Box 68">
            <a:extLst>
              <a:ext uri="{FF2B5EF4-FFF2-40B4-BE49-F238E27FC236}">
                <a16:creationId xmlns:a16="http://schemas.microsoft.com/office/drawing/2014/main" id="{E90B4337-9469-4B18-B7DC-49321A9D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8789" name="Text Box 69">
            <a:extLst>
              <a:ext uri="{FF2B5EF4-FFF2-40B4-BE49-F238E27FC236}">
                <a16:creationId xmlns:a16="http://schemas.microsoft.com/office/drawing/2014/main" id="{433CD15A-B626-4556-B154-712D87C3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8790" name="Line 70">
            <a:extLst>
              <a:ext uri="{FF2B5EF4-FFF2-40B4-BE49-F238E27FC236}">
                <a16:creationId xmlns:a16="http://schemas.microsoft.com/office/drawing/2014/main" id="{DD4FA80D-54D2-4B39-A964-2171C8FB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1" name="Line 71">
            <a:extLst>
              <a:ext uri="{FF2B5EF4-FFF2-40B4-BE49-F238E27FC236}">
                <a16:creationId xmlns:a16="http://schemas.microsoft.com/office/drawing/2014/main" id="{7BF324B3-BF57-4F54-AC59-226EF5FF4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2" name="Line 72">
            <a:extLst>
              <a:ext uri="{FF2B5EF4-FFF2-40B4-BE49-F238E27FC236}">
                <a16:creationId xmlns:a16="http://schemas.microsoft.com/office/drawing/2014/main" id="{BD528A12-A67B-4771-9214-13FDA5E9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3" name="Line 73">
            <a:extLst>
              <a:ext uri="{FF2B5EF4-FFF2-40B4-BE49-F238E27FC236}">
                <a16:creationId xmlns:a16="http://schemas.microsoft.com/office/drawing/2014/main" id="{46387AA7-2FA8-4453-BE90-CA53D550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4" name="Line 74">
            <a:extLst>
              <a:ext uri="{FF2B5EF4-FFF2-40B4-BE49-F238E27FC236}">
                <a16:creationId xmlns:a16="http://schemas.microsoft.com/office/drawing/2014/main" id="{03CE89A2-8D36-4F9A-86CF-D78D7BDED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5" name="Line 75">
            <a:extLst>
              <a:ext uri="{FF2B5EF4-FFF2-40B4-BE49-F238E27FC236}">
                <a16:creationId xmlns:a16="http://schemas.microsoft.com/office/drawing/2014/main" id="{F7295CFD-1316-4516-A09A-BAB71FAB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6" name="Text Box 76">
            <a:extLst>
              <a:ext uri="{FF2B5EF4-FFF2-40B4-BE49-F238E27FC236}">
                <a16:creationId xmlns:a16="http://schemas.microsoft.com/office/drawing/2014/main" id="{7977B34B-6E7E-4A5B-A28C-E73AC097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8797" name="Line 77">
            <a:extLst>
              <a:ext uri="{FF2B5EF4-FFF2-40B4-BE49-F238E27FC236}">
                <a16:creationId xmlns:a16="http://schemas.microsoft.com/office/drawing/2014/main" id="{2E40920F-BADF-4250-B77F-E2EAED90A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52418"/>
          </a:xfrm>
        </p:spPr>
        <p:txBody>
          <a:bodyPr/>
          <a:lstStyle/>
          <a:p>
            <a:r>
              <a:rPr lang="en-US" altLang="en-US" sz="5400" dirty="0"/>
              <a:t>Summary of operations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0705" y="1310326"/>
            <a:ext cx="10624008" cy="5276212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 Insertion, Deletion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 O(t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Max, Min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if 2t ~ page size: O(minimum # pages to store data)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F3D73A3-45D2-4323-B87E-8DC2CB73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026" y="380998"/>
            <a:ext cx="10058400" cy="961844"/>
          </a:xfrm>
        </p:spPr>
        <p:txBody>
          <a:bodyPr/>
          <a:lstStyle/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4974C73-5061-4D96-A012-9C4E83576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291" y="1828800"/>
            <a:ext cx="10803117" cy="4648202"/>
          </a:xfrm>
        </p:spPr>
        <p:txBody>
          <a:bodyPr/>
          <a:lstStyle/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between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2t-1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(denoted n(x)) stored in increasing order, denoted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the actual data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 points per node</a:t>
            </a:r>
          </a:p>
        </p:txBody>
      </p:sp>
      <p:graphicFrame>
        <p:nvGraphicFramePr>
          <p:cNvPr id="182276" name="Object 4">
            <a:extLst>
              <a:ext uri="{FF2B5EF4-FFF2-40B4-BE49-F238E27FC236}">
                <a16:creationId xmlns:a16="http://schemas.microsoft.com/office/drawing/2014/main" id="{4B7D5634-4927-4FCC-AEF1-B086D07E7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01974"/>
              </p:ext>
            </p:extLst>
          </p:nvPr>
        </p:nvGraphicFramePr>
        <p:xfrm>
          <a:off x="2781300" y="3541927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228600" progId="Equation.3">
                  <p:embed/>
                </p:oleObj>
              </mc:Choice>
              <mc:Fallback>
                <p:oleObj name="Equation" r:id="rId2" imgW="2286000" imgH="228600" progId="Equation.3">
                  <p:embed/>
                  <p:pic>
                    <p:nvPicPr>
                      <p:cNvPr id="182276" name="Object 4">
                        <a:extLst>
                          <a:ext uri="{FF2B5EF4-FFF2-40B4-BE49-F238E27FC236}">
                            <a16:creationId xmlns:a16="http://schemas.microsoft.com/office/drawing/2014/main" id="{4B7D5634-4927-4FCC-AEF1-B086D07E7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541927"/>
                        <a:ext cx="571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7EAB2759-38F4-4D1E-9073-30B4481C1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868" y="1734533"/>
            <a:ext cx="10784264" cy="4723616"/>
          </a:xfrm>
        </p:spPr>
        <p:txBody>
          <a:bodyPr/>
          <a:lstStyle/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internal node also contains n(x)+1 children (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denoted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…,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[n(x)+1]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of a parent delimit the values that a child’s keys can take:</a:t>
            </a:r>
          </a:p>
          <a:p>
            <a:pPr lvl="1"/>
            <a:endParaRPr lang="en-US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15 and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[i+1] = 25 then child </a:t>
            </a:r>
            <a:r>
              <a:rPr lang="en-US" alt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must have keys between 15 and 25</a:t>
            </a:r>
          </a:p>
        </p:txBody>
      </p:sp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2FBB3BE6-D0DE-4D06-9F8E-C82AADA4C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5300"/>
              </p:ext>
            </p:extLst>
          </p:nvPr>
        </p:nvGraphicFramePr>
        <p:xfrm>
          <a:off x="1732546" y="4383465"/>
          <a:ext cx="8935454" cy="5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400" imgH="241200" progId="Equation.3">
                  <p:embed/>
                </p:oleObj>
              </mc:Choice>
              <mc:Fallback>
                <p:oleObj name="Equation" r:id="rId2" imgW="3695400" imgH="241200" progId="Equation.3">
                  <p:embed/>
                  <p:pic>
                    <p:nvPicPr>
                      <p:cNvPr id="183300" name="Object 4">
                        <a:extLst>
                          <a:ext uri="{FF2B5EF4-FFF2-40B4-BE49-F238E27FC236}">
                            <a16:creationId xmlns:a16="http://schemas.microsoft.com/office/drawing/2014/main" id="{2FBB3BE6-D0DE-4D06-9F8E-C82AADA4C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546" y="4383465"/>
                        <a:ext cx="8935454" cy="58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3B79021-54A7-40FA-8001-83DAF37C2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5BAEA5B6-CE36-4A4C-8348-EC4A4A946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303" y="2469823"/>
            <a:ext cx="10840825" cy="2658358"/>
          </a:xfrm>
        </p:spPr>
        <p:txBody>
          <a:bodyPr/>
          <a:lstStyle/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leaves have the same depth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BCF47F-2030-40A1-8550-0DDF4D1F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2" y="465839"/>
            <a:ext cx="10058400" cy="96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940D484-0238-4BC2-B064-45A87A1F3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9770" name="Rectangle 26">
            <a:extLst>
              <a:ext uri="{FF2B5EF4-FFF2-40B4-BE49-F238E27FC236}">
                <a16:creationId xmlns:a16="http://schemas.microsoft.com/office/drawing/2014/main" id="{9419A0BC-6F62-4324-A779-9ACA80B6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59772" name="Text Box 28">
            <a:extLst>
              <a:ext uri="{FF2B5EF4-FFF2-40B4-BE49-F238E27FC236}">
                <a16:creationId xmlns:a16="http://schemas.microsoft.com/office/drawing/2014/main" id="{37D6CA5D-43E8-432A-AFAA-BAA96EB1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9773" name="Text Box 29">
            <a:extLst>
              <a:ext uri="{FF2B5EF4-FFF2-40B4-BE49-F238E27FC236}">
                <a16:creationId xmlns:a16="http://schemas.microsoft.com/office/drawing/2014/main" id="{C771A9A8-7F85-40CE-B731-02A36DC5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9774" name="Text Box 30">
            <a:extLst>
              <a:ext uri="{FF2B5EF4-FFF2-40B4-BE49-F238E27FC236}">
                <a16:creationId xmlns:a16="http://schemas.microsoft.com/office/drawing/2014/main" id="{5947777D-BB0E-4A38-A2CF-88EBFAE8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9775" name="Text Box 31">
            <a:extLst>
              <a:ext uri="{FF2B5EF4-FFF2-40B4-BE49-F238E27FC236}">
                <a16:creationId xmlns:a16="http://schemas.microsoft.com/office/drawing/2014/main" id="{CEE2CA22-8857-4E7D-ABC0-75ED2AC4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9776" name="Text Box 32">
            <a:extLst>
              <a:ext uri="{FF2B5EF4-FFF2-40B4-BE49-F238E27FC236}">
                <a16:creationId xmlns:a16="http://schemas.microsoft.com/office/drawing/2014/main" id="{1E7CD37C-35F3-4463-80A1-0C763830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9777" name="Text Box 33">
            <a:extLst>
              <a:ext uri="{FF2B5EF4-FFF2-40B4-BE49-F238E27FC236}">
                <a16:creationId xmlns:a16="http://schemas.microsoft.com/office/drawing/2014/main" id="{9587F519-A884-40C9-9E9B-16680EC6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9778" name="Line 34">
            <a:extLst>
              <a:ext uri="{FF2B5EF4-FFF2-40B4-BE49-F238E27FC236}">
                <a16:creationId xmlns:a16="http://schemas.microsoft.com/office/drawing/2014/main" id="{B8C5877D-5392-42AA-8AF3-BDCFD7EAA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473E96BC-DB92-4BE5-A9FA-E381FB1428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0" name="Text Box 36">
            <a:extLst>
              <a:ext uri="{FF2B5EF4-FFF2-40B4-BE49-F238E27FC236}">
                <a16:creationId xmlns:a16="http://schemas.microsoft.com/office/drawing/2014/main" id="{6B674108-0C73-4AA3-9ABA-15266C39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D2347351-4939-4B7D-A985-EF264C9F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9782" name="Text Box 38">
            <a:extLst>
              <a:ext uri="{FF2B5EF4-FFF2-40B4-BE49-F238E27FC236}">
                <a16:creationId xmlns:a16="http://schemas.microsoft.com/office/drawing/2014/main" id="{B377975F-783F-4406-A58E-FD50FADC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9783" name="Text Box 39">
            <a:extLst>
              <a:ext uri="{FF2B5EF4-FFF2-40B4-BE49-F238E27FC236}">
                <a16:creationId xmlns:a16="http://schemas.microsoft.com/office/drawing/2014/main" id="{DAFEB5BC-45A8-433B-8C73-AA826EF3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9784" name="Line 40">
            <a:extLst>
              <a:ext uri="{FF2B5EF4-FFF2-40B4-BE49-F238E27FC236}">
                <a16:creationId xmlns:a16="http://schemas.microsoft.com/office/drawing/2014/main" id="{B1E0C145-85A8-4106-AA80-B603D6B6B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5" name="Line 41">
            <a:extLst>
              <a:ext uri="{FF2B5EF4-FFF2-40B4-BE49-F238E27FC236}">
                <a16:creationId xmlns:a16="http://schemas.microsoft.com/office/drawing/2014/main" id="{68C59BA7-F7D5-43B3-BAD2-6A4D23259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6" name="Line 42">
            <a:extLst>
              <a:ext uri="{FF2B5EF4-FFF2-40B4-BE49-F238E27FC236}">
                <a16:creationId xmlns:a16="http://schemas.microsoft.com/office/drawing/2014/main" id="{AE48D8BC-9282-41F9-8461-7825E92CB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7" name="Text Box 43">
            <a:extLst>
              <a:ext uri="{FF2B5EF4-FFF2-40B4-BE49-F238E27FC236}">
                <a16:creationId xmlns:a16="http://schemas.microsoft.com/office/drawing/2014/main" id="{7E0A5805-6DBD-4EF3-8748-D9F5AC1A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9788" name="Text Box 44">
            <a:extLst>
              <a:ext uri="{FF2B5EF4-FFF2-40B4-BE49-F238E27FC236}">
                <a16:creationId xmlns:a16="http://schemas.microsoft.com/office/drawing/2014/main" id="{24256EFF-D976-4DF7-9325-8EA7767E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9789" name="Line 45">
            <a:extLst>
              <a:ext uri="{FF2B5EF4-FFF2-40B4-BE49-F238E27FC236}">
                <a16:creationId xmlns:a16="http://schemas.microsoft.com/office/drawing/2014/main" id="{B72498CC-6683-4AFB-9B65-424891BB4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0" name="Line 46">
            <a:extLst>
              <a:ext uri="{FF2B5EF4-FFF2-40B4-BE49-F238E27FC236}">
                <a16:creationId xmlns:a16="http://schemas.microsoft.com/office/drawing/2014/main" id="{A000418B-F800-47F6-864D-BC633CC58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1" name="Line 47">
            <a:extLst>
              <a:ext uri="{FF2B5EF4-FFF2-40B4-BE49-F238E27FC236}">
                <a16:creationId xmlns:a16="http://schemas.microsoft.com/office/drawing/2014/main" id="{4DC13E8F-DD89-4759-9589-62C76B1D6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2" name="Line 48">
            <a:extLst>
              <a:ext uri="{FF2B5EF4-FFF2-40B4-BE49-F238E27FC236}">
                <a16:creationId xmlns:a16="http://schemas.microsoft.com/office/drawing/2014/main" id="{C16FFF23-4BA4-4636-AD19-A73D2DB90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3" name="Line 49">
            <a:extLst>
              <a:ext uri="{FF2B5EF4-FFF2-40B4-BE49-F238E27FC236}">
                <a16:creationId xmlns:a16="http://schemas.microsoft.com/office/drawing/2014/main" id="{D7201328-173C-4DF6-A083-F6F0D6E0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4" name="Line 50">
            <a:extLst>
              <a:ext uri="{FF2B5EF4-FFF2-40B4-BE49-F238E27FC236}">
                <a16:creationId xmlns:a16="http://schemas.microsoft.com/office/drawing/2014/main" id="{074799B6-C4EA-4193-A900-CA90B4B1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5" name="Text Box 51">
            <a:extLst>
              <a:ext uri="{FF2B5EF4-FFF2-40B4-BE49-F238E27FC236}">
                <a16:creationId xmlns:a16="http://schemas.microsoft.com/office/drawing/2014/main" id="{FA2CF2B3-8B4A-4286-B065-4DC0ADC8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9796" name="Line 52">
            <a:extLst>
              <a:ext uri="{FF2B5EF4-FFF2-40B4-BE49-F238E27FC236}">
                <a16:creationId xmlns:a16="http://schemas.microsoft.com/office/drawing/2014/main" id="{10DBD588-F296-4252-B1BF-277DCACD2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7" name="AutoShape 53">
            <a:extLst>
              <a:ext uri="{FF2B5EF4-FFF2-40B4-BE49-F238E27FC236}">
                <a16:creationId xmlns:a16="http://schemas.microsoft.com/office/drawing/2014/main" id="{E771F2C6-3AB2-4FBA-953F-DA35D9A1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1690688" cy="12192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987EB1A-F9FA-47A3-AD46-A2C1663CA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60794" name="Rectangle 26">
            <a:extLst>
              <a:ext uri="{FF2B5EF4-FFF2-40B4-BE49-F238E27FC236}">
                <a16:creationId xmlns:a16="http://schemas.microsoft.com/office/drawing/2014/main" id="{12BABFAC-6F82-4F6A-A0F5-5D30DF29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60795" name="AutoShape 27">
            <a:extLst>
              <a:ext uri="{FF2B5EF4-FFF2-40B4-BE49-F238E27FC236}">
                <a16:creationId xmlns:a16="http://schemas.microsoft.com/office/drawing/2014/main" id="{00193A61-326C-4178-AE32-21E4C2EF1563}"/>
              </a:ext>
            </a:extLst>
          </p:cNvPr>
          <p:cNvSpPr>
            <a:spLocks noChangeArrowheads="1"/>
          </p:cNvSpPr>
          <p:nvPr/>
        </p:nvSpPr>
        <p:spPr bwMode="auto">
          <a:xfrm rot="20939798">
            <a:off x="4267200" y="1447801"/>
            <a:ext cx="1905000" cy="2424113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97" name="Text Box 29">
            <a:extLst>
              <a:ext uri="{FF2B5EF4-FFF2-40B4-BE49-F238E27FC236}">
                <a16:creationId xmlns:a16="http://schemas.microsoft.com/office/drawing/2014/main" id="{EF6E89EF-254C-42AA-88D9-A7D78A5A7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0798" name="Text Box 30">
            <a:extLst>
              <a:ext uri="{FF2B5EF4-FFF2-40B4-BE49-F238E27FC236}">
                <a16:creationId xmlns:a16="http://schemas.microsoft.com/office/drawing/2014/main" id="{325404DA-2DEB-419C-AACB-E6FDEEE0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0799" name="Text Box 31">
            <a:extLst>
              <a:ext uri="{FF2B5EF4-FFF2-40B4-BE49-F238E27FC236}">
                <a16:creationId xmlns:a16="http://schemas.microsoft.com/office/drawing/2014/main" id="{E6A73CE2-6308-4D94-AB65-5B3CD105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0800" name="Text Box 32">
            <a:extLst>
              <a:ext uri="{FF2B5EF4-FFF2-40B4-BE49-F238E27FC236}">
                <a16:creationId xmlns:a16="http://schemas.microsoft.com/office/drawing/2014/main" id="{B59F4F8B-AEEA-4E62-8556-4AFEF04A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0801" name="Text Box 33">
            <a:extLst>
              <a:ext uri="{FF2B5EF4-FFF2-40B4-BE49-F238E27FC236}">
                <a16:creationId xmlns:a16="http://schemas.microsoft.com/office/drawing/2014/main" id="{8ABA9726-0BA9-4B56-99F8-4963610B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0802" name="Text Box 34">
            <a:extLst>
              <a:ext uri="{FF2B5EF4-FFF2-40B4-BE49-F238E27FC236}">
                <a16:creationId xmlns:a16="http://schemas.microsoft.com/office/drawing/2014/main" id="{E5140D3B-9968-4BCF-BBC1-57B72947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0803" name="Line 35">
            <a:extLst>
              <a:ext uri="{FF2B5EF4-FFF2-40B4-BE49-F238E27FC236}">
                <a16:creationId xmlns:a16="http://schemas.microsoft.com/office/drawing/2014/main" id="{A8316951-1F91-483F-94D3-4551715EB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04" name="Line 36">
            <a:extLst>
              <a:ext uri="{FF2B5EF4-FFF2-40B4-BE49-F238E27FC236}">
                <a16:creationId xmlns:a16="http://schemas.microsoft.com/office/drawing/2014/main" id="{B9E4BDC5-7982-4F08-AD0C-4ACC5CDB5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05" name="Text Box 37">
            <a:extLst>
              <a:ext uri="{FF2B5EF4-FFF2-40B4-BE49-F238E27FC236}">
                <a16:creationId xmlns:a16="http://schemas.microsoft.com/office/drawing/2014/main" id="{E8A96A6C-FED0-42A8-8F8B-FE92CAB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0806" name="Text Box 38">
            <a:extLst>
              <a:ext uri="{FF2B5EF4-FFF2-40B4-BE49-F238E27FC236}">
                <a16:creationId xmlns:a16="http://schemas.microsoft.com/office/drawing/2014/main" id="{F8556518-1294-438E-AA69-80F9DBA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0807" name="Text Box 39">
            <a:extLst>
              <a:ext uri="{FF2B5EF4-FFF2-40B4-BE49-F238E27FC236}">
                <a16:creationId xmlns:a16="http://schemas.microsoft.com/office/drawing/2014/main" id="{18AB515D-F156-420A-B659-FC2CF7DE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0808" name="Text Box 40">
            <a:extLst>
              <a:ext uri="{FF2B5EF4-FFF2-40B4-BE49-F238E27FC236}">
                <a16:creationId xmlns:a16="http://schemas.microsoft.com/office/drawing/2014/main" id="{08ADF80F-8487-40DE-B598-931359E3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0809" name="Line 41">
            <a:extLst>
              <a:ext uri="{FF2B5EF4-FFF2-40B4-BE49-F238E27FC236}">
                <a16:creationId xmlns:a16="http://schemas.microsoft.com/office/drawing/2014/main" id="{2FD6A20C-5745-4A0D-99E3-D42304CF0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0" name="Line 42">
            <a:extLst>
              <a:ext uri="{FF2B5EF4-FFF2-40B4-BE49-F238E27FC236}">
                <a16:creationId xmlns:a16="http://schemas.microsoft.com/office/drawing/2014/main" id="{EF26612B-FD1C-4564-A371-62477D937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1" name="Line 43">
            <a:extLst>
              <a:ext uri="{FF2B5EF4-FFF2-40B4-BE49-F238E27FC236}">
                <a16:creationId xmlns:a16="http://schemas.microsoft.com/office/drawing/2014/main" id="{DD1B9C10-0FEA-44B5-8121-5EEA0F477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2" name="Text Box 44">
            <a:extLst>
              <a:ext uri="{FF2B5EF4-FFF2-40B4-BE49-F238E27FC236}">
                <a16:creationId xmlns:a16="http://schemas.microsoft.com/office/drawing/2014/main" id="{C1E8AC4F-6283-44C6-8003-BCA5588C0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0813" name="Text Box 45">
            <a:extLst>
              <a:ext uri="{FF2B5EF4-FFF2-40B4-BE49-F238E27FC236}">
                <a16:creationId xmlns:a16="http://schemas.microsoft.com/office/drawing/2014/main" id="{4E45A8EC-B047-4361-9002-13254C17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0814" name="Line 46">
            <a:extLst>
              <a:ext uri="{FF2B5EF4-FFF2-40B4-BE49-F238E27FC236}">
                <a16:creationId xmlns:a16="http://schemas.microsoft.com/office/drawing/2014/main" id="{FB88C8A8-599F-480E-9686-1C6B88678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5" name="Line 47">
            <a:extLst>
              <a:ext uri="{FF2B5EF4-FFF2-40B4-BE49-F238E27FC236}">
                <a16:creationId xmlns:a16="http://schemas.microsoft.com/office/drawing/2014/main" id="{54D4B367-9860-49B9-9A93-2F59C382D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6" name="Line 48">
            <a:extLst>
              <a:ext uri="{FF2B5EF4-FFF2-40B4-BE49-F238E27FC236}">
                <a16:creationId xmlns:a16="http://schemas.microsoft.com/office/drawing/2014/main" id="{826A8128-0338-4670-9215-0BD139362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7" name="Line 49">
            <a:extLst>
              <a:ext uri="{FF2B5EF4-FFF2-40B4-BE49-F238E27FC236}">
                <a16:creationId xmlns:a16="http://schemas.microsoft.com/office/drawing/2014/main" id="{AFECE518-75E6-4C73-8732-6E30EF38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8" name="Line 50">
            <a:extLst>
              <a:ext uri="{FF2B5EF4-FFF2-40B4-BE49-F238E27FC236}">
                <a16:creationId xmlns:a16="http://schemas.microsoft.com/office/drawing/2014/main" id="{518999FB-1742-4FE2-BDDD-723A500D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9" name="Line 51">
            <a:extLst>
              <a:ext uri="{FF2B5EF4-FFF2-40B4-BE49-F238E27FC236}">
                <a16:creationId xmlns:a16="http://schemas.microsoft.com/office/drawing/2014/main" id="{D3B2EF8B-5D85-4C84-BFF0-2DA7DDB1C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20" name="Text Box 52">
            <a:extLst>
              <a:ext uri="{FF2B5EF4-FFF2-40B4-BE49-F238E27FC236}">
                <a16:creationId xmlns:a16="http://schemas.microsoft.com/office/drawing/2014/main" id="{CBA5FBDD-A0D7-4B1F-A7A8-E86496A9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0821" name="Line 53">
            <a:extLst>
              <a:ext uri="{FF2B5EF4-FFF2-40B4-BE49-F238E27FC236}">
                <a16:creationId xmlns:a16="http://schemas.microsoft.com/office/drawing/2014/main" id="{1BC79504-65B4-49BA-963A-C40D8FDAF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8274</TotalTime>
  <Words>2665</Words>
  <Application>Microsoft Office PowerPoint</Application>
  <PresentationFormat>Widescreen</PresentationFormat>
  <Paragraphs>611</Paragraphs>
  <Slides>73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 Math</vt:lpstr>
      <vt:lpstr>Segoe UI</vt:lpstr>
      <vt:lpstr>Segoe UI Light</vt:lpstr>
      <vt:lpstr>Times New Roman</vt:lpstr>
      <vt:lpstr>Wingdings</vt:lpstr>
      <vt:lpstr>WelcomeDoc</vt:lpstr>
      <vt:lpstr>Network</vt:lpstr>
      <vt:lpstr>Equation</vt:lpstr>
      <vt:lpstr>ECEG-5193: Algorithm Analysis and Design</vt:lpstr>
      <vt:lpstr>B-tree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When do we use B-trees over other balanced trees?</vt:lpstr>
      <vt:lpstr>Notes about B-trees</vt:lpstr>
      <vt:lpstr>Height of a B-tree</vt:lpstr>
      <vt:lpstr>Minimum number of nodes at each depth?</vt:lpstr>
      <vt:lpstr>Minimum number of keys/values</vt:lpstr>
      <vt:lpstr>Minimum number of nodes</vt:lpstr>
      <vt:lpstr>Searching B-Trees</vt:lpstr>
      <vt:lpstr>Searching B-Trees</vt:lpstr>
      <vt:lpstr>Searching B-Trees</vt:lpstr>
      <vt:lpstr>Searching B-Trees</vt:lpstr>
      <vt:lpstr>Searching B-Trees</vt:lpstr>
      <vt:lpstr>Searching B-Trees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running time</vt:lpstr>
      <vt:lpstr>B-Tree insert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Correctness of insert</vt:lpstr>
      <vt:lpstr>Correctness of insert</vt:lpstr>
      <vt:lpstr>Insert running time</vt:lpstr>
      <vt:lpstr>When a node is split</vt:lpstr>
      <vt:lpstr>Running time of insert</vt:lpstr>
      <vt:lpstr>Deleting a node from a B-tree</vt:lpstr>
      <vt:lpstr>Summary of operations</vt:lpstr>
      <vt:lpstr>B-tree: A balanced n-ary tree</vt:lpstr>
      <vt:lpstr>B-tree: A balanced n-ary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171</cp:revision>
  <dcterms:created xsi:type="dcterms:W3CDTF">2021-10-24T06:23:43Z</dcterms:created>
  <dcterms:modified xsi:type="dcterms:W3CDTF">2022-12-18T08:36:56Z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