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7.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8.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9.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10.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11.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2.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91" r:id="rId5"/>
    <p:sldMasterId id="2147483697" r:id="rId6"/>
    <p:sldMasterId id="2147483703" r:id="rId7"/>
    <p:sldMasterId id="2147483727" r:id="rId8"/>
    <p:sldMasterId id="2147483739" r:id="rId9"/>
    <p:sldMasterId id="2147483763" r:id="rId10"/>
    <p:sldMasterId id="2147483775" r:id="rId11"/>
    <p:sldMasterId id="2147483788" r:id="rId12"/>
    <p:sldMasterId id="2147483803" r:id="rId13"/>
    <p:sldMasterId id="2147483815" r:id="rId14"/>
    <p:sldMasterId id="2147483824" r:id="rId15"/>
    <p:sldMasterId id="2147483833" r:id="rId16"/>
  </p:sldMasterIdLst>
  <p:notesMasterIdLst>
    <p:notesMasterId r:id="rId177"/>
  </p:notesMasterIdLst>
  <p:handoutMasterIdLst>
    <p:handoutMasterId r:id="rId178"/>
  </p:handoutMasterIdLst>
  <p:sldIdLst>
    <p:sldId id="256" r:id="rId17"/>
    <p:sldId id="522" r:id="rId18"/>
    <p:sldId id="258"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57" r:id="rId37"/>
    <p:sldId id="614" r:id="rId38"/>
    <p:sldId id="615" r:id="rId39"/>
    <p:sldId id="532" r:id="rId40"/>
    <p:sldId id="534" r:id="rId41"/>
    <p:sldId id="259" r:id="rId42"/>
    <p:sldId id="578" r:id="rId43"/>
    <p:sldId id="580" r:id="rId44"/>
    <p:sldId id="535" r:id="rId45"/>
    <p:sldId id="583" r:id="rId46"/>
    <p:sldId id="536" r:id="rId47"/>
    <p:sldId id="573" r:id="rId48"/>
    <p:sldId id="574" r:id="rId49"/>
    <p:sldId id="575" r:id="rId50"/>
    <p:sldId id="368" r:id="rId51"/>
    <p:sldId id="576" r:id="rId52"/>
    <p:sldId id="468" r:id="rId53"/>
    <p:sldId id="593" r:id="rId54"/>
    <p:sldId id="594" r:id="rId55"/>
    <p:sldId id="595" r:id="rId56"/>
    <p:sldId id="597" r:id="rId57"/>
    <p:sldId id="598" r:id="rId58"/>
    <p:sldId id="599" r:id="rId59"/>
    <p:sldId id="600" r:id="rId60"/>
    <p:sldId id="601" r:id="rId61"/>
    <p:sldId id="602" r:id="rId62"/>
    <p:sldId id="603" r:id="rId63"/>
    <p:sldId id="604" r:id="rId64"/>
    <p:sldId id="605" r:id="rId65"/>
    <p:sldId id="606" r:id="rId66"/>
    <p:sldId id="607" r:id="rId67"/>
    <p:sldId id="290" r:id="rId68"/>
    <p:sldId id="291" r:id="rId69"/>
    <p:sldId id="292" r:id="rId70"/>
    <p:sldId id="301" r:id="rId71"/>
    <p:sldId id="608" r:id="rId72"/>
    <p:sldId id="609" r:id="rId73"/>
    <p:sldId id="610" r:id="rId74"/>
    <p:sldId id="611" r:id="rId75"/>
    <p:sldId id="612" r:id="rId76"/>
    <p:sldId id="298" r:id="rId77"/>
    <p:sldId id="299" r:id="rId78"/>
    <p:sldId id="300" r:id="rId79"/>
    <p:sldId id="625" r:id="rId80"/>
    <p:sldId id="626" r:id="rId81"/>
    <p:sldId id="295" r:id="rId82"/>
    <p:sldId id="288" r:id="rId83"/>
    <p:sldId id="627" r:id="rId84"/>
    <p:sldId id="628" r:id="rId85"/>
    <p:sldId id="629" r:id="rId86"/>
    <p:sldId id="613" r:id="rId87"/>
    <p:sldId id="591" r:id="rId88"/>
    <p:sldId id="592" r:id="rId89"/>
    <p:sldId id="620" r:id="rId90"/>
    <p:sldId id="621" r:id="rId91"/>
    <p:sldId id="622" r:id="rId92"/>
    <p:sldId id="623" r:id="rId93"/>
    <p:sldId id="624" r:id="rId94"/>
    <p:sldId id="313" r:id="rId95"/>
    <p:sldId id="311" r:id="rId96"/>
    <p:sldId id="304" r:id="rId97"/>
    <p:sldId id="305" r:id="rId98"/>
    <p:sldId id="523" r:id="rId99"/>
    <p:sldId id="524" r:id="rId100"/>
    <p:sldId id="525" r:id="rId101"/>
    <p:sldId id="526" r:id="rId102"/>
    <p:sldId id="527" r:id="rId103"/>
    <p:sldId id="528" r:id="rId104"/>
    <p:sldId id="529" r:id="rId105"/>
    <p:sldId id="530" r:id="rId106"/>
    <p:sldId id="531" r:id="rId107"/>
    <p:sldId id="537" r:id="rId108"/>
    <p:sldId id="538" r:id="rId109"/>
    <p:sldId id="539" r:id="rId110"/>
    <p:sldId id="277" r:id="rId111"/>
    <p:sldId id="278" r:id="rId112"/>
    <p:sldId id="279" r:id="rId113"/>
    <p:sldId id="280" r:id="rId114"/>
    <p:sldId id="281" r:id="rId115"/>
    <p:sldId id="282" r:id="rId116"/>
    <p:sldId id="283" r:id="rId117"/>
    <p:sldId id="284" r:id="rId118"/>
    <p:sldId id="285" r:id="rId119"/>
    <p:sldId id="286" r:id="rId120"/>
    <p:sldId id="287" r:id="rId121"/>
    <p:sldId id="289" r:id="rId122"/>
    <p:sldId id="540" r:id="rId123"/>
    <p:sldId id="616" r:id="rId124"/>
    <p:sldId id="617" r:id="rId125"/>
    <p:sldId id="618" r:id="rId126"/>
    <p:sldId id="619" r:id="rId127"/>
    <p:sldId id="565" r:id="rId128"/>
    <p:sldId id="566" r:id="rId129"/>
    <p:sldId id="567" r:id="rId130"/>
    <p:sldId id="568" r:id="rId131"/>
    <p:sldId id="569" r:id="rId132"/>
    <p:sldId id="570" r:id="rId133"/>
    <p:sldId id="571" r:id="rId134"/>
    <p:sldId id="572" r:id="rId135"/>
    <p:sldId id="314" r:id="rId136"/>
    <p:sldId id="544" r:id="rId137"/>
    <p:sldId id="545" r:id="rId138"/>
    <p:sldId id="546" r:id="rId139"/>
    <p:sldId id="563" r:id="rId140"/>
    <p:sldId id="564" r:id="rId141"/>
    <p:sldId id="316" r:id="rId142"/>
    <p:sldId id="317" r:id="rId143"/>
    <p:sldId id="318" r:id="rId144"/>
    <p:sldId id="319" r:id="rId145"/>
    <p:sldId id="320" r:id="rId146"/>
    <p:sldId id="321" r:id="rId147"/>
    <p:sldId id="336" r:id="rId148"/>
    <p:sldId id="337" r:id="rId149"/>
    <p:sldId id="338" r:id="rId150"/>
    <p:sldId id="339" r:id="rId151"/>
    <p:sldId id="340" r:id="rId152"/>
    <p:sldId id="341" r:id="rId153"/>
    <p:sldId id="342" r:id="rId154"/>
    <p:sldId id="343" r:id="rId155"/>
    <p:sldId id="344" r:id="rId156"/>
    <p:sldId id="345" r:id="rId157"/>
    <p:sldId id="346" r:id="rId158"/>
    <p:sldId id="347" r:id="rId159"/>
    <p:sldId id="348" r:id="rId160"/>
    <p:sldId id="349" r:id="rId161"/>
    <p:sldId id="350" r:id="rId162"/>
    <p:sldId id="351" r:id="rId163"/>
    <p:sldId id="352" r:id="rId164"/>
    <p:sldId id="353" r:id="rId165"/>
    <p:sldId id="354" r:id="rId166"/>
    <p:sldId id="355" r:id="rId167"/>
    <p:sldId id="356" r:id="rId168"/>
    <p:sldId id="357" r:id="rId169"/>
    <p:sldId id="358" r:id="rId170"/>
    <p:sldId id="359" r:id="rId171"/>
    <p:sldId id="360" r:id="rId172"/>
    <p:sldId id="361" r:id="rId173"/>
    <p:sldId id="362" r:id="rId174"/>
    <p:sldId id="363" r:id="rId175"/>
    <p:sldId id="364" r:id="rId1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fo." id="{BE522E7F-458A-4311-8F44-7D064B9C79E8}">
          <p14:sldIdLst>
            <p14:sldId id="256"/>
          </p14:sldIdLst>
        </p14:section>
        <p14:section name="Background" id="{1FD07E5C-FD5F-4FE2-827A-B645B40CAAC2}">
          <p14:sldIdLst>
            <p14:sldId id="522"/>
            <p14:sldId id="258"/>
          </p14:sldIdLst>
        </p14:section>
        <p14:section name="Example Find Max Value" id="{C654F7BF-293F-4B50-83D8-E581377378B1}">
          <p14:sldIdLst>
            <p14:sldId id="260"/>
            <p14:sldId id="261"/>
            <p14:sldId id="262"/>
            <p14:sldId id="263"/>
            <p14:sldId id="264"/>
            <p14:sldId id="265"/>
            <p14:sldId id="266"/>
            <p14:sldId id="267"/>
            <p14:sldId id="268"/>
            <p14:sldId id="269"/>
            <p14:sldId id="270"/>
            <p14:sldId id="271"/>
            <p14:sldId id="272"/>
            <p14:sldId id="273"/>
            <p14:sldId id="274"/>
            <p14:sldId id="275"/>
            <p14:sldId id="276"/>
          </p14:sldIdLst>
        </p14:section>
        <p14:section name="Matrix Multiplication" id="{88C34508-3ECC-492E-A908-9F9AC2E37D93}">
          <p14:sldIdLst>
            <p14:sldId id="257"/>
            <p14:sldId id="614"/>
            <p14:sldId id="615"/>
            <p14:sldId id="532"/>
            <p14:sldId id="534"/>
            <p14:sldId id="259"/>
            <p14:sldId id="578"/>
            <p14:sldId id="580"/>
            <p14:sldId id="535"/>
            <p14:sldId id="583"/>
            <p14:sldId id="536"/>
            <p14:sldId id="573"/>
            <p14:sldId id="574"/>
            <p14:sldId id="575"/>
            <p14:sldId id="368"/>
            <p14:sldId id="576"/>
          </p14:sldIdLst>
        </p14:section>
        <p14:section name="Closest Pair of Points" id="{07C3ED09-5EC2-4496-80F2-9AF4E78760F5}">
          <p14:sldIdLst>
            <p14:sldId id="468"/>
            <p14:sldId id="593"/>
            <p14:sldId id="594"/>
            <p14:sldId id="595"/>
            <p14:sldId id="597"/>
            <p14:sldId id="598"/>
            <p14:sldId id="599"/>
            <p14:sldId id="600"/>
            <p14:sldId id="601"/>
            <p14:sldId id="602"/>
            <p14:sldId id="603"/>
            <p14:sldId id="604"/>
            <p14:sldId id="605"/>
            <p14:sldId id="606"/>
            <p14:sldId id="607"/>
            <p14:sldId id="290"/>
            <p14:sldId id="291"/>
            <p14:sldId id="292"/>
            <p14:sldId id="301"/>
            <p14:sldId id="608"/>
            <p14:sldId id="609"/>
            <p14:sldId id="610"/>
            <p14:sldId id="611"/>
            <p14:sldId id="612"/>
            <p14:sldId id="298"/>
            <p14:sldId id="299"/>
            <p14:sldId id="300"/>
            <p14:sldId id="625"/>
            <p14:sldId id="626"/>
            <p14:sldId id="295"/>
            <p14:sldId id="288"/>
            <p14:sldId id="627"/>
            <p14:sldId id="628"/>
            <p14:sldId id="629"/>
            <p14:sldId id="613"/>
          </p14:sldIdLst>
        </p14:section>
        <p14:section name="Convex Hull" id="{06B39C1E-0022-4944-913C-737754BA8F49}">
          <p14:sldIdLst>
            <p14:sldId id="591"/>
            <p14:sldId id="592"/>
            <p14:sldId id="620"/>
            <p14:sldId id="621"/>
            <p14:sldId id="622"/>
            <p14:sldId id="623"/>
            <p14:sldId id="624"/>
            <p14:sldId id="313"/>
            <p14:sldId id="311"/>
            <p14:sldId id="304"/>
            <p14:sldId id="305"/>
          </p14:sldIdLst>
        </p14:section>
        <p14:section name="Example 2: Kth Order Statistics" id="{3137EE4A-2D71-4943-AC1C-F31DAAB80D68}">
          <p14:sldIdLst>
            <p14:sldId id="523"/>
            <p14:sldId id="524"/>
            <p14:sldId id="525"/>
            <p14:sldId id="526"/>
            <p14:sldId id="527"/>
            <p14:sldId id="528"/>
            <p14:sldId id="529"/>
            <p14:sldId id="530"/>
            <p14:sldId id="531"/>
            <p14:sldId id="537"/>
            <p14:sldId id="538"/>
            <p14:sldId id="539"/>
            <p14:sldId id="277"/>
            <p14:sldId id="278"/>
            <p14:sldId id="279"/>
            <p14:sldId id="280"/>
            <p14:sldId id="281"/>
            <p14:sldId id="282"/>
            <p14:sldId id="283"/>
            <p14:sldId id="284"/>
            <p14:sldId id="285"/>
            <p14:sldId id="286"/>
            <p14:sldId id="287"/>
          </p14:sldIdLst>
        </p14:section>
        <p14:section name="Finding a Good Pivot" id="{3C2490F4-CAC9-4377-8D37-01065ACC24A1}">
          <p14:sldIdLst>
            <p14:sldId id="289"/>
            <p14:sldId id="540"/>
            <p14:sldId id="616"/>
            <p14:sldId id="617"/>
            <p14:sldId id="618"/>
            <p14:sldId id="619"/>
            <p14:sldId id="565"/>
            <p14:sldId id="566"/>
            <p14:sldId id="567"/>
            <p14:sldId id="568"/>
            <p14:sldId id="569"/>
            <p14:sldId id="570"/>
            <p14:sldId id="571"/>
            <p14:sldId id="572"/>
            <p14:sldId id="314"/>
            <p14:sldId id="544"/>
            <p14:sldId id="545"/>
            <p14:sldId id="546"/>
            <p14:sldId id="563"/>
            <p14:sldId id="564"/>
          </p14:sldIdLst>
        </p14:section>
        <p14:section name="Analysis" id="{11A8AD26-32E3-49FE-8438-314F64DF72B9}">
          <p14:sldIdLst>
            <p14:sldId id="316"/>
            <p14:sldId id="317"/>
            <p14:sldId id="318"/>
            <p14:sldId id="319"/>
            <p14:sldId id="320"/>
            <p14:sldId id="321"/>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Jack Snoeyink" initials="JS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06BA"/>
    <a:srgbClr val="FDFDFD"/>
    <a:srgbClr val="F8F8F8"/>
    <a:srgbClr val="FFFFFF"/>
    <a:srgbClr val="EAEAEA"/>
    <a:srgbClr val="DCDCDC"/>
    <a:srgbClr val="D24726"/>
    <a:srgbClr val="FF9B45"/>
    <a:srgbClr val="DD462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5" autoAdjust="0"/>
    <p:restoredTop sz="94241" autoAdjust="0"/>
  </p:normalViewPr>
  <p:slideViewPr>
    <p:cSldViewPr snapToGrid="0">
      <p:cViewPr varScale="1">
        <p:scale>
          <a:sx n="81" d="100"/>
          <a:sy n="81" d="100"/>
        </p:scale>
        <p:origin x="1579"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01.xml"/><Relationship Id="rId21" Type="http://schemas.openxmlformats.org/officeDocument/2006/relationships/slide" Target="slides/slide5.xml"/><Relationship Id="rId42" Type="http://schemas.openxmlformats.org/officeDocument/2006/relationships/slide" Target="slides/slide26.xml"/><Relationship Id="rId63" Type="http://schemas.openxmlformats.org/officeDocument/2006/relationships/slide" Target="slides/slide47.xml"/><Relationship Id="rId84" Type="http://schemas.openxmlformats.org/officeDocument/2006/relationships/slide" Target="slides/slide68.xml"/><Relationship Id="rId138" Type="http://schemas.openxmlformats.org/officeDocument/2006/relationships/slide" Target="slides/slide122.xml"/><Relationship Id="rId159" Type="http://schemas.openxmlformats.org/officeDocument/2006/relationships/slide" Target="slides/slide143.xml"/><Relationship Id="rId170" Type="http://schemas.openxmlformats.org/officeDocument/2006/relationships/slide" Target="slides/slide154.xml"/><Relationship Id="rId107" Type="http://schemas.openxmlformats.org/officeDocument/2006/relationships/slide" Target="slides/slide91.xml"/><Relationship Id="rId11" Type="http://schemas.openxmlformats.org/officeDocument/2006/relationships/slideMaster" Target="slideMasters/slideMaster8.xml"/><Relationship Id="rId32" Type="http://schemas.openxmlformats.org/officeDocument/2006/relationships/slide" Target="slides/slide16.xml"/><Relationship Id="rId53" Type="http://schemas.openxmlformats.org/officeDocument/2006/relationships/slide" Target="slides/slide37.xml"/><Relationship Id="rId74" Type="http://schemas.openxmlformats.org/officeDocument/2006/relationships/slide" Target="slides/slide58.xml"/><Relationship Id="rId128" Type="http://schemas.openxmlformats.org/officeDocument/2006/relationships/slide" Target="slides/slide112.xml"/><Relationship Id="rId149" Type="http://schemas.openxmlformats.org/officeDocument/2006/relationships/slide" Target="slides/slide133.xml"/><Relationship Id="rId5" Type="http://schemas.openxmlformats.org/officeDocument/2006/relationships/slideMaster" Target="slideMasters/slideMaster2.xml"/><Relationship Id="rId95" Type="http://schemas.openxmlformats.org/officeDocument/2006/relationships/slide" Target="slides/slide79.xml"/><Relationship Id="rId160" Type="http://schemas.openxmlformats.org/officeDocument/2006/relationships/slide" Target="slides/slide144.xml"/><Relationship Id="rId181" Type="http://schemas.openxmlformats.org/officeDocument/2006/relationships/viewProps" Target="viewProps.xml"/><Relationship Id="rId22" Type="http://schemas.openxmlformats.org/officeDocument/2006/relationships/slide" Target="slides/slide6.xml"/><Relationship Id="rId43" Type="http://schemas.openxmlformats.org/officeDocument/2006/relationships/slide" Target="slides/slide27.xml"/><Relationship Id="rId64" Type="http://schemas.openxmlformats.org/officeDocument/2006/relationships/slide" Target="slides/slide48.xml"/><Relationship Id="rId118" Type="http://schemas.openxmlformats.org/officeDocument/2006/relationships/slide" Target="slides/slide102.xml"/><Relationship Id="rId139" Type="http://schemas.openxmlformats.org/officeDocument/2006/relationships/slide" Target="slides/slide123.xml"/><Relationship Id="rId85" Type="http://schemas.openxmlformats.org/officeDocument/2006/relationships/slide" Target="slides/slide69.xml"/><Relationship Id="rId150" Type="http://schemas.openxmlformats.org/officeDocument/2006/relationships/slide" Target="slides/slide134.xml"/><Relationship Id="rId171" Type="http://schemas.openxmlformats.org/officeDocument/2006/relationships/slide" Target="slides/slide155.xml"/><Relationship Id="rId12" Type="http://schemas.openxmlformats.org/officeDocument/2006/relationships/slideMaster" Target="slideMasters/slideMaster9.xml"/><Relationship Id="rId33" Type="http://schemas.openxmlformats.org/officeDocument/2006/relationships/slide" Target="slides/slide17.xml"/><Relationship Id="rId108" Type="http://schemas.openxmlformats.org/officeDocument/2006/relationships/slide" Target="slides/slide92.xml"/><Relationship Id="rId129" Type="http://schemas.openxmlformats.org/officeDocument/2006/relationships/slide" Target="slides/slide113.xml"/><Relationship Id="rId54" Type="http://schemas.openxmlformats.org/officeDocument/2006/relationships/slide" Target="slides/slide38.xml"/><Relationship Id="rId75" Type="http://schemas.openxmlformats.org/officeDocument/2006/relationships/slide" Target="slides/slide59.xml"/><Relationship Id="rId96" Type="http://schemas.openxmlformats.org/officeDocument/2006/relationships/slide" Target="slides/slide80.xml"/><Relationship Id="rId140" Type="http://schemas.openxmlformats.org/officeDocument/2006/relationships/slide" Target="slides/slide124.xml"/><Relationship Id="rId161" Type="http://schemas.openxmlformats.org/officeDocument/2006/relationships/slide" Target="slides/slide145.xml"/><Relationship Id="rId182" Type="http://schemas.openxmlformats.org/officeDocument/2006/relationships/theme" Target="theme/theme1.xml"/><Relationship Id="rId6" Type="http://schemas.openxmlformats.org/officeDocument/2006/relationships/slideMaster" Target="slideMasters/slideMaster3.xml"/><Relationship Id="rId23" Type="http://schemas.openxmlformats.org/officeDocument/2006/relationships/slide" Target="slides/slide7.xml"/><Relationship Id="rId119" Type="http://schemas.openxmlformats.org/officeDocument/2006/relationships/slide" Target="slides/slide103.xml"/><Relationship Id="rId44" Type="http://schemas.openxmlformats.org/officeDocument/2006/relationships/slide" Target="slides/slide28.xml"/><Relationship Id="rId60" Type="http://schemas.openxmlformats.org/officeDocument/2006/relationships/slide" Target="slides/slide44.xml"/><Relationship Id="rId65" Type="http://schemas.openxmlformats.org/officeDocument/2006/relationships/slide" Target="slides/slide49.xml"/><Relationship Id="rId81" Type="http://schemas.openxmlformats.org/officeDocument/2006/relationships/slide" Target="slides/slide65.xml"/><Relationship Id="rId86" Type="http://schemas.openxmlformats.org/officeDocument/2006/relationships/slide" Target="slides/slide70.xml"/><Relationship Id="rId130" Type="http://schemas.openxmlformats.org/officeDocument/2006/relationships/slide" Target="slides/slide114.xml"/><Relationship Id="rId135" Type="http://schemas.openxmlformats.org/officeDocument/2006/relationships/slide" Target="slides/slide119.xml"/><Relationship Id="rId151" Type="http://schemas.openxmlformats.org/officeDocument/2006/relationships/slide" Target="slides/slide135.xml"/><Relationship Id="rId156" Type="http://schemas.openxmlformats.org/officeDocument/2006/relationships/slide" Target="slides/slide140.xml"/><Relationship Id="rId177" Type="http://schemas.openxmlformats.org/officeDocument/2006/relationships/notesMaster" Target="notesMasters/notesMaster1.xml"/><Relationship Id="rId172" Type="http://schemas.openxmlformats.org/officeDocument/2006/relationships/slide" Target="slides/slide156.xml"/><Relationship Id="rId13" Type="http://schemas.openxmlformats.org/officeDocument/2006/relationships/slideMaster" Target="slideMasters/slideMaster10.xml"/><Relationship Id="rId18" Type="http://schemas.openxmlformats.org/officeDocument/2006/relationships/slide" Target="slides/slide2.xml"/><Relationship Id="rId39" Type="http://schemas.openxmlformats.org/officeDocument/2006/relationships/slide" Target="slides/slide23.xml"/><Relationship Id="rId109" Type="http://schemas.openxmlformats.org/officeDocument/2006/relationships/slide" Target="slides/slide93.xml"/><Relationship Id="rId34" Type="http://schemas.openxmlformats.org/officeDocument/2006/relationships/slide" Target="slides/slide18.xml"/><Relationship Id="rId50" Type="http://schemas.openxmlformats.org/officeDocument/2006/relationships/slide" Target="slides/slide34.xml"/><Relationship Id="rId55" Type="http://schemas.openxmlformats.org/officeDocument/2006/relationships/slide" Target="slides/slide39.xml"/><Relationship Id="rId76" Type="http://schemas.openxmlformats.org/officeDocument/2006/relationships/slide" Target="slides/slide60.xml"/><Relationship Id="rId97" Type="http://schemas.openxmlformats.org/officeDocument/2006/relationships/slide" Target="slides/slide81.xml"/><Relationship Id="rId104" Type="http://schemas.openxmlformats.org/officeDocument/2006/relationships/slide" Target="slides/slide88.xml"/><Relationship Id="rId120" Type="http://schemas.openxmlformats.org/officeDocument/2006/relationships/slide" Target="slides/slide104.xml"/><Relationship Id="rId125" Type="http://schemas.openxmlformats.org/officeDocument/2006/relationships/slide" Target="slides/slide109.xml"/><Relationship Id="rId141" Type="http://schemas.openxmlformats.org/officeDocument/2006/relationships/slide" Target="slides/slide125.xml"/><Relationship Id="rId146" Type="http://schemas.openxmlformats.org/officeDocument/2006/relationships/slide" Target="slides/slide130.xml"/><Relationship Id="rId167" Type="http://schemas.openxmlformats.org/officeDocument/2006/relationships/slide" Target="slides/slide151.xml"/><Relationship Id="rId7" Type="http://schemas.openxmlformats.org/officeDocument/2006/relationships/slideMaster" Target="slideMasters/slideMaster4.xml"/><Relationship Id="rId71" Type="http://schemas.openxmlformats.org/officeDocument/2006/relationships/slide" Target="slides/slide55.xml"/><Relationship Id="rId92" Type="http://schemas.openxmlformats.org/officeDocument/2006/relationships/slide" Target="slides/slide76.xml"/><Relationship Id="rId162" Type="http://schemas.openxmlformats.org/officeDocument/2006/relationships/slide" Target="slides/slide146.xml"/><Relationship Id="rId183"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13.xml"/><Relationship Id="rId24" Type="http://schemas.openxmlformats.org/officeDocument/2006/relationships/slide" Target="slides/slide8.xml"/><Relationship Id="rId40" Type="http://schemas.openxmlformats.org/officeDocument/2006/relationships/slide" Target="slides/slide24.xml"/><Relationship Id="rId45" Type="http://schemas.openxmlformats.org/officeDocument/2006/relationships/slide" Target="slides/slide29.xml"/><Relationship Id="rId66" Type="http://schemas.openxmlformats.org/officeDocument/2006/relationships/slide" Target="slides/slide50.xml"/><Relationship Id="rId87" Type="http://schemas.openxmlformats.org/officeDocument/2006/relationships/slide" Target="slides/slide71.xml"/><Relationship Id="rId110" Type="http://schemas.openxmlformats.org/officeDocument/2006/relationships/slide" Target="slides/slide94.xml"/><Relationship Id="rId115" Type="http://schemas.openxmlformats.org/officeDocument/2006/relationships/slide" Target="slides/slide99.xml"/><Relationship Id="rId131" Type="http://schemas.openxmlformats.org/officeDocument/2006/relationships/slide" Target="slides/slide115.xml"/><Relationship Id="rId136" Type="http://schemas.openxmlformats.org/officeDocument/2006/relationships/slide" Target="slides/slide120.xml"/><Relationship Id="rId157" Type="http://schemas.openxmlformats.org/officeDocument/2006/relationships/slide" Target="slides/slide141.xml"/><Relationship Id="rId178" Type="http://schemas.openxmlformats.org/officeDocument/2006/relationships/handoutMaster" Target="handoutMasters/handoutMaster1.xml"/><Relationship Id="rId61" Type="http://schemas.openxmlformats.org/officeDocument/2006/relationships/slide" Target="slides/slide45.xml"/><Relationship Id="rId82" Type="http://schemas.openxmlformats.org/officeDocument/2006/relationships/slide" Target="slides/slide66.xml"/><Relationship Id="rId152" Type="http://schemas.openxmlformats.org/officeDocument/2006/relationships/slide" Target="slides/slide136.xml"/><Relationship Id="rId173" Type="http://schemas.openxmlformats.org/officeDocument/2006/relationships/slide" Target="slides/slide157.xml"/><Relationship Id="rId19" Type="http://schemas.openxmlformats.org/officeDocument/2006/relationships/slide" Target="slides/slide3.xml"/><Relationship Id="rId14" Type="http://schemas.openxmlformats.org/officeDocument/2006/relationships/slideMaster" Target="slideMasters/slideMaster11.xml"/><Relationship Id="rId30" Type="http://schemas.openxmlformats.org/officeDocument/2006/relationships/slide" Target="slides/slide14.xml"/><Relationship Id="rId35" Type="http://schemas.openxmlformats.org/officeDocument/2006/relationships/slide" Target="slides/slide19.xml"/><Relationship Id="rId56" Type="http://schemas.openxmlformats.org/officeDocument/2006/relationships/slide" Target="slides/slide40.xml"/><Relationship Id="rId77" Type="http://schemas.openxmlformats.org/officeDocument/2006/relationships/slide" Target="slides/slide61.xml"/><Relationship Id="rId100" Type="http://schemas.openxmlformats.org/officeDocument/2006/relationships/slide" Target="slides/slide84.xml"/><Relationship Id="rId105" Type="http://schemas.openxmlformats.org/officeDocument/2006/relationships/slide" Target="slides/slide89.xml"/><Relationship Id="rId126" Type="http://schemas.openxmlformats.org/officeDocument/2006/relationships/slide" Target="slides/slide110.xml"/><Relationship Id="rId147" Type="http://schemas.openxmlformats.org/officeDocument/2006/relationships/slide" Target="slides/slide131.xml"/><Relationship Id="rId168" Type="http://schemas.openxmlformats.org/officeDocument/2006/relationships/slide" Target="slides/slide152.xml"/><Relationship Id="rId8" Type="http://schemas.openxmlformats.org/officeDocument/2006/relationships/slideMaster" Target="slideMasters/slideMaster5.xml"/><Relationship Id="rId51" Type="http://schemas.openxmlformats.org/officeDocument/2006/relationships/slide" Target="slides/slide35.xml"/><Relationship Id="rId72" Type="http://schemas.openxmlformats.org/officeDocument/2006/relationships/slide" Target="slides/slide56.xml"/><Relationship Id="rId93" Type="http://schemas.openxmlformats.org/officeDocument/2006/relationships/slide" Target="slides/slide77.xml"/><Relationship Id="rId98" Type="http://schemas.openxmlformats.org/officeDocument/2006/relationships/slide" Target="slides/slide82.xml"/><Relationship Id="rId121" Type="http://schemas.openxmlformats.org/officeDocument/2006/relationships/slide" Target="slides/slide105.xml"/><Relationship Id="rId142" Type="http://schemas.openxmlformats.org/officeDocument/2006/relationships/slide" Target="slides/slide126.xml"/><Relationship Id="rId163" Type="http://schemas.openxmlformats.org/officeDocument/2006/relationships/slide" Target="slides/slide147.xml"/><Relationship Id="rId3" Type="http://schemas.openxmlformats.org/officeDocument/2006/relationships/customXml" Target="../customXml/item3.xml"/><Relationship Id="rId25" Type="http://schemas.openxmlformats.org/officeDocument/2006/relationships/slide" Target="slides/slide9.xml"/><Relationship Id="rId46" Type="http://schemas.openxmlformats.org/officeDocument/2006/relationships/slide" Target="slides/slide30.xml"/><Relationship Id="rId67" Type="http://schemas.openxmlformats.org/officeDocument/2006/relationships/slide" Target="slides/slide51.xml"/><Relationship Id="rId116" Type="http://schemas.openxmlformats.org/officeDocument/2006/relationships/slide" Target="slides/slide100.xml"/><Relationship Id="rId137" Type="http://schemas.openxmlformats.org/officeDocument/2006/relationships/slide" Target="slides/slide121.xml"/><Relationship Id="rId158" Type="http://schemas.openxmlformats.org/officeDocument/2006/relationships/slide" Target="slides/slide142.xml"/><Relationship Id="rId20" Type="http://schemas.openxmlformats.org/officeDocument/2006/relationships/slide" Target="slides/slide4.xml"/><Relationship Id="rId41" Type="http://schemas.openxmlformats.org/officeDocument/2006/relationships/slide" Target="slides/slide25.xml"/><Relationship Id="rId62" Type="http://schemas.openxmlformats.org/officeDocument/2006/relationships/slide" Target="slides/slide46.xml"/><Relationship Id="rId83" Type="http://schemas.openxmlformats.org/officeDocument/2006/relationships/slide" Target="slides/slide67.xml"/><Relationship Id="rId88" Type="http://schemas.openxmlformats.org/officeDocument/2006/relationships/slide" Target="slides/slide72.xml"/><Relationship Id="rId111" Type="http://schemas.openxmlformats.org/officeDocument/2006/relationships/slide" Target="slides/slide95.xml"/><Relationship Id="rId132" Type="http://schemas.openxmlformats.org/officeDocument/2006/relationships/slide" Target="slides/slide116.xml"/><Relationship Id="rId153" Type="http://schemas.openxmlformats.org/officeDocument/2006/relationships/slide" Target="slides/slide137.xml"/><Relationship Id="rId174" Type="http://schemas.openxmlformats.org/officeDocument/2006/relationships/slide" Target="slides/slide158.xml"/><Relationship Id="rId179" Type="http://schemas.openxmlformats.org/officeDocument/2006/relationships/commentAuthors" Target="commentAuthors.xml"/><Relationship Id="rId15" Type="http://schemas.openxmlformats.org/officeDocument/2006/relationships/slideMaster" Target="slideMasters/slideMaster12.xml"/><Relationship Id="rId36" Type="http://schemas.openxmlformats.org/officeDocument/2006/relationships/slide" Target="slides/slide20.xml"/><Relationship Id="rId57" Type="http://schemas.openxmlformats.org/officeDocument/2006/relationships/slide" Target="slides/slide41.xml"/><Relationship Id="rId106" Type="http://schemas.openxmlformats.org/officeDocument/2006/relationships/slide" Target="slides/slide90.xml"/><Relationship Id="rId127" Type="http://schemas.openxmlformats.org/officeDocument/2006/relationships/slide" Target="slides/slide111.xml"/><Relationship Id="rId10" Type="http://schemas.openxmlformats.org/officeDocument/2006/relationships/slideMaster" Target="slideMasters/slideMaster7.xml"/><Relationship Id="rId31" Type="http://schemas.openxmlformats.org/officeDocument/2006/relationships/slide" Target="slides/slide15.xml"/><Relationship Id="rId52" Type="http://schemas.openxmlformats.org/officeDocument/2006/relationships/slide" Target="slides/slide36.xml"/><Relationship Id="rId73" Type="http://schemas.openxmlformats.org/officeDocument/2006/relationships/slide" Target="slides/slide57.xml"/><Relationship Id="rId78" Type="http://schemas.openxmlformats.org/officeDocument/2006/relationships/slide" Target="slides/slide62.xml"/><Relationship Id="rId94" Type="http://schemas.openxmlformats.org/officeDocument/2006/relationships/slide" Target="slides/slide78.xml"/><Relationship Id="rId99" Type="http://schemas.openxmlformats.org/officeDocument/2006/relationships/slide" Target="slides/slide83.xml"/><Relationship Id="rId101" Type="http://schemas.openxmlformats.org/officeDocument/2006/relationships/slide" Target="slides/slide85.xml"/><Relationship Id="rId122" Type="http://schemas.openxmlformats.org/officeDocument/2006/relationships/slide" Target="slides/slide106.xml"/><Relationship Id="rId143" Type="http://schemas.openxmlformats.org/officeDocument/2006/relationships/slide" Target="slides/slide127.xml"/><Relationship Id="rId148" Type="http://schemas.openxmlformats.org/officeDocument/2006/relationships/slide" Target="slides/slide132.xml"/><Relationship Id="rId164" Type="http://schemas.openxmlformats.org/officeDocument/2006/relationships/slide" Target="slides/slide148.xml"/><Relationship Id="rId169" Type="http://schemas.openxmlformats.org/officeDocument/2006/relationships/slide" Target="slides/slide153.xml"/><Relationship Id="rId4" Type="http://schemas.openxmlformats.org/officeDocument/2006/relationships/slideMaster" Target="slideMasters/slideMaster1.xml"/><Relationship Id="rId9" Type="http://schemas.openxmlformats.org/officeDocument/2006/relationships/slideMaster" Target="slideMasters/slideMaster6.xml"/><Relationship Id="rId180" Type="http://schemas.openxmlformats.org/officeDocument/2006/relationships/presProps" Target="presProps.xml"/><Relationship Id="rId26" Type="http://schemas.openxmlformats.org/officeDocument/2006/relationships/slide" Target="slides/slide10.xml"/><Relationship Id="rId47" Type="http://schemas.openxmlformats.org/officeDocument/2006/relationships/slide" Target="slides/slide31.xml"/><Relationship Id="rId68" Type="http://schemas.openxmlformats.org/officeDocument/2006/relationships/slide" Target="slides/slide52.xml"/><Relationship Id="rId89" Type="http://schemas.openxmlformats.org/officeDocument/2006/relationships/slide" Target="slides/slide73.xml"/><Relationship Id="rId112" Type="http://schemas.openxmlformats.org/officeDocument/2006/relationships/slide" Target="slides/slide96.xml"/><Relationship Id="rId133" Type="http://schemas.openxmlformats.org/officeDocument/2006/relationships/slide" Target="slides/slide117.xml"/><Relationship Id="rId154" Type="http://schemas.openxmlformats.org/officeDocument/2006/relationships/slide" Target="slides/slide138.xml"/><Relationship Id="rId175" Type="http://schemas.openxmlformats.org/officeDocument/2006/relationships/slide" Target="slides/slide159.xml"/><Relationship Id="rId16" Type="http://schemas.openxmlformats.org/officeDocument/2006/relationships/slideMaster" Target="slideMasters/slideMaster13.xml"/><Relationship Id="rId37" Type="http://schemas.openxmlformats.org/officeDocument/2006/relationships/slide" Target="slides/slide21.xml"/><Relationship Id="rId58" Type="http://schemas.openxmlformats.org/officeDocument/2006/relationships/slide" Target="slides/slide42.xml"/><Relationship Id="rId79" Type="http://schemas.openxmlformats.org/officeDocument/2006/relationships/slide" Target="slides/slide63.xml"/><Relationship Id="rId102" Type="http://schemas.openxmlformats.org/officeDocument/2006/relationships/slide" Target="slides/slide86.xml"/><Relationship Id="rId123" Type="http://schemas.openxmlformats.org/officeDocument/2006/relationships/slide" Target="slides/slide107.xml"/><Relationship Id="rId144" Type="http://schemas.openxmlformats.org/officeDocument/2006/relationships/slide" Target="slides/slide128.xml"/><Relationship Id="rId90" Type="http://schemas.openxmlformats.org/officeDocument/2006/relationships/slide" Target="slides/slide74.xml"/><Relationship Id="rId165" Type="http://schemas.openxmlformats.org/officeDocument/2006/relationships/slide" Target="slides/slide149.xml"/><Relationship Id="rId27" Type="http://schemas.openxmlformats.org/officeDocument/2006/relationships/slide" Target="slides/slide11.xml"/><Relationship Id="rId48" Type="http://schemas.openxmlformats.org/officeDocument/2006/relationships/slide" Target="slides/slide32.xml"/><Relationship Id="rId69" Type="http://schemas.openxmlformats.org/officeDocument/2006/relationships/slide" Target="slides/slide53.xml"/><Relationship Id="rId113" Type="http://schemas.openxmlformats.org/officeDocument/2006/relationships/slide" Target="slides/slide97.xml"/><Relationship Id="rId134" Type="http://schemas.openxmlformats.org/officeDocument/2006/relationships/slide" Target="slides/slide118.xml"/><Relationship Id="rId80" Type="http://schemas.openxmlformats.org/officeDocument/2006/relationships/slide" Target="slides/slide64.xml"/><Relationship Id="rId155" Type="http://schemas.openxmlformats.org/officeDocument/2006/relationships/slide" Target="slides/slide139.xml"/><Relationship Id="rId176" Type="http://schemas.openxmlformats.org/officeDocument/2006/relationships/slide" Target="slides/slide160.xml"/><Relationship Id="rId17" Type="http://schemas.openxmlformats.org/officeDocument/2006/relationships/slide" Target="slides/slide1.xml"/><Relationship Id="rId38" Type="http://schemas.openxmlformats.org/officeDocument/2006/relationships/slide" Target="slides/slide22.xml"/><Relationship Id="rId59" Type="http://schemas.openxmlformats.org/officeDocument/2006/relationships/slide" Target="slides/slide43.xml"/><Relationship Id="rId103" Type="http://schemas.openxmlformats.org/officeDocument/2006/relationships/slide" Target="slides/slide87.xml"/><Relationship Id="rId124" Type="http://schemas.openxmlformats.org/officeDocument/2006/relationships/slide" Target="slides/slide108.xml"/><Relationship Id="rId70" Type="http://schemas.openxmlformats.org/officeDocument/2006/relationships/slide" Target="slides/slide54.xml"/><Relationship Id="rId91" Type="http://schemas.openxmlformats.org/officeDocument/2006/relationships/slide" Target="slides/slide75.xml"/><Relationship Id="rId145" Type="http://schemas.openxmlformats.org/officeDocument/2006/relationships/slide" Target="slides/slide129.xml"/><Relationship Id="rId166" Type="http://schemas.openxmlformats.org/officeDocument/2006/relationships/slide" Target="slides/slide150.xml"/><Relationship Id="rId1" Type="http://schemas.openxmlformats.org/officeDocument/2006/relationships/customXml" Target="../customXml/item1.xml"/><Relationship Id="rId28" Type="http://schemas.openxmlformats.org/officeDocument/2006/relationships/slide" Target="slides/slide12.xml"/><Relationship Id="rId49" Type="http://schemas.openxmlformats.org/officeDocument/2006/relationships/slide" Target="slides/slide33.xml"/><Relationship Id="rId114" Type="http://schemas.openxmlformats.org/officeDocument/2006/relationships/slide" Target="slides/slide9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6.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 Id="rId4" Type="http://schemas.openxmlformats.org/officeDocument/2006/relationships/image" Target="../media/image5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4.e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12/20/2021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12/20/2021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470299A-4844-A64B-8D9D-81D063D4E07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37261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2E69A4F-C438-314A-9AB8-B663B0EE338C}" type="slidenum">
              <a:rPr kumimoji="0" lang="en-US" sz="1200" b="0" i="0" u="none" strike="noStrike" kern="1200" cap="none" spc="0" normalizeH="0" baseline="0" noProof="0">
                <a:ln>
                  <a:noFill/>
                </a:ln>
                <a:solidFill>
                  <a:srgbClr val="000000"/>
                </a:solidFill>
                <a:effectLst/>
                <a:uLnTx/>
                <a:uFillTx/>
                <a:latin typeface="Gill San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en-US" sz="1200" b="0" i="0" u="none" strike="noStrike" kern="1200" cap="none" spc="0" normalizeH="0" baseline="0" noProof="0">
              <a:ln>
                <a:noFill/>
              </a:ln>
              <a:solidFill>
                <a:srgbClr val="000000"/>
              </a:solidFill>
              <a:effectLst/>
              <a:uLnTx/>
              <a:uFillTx/>
              <a:latin typeface="Gill Sans"/>
            </a:endParaRPr>
          </a:p>
        </p:txBody>
      </p:sp>
      <p:sp>
        <p:nvSpPr>
          <p:cNvPr id="1925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2515" name="Rectangle 3"/>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470299A-4844-A64B-8D9D-81D063D4E07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37261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84F76FA-C141-7940-B3AB-37EDE13655BD}" type="slidenum">
              <a:rPr kumimoji="0" lang="en-US" sz="1200" b="0" i="0" u="none" strike="noStrike" kern="1200" cap="none" spc="0" normalizeH="0" baseline="0" noProof="0">
                <a:ln>
                  <a:noFill/>
                </a:ln>
                <a:solidFill>
                  <a:srgbClr val="000000"/>
                </a:solidFill>
                <a:effectLst/>
                <a:uLnTx/>
                <a:uFillTx/>
                <a:latin typeface="Gill San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en-US" sz="1200" b="0" i="0" u="none" strike="noStrike" kern="1200" cap="none" spc="0" normalizeH="0" baseline="0" noProof="0">
              <a:ln>
                <a:noFill/>
              </a:ln>
              <a:solidFill>
                <a:srgbClr val="000000"/>
              </a:solidFill>
              <a:effectLst/>
              <a:uLnTx/>
              <a:uFillTx/>
              <a:latin typeface="Gill Sans"/>
            </a:endParaRPr>
          </a:p>
        </p:txBody>
      </p:sp>
      <p:sp>
        <p:nvSpPr>
          <p:cNvPr id="2570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57027" name="Rectangle 3"/>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B99098C3-957A-4CD3-8770-D85D6D6E11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CA93B644-9141-43CA-B619-ECD9F74126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he-IL" altLang="en-US"/>
              <a:t>[] לפני שנציג את השיטה ננסה לראות מה קורה כשממנים להחיל את עיקרון "הפרד ומשול" באופן נאיבי:</a:t>
            </a:r>
          </a:p>
          <a:p>
            <a:pPr eaLnBrk="1" hangingPunct="1">
              <a:spcBef>
                <a:spcPct val="0"/>
              </a:spcBef>
            </a:pPr>
            <a:r>
              <a:rPr lang="he-IL" altLang="en-US"/>
              <a:t>[] כדי לכפול זוג מטריצות </a:t>
            </a:r>
            <a:r>
              <a:rPr lang="en-US" altLang="en-US">
                <a:cs typeface="Arial" panose="020B0604020202020204" pitchFamily="34" charset="0"/>
              </a:rPr>
              <a:t>A</a:t>
            </a:r>
            <a:r>
              <a:rPr lang="he-IL" altLang="en-US"/>
              <a:t> וְ – </a:t>
            </a:r>
            <a:r>
              <a:rPr lang="en-US" altLang="en-US">
                <a:cs typeface="Arial" panose="020B0604020202020204" pitchFamily="34" charset="0"/>
              </a:rPr>
              <a:t>B</a:t>
            </a:r>
            <a:r>
              <a:rPr lang="he-IL" altLang="en-US"/>
              <a:t> בגודל </a:t>
            </a:r>
            <a:r>
              <a:rPr lang="en-US" altLang="en-US">
                <a:cs typeface="Arial" panose="020B0604020202020204" pitchFamily="34" charset="0"/>
              </a:rPr>
              <a:t>n</a:t>
            </a:r>
            <a:r>
              <a:rPr lang="he-IL" altLang="en-US"/>
              <a:t>, נחלק כל אחת מן המטריצות לארבע מטריצות בגודל </a:t>
            </a:r>
            <a:r>
              <a:rPr lang="en-US" altLang="en-US">
                <a:cs typeface="Arial" panose="020B0604020202020204" pitchFamily="34" charset="0"/>
              </a:rPr>
              <a:t>n/2</a:t>
            </a:r>
            <a:r>
              <a:rPr lang="he-IL" altLang="en-US"/>
              <a:t>.</a:t>
            </a:r>
          </a:p>
          <a:p>
            <a:pPr eaLnBrk="1" hangingPunct="1">
              <a:spcBef>
                <a:spcPct val="0"/>
              </a:spcBef>
            </a:pPr>
            <a:r>
              <a:rPr lang="he-IL" altLang="en-US"/>
              <a:t>[] נבחין כי במטריצת התוצאה, כל רבע ממנה מחושב על ידי מכפלת זוג רבעים של המטריצות המקוריות.</a:t>
            </a:r>
          </a:p>
          <a:p>
            <a:pPr eaLnBrk="1" hangingPunct="1">
              <a:spcBef>
                <a:spcPct val="0"/>
              </a:spcBef>
            </a:pPr>
            <a:r>
              <a:rPr lang="he-IL" altLang="en-US"/>
              <a:t>[] חישוב של כל רבע במטריצת התוצאה דורש שתי פעולות מכפלה של מטריצות קטנות יותר ופעולת חיבור.</a:t>
            </a:r>
          </a:p>
          <a:p>
            <a:pPr eaLnBrk="1" hangingPunct="1">
              <a:spcBef>
                <a:spcPct val="0"/>
              </a:spcBef>
            </a:pPr>
            <a:r>
              <a:rPr lang="he-IL" altLang="en-US"/>
              <a:t>[] בסה"כ נדרשות 8 פעולות כפל וארבע פעולות חיבור. לכן, זמן הריצה יכול להיות מחושב לפי נוסחת נסיגה.</a:t>
            </a:r>
          </a:p>
          <a:p>
            <a:pPr eaLnBrk="1" hangingPunct="1">
              <a:spcBef>
                <a:spcPct val="0"/>
              </a:spcBef>
            </a:pPr>
            <a:r>
              <a:rPr lang="he-IL" altLang="en-US"/>
              <a:t>[] על ידי שימוש במשפט המאסטר, אפשר למצוא כי מהנוסחה נובע שזמן הריצה נשאר באותו סדר גודל</a:t>
            </a:r>
          </a:p>
          <a:p>
            <a:pPr eaLnBrk="1" hangingPunct="1">
              <a:spcBef>
                <a:spcPct val="0"/>
              </a:spcBef>
            </a:pPr>
            <a:r>
              <a:rPr lang="he-IL" altLang="en-US"/>
              <a:t>   כפי שהיה אם היינו מבצעים את המכפלה באופן נאיבי.</a:t>
            </a:r>
          </a:p>
          <a:p>
            <a:pPr eaLnBrk="1" hangingPunct="1">
              <a:spcBef>
                <a:spcPct val="0"/>
              </a:spcBef>
            </a:pPr>
            <a:r>
              <a:rPr lang="he-IL" altLang="en-US"/>
              <a:t>[] האם ניתן לחשוב על שיטה טובה יותר המבוססת על עיקרון "הפרד ומשול"?</a:t>
            </a:r>
          </a:p>
        </p:txBody>
      </p:sp>
      <p:sp>
        <p:nvSpPr>
          <p:cNvPr id="37892" name="Slide Number Placeholder 3">
            <a:extLst>
              <a:ext uri="{FF2B5EF4-FFF2-40B4-BE49-F238E27FC236}">
                <a16:creationId xmlns:a16="http://schemas.microsoft.com/office/drawing/2014/main" id="{072D2257-14BC-41FE-A346-DCA45DFB97A6}"/>
              </a:ext>
            </a:extLst>
          </p:cNvPr>
          <p:cNvSpPr txBox="1">
            <a:spLocks noGrp="1"/>
          </p:cNvSpPr>
          <p:nvPr/>
        </p:nvSpPr>
        <p:spPr bwMode="auto">
          <a:xfrm>
            <a:off x="1588"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ase" latinLnBrk="0" hangingPunct="1">
              <a:lnSpc>
                <a:spcPct val="100000"/>
              </a:lnSpc>
              <a:spcBef>
                <a:spcPct val="0"/>
              </a:spcBef>
              <a:spcAft>
                <a:spcPct val="0"/>
              </a:spcAft>
              <a:buClrTx/>
              <a:buSzTx/>
              <a:buFontTx/>
              <a:buNone/>
              <a:tabLst/>
              <a:defRPr/>
            </a:pPr>
            <a:fld id="{FFA7E8A7-C664-4DD4-AA8B-00DA62D5A199}" type="slidenum">
              <a:rPr kumimoji="0" lang="ar-SA"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1" eaLnBrk="1" fontAlgn="base" latinLnBrk="0" hangingPunct="1">
                <a:lnSpc>
                  <a:spcPct val="100000"/>
                </a:lnSpc>
                <a:spcBef>
                  <a:spcPct val="0"/>
                </a:spcBef>
                <a:spcAft>
                  <a:spcPct val="0"/>
                </a:spcAft>
                <a:buClrTx/>
                <a:buSzTx/>
                <a:buFontTx/>
                <a:buNone/>
                <a:tabLst/>
                <a:defRPr/>
              </a:pPr>
              <a:t>32</a:t>
            </a:fld>
            <a:endParaRPr kumimoji="0" lang="he-IL"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ECEB21EB-645A-49B1-BE06-F9E834D626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0E01E541-6E09-4866-8BD8-0B1D66B8B1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he-IL" altLang="en-US"/>
              <a:t>[] </a:t>
            </a:r>
            <a:r>
              <a:rPr lang="he-IL" altLang="en-US" b="1"/>
              <a:t>המהות של השיטה של </a:t>
            </a:r>
            <a:r>
              <a:rPr lang="en-US" altLang="en-US" b="1">
                <a:cs typeface="Arial" panose="020B0604020202020204" pitchFamily="34" charset="0"/>
              </a:rPr>
              <a:t>Srassen</a:t>
            </a:r>
            <a:r>
              <a:rPr lang="he-IL" altLang="en-US"/>
              <a:t>:</a:t>
            </a:r>
            <a:r>
              <a:rPr lang="he-IL" altLang="en-US" b="1"/>
              <a:t> </a:t>
            </a:r>
            <a:r>
              <a:rPr lang="he-IL" altLang="en-US"/>
              <a:t>הפחתה במכפלה אחת של מטריצות על חשבון מספר פעולות חיבור וחיסור נוספות.</a:t>
            </a:r>
          </a:p>
          <a:p>
            <a:pPr eaLnBrk="1" hangingPunct="1">
              <a:spcBef>
                <a:spcPct val="0"/>
              </a:spcBef>
            </a:pPr>
            <a:r>
              <a:rPr lang="he-IL" altLang="en-US"/>
              <a:t>[] מכפלת המטריצות הקטנות  יותר הנובעות מחלוקה המטריצות המקוריות לארבעה רבעים, מחושבת באופן רקורסיבי.</a:t>
            </a:r>
          </a:p>
          <a:p>
            <a:pPr eaLnBrk="1" hangingPunct="1">
              <a:spcBef>
                <a:spcPct val="0"/>
              </a:spcBef>
            </a:pPr>
            <a:r>
              <a:rPr lang="he-IL" altLang="en-US"/>
              <a:t>[] בסה"כ בכל שלב יש לנו 7 פעולות מכפלה </a:t>
            </a:r>
            <a:r>
              <a:rPr lang="he-IL" altLang="en-US" b="1"/>
              <a:t>והרבה</a:t>
            </a:r>
            <a:r>
              <a:rPr lang="he-IL" altLang="en-US"/>
              <a:t> פעולות חיבור וחיבור שדורשות זמן בסדר גודל של </a:t>
            </a:r>
            <a:r>
              <a:rPr lang="en-US" altLang="en-US">
                <a:cs typeface="Arial" panose="020B0604020202020204" pitchFamily="34" charset="0"/>
              </a:rPr>
              <a:t>O(n</a:t>
            </a:r>
            <a:r>
              <a:rPr lang="en-US" altLang="en-US" baseline="30000">
                <a:cs typeface="Arial" panose="020B0604020202020204" pitchFamily="34" charset="0"/>
              </a:rPr>
              <a:t>2</a:t>
            </a:r>
            <a:r>
              <a:rPr lang="en-US" altLang="en-US">
                <a:cs typeface="Arial" panose="020B0604020202020204" pitchFamily="34" charset="0"/>
              </a:rPr>
              <a:t>)</a:t>
            </a:r>
            <a:r>
              <a:rPr lang="he-IL" altLang="en-US"/>
              <a:t>.</a:t>
            </a:r>
            <a:endParaRPr lang="he-IL" altLang="en-US" b="1"/>
          </a:p>
          <a:p>
            <a:pPr eaLnBrk="1" hangingPunct="1">
              <a:spcBef>
                <a:spcPct val="0"/>
              </a:spcBef>
            </a:pPr>
            <a:endParaRPr lang="he-IL" altLang="en-US" b="1"/>
          </a:p>
          <a:p>
            <a:pPr eaLnBrk="1" hangingPunct="1">
              <a:spcBef>
                <a:spcPct val="0"/>
              </a:spcBef>
            </a:pPr>
            <a:r>
              <a:rPr lang="he-IL" altLang="en-US" b="1"/>
              <a:t>הערה:</a:t>
            </a:r>
            <a:r>
              <a:rPr lang="he-IL" altLang="en-US"/>
              <a:t> השיטה של </a:t>
            </a:r>
            <a:r>
              <a:rPr lang="en-US" altLang="en-US">
                <a:cs typeface="Arial" panose="020B0604020202020204" pitchFamily="34" charset="0"/>
              </a:rPr>
              <a:t>Strassen</a:t>
            </a:r>
            <a:r>
              <a:rPr lang="he-IL" altLang="en-US"/>
              <a:t> כוללת פעולות חיבור, כפל </a:t>
            </a:r>
            <a:r>
              <a:rPr lang="he-IL" altLang="en-US" b="1"/>
              <a:t>וחיסור</a:t>
            </a:r>
            <a:r>
              <a:rPr lang="he-IL" altLang="en-US"/>
              <a:t> של מטריצות. פעולות לוגיות המתאימות לחיבור ולכפל הן</a:t>
            </a:r>
          </a:p>
          <a:p>
            <a:pPr eaLnBrk="1" hangingPunct="1">
              <a:spcBef>
                <a:spcPct val="0"/>
              </a:spcBef>
            </a:pPr>
            <a:r>
              <a:rPr lang="en-US" altLang="en-US">
                <a:cs typeface="Arial" panose="020B0604020202020204" pitchFamily="34" charset="0"/>
              </a:rPr>
              <a:t>OR</a:t>
            </a:r>
            <a:r>
              <a:rPr lang="he-IL" altLang="en-US"/>
              <a:t> וְ-</a:t>
            </a:r>
            <a:r>
              <a:rPr lang="en-US" altLang="en-US">
                <a:cs typeface="Arial" panose="020B0604020202020204" pitchFamily="34" charset="0"/>
              </a:rPr>
              <a:t>AND</a:t>
            </a:r>
            <a:r>
              <a:rPr lang="he-IL" altLang="en-US"/>
              <a:t>, אבל חסרה פעולה לוגית מתאימה עבור חיסור. לכן, כדי להתאים את השיטה לכפל מטריצות בוליאניות, תוצאה </a:t>
            </a:r>
          </a:p>
          <a:p>
            <a:pPr eaLnBrk="1" hangingPunct="1">
              <a:spcBef>
                <a:spcPct val="0"/>
              </a:spcBef>
            </a:pPr>
            <a:r>
              <a:rPr lang="he-IL" altLang="en-US"/>
              <a:t>חיובית של מכפלת שורה בעמודה נמיר לערך 1 ותוצאה שהיא 0 נשאיר כמו שהיא. </a:t>
            </a:r>
            <a:r>
              <a:rPr lang="he-IL" altLang="en-US" b="1"/>
              <a:t>לדוגמא:</a:t>
            </a:r>
          </a:p>
          <a:p>
            <a:pPr eaLnBrk="1" hangingPunct="1">
              <a:spcBef>
                <a:spcPct val="0"/>
              </a:spcBef>
            </a:pPr>
            <a:r>
              <a:rPr lang="en-US" altLang="en-US">
                <a:cs typeface="Arial" panose="020B0604020202020204" pitchFamily="34" charset="0"/>
              </a:rPr>
              <a:t>[1 0 1] * [1 1 1] = 1*1 + 0*1 + 1*1 = 2  &gt;&gt; 1</a:t>
            </a:r>
            <a:endParaRPr lang="he-IL" altLang="en-US"/>
          </a:p>
        </p:txBody>
      </p:sp>
      <p:sp>
        <p:nvSpPr>
          <p:cNvPr id="38916" name="Slide Number Placeholder 3">
            <a:extLst>
              <a:ext uri="{FF2B5EF4-FFF2-40B4-BE49-F238E27FC236}">
                <a16:creationId xmlns:a16="http://schemas.microsoft.com/office/drawing/2014/main" id="{CC628E91-5A67-4CD0-AF39-95196AB37D9E}"/>
              </a:ext>
            </a:extLst>
          </p:cNvPr>
          <p:cNvSpPr txBox="1">
            <a:spLocks noGrp="1"/>
          </p:cNvSpPr>
          <p:nvPr/>
        </p:nvSpPr>
        <p:spPr bwMode="auto">
          <a:xfrm>
            <a:off x="1588"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ase" latinLnBrk="0" hangingPunct="1">
              <a:lnSpc>
                <a:spcPct val="100000"/>
              </a:lnSpc>
              <a:spcBef>
                <a:spcPct val="0"/>
              </a:spcBef>
              <a:spcAft>
                <a:spcPct val="0"/>
              </a:spcAft>
              <a:buClrTx/>
              <a:buSzTx/>
              <a:buFontTx/>
              <a:buNone/>
              <a:tabLst/>
              <a:defRPr/>
            </a:pPr>
            <a:fld id="{DDAB1DAF-CEAC-4778-9F47-DAEA7622DA67}" type="slidenum">
              <a:rPr kumimoji="0" lang="ar-SA"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1" eaLnBrk="1" fontAlgn="base" latinLnBrk="0" hangingPunct="1">
                <a:lnSpc>
                  <a:spcPct val="100000"/>
                </a:lnSpc>
                <a:spcBef>
                  <a:spcPct val="0"/>
                </a:spcBef>
                <a:spcAft>
                  <a:spcPct val="0"/>
                </a:spcAft>
                <a:buClrTx/>
                <a:buSzTx/>
                <a:buFontTx/>
                <a:buNone/>
                <a:tabLst/>
                <a:defRPr/>
              </a:pPr>
              <a:t>33</a:t>
            </a:fld>
            <a:endParaRPr kumimoji="0" lang="he-IL"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E4702BA6-9F85-49B7-8630-CBF86436C6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256FE1DE-CA04-409A-A56B-F4CB950244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he-IL" altLang="en-US"/>
              <a:t>[] הפעלה רקורסיבית של השיטה של </a:t>
            </a:r>
            <a:r>
              <a:rPr lang="en-US" altLang="en-US">
                <a:cs typeface="Arial" panose="020B0604020202020204" pitchFamily="34" charset="0"/>
              </a:rPr>
              <a:t>Strassen</a:t>
            </a:r>
            <a:r>
              <a:rPr lang="he-IL" altLang="en-US"/>
              <a:t> בכל מכפלה המתבקשת עבור </a:t>
            </a:r>
            <a:r>
              <a:rPr lang="en-US" altLang="en-US">
                <a:cs typeface="Arial" panose="020B0604020202020204" pitchFamily="34" charset="0"/>
              </a:rPr>
              <a:t>M</a:t>
            </a:r>
            <a:r>
              <a:rPr lang="en-US" altLang="en-US" baseline="-25000">
                <a:cs typeface="Arial" panose="020B0604020202020204" pitchFamily="34" charset="0"/>
              </a:rPr>
              <a:t>i</a:t>
            </a:r>
            <a:r>
              <a:rPr lang="he-IL" altLang="en-US"/>
              <a:t> תיתן את זמן הריצה המתואר.</a:t>
            </a:r>
          </a:p>
          <a:p>
            <a:pPr eaLnBrk="1" hangingPunct="1">
              <a:spcBef>
                <a:spcPct val="0"/>
              </a:spcBef>
            </a:pPr>
            <a:r>
              <a:rPr lang="he-IL" altLang="en-US"/>
              <a:t>[] השיטה של </a:t>
            </a:r>
            <a:r>
              <a:rPr lang="en-US" altLang="en-US">
                <a:cs typeface="Arial" panose="020B0604020202020204" pitchFamily="34" charset="0"/>
              </a:rPr>
              <a:t>Strassen</a:t>
            </a:r>
            <a:r>
              <a:rPr lang="he-IL" altLang="en-US"/>
              <a:t> הוצעה על ידי </a:t>
            </a:r>
            <a:r>
              <a:rPr lang="en-US" altLang="en-US">
                <a:cs typeface="Arial" panose="020B0604020202020204" pitchFamily="34" charset="0"/>
              </a:rPr>
              <a:t>Volker Strassen</a:t>
            </a:r>
            <a:r>
              <a:rPr lang="he-IL" altLang="en-US"/>
              <a:t> בשנת 1969, בערך באותו הזמן בו הוצעה השיטה </a:t>
            </a:r>
          </a:p>
          <a:p>
            <a:pPr eaLnBrk="1" hangingPunct="1">
              <a:spcBef>
                <a:spcPct val="0"/>
              </a:spcBef>
            </a:pPr>
            <a:r>
              <a:rPr lang="he-IL" altLang="en-US"/>
              <a:t>   של ארבעת הרוסים.</a:t>
            </a:r>
          </a:p>
          <a:p>
            <a:pPr eaLnBrk="1" hangingPunct="1">
              <a:spcBef>
                <a:spcPct val="0"/>
              </a:spcBef>
            </a:pPr>
            <a:endParaRPr lang="he-IL" altLang="en-US"/>
          </a:p>
          <a:p>
            <a:pPr eaLnBrk="1" hangingPunct="1">
              <a:spcBef>
                <a:spcPct val="0"/>
              </a:spcBef>
            </a:pPr>
            <a:r>
              <a:rPr lang="en-US" altLang="en-US">
                <a:cs typeface="Arial" panose="020B0604020202020204" pitchFamily="34" charset="0"/>
              </a:rPr>
              <a:t>http://www.cs.berkeley.edu/~virgi/matrixmult.pdf</a:t>
            </a:r>
            <a:endParaRPr lang="he-IL" altLang="en-US"/>
          </a:p>
          <a:p>
            <a:pPr eaLnBrk="1" hangingPunct="1">
              <a:spcBef>
                <a:spcPct val="0"/>
              </a:spcBef>
            </a:pPr>
            <a:r>
              <a:rPr lang="en-US" altLang="en-US">
                <a:cs typeface="Arial" panose="020B0604020202020204" pitchFamily="34" charset="0"/>
              </a:rPr>
              <a:t>http://en.wikipedia.org/wiki/Matrix_multiplication</a:t>
            </a:r>
            <a:endParaRPr lang="he-IL" altLang="en-US"/>
          </a:p>
          <a:p>
            <a:pPr eaLnBrk="1" hangingPunct="1">
              <a:spcBef>
                <a:spcPct val="0"/>
              </a:spcBef>
            </a:pPr>
            <a:r>
              <a:rPr lang="en-US" altLang="en-US">
                <a:cs typeface="Arial" panose="020B0604020202020204" pitchFamily="34" charset="0"/>
              </a:rPr>
              <a:t>http://en.wikipedia.org/wiki/Coppersmith%E2%80%93Winograd_algorithm</a:t>
            </a:r>
            <a:endParaRPr lang="he-IL" altLang="en-US"/>
          </a:p>
        </p:txBody>
      </p:sp>
      <p:sp>
        <p:nvSpPr>
          <p:cNvPr id="39940" name="Slide Number Placeholder 3">
            <a:extLst>
              <a:ext uri="{FF2B5EF4-FFF2-40B4-BE49-F238E27FC236}">
                <a16:creationId xmlns:a16="http://schemas.microsoft.com/office/drawing/2014/main" id="{D6634A99-175E-4787-9E75-43C885083D59}"/>
              </a:ext>
            </a:extLst>
          </p:cNvPr>
          <p:cNvSpPr txBox="1">
            <a:spLocks noGrp="1"/>
          </p:cNvSpPr>
          <p:nvPr/>
        </p:nvSpPr>
        <p:spPr bwMode="auto">
          <a:xfrm>
            <a:off x="1588"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ase" latinLnBrk="0" hangingPunct="1">
              <a:lnSpc>
                <a:spcPct val="100000"/>
              </a:lnSpc>
              <a:spcBef>
                <a:spcPct val="0"/>
              </a:spcBef>
              <a:spcAft>
                <a:spcPct val="0"/>
              </a:spcAft>
              <a:buClrTx/>
              <a:buSzTx/>
              <a:buFontTx/>
              <a:buNone/>
              <a:tabLst/>
              <a:defRPr/>
            </a:pPr>
            <a:fld id="{5074D47C-6982-402C-88B3-A0041FC8740B}" type="slidenum">
              <a:rPr kumimoji="0" lang="ar-SA"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1" eaLnBrk="1" fontAlgn="base" latinLnBrk="0" hangingPunct="1">
                <a:lnSpc>
                  <a:spcPct val="100000"/>
                </a:lnSpc>
                <a:spcBef>
                  <a:spcPct val="0"/>
                </a:spcBef>
                <a:spcAft>
                  <a:spcPct val="0"/>
                </a:spcAft>
                <a:buClrTx/>
                <a:buSzTx/>
                <a:buFontTx/>
                <a:buNone/>
                <a:tabLst/>
                <a:defRPr/>
              </a:pPr>
              <a:t>34</a:t>
            </a:fld>
            <a:endParaRPr kumimoji="0" lang="he-IL"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454C049A-59BE-466B-B40D-8618F8E9EE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EA057BF8-DBE7-424B-BC2B-59B344DA9A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he-IL" altLang="en-US"/>
              <a:t>[] </a:t>
            </a:r>
            <a:r>
              <a:rPr lang="he-IL" altLang="en-US" b="1"/>
              <a:t>קופרסמית' ווינוגרד לא נשארו חייבים והראו לשטראסן כי טובים השניים מן האחד</a:t>
            </a:r>
            <a:r>
              <a:rPr lang="he-IL" altLang="en-US"/>
              <a:t>.</a:t>
            </a:r>
            <a:endParaRPr lang="en-US" altLang="en-US">
              <a:cs typeface="Arial" panose="020B0604020202020204" pitchFamily="34" charset="0"/>
            </a:endParaRPr>
          </a:p>
          <a:p>
            <a:pPr eaLnBrk="1" hangingPunct="1">
              <a:spcBef>
                <a:spcPct val="0"/>
              </a:spcBef>
            </a:pPr>
            <a:r>
              <a:rPr lang="he-IL" altLang="en-US"/>
              <a:t>[] במשך למעלה מעשרים שנים השיא לא נשבר, עד אשר לאחרונה חוקרת בשם וירג'יניה </a:t>
            </a:r>
          </a:p>
          <a:p>
            <a:pPr eaLnBrk="1" hangingPunct="1">
              <a:spcBef>
                <a:spcPct val="0"/>
              </a:spcBef>
            </a:pPr>
            <a:r>
              <a:rPr lang="he-IL" altLang="en-US"/>
              <a:t>   וסילבסקה וויליאמס, מאוניברסיטת ברקלי (קליפורניה) מצאה את החסם הטוב ביותר עד כה.</a:t>
            </a:r>
          </a:p>
        </p:txBody>
      </p:sp>
      <p:sp>
        <p:nvSpPr>
          <p:cNvPr id="40964" name="Slide Number Placeholder 3">
            <a:extLst>
              <a:ext uri="{FF2B5EF4-FFF2-40B4-BE49-F238E27FC236}">
                <a16:creationId xmlns:a16="http://schemas.microsoft.com/office/drawing/2014/main" id="{B7BFC6DA-02FF-4F76-BCA8-63F405348FEA}"/>
              </a:ext>
            </a:extLst>
          </p:cNvPr>
          <p:cNvSpPr txBox="1">
            <a:spLocks noGrp="1"/>
          </p:cNvSpPr>
          <p:nvPr/>
        </p:nvSpPr>
        <p:spPr bwMode="auto">
          <a:xfrm>
            <a:off x="1588"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ase" latinLnBrk="0" hangingPunct="1">
              <a:lnSpc>
                <a:spcPct val="100000"/>
              </a:lnSpc>
              <a:spcBef>
                <a:spcPct val="0"/>
              </a:spcBef>
              <a:spcAft>
                <a:spcPct val="0"/>
              </a:spcAft>
              <a:buClrTx/>
              <a:buSzTx/>
              <a:buFontTx/>
              <a:buNone/>
              <a:tabLst/>
              <a:defRPr/>
            </a:pPr>
            <a:fld id="{BB033207-FC96-45B2-B227-92AB76DBF0C5}" type="slidenum">
              <a:rPr kumimoji="0" lang="ar-SA"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1" eaLnBrk="1" fontAlgn="base" latinLnBrk="0" hangingPunct="1">
                <a:lnSpc>
                  <a:spcPct val="100000"/>
                </a:lnSpc>
                <a:spcBef>
                  <a:spcPct val="0"/>
                </a:spcBef>
                <a:spcAft>
                  <a:spcPct val="0"/>
                </a:spcAft>
                <a:buClrTx/>
                <a:buSzTx/>
                <a:buFontTx/>
                <a:buNone/>
                <a:tabLst/>
                <a:defRPr/>
              </a:pPr>
              <a:t>35</a:t>
            </a:fld>
            <a:endParaRPr kumimoji="0" lang="he-IL"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39CC6708-6713-4E6E-9B98-524CB584E0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9523CCC0-F069-40BF-8DE6-E317CBAA36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he-IL" altLang="en-US"/>
              <a:t>[] תוך שימוש בנוסחאות המדויקות לסיבוכיות זמן הריצה של השיטות השונות, ניתן להבחין בערכים </a:t>
            </a:r>
          </a:p>
          <a:p>
            <a:pPr eaLnBrk="1" hangingPunct="1">
              <a:spcBef>
                <a:spcPct val="0"/>
              </a:spcBef>
            </a:pPr>
            <a:r>
              <a:rPr lang="he-IL" altLang="en-US"/>
              <a:t>   עבורם עדיפה שיטה אחת על פני האחרת.</a:t>
            </a:r>
          </a:p>
          <a:p>
            <a:pPr eaLnBrk="1" hangingPunct="1">
              <a:spcBef>
                <a:spcPct val="0"/>
              </a:spcBef>
            </a:pPr>
            <a:r>
              <a:rPr lang="he-IL" altLang="en-US"/>
              <a:t>[] </a:t>
            </a:r>
            <a:r>
              <a:rPr lang="he-IL" altLang="en-US" b="1"/>
              <a:t>לדוגמא, עבור </a:t>
            </a:r>
            <a:r>
              <a:rPr lang="en-US" altLang="en-US" b="1">
                <a:cs typeface="Arial" panose="020B0604020202020204" pitchFamily="34" charset="0"/>
              </a:rPr>
              <a:t>n&lt;7</a:t>
            </a:r>
            <a:r>
              <a:rPr lang="he-IL" altLang="en-US" b="1"/>
              <a:t>...</a:t>
            </a:r>
          </a:p>
          <a:p>
            <a:pPr eaLnBrk="1" hangingPunct="1">
              <a:spcBef>
                <a:spcPct val="0"/>
              </a:spcBef>
            </a:pPr>
            <a:r>
              <a:rPr lang="he-IL" altLang="en-US"/>
              <a:t>[] נסייג ונאמר כי החישובים כאן נלקחו ממאמר שהציג </a:t>
            </a:r>
            <a:r>
              <a:rPr lang="he-IL" altLang="en-US" b="1"/>
              <a:t>וריאציה</a:t>
            </a:r>
            <a:r>
              <a:rPr lang="he-IL" altLang="en-US"/>
              <a:t> של השיטה של ארבעת הרוסים והיא</a:t>
            </a:r>
          </a:p>
          <a:p>
            <a:pPr eaLnBrk="1" hangingPunct="1">
              <a:spcBef>
                <a:spcPct val="0"/>
              </a:spcBef>
            </a:pPr>
            <a:r>
              <a:rPr lang="he-IL" altLang="en-US"/>
              <a:t>   אינה זהה לשיטה כפי שתיאר לי פרופ' דיניץ.</a:t>
            </a:r>
          </a:p>
          <a:p>
            <a:pPr eaLnBrk="1" hangingPunct="1">
              <a:spcBef>
                <a:spcPct val="0"/>
              </a:spcBef>
            </a:pPr>
            <a:r>
              <a:rPr lang="he-IL" altLang="en-US"/>
              <a:t>[] בנוסף, בשנת 70, חבר של פרופ' דיניץ מסר לו כי לפי חישובים שהוא ערך השיטה של </a:t>
            </a:r>
            <a:r>
              <a:rPr lang="en-US" altLang="en-US">
                <a:cs typeface="Arial" panose="020B0604020202020204" pitchFamily="34" charset="0"/>
              </a:rPr>
              <a:t>Strassen</a:t>
            </a:r>
            <a:r>
              <a:rPr lang="he-IL" altLang="en-US"/>
              <a:t> </a:t>
            </a:r>
          </a:p>
          <a:p>
            <a:pPr eaLnBrk="1" hangingPunct="1">
              <a:spcBef>
                <a:spcPct val="0"/>
              </a:spcBef>
            </a:pPr>
            <a:r>
              <a:rPr lang="he-IL" altLang="en-US"/>
              <a:t>   למכפלת מטריצות עדיפה על השיטה הנאיבית רק החל ממטריצות שממדיהן בסדר גודל של </a:t>
            </a:r>
            <a:r>
              <a:rPr lang="en-US" altLang="en-US">
                <a:cs typeface="Arial" panose="020B0604020202020204" pitchFamily="34" charset="0"/>
              </a:rPr>
              <a:t>10^20</a:t>
            </a:r>
            <a:r>
              <a:rPr lang="he-IL" altLang="en-US"/>
              <a:t>. </a:t>
            </a:r>
          </a:p>
          <a:p>
            <a:pPr eaLnBrk="1" hangingPunct="1">
              <a:spcBef>
                <a:spcPct val="0"/>
              </a:spcBef>
            </a:pPr>
            <a:r>
              <a:rPr lang="he-IL" altLang="en-US"/>
              <a:t>[] נראה, אם כן, שהנתונים מיוחסים </a:t>
            </a:r>
            <a:r>
              <a:rPr lang="he-IL" altLang="en-US" b="1"/>
              <a:t>לגישה</a:t>
            </a:r>
            <a:r>
              <a:rPr lang="he-IL" altLang="en-US"/>
              <a:t> של </a:t>
            </a:r>
            <a:r>
              <a:rPr lang="en-US" altLang="en-US">
                <a:cs typeface="Arial" panose="020B0604020202020204" pitchFamily="34" charset="0"/>
              </a:rPr>
              <a:t>Strassen</a:t>
            </a:r>
            <a:r>
              <a:rPr lang="he-IL" altLang="en-US"/>
              <a:t> באופן כולל ולאו דווקא לשיטה המקורית.</a:t>
            </a:r>
          </a:p>
        </p:txBody>
      </p:sp>
      <p:sp>
        <p:nvSpPr>
          <p:cNvPr id="41988" name="Slide Number Placeholder 3">
            <a:extLst>
              <a:ext uri="{FF2B5EF4-FFF2-40B4-BE49-F238E27FC236}">
                <a16:creationId xmlns:a16="http://schemas.microsoft.com/office/drawing/2014/main" id="{A0EACDEB-B72D-4252-848A-1F665AD02996}"/>
              </a:ext>
            </a:extLst>
          </p:cNvPr>
          <p:cNvSpPr txBox="1">
            <a:spLocks noGrp="1"/>
          </p:cNvSpPr>
          <p:nvPr/>
        </p:nvSpPr>
        <p:spPr bwMode="auto">
          <a:xfrm>
            <a:off x="1588"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ase" latinLnBrk="0" hangingPunct="1">
              <a:lnSpc>
                <a:spcPct val="100000"/>
              </a:lnSpc>
              <a:spcBef>
                <a:spcPct val="0"/>
              </a:spcBef>
              <a:spcAft>
                <a:spcPct val="0"/>
              </a:spcAft>
              <a:buClrTx/>
              <a:buSzTx/>
              <a:buFontTx/>
              <a:buNone/>
              <a:tabLst/>
              <a:defRPr/>
            </a:pPr>
            <a:fld id="{BE16AFC9-3870-4EB7-98DA-07F819BA95AD}" type="slidenum">
              <a:rPr kumimoji="0" lang="ar-SA"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1" eaLnBrk="1" fontAlgn="base" latinLnBrk="0" hangingPunct="1">
                <a:lnSpc>
                  <a:spcPct val="100000"/>
                </a:lnSpc>
                <a:spcBef>
                  <a:spcPct val="0"/>
                </a:spcBef>
                <a:spcAft>
                  <a:spcPct val="0"/>
                </a:spcAft>
                <a:buClrTx/>
                <a:buSzTx/>
                <a:buFontTx/>
                <a:buNone/>
                <a:tabLst/>
                <a:defRPr/>
              </a:pPr>
              <a:t>36</a:t>
            </a:fld>
            <a:endParaRPr kumimoji="0" lang="he-IL"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07E32992-137D-43E8-A27D-6DFD20D51346}"/>
              </a:ext>
            </a:extLst>
          </p:cNvPr>
          <p:cNvSpPr>
            <a:spLocks noGrp="1" noRot="1" noChangeAspect="1" noChangeArrowheads="1" noTextEdit="1"/>
          </p:cNvSpPr>
          <p:nvPr>
            <p:ph type="sldImg"/>
          </p:nvPr>
        </p:nvSpPr>
        <p:spPr>
          <a:ln/>
        </p:spPr>
      </p:sp>
      <p:sp>
        <p:nvSpPr>
          <p:cNvPr id="500739" name="Rectangle 3">
            <a:extLst>
              <a:ext uri="{FF2B5EF4-FFF2-40B4-BE49-F238E27FC236}">
                <a16:creationId xmlns:a16="http://schemas.microsoft.com/office/drawing/2014/main" id="{6801880C-A1B5-4F38-8EF6-99C7325607CF}"/>
              </a:ext>
            </a:extLst>
          </p:cNvPr>
          <p:cNvSpPr>
            <a:spLocks noGrp="1" noChangeArrowheads="1"/>
          </p:cNvSpPr>
          <p:nvPr>
            <p:ph type="body" idx="1"/>
          </p:nvPr>
        </p:nvSpPr>
        <p:spPr/>
        <p:txBody>
          <a:bodyPr lIns="91428" tIns="45715" rIns="91428" bIns="45715"/>
          <a:lstStyle/>
          <a:p>
            <a:r>
              <a:rPr lang="en-US" altLang="en-US"/>
              <a:t>Foundation of then-fledgling field of computational geometry.</a:t>
            </a:r>
          </a:p>
          <a:p>
            <a:r>
              <a:rPr lang="en-US" altLang="en-US"/>
              <a:t>"Shamos and Hoey (1970's) wanted to work out basic computational primitives in computational geometry. Surprisingly challenging to find an efficient algorithm. Shamos and Hoey asked whether it was possible to do better than quadratic. The algorithm we present is essentially their solution."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Precedes succeeds </a:t>
            </a:r>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4201401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9FA84EA3-7315-44B5-8077-A6F888C747F6}"/>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342B3AD6-2CFC-46F8-AC12-AD5C5C0E882E}"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pPr marL="0" marR="0" lvl="0" indent="0" algn="r" defTabSz="966788" rtl="0" eaLnBrk="1" fontAlgn="auto" latinLnBrk="0" hangingPunct="1">
                <a:lnSpc>
                  <a:spcPct val="100000"/>
                </a:lnSpc>
                <a:spcBef>
                  <a:spcPts val="0"/>
                </a:spcBef>
                <a:spcAft>
                  <a:spcPts val="0"/>
                </a:spcAft>
                <a:buClrTx/>
                <a:buSzTx/>
                <a:buFontTx/>
                <a:buNone/>
                <a:tabLst/>
                <a:defRPr/>
              </a:pPr>
              <a:t>38</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1203" name="Rectangle 2">
            <a:extLst>
              <a:ext uri="{FF2B5EF4-FFF2-40B4-BE49-F238E27FC236}">
                <a16:creationId xmlns:a16="http://schemas.microsoft.com/office/drawing/2014/main" id="{DF3412D2-BB28-4CFF-8F3E-2AE964FE61BE}"/>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59646F4A-93F4-4A1D-A084-6527E0251990}"/>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54403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D922CF82-03EA-4661-91E4-572A8DF25091}"/>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E041DD07-756A-4DA5-ABCB-F261BE177F30}"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pPr marL="0" marR="0" lvl="0" indent="0" algn="r" defTabSz="966788" rtl="0" eaLnBrk="1" fontAlgn="auto" latinLnBrk="0" hangingPunct="1">
                <a:lnSpc>
                  <a:spcPct val="100000"/>
                </a:lnSpc>
                <a:spcBef>
                  <a:spcPts val="0"/>
                </a:spcBef>
                <a:spcAft>
                  <a:spcPts val="0"/>
                </a:spcAft>
                <a:buClrTx/>
                <a:buSzTx/>
                <a:buFontTx/>
                <a:buNone/>
                <a:tabLst/>
                <a:defRPr/>
              </a:pPr>
              <a:t>39</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3251" name="Rectangle 2">
            <a:extLst>
              <a:ext uri="{FF2B5EF4-FFF2-40B4-BE49-F238E27FC236}">
                <a16:creationId xmlns:a16="http://schemas.microsoft.com/office/drawing/2014/main" id="{1DB1AB97-BC78-4458-BC49-E5C242F50436}"/>
              </a:ext>
            </a:extLst>
          </p:cNvPr>
          <p:cNvSpPr>
            <a:spLocks noGrp="1" noRot="1" noChangeAspect="1" noChangeArrowheads="1" noTextEdit="1"/>
          </p:cNvSpPr>
          <p:nvPr>
            <p:ph type="sldImg"/>
          </p:nvPr>
        </p:nvSpPr>
        <p:spPr>
          <a:xfrm>
            <a:off x="1257300" y="720725"/>
            <a:ext cx="4800600" cy="3600450"/>
          </a:xfrm>
          <a:ln/>
        </p:spPr>
      </p:sp>
      <p:sp>
        <p:nvSpPr>
          <p:cNvPr id="53252" name="Rectangle 3">
            <a:extLst>
              <a:ext uri="{FF2B5EF4-FFF2-40B4-BE49-F238E27FC236}">
                <a16:creationId xmlns:a16="http://schemas.microsoft.com/office/drawing/2014/main" id="{5A6B410E-439C-457D-8386-C2A36D5DBA14}"/>
              </a:ext>
            </a:extLst>
          </p:cNvPr>
          <p:cNvSpPr>
            <a:spLocks noGrp="1" noChangeArrowheads="1"/>
          </p:cNvSpPr>
          <p:nvPr>
            <p:ph type="body" idx="1"/>
          </p:nvPr>
        </p:nvSpPr>
        <p:spPr>
          <a:xfrm>
            <a:off x="731838" y="4560888"/>
            <a:ext cx="5851525" cy="4319587"/>
          </a:xfrm>
          <a:noFill/>
        </p:spPr>
        <p:txBody>
          <a:bodyPr/>
          <a:lstStyle/>
          <a:p>
            <a:r>
              <a:rPr lang="en-US" altLang="en-US"/>
              <a:t>Unfortunately, d is not necessarily the smallest distance between all pairs of points in S1 and </a:t>
            </a:r>
          </a:p>
          <a:p>
            <a:r>
              <a:rPr lang="en-US" altLang="en-US"/>
              <a:t>S2 because a closer pair of points can lie on the opposite sides separating the line. When we </a:t>
            </a:r>
          </a:p>
          <a:p>
            <a:r>
              <a:rPr lang="en-US" altLang="en-US"/>
              <a:t>combine the two sets, we must examine such points. (Illustrate this on the diagram)</a:t>
            </a:r>
          </a:p>
        </p:txBody>
      </p:sp>
    </p:spTree>
    <p:extLst>
      <p:ext uri="{BB962C8B-B14F-4D97-AF65-F5344CB8AC3E}">
        <p14:creationId xmlns:p14="http://schemas.microsoft.com/office/powerpoint/2010/main" val="347437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6A9CC5B3-17A5-4C55-AD81-D6E32DA808AA}"/>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D88982EB-22B6-4216-B9A7-8146B569A260}"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pPr marL="0" marR="0" lvl="0" indent="0" algn="r" defTabSz="966788" rtl="0" eaLnBrk="1" fontAlgn="auto" latinLnBrk="0" hangingPunct="1">
                <a:lnSpc>
                  <a:spcPct val="100000"/>
                </a:lnSpc>
                <a:spcBef>
                  <a:spcPts val="0"/>
                </a:spcBef>
                <a:spcAft>
                  <a:spcPts val="0"/>
                </a:spcAft>
                <a:buClrTx/>
                <a:buSzTx/>
                <a:buFontTx/>
                <a:buNone/>
                <a:tabLst/>
                <a:defRPr/>
              </a:pPr>
              <a:t>40</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5299" name="Rectangle 2">
            <a:extLst>
              <a:ext uri="{FF2B5EF4-FFF2-40B4-BE49-F238E27FC236}">
                <a16:creationId xmlns:a16="http://schemas.microsoft.com/office/drawing/2014/main" id="{E8FBADCF-68C6-4133-ABF2-9D0DDFE71F11}"/>
              </a:ext>
            </a:extLst>
          </p:cNvPr>
          <p:cNvSpPr>
            <a:spLocks noGrp="1" noRot="1" noChangeAspect="1" noChangeArrowheads="1" noTextEdit="1"/>
          </p:cNvSpPr>
          <p:nvPr>
            <p:ph type="sldImg"/>
          </p:nvPr>
        </p:nvSpPr>
        <p:spPr>
          <a:xfrm>
            <a:off x="1257300" y="720725"/>
            <a:ext cx="4800600" cy="3600450"/>
          </a:xfrm>
          <a:ln/>
        </p:spPr>
      </p:sp>
      <p:sp>
        <p:nvSpPr>
          <p:cNvPr id="55300" name="Rectangle 3">
            <a:extLst>
              <a:ext uri="{FF2B5EF4-FFF2-40B4-BE49-F238E27FC236}">
                <a16:creationId xmlns:a16="http://schemas.microsoft.com/office/drawing/2014/main" id="{2E64261F-9FCA-4F01-8F24-758DE7A4A3CD}"/>
              </a:ext>
            </a:extLst>
          </p:cNvPr>
          <p:cNvSpPr>
            <a:spLocks noGrp="1" noChangeArrowheads="1"/>
          </p:cNvSpPr>
          <p:nvPr>
            <p:ph type="body" idx="1"/>
          </p:nvPr>
        </p:nvSpPr>
        <p:spPr>
          <a:xfrm>
            <a:off x="731838" y="4560888"/>
            <a:ext cx="5851525" cy="4319587"/>
          </a:xfrm>
          <a:noFill/>
        </p:spPr>
        <p:txBody>
          <a:bodyPr/>
          <a:lstStyle/>
          <a:p>
            <a:endParaRPr lang="en-US" altLang="en-US"/>
          </a:p>
        </p:txBody>
      </p:sp>
    </p:spTree>
    <p:extLst>
      <p:ext uri="{BB962C8B-B14F-4D97-AF65-F5344CB8AC3E}">
        <p14:creationId xmlns:p14="http://schemas.microsoft.com/office/powerpoint/2010/main" val="722410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A613EB6-9BC7-4254-AF30-24066DDA2311}"/>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5731853-95D8-45AE-9DD5-B912D0F406CD}"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250" name="Rectangle 2">
            <a:extLst>
              <a:ext uri="{FF2B5EF4-FFF2-40B4-BE49-F238E27FC236}">
                <a16:creationId xmlns:a16="http://schemas.microsoft.com/office/drawing/2014/main" id="{0ED598B4-556E-4ED5-80E1-19DAC49A936B}"/>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73321CDE-266C-4796-A281-A66D7E8EBB6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090F8461-3A31-426B-95C7-F6CD2BECCD62}"/>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025F8C1C-1D73-46B3-81EB-85A76A01C8B9}"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0" fontAlgn="base" latinLnBrk="0" hangingPunct="0">
                <a:lnSpc>
                  <a:spcPct val="100000"/>
                </a:lnSpc>
                <a:spcBef>
                  <a:spcPct val="0"/>
                </a:spcBef>
                <a:spcAft>
                  <a:spcPct val="0"/>
                </a:spcAft>
                <a:buClrTx/>
                <a:buSzTx/>
                <a:buFontTx/>
                <a:buNone/>
                <a:tabLst/>
                <a:defRPr/>
              </a:pPr>
              <a:t>72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47" name="Rectangle 2">
            <a:extLst>
              <a:ext uri="{FF2B5EF4-FFF2-40B4-BE49-F238E27FC236}">
                <a16:creationId xmlns:a16="http://schemas.microsoft.com/office/drawing/2014/main" id="{2D9E11EC-109B-4238-AC94-07445DBDC64C}"/>
              </a:ext>
            </a:extLst>
          </p:cNvPr>
          <p:cNvSpPr>
            <a:spLocks noGrp="1" noRot="1" noChangeAspect="1" noChangeArrowheads="1" noTextEdit="1"/>
          </p:cNvSpPr>
          <p:nvPr>
            <p:ph type="sldImg"/>
          </p:nvPr>
        </p:nvSpPr>
        <p:spPr>
          <a:xfrm>
            <a:off x="1257300" y="685800"/>
            <a:ext cx="4800600" cy="3600450"/>
          </a:xfrm>
          <a:ln/>
        </p:spPr>
      </p:sp>
      <p:sp>
        <p:nvSpPr>
          <p:cNvPr id="57348" name="Rectangle 3">
            <a:extLst>
              <a:ext uri="{FF2B5EF4-FFF2-40B4-BE49-F238E27FC236}">
                <a16:creationId xmlns:a16="http://schemas.microsoft.com/office/drawing/2014/main" id="{D4F239ED-ED10-42F0-8AB4-88A155C84558}"/>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C3B966C2-C41F-408A-9D50-878F358A888A}"/>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4B59CCAB-D6A3-4DCE-AAFD-D618D8387702}"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0" fontAlgn="base" latinLnBrk="0" hangingPunct="0">
                <a:lnSpc>
                  <a:spcPct val="100000"/>
                </a:lnSpc>
                <a:spcBef>
                  <a:spcPct val="0"/>
                </a:spcBef>
                <a:spcAft>
                  <a:spcPct val="0"/>
                </a:spcAft>
                <a:buClrTx/>
                <a:buSzTx/>
                <a:buFontTx/>
                <a:buNone/>
                <a:tabLst/>
                <a:defRPr/>
              </a:pPr>
              <a:t>73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9395" name="Rectangle 2">
            <a:extLst>
              <a:ext uri="{FF2B5EF4-FFF2-40B4-BE49-F238E27FC236}">
                <a16:creationId xmlns:a16="http://schemas.microsoft.com/office/drawing/2014/main" id="{8BD57289-E36C-43EB-BD33-69390070F1E9}"/>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3ACC7E2D-5D13-4CD1-82E8-FEE6F81C4188}"/>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0EA063-D51B-4777-AA84-A826CC59E47B}"/>
              </a:ext>
            </a:extLst>
          </p:cNvPr>
          <p:cNvSpPr>
            <a:spLocks noGrp="1" noChangeArrowheads="1"/>
          </p:cNvSpPr>
          <p:nvPr>
            <p:ph type="sldNum" sz="quarter" idx="5"/>
          </p:nvPr>
        </p:nvSpPr>
        <p:spPr>
          <a:ln/>
        </p:spPr>
        <p:txBody>
          <a:bodyPr/>
          <a:lstStyle/>
          <a:p>
            <a:pPr marL="0" marR="0" lvl="0" indent="0" algn="r" defTabSz="947738" rtl="0" eaLnBrk="1" fontAlgn="base" latinLnBrk="0" hangingPunct="1">
              <a:lnSpc>
                <a:spcPct val="100000"/>
              </a:lnSpc>
              <a:spcBef>
                <a:spcPct val="0"/>
              </a:spcBef>
              <a:spcAft>
                <a:spcPct val="0"/>
              </a:spcAft>
              <a:buClrTx/>
              <a:buSzTx/>
              <a:buFontTx/>
              <a:buNone/>
              <a:tabLst/>
              <a:defRPr/>
            </a:pPr>
            <a:fld id="{9179E2DB-C5EC-42CE-9121-E72E68366CC5}"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47738" rtl="0" eaLnBrk="1" fontAlgn="base" latinLnBrk="0" hangingPunct="1">
                <a:lnSpc>
                  <a:spcPct val="100000"/>
                </a:lnSpc>
                <a:spcBef>
                  <a:spcPct val="0"/>
                </a:spcBef>
                <a:spcAft>
                  <a:spcPct val="0"/>
                </a:spcAft>
                <a:buClrTx/>
                <a:buSzTx/>
                <a:buFontTx/>
                <a:buNone/>
                <a:tabLst/>
                <a:defRPr/>
              </a:pPr>
              <a:t>74</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33794" name="Rectangle 2">
            <a:extLst>
              <a:ext uri="{FF2B5EF4-FFF2-40B4-BE49-F238E27FC236}">
                <a16:creationId xmlns:a16="http://schemas.microsoft.com/office/drawing/2014/main" id="{7DDE383C-1DE5-4226-8D88-AAD51ABEE235}"/>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0A05189C-E161-4E10-8154-AACDE601ECC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027E1A-060D-4A41-996D-1C80FF7E594A}" type="slidenum">
              <a:rPr lang="en-US" smtClean="0"/>
              <a:t>110</a:t>
            </a:fld>
            <a:endParaRPr lang="en-US"/>
          </a:p>
        </p:txBody>
      </p:sp>
    </p:spTree>
    <p:extLst>
      <p:ext uri="{BB962C8B-B14F-4D97-AF65-F5344CB8AC3E}">
        <p14:creationId xmlns:p14="http://schemas.microsoft.com/office/powerpoint/2010/main" val="116734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027E1A-060D-4A41-996D-1C80FF7E594A}" type="slidenum">
              <a:rPr lang="en-US" smtClean="0"/>
              <a:t>111</a:t>
            </a:fld>
            <a:endParaRPr lang="en-US"/>
          </a:p>
        </p:txBody>
      </p:sp>
    </p:spTree>
    <p:extLst>
      <p:ext uri="{BB962C8B-B14F-4D97-AF65-F5344CB8AC3E}">
        <p14:creationId xmlns:p14="http://schemas.microsoft.com/office/powerpoint/2010/main" val="11673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84A276DD-3F03-4C30-B49E-39A5687A8C5A}"/>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Rectangle 2">
            <a:extLst>
              <a:ext uri="{FF2B5EF4-FFF2-40B4-BE49-F238E27FC236}">
                <a16:creationId xmlns:a16="http://schemas.microsoft.com/office/drawing/2014/main" id="{E5BA62E3-BBE1-4228-B630-01DD9BCAA024}"/>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82507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470299A-4844-A64B-8D9D-81D063D4E07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372619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901FE78F-1B5B-42B8-B87E-4C6DE40D961B}"/>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2" name="Rectangle 2">
            <a:extLst>
              <a:ext uri="{FF2B5EF4-FFF2-40B4-BE49-F238E27FC236}">
                <a16:creationId xmlns:a16="http://schemas.microsoft.com/office/drawing/2014/main" id="{BECA7553-E292-4A7B-BA7B-261DAFBAC486}"/>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88235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152BB097-55A7-46BD-832E-72FB15E0E8A2}"/>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Rectangle 2">
            <a:extLst>
              <a:ext uri="{FF2B5EF4-FFF2-40B4-BE49-F238E27FC236}">
                <a16:creationId xmlns:a16="http://schemas.microsoft.com/office/drawing/2014/main" id="{E76EB7D7-3E0C-4401-9185-0508734B2044}"/>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183952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6A0F42AD-3934-493F-8A95-3AC8610ACF8B}"/>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0" name="Rectangle 2">
            <a:extLst>
              <a:ext uri="{FF2B5EF4-FFF2-40B4-BE49-F238E27FC236}">
                <a16:creationId xmlns:a16="http://schemas.microsoft.com/office/drawing/2014/main" id="{E0E78577-F422-4838-BE07-C07E3070036A}"/>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434899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F2C7AED2-2289-4165-9495-BBD292478AAD}"/>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a:extLst>
              <a:ext uri="{FF2B5EF4-FFF2-40B4-BE49-F238E27FC236}">
                <a16:creationId xmlns:a16="http://schemas.microsoft.com/office/drawing/2014/main" id="{802A0952-8606-4347-8296-C3949514144C}"/>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960088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14D72E17-F3CD-4CEC-B912-1A82566502AA}"/>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a:extLst>
              <a:ext uri="{FF2B5EF4-FFF2-40B4-BE49-F238E27FC236}">
                <a16:creationId xmlns:a16="http://schemas.microsoft.com/office/drawing/2014/main" id="{AE72246E-3F26-47B7-A4B5-D3EB69381447}"/>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172370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1496FEC0-7C0F-49A4-9DB2-DE5D227DA40C}"/>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a:extLst>
              <a:ext uri="{FF2B5EF4-FFF2-40B4-BE49-F238E27FC236}">
                <a16:creationId xmlns:a16="http://schemas.microsoft.com/office/drawing/2014/main" id="{D3DF4845-F8BA-4097-81E6-434874F05CE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260469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7D26587E-D072-4012-84B2-99736EAB83C6}"/>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a:extLst>
              <a:ext uri="{FF2B5EF4-FFF2-40B4-BE49-F238E27FC236}">
                <a16:creationId xmlns:a16="http://schemas.microsoft.com/office/drawing/2014/main" id="{41ACEBD3-4912-4CAA-A7C5-53C84037D73E}"/>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02105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76D1965-7B00-524F-9CBB-4CB5C901A44E}" type="slidenum">
              <a:rPr kumimoji="0" lang="en-US" sz="1200" b="0" i="0" u="none" strike="noStrike" kern="1200" cap="none" spc="0" normalizeH="0" baseline="0" noProof="0">
                <a:ln>
                  <a:noFill/>
                </a:ln>
                <a:solidFill>
                  <a:srgbClr val="000000"/>
                </a:solidFill>
                <a:effectLst/>
                <a:uLnTx/>
                <a:uFillTx/>
                <a:latin typeface="Gill San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sz="1200" b="0" i="0" u="none" strike="noStrike" kern="1200" cap="none" spc="0" normalizeH="0" baseline="0" noProof="0">
              <a:ln>
                <a:noFill/>
              </a:ln>
              <a:solidFill>
                <a:srgbClr val="000000"/>
              </a:solidFill>
              <a:effectLst/>
              <a:uLnTx/>
              <a:uFillTx/>
              <a:latin typeface="Gill Sans"/>
            </a:endParaRPr>
          </a:p>
        </p:txBody>
      </p:sp>
      <p:sp>
        <p:nvSpPr>
          <p:cNvPr id="1884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88419" name="Rectangle 3"/>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5069259-3BB3-A94B-96B5-4A474A94CE8C}" type="slidenum">
              <a:rPr kumimoji="0" lang="en-US" sz="1200" b="0" i="0" u="none" strike="noStrike" kern="1200" cap="none" spc="0" normalizeH="0" baseline="0" noProof="0">
                <a:ln>
                  <a:noFill/>
                </a:ln>
                <a:solidFill>
                  <a:srgbClr val="000000"/>
                </a:solidFill>
                <a:effectLst/>
                <a:uLnTx/>
                <a:uFillTx/>
                <a:latin typeface="Gill San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sz="1200" b="0" i="0" u="none" strike="noStrike" kern="1200" cap="none" spc="0" normalizeH="0" baseline="0" noProof="0">
              <a:ln>
                <a:noFill/>
              </a:ln>
              <a:solidFill>
                <a:srgbClr val="000000"/>
              </a:solidFill>
              <a:effectLst/>
              <a:uLnTx/>
              <a:uFillTx/>
              <a:latin typeface="Gill Sans"/>
            </a:endParaRPr>
          </a:p>
        </p:txBody>
      </p:sp>
      <p:sp>
        <p:nvSpPr>
          <p:cNvPr id="2580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58051" name="Rectangle 3"/>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185CA7F-7DB2-804A-9A2D-4422E586E3B8}" type="slidenum">
              <a:rPr kumimoji="0" lang="en-US" sz="1200" b="0" i="0" u="none" strike="noStrike" kern="1200" cap="none" spc="0" normalizeH="0" baseline="0" noProof="0">
                <a:ln>
                  <a:noFill/>
                </a:ln>
                <a:solidFill>
                  <a:srgbClr val="000000"/>
                </a:solidFill>
                <a:effectLst/>
                <a:uLnTx/>
                <a:uFillTx/>
                <a:latin typeface="Gill San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srgbClr val="000000"/>
              </a:solidFill>
              <a:effectLst/>
              <a:uLnTx/>
              <a:uFillTx/>
              <a:latin typeface="Gill Sans"/>
            </a:endParaRPr>
          </a:p>
        </p:txBody>
      </p:sp>
      <p:sp>
        <p:nvSpPr>
          <p:cNvPr id="1894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89443" name="Rectangle 3"/>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3AA09D8-4841-9144-A2F7-965B42CC6C04}" type="slidenum">
              <a:rPr kumimoji="0" lang="en-US" sz="1200" b="0" i="0" u="none" strike="noStrike" kern="1200" cap="none" spc="0" normalizeH="0" baseline="0" noProof="0">
                <a:ln>
                  <a:noFill/>
                </a:ln>
                <a:solidFill>
                  <a:srgbClr val="000000"/>
                </a:solidFill>
                <a:effectLst/>
                <a:uLnTx/>
                <a:uFillTx/>
                <a:latin typeface="Gill San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sz="1200" b="0" i="0" u="none" strike="noStrike" kern="1200" cap="none" spc="0" normalizeH="0" baseline="0" noProof="0">
              <a:ln>
                <a:noFill/>
              </a:ln>
              <a:solidFill>
                <a:srgbClr val="000000"/>
              </a:solidFill>
              <a:effectLst/>
              <a:uLnTx/>
              <a:uFillTx/>
              <a:latin typeface="Gill Sans"/>
            </a:endParaRPr>
          </a:p>
        </p:txBody>
      </p:sp>
      <p:sp>
        <p:nvSpPr>
          <p:cNvPr id="1914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1491" name="Rectangle 3"/>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470299A-4844-A64B-8D9D-81D063D4E07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372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470299A-4844-A64B-8D9D-81D063D4E07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37261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191213" y="262785"/>
            <a:ext cx="8761576"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398027" y="522934"/>
            <a:ext cx="8497589" cy="707981"/>
          </a:xfrm>
        </p:spPr>
        <p:txBody>
          <a:bodyPr>
            <a:noAutofit/>
          </a:bodyPr>
          <a:lstStyle>
            <a:lvl1pPr>
              <a:defRPr sz="33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87142" y="2667127"/>
            <a:ext cx="8169715" cy="460895"/>
          </a:xfrm>
        </p:spPr>
        <p:txBody>
          <a:bodyPr lIns="0" tIns="0" rIns="0" bIns="0"/>
          <a:lstStyle>
            <a:lvl1pPr>
              <a:defRPr sz="2995" b="0" i="0">
                <a:solidFill>
                  <a:srgbClr val="1A1A1A"/>
                </a:solidFill>
                <a:latin typeface="Cambria"/>
                <a:cs typeface="Cambria"/>
              </a:defRPr>
            </a:lvl1pPr>
          </a:lstStyle>
          <a:p>
            <a:endParaRPr/>
          </a:p>
        </p:txBody>
      </p:sp>
      <p:sp>
        <p:nvSpPr>
          <p:cNvPr id="3" name="Holder 3"/>
          <p:cNvSpPr>
            <a:spLocks noGrp="1"/>
          </p:cNvSpPr>
          <p:nvPr>
            <p:ph type="body" idx="1"/>
          </p:nvPr>
        </p:nvSpPr>
        <p:spPr>
          <a:xfrm>
            <a:off x="511904" y="1568696"/>
            <a:ext cx="8120194" cy="335156"/>
          </a:xfrm>
        </p:spPr>
        <p:txBody>
          <a:bodyPr lIns="0" tIns="0" rIns="0" bIns="0"/>
          <a:lstStyle>
            <a:lvl1pPr>
              <a:defRPr sz="2178" b="0" i="0">
                <a:solidFill>
                  <a:srgbClr val="191919"/>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5993776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p:cNvSpPr>
            <a:spLocks noGrp="1"/>
          </p:cNvSpPr>
          <p:nvPr>
            <p:ph type="sldNum" sz="quarter" idx="10"/>
          </p:nvPr>
        </p:nvSpPr>
        <p:spPr>
          <a:xfrm>
            <a:off x="6553200" y="6248400"/>
            <a:ext cx="1905000" cy="457200"/>
          </a:xfrm>
          <a:prstGeom prst="rect">
            <a:avLst/>
          </a:prstGeom>
        </p:spPr>
        <p:txBody>
          <a:bodyPr/>
          <a:lstStyle>
            <a:lvl1pPr>
              <a:defRPr>
                <a:solidFill>
                  <a:schemeClr val="bg2"/>
                </a:solidFill>
              </a:defRPr>
            </a:lvl1pPr>
          </a:lstStyle>
          <a:p>
            <a:pPr>
              <a:defRPr/>
            </a:pPr>
            <a:fld id="{EEE0DD56-9E3C-6C45-B1D7-1BE5CE6975FD}" type="slidenum">
              <a:rPr lang="en-US" smtClean="0"/>
              <a:pPr>
                <a:defRPr/>
              </a:pPr>
              <a:t>‹#›</a:t>
            </a:fld>
            <a:endParaRPr lang="en-US" dirty="0"/>
          </a:p>
        </p:txBody>
      </p:sp>
    </p:spTree>
    <p:extLst>
      <p:ext uri="{BB962C8B-B14F-4D97-AF65-F5344CB8AC3E}">
        <p14:creationId xmlns:p14="http://schemas.microsoft.com/office/powerpoint/2010/main" val="256058518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0"/>
            <a:ext cx="7924800" cy="533400"/>
          </a:xfrm>
        </p:spPr>
        <p:txBody>
          <a:bodyPr anchor="b"/>
          <a:lstStyle>
            <a:lvl1pPr algn="r">
              <a:defRPr/>
            </a:lvl1pPr>
          </a:lstStyle>
          <a:p>
            <a:r>
              <a:rPr lang="en-US" dirty="0"/>
              <a:t>click to edit master title style</a:t>
            </a:r>
          </a:p>
        </p:txBody>
      </p:sp>
      <p:sp>
        <p:nvSpPr>
          <p:cNvPr id="3" name="Text Placeholder 2"/>
          <p:cNvSpPr>
            <a:spLocks noGrp="1"/>
          </p:cNvSpPr>
          <p:nvPr>
            <p:ph type="body" sz="half" idx="1"/>
          </p:nvPr>
        </p:nvSpPr>
        <p:spPr>
          <a:xfrm>
            <a:off x="685800" y="609600"/>
            <a:ext cx="3810000" cy="548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lipArt Placeholder 3"/>
          <p:cNvSpPr>
            <a:spLocks noGrp="1"/>
          </p:cNvSpPr>
          <p:nvPr>
            <p:ph type="clipArt" sz="half" idx="2"/>
          </p:nvPr>
        </p:nvSpPr>
        <p:spPr>
          <a:xfrm>
            <a:off x="4648200" y="609600"/>
            <a:ext cx="3962400" cy="5486400"/>
          </a:xfrm>
        </p:spPr>
        <p:txBody>
          <a:bodyPr/>
          <a:lstStyle/>
          <a:p>
            <a:pPr lvl="0"/>
            <a:endParaRPr lang="en-US" noProof="0"/>
          </a:p>
        </p:txBody>
      </p:sp>
      <p:sp>
        <p:nvSpPr>
          <p:cNvPr id="5" name="Rectangle 6"/>
          <p:cNvSpPr>
            <a:spLocks noGrp="1" noChangeArrowheads="1"/>
          </p:cNvSpPr>
          <p:nvPr>
            <p:ph type="sldNum" sz="quarter" idx="10"/>
          </p:nvPr>
        </p:nvSpPr>
        <p:spPr>
          <a:xfrm>
            <a:off x="6553200" y="6248400"/>
            <a:ext cx="1905000" cy="457200"/>
          </a:xfrm>
          <a:prstGeom prst="rect">
            <a:avLst/>
          </a:prstGeom>
          <a:ln/>
        </p:spPr>
        <p:txBody>
          <a:bodyPr/>
          <a:lstStyle>
            <a:lvl1pPr>
              <a:defRPr>
                <a:solidFill>
                  <a:schemeClr val="bg2"/>
                </a:solidFill>
              </a:defRPr>
            </a:lvl1pPr>
          </a:lstStyle>
          <a:p>
            <a:pPr>
              <a:defRPr/>
            </a:pPr>
            <a:fld id="{61A6A27C-5F23-8843-8480-1651E5E45376}" type="slidenum">
              <a:rPr lang="en-US" smtClean="0"/>
              <a:pPr>
                <a:defRPr/>
              </a:pPr>
              <a:t>‹#›</a:t>
            </a:fld>
            <a:endParaRPr lang="en-US" dirty="0"/>
          </a:p>
        </p:txBody>
      </p:sp>
    </p:spTree>
    <p:extLst>
      <p:ext uri="{BB962C8B-B14F-4D97-AF65-F5344CB8AC3E}">
        <p14:creationId xmlns:p14="http://schemas.microsoft.com/office/powerpoint/2010/main" val="123129047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fld id="{004C3CE3-E496-F942-B056-9A4760340331}" type="slidenum">
              <a:rPr lang="en-US"/>
              <a:pPr/>
              <a:t>‹#›</a:t>
            </a:fld>
            <a:endParaRPr lang="en-US"/>
          </a:p>
        </p:txBody>
      </p:sp>
    </p:spTree>
    <p:extLst>
      <p:ext uri="{BB962C8B-B14F-4D97-AF65-F5344CB8AC3E}">
        <p14:creationId xmlns:p14="http://schemas.microsoft.com/office/powerpoint/2010/main" val="23138532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8546" name="Rectangle 2"/>
          <p:cNvSpPr>
            <a:spLocks noGrp="1" noChangeArrowheads="1"/>
          </p:cNvSpPr>
          <p:nvPr>
            <p:ph type="ctrTitle"/>
          </p:nvPr>
        </p:nvSpPr>
        <p:spPr>
          <a:xfrm>
            <a:off x="685800" y="2286000"/>
            <a:ext cx="7772400" cy="1143000"/>
          </a:xfrm>
        </p:spPr>
        <p:txBody>
          <a:bodyPr anchor="b"/>
          <a:lstStyle>
            <a:lvl1pPr>
              <a:defRPr/>
            </a:lvl1pPr>
          </a:lstStyle>
          <a:p>
            <a:r>
              <a:rPr lang="en-US"/>
              <a:t>Click to edit Master title style</a:t>
            </a:r>
          </a:p>
        </p:txBody>
      </p:sp>
      <p:sp>
        <p:nvSpPr>
          <p:cNvPr id="108547" name="Rectangle 3"/>
          <p:cNvSpPr>
            <a:spLocks noGrp="1" noChangeArrowheads="1"/>
          </p:cNvSpPr>
          <p:nvPr>
            <p:ph type="subTitle" idx="1"/>
          </p:nvPr>
        </p:nvSpPr>
        <p:spPr>
          <a:xfrm>
            <a:off x="1371600" y="3886200"/>
            <a:ext cx="6400800" cy="1752600"/>
          </a:xfrm>
        </p:spPr>
        <p:txBody>
          <a:bodyPr/>
          <a:lstStyle>
            <a:lvl1pPr algn="ctr">
              <a:defRPr/>
            </a:lvl1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A8AB4907-E77F-EB49-B171-E466E7F24E57}" type="slidenum">
              <a:rPr lang="en-US"/>
              <a:pPr>
                <a:defRPr/>
              </a:pPr>
              <a:t>‹#›</a:t>
            </a:fld>
            <a:endParaRPr lang="en-US" dirty="0"/>
          </a:p>
        </p:txBody>
      </p:sp>
    </p:spTree>
    <p:extLst>
      <p:ext uri="{BB962C8B-B14F-4D97-AF65-F5344CB8AC3E}">
        <p14:creationId xmlns:p14="http://schemas.microsoft.com/office/powerpoint/2010/main" val="333189922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solidFill>
                  <a:schemeClr val="bg2"/>
                </a:solidFill>
              </a:defRPr>
            </a:lvl1pPr>
          </a:lstStyle>
          <a:p>
            <a:pPr>
              <a:defRPr/>
            </a:pPr>
            <a:fld id="{320BC21B-C7C4-A34A-9672-415215A827D0}" type="slidenum">
              <a:rPr lang="en-US" smtClean="0"/>
              <a:pPr>
                <a:defRPr/>
              </a:pPr>
              <a:t>‹#›</a:t>
            </a:fld>
            <a:endParaRPr lang="en-US" dirty="0"/>
          </a:p>
        </p:txBody>
      </p:sp>
    </p:spTree>
    <p:extLst>
      <p:ext uri="{BB962C8B-B14F-4D97-AF65-F5344CB8AC3E}">
        <p14:creationId xmlns:p14="http://schemas.microsoft.com/office/powerpoint/2010/main" val="194789046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Rectangle 6"/>
          <p:cNvSpPr>
            <a:spLocks noGrp="1" noChangeArrowheads="1"/>
          </p:cNvSpPr>
          <p:nvPr>
            <p:ph type="sldNum" sz="quarter" idx="10"/>
          </p:nvPr>
        </p:nvSpPr>
        <p:spPr>
          <a:ln/>
        </p:spPr>
        <p:txBody>
          <a:bodyPr/>
          <a:lstStyle>
            <a:lvl1pPr>
              <a:defRPr>
                <a:solidFill>
                  <a:schemeClr val="bg2"/>
                </a:solidFill>
              </a:defRPr>
            </a:lvl1pPr>
          </a:lstStyle>
          <a:p>
            <a:pPr>
              <a:defRPr/>
            </a:pPr>
            <a:fld id="{C3E58ABB-BC7F-264A-87A3-47841BEC4651}" type="slidenum">
              <a:rPr lang="en-US" smtClean="0"/>
              <a:pPr>
                <a:defRPr/>
              </a:pPr>
              <a:t>‹#›</a:t>
            </a:fld>
            <a:endParaRPr lang="en-US" dirty="0"/>
          </a:p>
        </p:txBody>
      </p:sp>
    </p:spTree>
    <p:extLst>
      <p:ext uri="{BB962C8B-B14F-4D97-AF65-F5344CB8AC3E}">
        <p14:creationId xmlns:p14="http://schemas.microsoft.com/office/powerpoint/2010/main" val="200267465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itleOnly" preserve="1">
  <p:cSld name="big_title only">
    <p:spTree>
      <p:nvGrpSpPr>
        <p:cNvPr id="1" name=""/>
        <p:cNvGrpSpPr/>
        <p:nvPr/>
      </p:nvGrpSpPr>
      <p:grpSpPr>
        <a:xfrm>
          <a:off x="0" y="0"/>
          <a:ext cx="0" cy="0"/>
          <a:chOff x="0" y="0"/>
          <a:chExt cx="0" cy="0"/>
        </a:xfrm>
      </p:grpSpPr>
      <p:cxnSp>
        <p:nvCxnSpPr>
          <p:cNvPr id="3" name="Straight Connector 5"/>
          <p:cNvCxnSpPr>
            <a:cxnSpLocks noChangeShapeType="1"/>
          </p:cNvCxnSpPr>
          <p:nvPr userDrawn="1"/>
        </p:nvCxnSpPr>
        <p:spPr bwMode="auto">
          <a:xfrm>
            <a:off x="685800" y="1066800"/>
            <a:ext cx="7924800" cy="0"/>
          </a:xfrm>
          <a:prstGeom prst="line">
            <a:avLst/>
          </a:prstGeom>
          <a:noFill/>
          <a:ln w="6350">
            <a:solidFill>
              <a:srgbClr val="000090"/>
            </a:solidFill>
            <a:round/>
            <a:headEnd/>
            <a:tailEnd/>
          </a:ln>
          <a:extLst>
            <a:ext uri="{909E8E84-426E-40dd-AFC4-6F175D3DCCD1}">
              <a14:hiddenFill xmlns:a14="http://schemas.microsoft.com/office/drawing/2010/main" xmlns="">
                <a:noFill/>
              </a14:hiddenFill>
            </a:ext>
          </a:extLst>
        </p:spPr>
      </p:cxnSp>
      <p:sp>
        <p:nvSpPr>
          <p:cNvPr id="2" name="Title 1"/>
          <p:cNvSpPr>
            <a:spLocks noGrp="1"/>
          </p:cNvSpPr>
          <p:nvPr>
            <p:ph type="title" hasCustomPrompt="1"/>
          </p:nvPr>
        </p:nvSpPr>
        <p:spPr>
          <a:xfrm>
            <a:off x="685800" y="50284"/>
            <a:ext cx="7924800" cy="990600"/>
          </a:xfrm>
        </p:spPr>
        <p:txBody>
          <a:bodyPr/>
          <a:lstStyle>
            <a:lvl1pPr algn="l">
              <a:defRPr/>
            </a:lvl1pPr>
          </a:lstStyle>
          <a:p>
            <a:r>
              <a:rPr lang="en-US" dirty="0"/>
              <a:t>click to edit master title style</a:t>
            </a:r>
          </a:p>
        </p:txBody>
      </p:sp>
      <p:sp>
        <p:nvSpPr>
          <p:cNvPr id="4" name="Rectangle 3"/>
          <p:cNvSpPr>
            <a:spLocks noGrp="1" noChangeArrowheads="1"/>
          </p:cNvSpPr>
          <p:nvPr>
            <p:ph type="sldNum" sz="quarter" idx="10"/>
          </p:nvPr>
        </p:nvSpPr>
        <p:spPr/>
        <p:txBody>
          <a:bodyPr/>
          <a:lstStyle>
            <a:lvl1pPr>
              <a:defRPr/>
            </a:lvl1pPr>
          </a:lstStyle>
          <a:p>
            <a:pPr>
              <a:defRPr/>
            </a:pPr>
            <a:fld id="{AEE540CE-C631-B246-BCF3-07537ECC1321}" type="slidenum">
              <a:rPr lang="en-US"/>
              <a:pPr>
                <a:defRPr/>
              </a:pPr>
              <a:t>‹#›</a:t>
            </a:fld>
            <a:endParaRPr lang="en-US" dirty="0"/>
          </a:p>
        </p:txBody>
      </p:sp>
    </p:spTree>
    <p:extLst>
      <p:ext uri="{BB962C8B-B14F-4D97-AF65-F5344CB8AC3E}">
        <p14:creationId xmlns:p14="http://schemas.microsoft.com/office/powerpoint/2010/main" val="89726093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solidFill>
                  <a:schemeClr val="bg2"/>
                </a:solidFill>
              </a:defRPr>
            </a:lvl1pPr>
          </a:lstStyle>
          <a:p>
            <a:pPr>
              <a:defRPr/>
            </a:pPr>
            <a:fld id="{24F89A7D-5C64-FC41-B457-AE1E45C32AF9}" type="slidenum">
              <a:rPr lang="en-US" smtClean="0"/>
              <a:pPr>
                <a:defRPr/>
              </a:pPr>
              <a:t>‹#›</a:t>
            </a:fld>
            <a:endParaRPr lang="en-US" dirty="0"/>
          </a:p>
        </p:txBody>
      </p:sp>
    </p:spTree>
    <p:extLst>
      <p:ext uri="{BB962C8B-B14F-4D97-AF65-F5344CB8AC3E}">
        <p14:creationId xmlns:p14="http://schemas.microsoft.com/office/powerpoint/2010/main" val="38265371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p:cNvSpPr>
            <a:spLocks noGrp="1"/>
          </p:cNvSpPr>
          <p:nvPr>
            <p:ph type="sldNum" sz="quarter" idx="10"/>
          </p:nvPr>
        </p:nvSpPr>
        <p:spPr/>
        <p:txBody>
          <a:bodyPr/>
          <a:lstStyle>
            <a:lvl1pPr>
              <a:defRPr>
                <a:solidFill>
                  <a:schemeClr val="bg2"/>
                </a:solidFill>
              </a:defRPr>
            </a:lvl1pPr>
          </a:lstStyle>
          <a:p>
            <a:pPr>
              <a:defRPr/>
            </a:pPr>
            <a:fld id="{EEE0DD56-9E3C-6C45-B1D7-1BE5CE6975FD}" type="slidenum">
              <a:rPr lang="en-US" smtClean="0"/>
              <a:pPr>
                <a:defRPr/>
              </a:pPr>
              <a:t>‹#›</a:t>
            </a:fld>
            <a:endParaRPr lang="en-US" dirty="0"/>
          </a:p>
        </p:txBody>
      </p:sp>
    </p:spTree>
    <p:extLst>
      <p:ext uri="{BB962C8B-B14F-4D97-AF65-F5344CB8AC3E}">
        <p14:creationId xmlns:p14="http://schemas.microsoft.com/office/powerpoint/2010/main" val="165588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0"/>
            <a:ext cx="7924800" cy="533400"/>
          </a:xfrm>
        </p:spPr>
        <p:txBody>
          <a:bodyPr anchor="b"/>
          <a:lstStyle>
            <a:lvl1pPr algn="r">
              <a:defRPr/>
            </a:lvl1pPr>
          </a:lstStyle>
          <a:p>
            <a:r>
              <a:rPr lang="en-US" dirty="0"/>
              <a:t>click to edit master title style</a:t>
            </a:r>
          </a:p>
        </p:txBody>
      </p:sp>
      <p:sp>
        <p:nvSpPr>
          <p:cNvPr id="3" name="Text Placeholder 2"/>
          <p:cNvSpPr>
            <a:spLocks noGrp="1"/>
          </p:cNvSpPr>
          <p:nvPr>
            <p:ph type="body" sz="half" idx="1"/>
          </p:nvPr>
        </p:nvSpPr>
        <p:spPr>
          <a:xfrm>
            <a:off x="685800" y="609600"/>
            <a:ext cx="3810000" cy="548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lipArt Placeholder 3"/>
          <p:cNvSpPr>
            <a:spLocks noGrp="1"/>
          </p:cNvSpPr>
          <p:nvPr>
            <p:ph type="clipArt" sz="half" idx="2"/>
          </p:nvPr>
        </p:nvSpPr>
        <p:spPr>
          <a:xfrm>
            <a:off x="4648200" y="609600"/>
            <a:ext cx="3962400" cy="5486400"/>
          </a:xfrm>
        </p:spPr>
        <p:txBody>
          <a:bodyPr/>
          <a:lstStyle/>
          <a:p>
            <a:pPr lvl="0"/>
            <a:endParaRPr lang="en-US" noProof="0"/>
          </a:p>
        </p:txBody>
      </p:sp>
      <p:sp>
        <p:nvSpPr>
          <p:cNvPr id="5" name="Rectangle 6"/>
          <p:cNvSpPr>
            <a:spLocks noGrp="1" noChangeArrowheads="1"/>
          </p:cNvSpPr>
          <p:nvPr>
            <p:ph type="sldNum" sz="quarter" idx="10"/>
          </p:nvPr>
        </p:nvSpPr>
        <p:spPr>
          <a:ln/>
        </p:spPr>
        <p:txBody>
          <a:bodyPr/>
          <a:lstStyle>
            <a:lvl1pPr>
              <a:defRPr>
                <a:solidFill>
                  <a:schemeClr val="bg2"/>
                </a:solidFill>
              </a:defRPr>
            </a:lvl1pPr>
          </a:lstStyle>
          <a:p>
            <a:pPr>
              <a:defRPr/>
            </a:pPr>
            <a:fld id="{61A6A27C-5F23-8843-8480-1651E5E45376}" type="slidenum">
              <a:rPr lang="en-US" smtClean="0"/>
              <a:pPr>
                <a:defRPr/>
              </a:pPr>
              <a:t>‹#›</a:t>
            </a:fld>
            <a:endParaRPr lang="en-US" dirty="0"/>
          </a:p>
        </p:txBody>
      </p:sp>
    </p:spTree>
    <p:extLst>
      <p:ext uri="{BB962C8B-B14F-4D97-AF65-F5344CB8AC3E}">
        <p14:creationId xmlns:p14="http://schemas.microsoft.com/office/powerpoint/2010/main" val="1804539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87142" y="2667127"/>
            <a:ext cx="8169715" cy="460895"/>
          </a:xfrm>
        </p:spPr>
        <p:txBody>
          <a:bodyPr lIns="0" tIns="0" rIns="0" bIns="0"/>
          <a:lstStyle>
            <a:lvl1pPr>
              <a:defRPr sz="2995" b="0" i="0">
                <a:solidFill>
                  <a:srgbClr val="1A1A1A"/>
                </a:solidFill>
                <a:latin typeface="Cambria"/>
                <a:cs typeface="Cambria"/>
              </a:defRPr>
            </a:lvl1pPr>
          </a:lstStyle>
          <a:p>
            <a:endParaRPr/>
          </a:p>
        </p:txBody>
      </p:sp>
      <p:sp>
        <p:nvSpPr>
          <p:cNvPr id="3" name="Holder 3"/>
          <p:cNvSpPr>
            <a:spLocks noGrp="1"/>
          </p:cNvSpPr>
          <p:nvPr>
            <p:ph sz="half" idx="2"/>
          </p:nvPr>
        </p:nvSpPr>
        <p:spPr>
          <a:xfrm>
            <a:off x="457201" y="1577340"/>
            <a:ext cx="397764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1" y="1577340"/>
            <a:ext cx="397764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1674660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04C3CE3-E496-F942-B056-9A4760340331}" type="slidenum">
              <a:rPr lang="en-US"/>
              <a:pPr/>
              <a:t>‹#›</a:t>
            </a:fld>
            <a:endParaRPr lang="en-US"/>
          </a:p>
        </p:txBody>
      </p:sp>
    </p:spTree>
    <p:extLst>
      <p:ext uri="{BB962C8B-B14F-4D97-AF65-F5344CB8AC3E}">
        <p14:creationId xmlns:p14="http://schemas.microsoft.com/office/powerpoint/2010/main" val="103161428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7650" name="Group 2">
            <a:extLst>
              <a:ext uri="{FF2B5EF4-FFF2-40B4-BE49-F238E27FC236}">
                <a16:creationId xmlns:a16="http://schemas.microsoft.com/office/drawing/2014/main" id="{877C04AA-AAF1-4B51-B63D-F20A863F7FEE}"/>
              </a:ext>
            </a:extLst>
          </p:cNvPr>
          <p:cNvGrpSpPr>
            <a:grpSpLocks/>
          </p:cNvGrpSpPr>
          <p:nvPr/>
        </p:nvGrpSpPr>
        <p:grpSpPr bwMode="auto">
          <a:xfrm>
            <a:off x="319088" y="1752600"/>
            <a:ext cx="8824912" cy="5129213"/>
            <a:chOff x="201" y="1104"/>
            <a:chExt cx="5559" cy="3231"/>
          </a:xfrm>
        </p:grpSpPr>
        <p:sp>
          <p:nvSpPr>
            <p:cNvPr id="27651" name="Freeform 3">
              <a:extLst>
                <a:ext uri="{FF2B5EF4-FFF2-40B4-BE49-F238E27FC236}">
                  <a16:creationId xmlns:a16="http://schemas.microsoft.com/office/drawing/2014/main" id="{7776C73E-E175-402C-B6EF-5A8F692C2213}"/>
                </a:ext>
              </a:extLst>
            </p:cNvPr>
            <p:cNvSpPr>
              <a:spLocks/>
            </p:cNvSpPr>
            <p:nvPr/>
          </p:nvSpPr>
          <p:spPr bwMode="ltGray">
            <a:xfrm>
              <a:off x="210" y="1104"/>
              <a:ext cx="5550" cy="3216"/>
            </a:xfrm>
            <a:custGeom>
              <a:avLst/>
              <a:gdLst>
                <a:gd name="T0" fmla="*/ 335 w 5550"/>
                <a:gd name="T1" fmla="*/ 0 h 3216"/>
                <a:gd name="T2" fmla="*/ 333 w 5550"/>
                <a:gd name="T3" fmla="*/ 1290 h 3216"/>
                <a:gd name="T4" fmla="*/ 0 w 5550"/>
                <a:gd name="T5" fmla="*/ 1290 h 3216"/>
                <a:gd name="T6" fmla="*/ 6 w 5550"/>
                <a:gd name="T7" fmla="*/ 3210 h 3216"/>
                <a:gd name="T8" fmla="*/ 5550 w 5550"/>
                <a:gd name="T9" fmla="*/ 3216 h 3216"/>
                <a:gd name="T10" fmla="*/ 5550 w 5550"/>
                <a:gd name="T11" fmla="*/ 0 h 3216"/>
                <a:gd name="T12" fmla="*/ 335 w 5550"/>
                <a:gd name="T13" fmla="*/ 0 h 3216"/>
                <a:gd name="T14" fmla="*/ 335 w 5550"/>
                <a:gd name="T15" fmla="*/ 0 h 3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50" h="3216">
                  <a:moveTo>
                    <a:pt x="335" y="0"/>
                  </a:moveTo>
                  <a:lnTo>
                    <a:pt x="333" y="1290"/>
                  </a:lnTo>
                  <a:lnTo>
                    <a:pt x="0" y="1290"/>
                  </a:lnTo>
                  <a:lnTo>
                    <a:pt x="6" y="3210"/>
                  </a:lnTo>
                  <a:lnTo>
                    <a:pt x="5550" y="3216"/>
                  </a:lnTo>
                  <a:lnTo>
                    <a:pt x="5550" y="0"/>
                  </a:lnTo>
                  <a:lnTo>
                    <a:pt x="335" y="0"/>
                  </a:lnTo>
                  <a:lnTo>
                    <a:pt x="335" y="0"/>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2" name="Freeform 4">
              <a:extLst>
                <a:ext uri="{FF2B5EF4-FFF2-40B4-BE49-F238E27FC236}">
                  <a16:creationId xmlns:a16="http://schemas.microsoft.com/office/drawing/2014/main" id="{B748F7F6-A8BC-40B7-ADEF-B000DDFEE194}"/>
                </a:ext>
              </a:extLst>
            </p:cNvPr>
            <p:cNvSpPr>
              <a:spLocks/>
            </p:cNvSpPr>
            <p:nvPr/>
          </p:nvSpPr>
          <p:spPr bwMode="ltGray">
            <a:xfrm>
              <a:off x="528" y="2400"/>
              <a:ext cx="5232" cy="1920"/>
            </a:xfrm>
            <a:custGeom>
              <a:avLst/>
              <a:gdLst>
                <a:gd name="T0" fmla="*/ 0 w 4897"/>
                <a:gd name="T1" fmla="*/ 0 h 2182"/>
                <a:gd name="T2" fmla="*/ 0 w 4897"/>
                <a:gd name="T3" fmla="*/ 2182 h 2182"/>
                <a:gd name="T4" fmla="*/ 4897 w 4897"/>
                <a:gd name="T5" fmla="*/ 2182 h 2182"/>
                <a:gd name="T6" fmla="*/ 4897 w 4897"/>
                <a:gd name="T7" fmla="*/ 0 h 2182"/>
                <a:gd name="T8" fmla="*/ 0 w 4897"/>
                <a:gd name="T9" fmla="*/ 0 h 2182"/>
                <a:gd name="T10" fmla="*/ 0 w 4897"/>
                <a:gd name="T11" fmla="*/ 0 h 2182"/>
              </a:gdLst>
              <a:ahLst/>
              <a:cxnLst>
                <a:cxn ang="0">
                  <a:pos x="T0" y="T1"/>
                </a:cxn>
                <a:cxn ang="0">
                  <a:pos x="T2" y="T3"/>
                </a:cxn>
                <a:cxn ang="0">
                  <a:pos x="T4" y="T5"/>
                </a:cxn>
                <a:cxn ang="0">
                  <a:pos x="T6" y="T7"/>
                </a:cxn>
                <a:cxn ang="0">
                  <a:pos x="T8" y="T9"/>
                </a:cxn>
                <a:cxn ang="0">
                  <a:pos x="T10" y="T11"/>
                </a:cxn>
              </a:cxnLst>
              <a:rect l="0" t="0" r="r" b="b"/>
              <a:pathLst>
                <a:path w="4897" h="2182">
                  <a:moveTo>
                    <a:pt x="0" y="0"/>
                  </a:moveTo>
                  <a:lnTo>
                    <a:pt x="0" y="2182"/>
                  </a:lnTo>
                  <a:lnTo>
                    <a:pt x="4897" y="2182"/>
                  </a:lnTo>
                  <a:lnTo>
                    <a:pt x="4897" y="0"/>
                  </a:lnTo>
                  <a:lnTo>
                    <a:pt x="0" y="0"/>
                  </a:lnTo>
                  <a:lnTo>
                    <a:pt x="0" y="0"/>
                  </a:lnTo>
                  <a:close/>
                </a:path>
              </a:pathLst>
            </a:custGeom>
            <a:solidFill>
              <a:schemeClr val="bg2">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3" name="Freeform 5">
              <a:extLst>
                <a:ext uri="{FF2B5EF4-FFF2-40B4-BE49-F238E27FC236}">
                  <a16:creationId xmlns:a16="http://schemas.microsoft.com/office/drawing/2014/main" id="{6A2A89C3-4294-45EE-AFD3-41E625A74BC3}"/>
                </a:ext>
              </a:extLst>
            </p:cNvPr>
            <p:cNvSpPr>
              <a:spLocks/>
            </p:cNvSpPr>
            <p:nvPr/>
          </p:nvSpPr>
          <p:spPr bwMode="ltGray">
            <a:xfrm>
              <a:off x="201" y="2377"/>
              <a:ext cx="3455" cy="29"/>
            </a:xfrm>
            <a:custGeom>
              <a:avLst/>
              <a:gdLst>
                <a:gd name="T0" fmla="*/ 0 w 5387"/>
                <a:gd name="T1" fmla="*/ 0 h 149"/>
                <a:gd name="T2" fmla="*/ 0 w 5387"/>
                <a:gd name="T3" fmla="*/ 149 h 149"/>
                <a:gd name="T4" fmla="*/ 5387 w 5387"/>
                <a:gd name="T5" fmla="*/ 149 h 149"/>
                <a:gd name="T6" fmla="*/ 5387 w 5387"/>
                <a:gd name="T7" fmla="*/ 0 h 149"/>
                <a:gd name="T8" fmla="*/ 0 w 5387"/>
                <a:gd name="T9" fmla="*/ 0 h 149"/>
                <a:gd name="T10" fmla="*/ 0 w 5387"/>
                <a:gd name="T11" fmla="*/ 0 h 149"/>
              </a:gdLst>
              <a:ahLst/>
              <a:cxnLst>
                <a:cxn ang="0">
                  <a:pos x="T0" y="T1"/>
                </a:cxn>
                <a:cxn ang="0">
                  <a:pos x="T2" y="T3"/>
                </a:cxn>
                <a:cxn ang="0">
                  <a:pos x="T4" y="T5"/>
                </a:cxn>
                <a:cxn ang="0">
                  <a:pos x="T6" y="T7"/>
                </a:cxn>
                <a:cxn ang="0">
                  <a:pos x="T8" y="T9"/>
                </a:cxn>
                <a:cxn ang="0">
                  <a:pos x="T10" y="T11"/>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54" name="Freeform 6">
              <a:extLst>
                <a:ext uri="{FF2B5EF4-FFF2-40B4-BE49-F238E27FC236}">
                  <a16:creationId xmlns:a16="http://schemas.microsoft.com/office/drawing/2014/main" id="{822CDC80-4483-4E1F-B0BE-FC7193A9271C}"/>
                </a:ext>
              </a:extLst>
            </p:cNvPr>
            <p:cNvSpPr>
              <a:spLocks/>
            </p:cNvSpPr>
            <p:nvPr/>
          </p:nvSpPr>
          <p:spPr bwMode="ltGray">
            <a:xfrm>
              <a:off x="528" y="1104"/>
              <a:ext cx="4894" cy="29"/>
            </a:xfrm>
            <a:custGeom>
              <a:avLst/>
              <a:gdLst>
                <a:gd name="T0" fmla="*/ 0 w 5387"/>
                <a:gd name="T1" fmla="*/ 0 h 149"/>
                <a:gd name="T2" fmla="*/ 0 w 5387"/>
                <a:gd name="T3" fmla="*/ 149 h 149"/>
                <a:gd name="T4" fmla="*/ 5387 w 5387"/>
                <a:gd name="T5" fmla="*/ 149 h 149"/>
                <a:gd name="T6" fmla="*/ 5387 w 5387"/>
                <a:gd name="T7" fmla="*/ 0 h 149"/>
                <a:gd name="T8" fmla="*/ 0 w 5387"/>
                <a:gd name="T9" fmla="*/ 0 h 149"/>
                <a:gd name="T10" fmla="*/ 0 w 5387"/>
                <a:gd name="T11" fmla="*/ 0 h 149"/>
              </a:gdLst>
              <a:ahLst/>
              <a:cxnLst>
                <a:cxn ang="0">
                  <a:pos x="T0" y="T1"/>
                </a:cxn>
                <a:cxn ang="0">
                  <a:pos x="T2" y="T3"/>
                </a:cxn>
                <a:cxn ang="0">
                  <a:pos x="T4" y="T5"/>
                </a:cxn>
                <a:cxn ang="0">
                  <a:pos x="T6" y="T7"/>
                </a:cxn>
                <a:cxn ang="0">
                  <a:pos x="T8" y="T9"/>
                </a:cxn>
                <a:cxn ang="0">
                  <a:pos x="T10" y="T11"/>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55" name="Freeform 7">
              <a:extLst>
                <a:ext uri="{FF2B5EF4-FFF2-40B4-BE49-F238E27FC236}">
                  <a16:creationId xmlns:a16="http://schemas.microsoft.com/office/drawing/2014/main" id="{9DAE3806-56E4-40BF-8ED8-27EE301E0000}"/>
                </a:ext>
              </a:extLst>
            </p:cNvPr>
            <p:cNvSpPr>
              <a:spLocks/>
            </p:cNvSpPr>
            <p:nvPr/>
          </p:nvSpPr>
          <p:spPr bwMode="ltGray">
            <a:xfrm>
              <a:off x="201" y="2377"/>
              <a:ext cx="30" cy="1958"/>
            </a:xfrm>
            <a:custGeom>
              <a:avLst/>
              <a:gdLst>
                <a:gd name="T0" fmla="*/ 0 w 30"/>
                <a:gd name="T1" fmla="*/ 0 h 1416"/>
                <a:gd name="T2" fmla="*/ 0 w 30"/>
                <a:gd name="T3" fmla="*/ 1416 h 1416"/>
                <a:gd name="T4" fmla="*/ 29 w 30"/>
                <a:gd name="T5" fmla="*/ 1416 h 1416"/>
                <a:gd name="T6" fmla="*/ 30 w 30"/>
                <a:gd name="T7" fmla="*/ 27 h 1416"/>
                <a:gd name="T8" fmla="*/ 0 w 30"/>
                <a:gd name="T9" fmla="*/ 0 h 1416"/>
                <a:gd name="T10" fmla="*/ 0 w 30"/>
                <a:gd name="T11" fmla="*/ 0 h 1416"/>
              </a:gdLst>
              <a:ahLst/>
              <a:cxnLst>
                <a:cxn ang="0">
                  <a:pos x="T0" y="T1"/>
                </a:cxn>
                <a:cxn ang="0">
                  <a:pos x="T2" y="T3"/>
                </a:cxn>
                <a:cxn ang="0">
                  <a:pos x="T4" y="T5"/>
                </a:cxn>
                <a:cxn ang="0">
                  <a:pos x="T6" y="T7"/>
                </a:cxn>
                <a:cxn ang="0">
                  <a:pos x="T8" y="T9"/>
                </a:cxn>
                <a:cxn ang="0">
                  <a:pos x="T10" y="T11"/>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56" name="Freeform 8">
              <a:extLst>
                <a:ext uri="{FF2B5EF4-FFF2-40B4-BE49-F238E27FC236}">
                  <a16:creationId xmlns:a16="http://schemas.microsoft.com/office/drawing/2014/main" id="{7EBF1F60-8CE2-4106-BBB7-702E8A739A0E}"/>
                </a:ext>
              </a:extLst>
            </p:cNvPr>
            <p:cNvSpPr>
              <a:spLocks/>
            </p:cNvSpPr>
            <p:nvPr/>
          </p:nvSpPr>
          <p:spPr bwMode="ltGray">
            <a:xfrm>
              <a:off x="528" y="1104"/>
              <a:ext cx="29" cy="3225"/>
            </a:xfrm>
            <a:custGeom>
              <a:avLst/>
              <a:gdLst>
                <a:gd name="T0" fmla="*/ 0 w 29"/>
                <a:gd name="T1" fmla="*/ 0 h 2161"/>
                <a:gd name="T2" fmla="*/ 0 w 29"/>
                <a:gd name="T3" fmla="*/ 2161 h 2161"/>
                <a:gd name="T4" fmla="*/ 29 w 29"/>
                <a:gd name="T5" fmla="*/ 2161 h 2161"/>
                <a:gd name="T6" fmla="*/ 27 w 29"/>
                <a:gd name="T7" fmla="*/ 27 h 2161"/>
                <a:gd name="T8" fmla="*/ 0 w 29"/>
                <a:gd name="T9" fmla="*/ 0 h 2161"/>
                <a:gd name="T10" fmla="*/ 0 w 29"/>
                <a:gd name="T11" fmla="*/ 0 h 2161"/>
              </a:gdLst>
              <a:ahLst/>
              <a:cxnLst>
                <a:cxn ang="0">
                  <a:pos x="T0" y="T1"/>
                </a:cxn>
                <a:cxn ang="0">
                  <a:pos x="T2" y="T3"/>
                </a:cxn>
                <a:cxn ang="0">
                  <a:pos x="T4" y="T5"/>
                </a:cxn>
                <a:cxn ang="0">
                  <a:pos x="T6" y="T7"/>
                </a:cxn>
                <a:cxn ang="0">
                  <a:pos x="T8" y="T9"/>
                </a:cxn>
                <a:cxn ang="0">
                  <a:pos x="T10" y="T11"/>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27657" name="Rectangle 9">
            <a:extLst>
              <a:ext uri="{FF2B5EF4-FFF2-40B4-BE49-F238E27FC236}">
                <a16:creationId xmlns:a16="http://schemas.microsoft.com/office/drawing/2014/main" id="{E58C2F83-7499-4176-B9C6-FE1C75BF8BD5}"/>
              </a:ext>
            </a:extLst>
          </p:cNvPr>
          <p:cNvSpPr>
            <a:spLocks noGrp="1" noChangeArrowheads="1"/>
          </p:cNvSpPr>
          <p:nvPr>
            <p:ph type="ctrTitle" sz="quarter"/>
          </p:nvPr>
        </p:nvSpPr>
        <p:spPr>
          <a:xfrm>
            <a:off x="990600" y="1905000"/>
            <a:ext cx="7772400" cy="1736725"/>
          </a:xfrm>
          <a:extLst>
            <a:ext uri="{91240B29-F687-4F45-9708-019B960494DF}">
              <a14:hiddenLine xmlns:a14="http://schemas.microsoft.com/office/drawing/2010/main" w="9525">
                <a:solidFill>
                  <a:schemeClr val="tx1"/>
                </a:solidFill>
                <a:miter lim="800000"/>
                <a:headEnd/>
                <a:tailEnd/>
              </a14:hiddenLine>
            </a:ext>
          </a:extLst>
        </p:spPr>
        <p:txBody>
          <a:bodyPr anchor="t"/>
          <a:lstStyle>
            <a:lvl1pPr>
              <a:defRPr sz="4800"/>
            </a:lvl1pPr>
          </a:lstStyle>
          <a:p>
            <a:pPr lvl="0"/>
            <a:r>
              <a:rPr lang="zh-TW" altLang="en-US" noProof="0"/>
              <a:t>按一下以編輯母片標題樣式</a:t>
            </a:r>
          </a:p>
        </p:txBody>
      </p:sp>
      <p:sp>
        <p:nvSpPr>
          <p:cNvPr id="27658" name="Rectangle 10">
            <a:extLst>
              <a:ext uri="{FF2B5EF4-FFF2-40B4-BE49-F238E27FC236}">
                <a16:creationId xmlns:a16="http://schemas.microsoft.com/office/drawing/2014/main" id="{B3399712-B1CD-4F3E-9F97-54F7EA5A91D1}"/>
              </a:ext>
            </a:extLst>
          </p:cNvPr>
          <p:cNvSpPr>
            <a:spLocks noGrp="1" noChangeArrowheads="1"/>
          </p:cNvSpPr>
          <p:nvPr>
            <p:ph type="subTitle" sz="quarter" idx="1"/>
          </p:nvPr>
        </p:nvSpPr>
        <p:spPr>
          <a:xfrm>
            <a:off x="990600" y="3962400"/>
            <a:ext cx="6781800" cy="1752600"/>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buFont typeface="Wingdings" panose="05000000000000000000" pitchFamily="2" charset="2"/>
              <a:buNone/>
              <a:defRPr/>
            </a:lvl1pPr>
          </a:lstStyle>
          <a:p>
            <a:pPr lvl="0"/>
            <a:r>
              <a:rPr lang="zh-TW" altLang="en-US" noProof="0"/>
              <a:t>按一下以編輯母片副標題樣式</a:t>
            </a:r>
          </a:p>
        </p:txBody>
      </p:sp>
      <p:sp>
        <p:nvSpPr>
          <p:cNvPr id="27659" name="Rectangle 11">
            <a:extLst>
              <a:ext uri="{FF2B5EF4-FFF2-40B4-BE49-F238E27FC236}">
                <a16:creationId xmlns:a16="http://schemas.microsoft.com/office/drawing/2014/main" id="{48DCF31D-51BF-458D-BA98-66C2FE69E36E}"/>
              </a:ext>
            </a:extLst>
          </p:cNvPr>
          <p:cNvSpPr>
            <a:spLocks noGrp="1" noChangeArrowheads="1"/>
          </p:cNvSpPr>
          <p:nvPr>
            <p:ph type="dt" sz="quarter" idx="2"/>
          </p:nvPr>
        </p:nvSpPr>
        <p:spPr>
          <a:xfrm>
            <a:off x="990600" y="6245225"/>
            <a:ext cx="1901825" cy="476250"/>
          </a:xfrm>
        </p:spPr>
        <p:txBody>
          <a:bodyPr/>
          <a:lstStyle>
            <a:lvl1pPr>
              <a:defRPr/>
            </a:lvl1pPr>
          </a:lstStyle>
          <a:p>
            <a:fld id="{EF249650-6C51-4DF3-A74C-263EEA2974CF}" type="datetime1">
              <a:rPr lang="zh-TW" altLang="en-US"/>
              <a:pPr/>
              <a:t>2021/12/20</a:t>
            </a:fld>
            <a:endParaRPr lang="en-US" altLang="zh-TW"/>
          </a:p>
        </p:txBody>
      </p:sp>
      <p:sp>
        <p:nvSpPr>
          <p:cNvPr id="27660" name="Rectangle 12">
            <a:extLst>
              <a:ext uri="{FF2B5EF4-FFF2-40B4-BE49-F238E27FC236}">
                <a16:creationId xmlns:a16="http://schemas.microsoft.com/office/drawing/2014/main" id="{1C067CA4-E578-4A9C-94AA-328BA3776F33}"/>
              </a:ext>
            </a:extLst>
          </p:cNvPr>
          <p:cNvSpPr>
            <a:spLocks noGrp="1" noChangeArrowheads="1"/>
          </p:cNvSpPr>
          <p:nvPr>
            <p:ph type="ftr" sz="quarter" idx="3"/>
          </p:nvPr>
        </p:nvSpPr>
        <p:spPr>
          <a:xfrm>
            <a:off x="3468688" y="6245225"/>
            <a:ext cx="2895600" cy="476250"/>
          </a:xfrm>
        </p:spPr>
        <p:txBody>
          <a:bodyPr/>
          <a:lstStyle>
            <a:lvl1pPr>
              <a:defRPr/>
            </a:lvl1pPr>
          </a:lstStyle>
          <a:p>
            <a:r>
              <a:rPr lang="en-US" altLang="zh-TW"/>
              <a:t>The Divide-and-Conquer Strategy</a:t>
            </a:r>
          </a:p>
        </p:txBody>
      </p:sp>
      <p:sp>
        <p:nvSpPr>
          <p:cNvPr id="27661" name="Rectangle 13">
            <a:extLst>
              <a:ext uri="{FF2B5EF4-FFF2-40B4-BE49-F238E27FC236}">
                <a16:creationId xmlns:a16="http://schemas.microsoft.com/office/drawing/2014/main" id="{AB1D10C1-F625-4B36-BFE3-924554879D0E}"/>
              </a:ext>
            </a:extLst>
          </p:cNvPr>
          <p:cNvSpPr>
            <a:spLocks noGrp="1" noChangeArrowheads="1"/>
          </p:cNvSpPr>
          <p:nvPr>
            <p:ph type="sldNum" sz="quarter" idx="4"/>
          </p:nvPr>
        </p:nvSpPr>
        <p:spPr/>
        <p:txBody>
          <a:bodyPr/>
          <a:lstStyle>
            <a:lvl1pPr>
              <a:defRPr/>
            </a:lvl1pPr>
          </a:lstStyle>
          <a:p>
            <a:fld id="{CFDB9BED-BD75-43AF-9892-0557A7A1F0F8}" type="slidenum">
              <a:rPr lang="en-US" altLang="zh-TW"/>
              <a:pPr/>
              <a:t>‹#›</a:t>
            </a:fld>
            <a:endParaRPr lang="en-US" altLang="zh-TW"/>
          </a:p>
        </p:txBody>
      </p:sp>
    </p:spTree>
    <p:extLst>
      <p:ext uri="{BB962C8B-B14F-4D97-AF65-F5344CB8AC3E}">
        <p14:creationId xmlns:p14="http://schemas.microsoft.com/office/powerpoint/2010/main" val="84155349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A1A8-4DFE-4C73-BDA3-B2534FE328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C0B5A7-D356-4AF4-B20D-3ED4F0F12A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08B5C3-D93A-4B77-8278-EB9689B2D511}"/>
              </a:ext>
            </a:extLst>
          </p:cNvPr>
          <p:cNvSpPr>
            <a:spLocks noGrp="1"/>
          </p:cNvSpPr>
          <p:nvPr>
            <p:ph type="dt" sz="half" idx="10"/>
          </p:nvPr>
        </p:nvSpPr>
        <p:spPr/>
        <p:txBody>
          <a:bodyPr/>
          <a:lstStyle>
            <a:lvl1pPr>
              <a:defRPr/>
            </a:lvl1pPr>
          </a:lstStyle>
          <a:p>
            <a:fld id="{BBE16487-4890-42E5-8EF2-A412EA866596}" type="datetime1">
              <a:rPr lang="zh-TW" altLang="en-US"/>
              <a:pPr/>
              <a:t>2021/12/20</a:t>
            </a:fld>
            <a:endParaRPr lang="en-US" altLang="zh-TW"/>
          </a:p>
        </p:txBody>
      </p:sp>
      <p:sp>
        <p:nvSpPr>
          <p:cNvPr id="5" name="Footer Placeholder 4">
            <a:extLst>
              <a:ext uri="{FF2B5EF4-FFF2-40B4-BE49-F238E27FC236}">
                <a16:creationId xmlns:a16="http://schemas.microsoft.com/office/drawing/2014/main" id="{E3D3D58D-329B-47E2-B211-BF9431DE3C23}"/>
              </a:ext>
            </a:extLst>
          </p:cNvPr>
          <p:cNvSpPr>
            <a:spLocks noGrp="1"/>
          </p:cNvSpPr>
          <p:nvPr>
            <p:ph type="ftr" sz="quarter" idx="11"/>
          </p:nvPr>
        </p:nvSpPr>
        <p:spPr/>
        <p:txBody>
          <a:bodyPr/>
          <a:lstStyle>
            <a:lvl1pPr>
              <a:defRPr/>
            </a:lvl1pPr>
          </a:lstStyle>
          <a:p>
            <a:r>
              <a:rPr lang="en-US" altLang="zh-TW"/>
              <a:t>The Divide-and-Conquer Strategy</a:t>
            </a:r>
          </a:p>
        </p:txBody>
      </p:sp>
      <p:sp>
        <p:nvSpPr>
          <p:cNvPr id="6" name="Slide Number Placeholder 5">
            <a:extLst>
              <a:ext uri="{FF2B5EF4-FFF2-40B4-BE49-F238E27FC236}">
                <a16:creationId xmlns:a16="http://schemas.microsoft.com/office/drawing/2014/main" id="{52A2659F-228E-4F79-B31E-A443E558ED23}"/>
              </a:ext>
            </a:extLst>
          </p:cNvPr>
          <p:cNvSpPr>
            <a:spLocks noGrp="1"/>
          </p:cNvSpPr>
          <p:nvPr>
            <p:ph type="sldNum" sz="quarter" idx="12"/>
          </p:nvPr>
        </p:nvSpPr>
        <p:spPr/>
        <p:txBody>
          <a:bodyPr/>
          <a:lstStyle>
            <a:lvl1pPr>
              <a:defRPr/>
            </a:lvl1pPr>
          </a:lstStyle>
          <a:p>
            <a:fld id="{C5540BF1-F276-4F31-A147-CB491C363E21}" type="slidenum">
              <a:rPr lang="en-US" altLang="zh-TW"/>
              <a:pPr/>
              <a:t>‹#›</a:t>
            </a:fld>
            <a:endParaRPr lang="en-US" altLang="zh-TW"/>
          </a:p>
        </p:txBody>
      </p:sp>
    </p:spTree>
    <p:extLst>
      <p:ext uri="{BB962C8B-B14F-4D97-AF65-F5344CB8AC3E}">
        <p14:creationId xmlns:p14="http://schemas.microsoft.com/office/powerpoint/2010/main" val="383692263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0873-254B-4A22-A74B-0A943CD79175}"/>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F1865C-3C31-42F0-AB9C-4FCF34FD6F7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0F007CFB-FB31-4572-855D-F150927DBFAF}"/>
              </a:ext>
            </a:extLst>
          </p:cNvPr>
          <p:cNvSpPr>
            <a:spLocks noGrp="1"/>
          </p:cNvSpPr>
          <p:nvPr>
            <p:ph type="dt" sz="half" idx="10"/>
          </p:nvPr>
        </p:nvSpPr>
        <p:spPr/>
        <p:txBody>
          <a:bodyPr/>
          <a:lstStyle>
            <a:lvl1pPr>
              <a:defRPr/>
            </a:lvl1pPr>
          </a:lstStyle>
          <a:p>
            <a:fld id="{ED6B3AF3-74AE-4E67-87E7-C4C631ECB5E1}" type="datetime1">
              <a:rPr lang="zh-TW" altLang="en-US"/>
              <a:pPr/>
              <a:t>2021/12/20</a:t>
            </a:fld>
            <a:endParaRPr lang="en-US" altLang="zh-TW"/>
          </a:p>
        </p:txBody>
      </p:sp>
      <p:sp>
        <p:nvSpPr>
          <p:cNvPr id="5" name="Footer Placeholder 4">
            <a:extLst>
              <a:ext uri="{FF2B5EF4-FFF2-40B4-BE49-F238E27FC236}">
                <a16:creationId xmlns:a16="http://schemas.microsoft.com/office/drawing/2014/main" id="{AEB82D10-F0F7-4F26-8290-0C3DD6F9E7C3}"/>
              </a:ext>
            </a:extLst>
          </p:cNvPr>
          <p:cNvSpPr>
            <a:spLocks noGrp="1"/>
          </p:cNvSpPr>
          <p:nvPr>
            <p:ph type="ftr" sz="quarter" idx="11"/>
          </p:nvPr>
        </p:nvSpPr>
        <p:spPr/>
        <p:txBody>
          <a:bodyPr/>
          <a:lstStyle>
            <a:lvl1pPr>
              <a:defRPr/>
            </a:lvl1pPr>
          </a:lstStyle>
          <a:p>
            <a:r>
              <a:rPr lang="en-US" altLang="zh-TW"/>
              <a:t>The Divide-and-Conquer Strategy</a:t>
            </a:r>
          </a:p>
        </p:txBody>
      </p:sp>
      <p:sp>
        <p:nvSpPr>
          <p:cNvPr id="6" name="Slide Number Placeholder 5">
            <a:extLst>
              <a:ext uri="{FF2B5EF4-FFF2-40B4-BE49-F238E27FC236}">
                <a16:creationId xmlns:a16="http://schemas.microsoft.com/office/drawing/2014/main" id="{A4E219F7-B3A8-42DB-A646-9A9BA0EDBDAC}"/>
              </a:ext>
            </a:extLst>
          </p:cNvPr>
          <p:cNvSpPr>
            <a:spLocks noGrp="1"/>
          </p:cNvSpPr>
          <p:nvPr>
            <p:ph type="sldNum" sz="quarter" idx="12"/>
          </p:nvPr>
        </p:nvSpPr>
        <p:spPr/>
        <p:txBody>
          <a:bodyPr/>
          <a:lstStyle>
            <a:lvl1pPr>
              <a:defRPr/>
            </a:lvl1pPr>
          </a:lstStyle>
          <a:p>
            <a:fld id="{EB9E0B58-4818-45CF-8601-861ABC79C9EC}" type="slidenum">
              <a:rPr lang="en-US" altLang="zh-TW"/>
              <a:pPr/>
              <a:t>‹#›</a:t>
            </a:fld>
            <a:endParaRPr lang="en-US" altLang="zh-TW"/>
          </a:p>
        </p:txBody>
      </p:sp>
    </p:spTree>
    <p:extLst>
      <p:ext uri="{BB962C8B-B14F-4D97-AF65-F5344CB8AC3E}">
        <p14:creationId xmlns:p14="http://schemas.microsoft.com/office/powerpoint/2010/main" val="177570864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3CDE3-81D8-4AC1-ADD8-60DB2CEDC5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16C901-3BD0-44D8-8FD2-DE1212F76C88}"/>
              </a:ext>
            </a:extLst>
          </p:cNvPr>
          <p:cNvSpPr>
            <a:spLocks noGrp="1"/>
          </p:cNvSpPr>
          <p:nvPr>
            <p:ph sz="half" idx="1"/>
          </p:nvPr>
        </p:nvSpPr>
        <p:spPr>
          <a:xfrm>
            <a:off x="838200" y="1905000"/>
            <a:ext cx="3927475"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00E2A2-A16B-4AA8-8DC7-3212DF5BD2EB}"/>
              </a:ext>
            </a:extLst>
          </p:cNvPr>
          <p:cNvSpPr>
            <a:spLocks noGrp="1"/>
          </p:cNvSpPr>
          <p:nvPr>
            <p:ph sz="half" idx="2"/>
          </p:nvPr>
        </p:nvSpPr>
        <p:spPr>
          <a:xfrm>
            <a:off x="4918075" y="1905000"/>
            <a:ext cx="3927475"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6BADBA-204D-43F6-B5E7-395266FB6B15}"/>
              </a:ext>
            </a:extLst>
          </p:cNvPr>
          <p:cNvSpPr>
            <a:spLocks noGrp="1"/>
          </p:cNvSpPr>
          <p:nvPr>
            <p:ph type="dt" sz="half" idx="10"/>
          </p:nvPr>
        </p:nvSpPr>
        <p:spPr/>
        <p:txBody>
          <a:bodyPr/>
          <a:lstStyle>
            <a:lvl1pPr>
              <a:defRPr/>
            </a:lvl1pPr>
          </a:lstStyle>
          <a:p>
            <a:fld id="{77EEAC68-99D5-4D6D-BBE9-A56181AC4231}" type="datetime1">
              <a:rPr lang="zh-TW" altLang="en-US"/>
              <a:pPr/>
              <a:t>2021/12/20</a:t>
            </a:fld>
            <a:endParaRPr lang="en-US" altLang="zh-TW"/>
          </a:p>
        </p:txBody>
      </p:sp>
      <p:sp>
        <p:nvSpPr>
          <p:cNvPr id="6" name="Footer Placeholder 5">
            <a:extLst>
              <a:ext uri="{FF2B5EF4-FFF2-40B4-BE49-F238E27FC236}">
                <a16:creationId xmlns:a16="http://schemas.microsoft.com/office/drawing/2014/main" id="{17F28D68-D4FF-483B-86EE-F7E180834166}"/>
              </a:ext>
            </a:extLst>
          </p:cNvPr>
          <p:cNvSpPr>
            <a:spLocks noGrp="1"/>
          </p:cNvSpPr>
          <p:nvPr>
            <p:ph type="ftr" sz="quarter" idx="11"/>
          </p:nvPr>
        </p:nvSpPr>
        <p:spPr/>
        <p:txBody>
          <a:bodyPr/>
          <a:lstStyle>
            <a:lvl1pPr>
              <a:defRPr/>
            </a:lvl1pPr>
          </a:lstStyle>
          <a:p>
            <a:r>
              <a:rPr lang="en-US" altLang="zh-TW"/>
              <a:t>The Divide-and-Conquer Strategy</a:t>
            </a:r>
          </a:p>
        </p:txBody>
      </p:sp>
      <p:sp>
        <p:nvSpPr>
          <p:cNvPr id="7" name="Slide Number Placeholder 6">
            <a:extLst>
              <a:ext uri="{FF2B5EF4-FFF2-40B4-BE49-F238E27FC236}">
                <a16:creationId xmlns:a16="http://schemas.microsoft.com/office/drawing/2014/main" id="{40450EF5-C217-485A-9316-E36D4E0EBF99}"/>
              </a:ext>
            </a:extLst>
          </p:cNvPr>
          <p:cNvSpPr>
            <a:spLocks noGrp="1"/>
          </p:cNvSpPr>
          <p:nvPr>
            <p:ph type="sldNum" sz="quarter" idx="12"/>
          </p:nvPr>
        </p:nvSpPr>
        <p:spPr/>
        <p:txBody>
          <a:bodyPr/>
          <a:lstStyle>
            <a:lvl1pPr>
              <a:defRPr/>
            </a:lvl1pPr>
          </a:lstStyle>
          <a:p>
            <a:fld id="{B14F7DDE-326E-4FE9-85BD-A9690BC199E5}" type="slidenum">
              <a:rPr lang="en-US" altLang="zh-TW"/>
              <a:pPr/>
              <a:t>‹#›</a:t>
            </a:fld>
            <a:endParaRPr lang="en-US" altLang="zh-TW"/>
          </a:p>
        </p:txBody>
      </p:sp>
    </p:spTree>
    <p:extLst>
      <p:ext uri="{BB962C8B-B14F-4D97-AF65-F5344CB8AC3E}">
        <p14:creationId xmlns:p14="http://schemas.microsoft.com/office/powerpoint/2010/main" val="234632998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1659D-567C-480A-98D1-592BC0C31A6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B5AAD3-D013-42FD-B371-63B2501CDD2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E7D4CD-3B39-4F12-AA49-BBAF2EB08207}"/>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7B9ABE-6901-40F9-9448-63CBDE2486E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24DD5-D0BA-4DDA-A022-C4714FC8D78C}"/>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A5B6CC-7D76-485A-92B1-F19C7B5A4ED0}"/>
              </a:ext>
            </a:extLst>
          </p:cNvPr>
          <p:cNvSpPr>
            <a:spLocks noGrp="1"/>
          </p:cNvSpPr>
          <p:nvPr>
            <p:ph type="dt" sz="half" idx="10"/>
          </p:nvPr>
        </p:nvSpPr>
        <p:spPr/>
        <p:txBody>
          <a:bodyPr/>
          <a:lstStyle>
            <a:lvl1pPr>
              <a:defRPr/>
            </a:lvl1pPr>
          </a:lstStyle>
          <a:p>
            <a:fld id="{7FE804CD-89E4-4E33-9F79-FA75B62D93DA}" type="datetime1">
              <a:rPr lang="zh-TW" altLang="en-US"/>
              <a:pPr/>
              <a:t>2021/12/20</a:t>
            </a:fld>
            <a:endParaRPr lang="en-US" altLang="zh-TW"/>
          </a:p>
        </p:txBody>
      </p:sp>
      <p:sp>
        <p:nvSpPr>
          <p:cNvPr id="8" name="Footer Placeholder 7">
            <a:extLst>
              <a:ext uri="{FF2B5EF4-FFF2-40B4-BE49-F238E27FC236}">
                <a16:creationId xmlns:a16="http://schemas.microsoft.com/office/drawing/2014/main" id="{C18994EF-95EB-4C59-93DC-CDCEC6A99819}"/>
              </a:ext>
            </a:extLst>
          </p:cNvPr>
          <p:cNvSpPr>
            <a:spLocks noGrp="1"/>
          </p:cNvSpPr>
          <p:nvPr>
            <p:ph type="ftr" sz="quarter" idx="11"/>
          </p:nvPr>
        </p:nvSpPr>
        <p:spPr/>
        <p:txBody>
          <a:bodyPr/>
          <a:lstStyle>
            <a:lvl1pPr>
              <a:defRPr/>
            </a:lvl1pPr>
          </a:lstStyle>
          <a:p>
            <a:r>
              <a:rPr lang="en-US" altLang="zh-TW"/>
              <a:t>The Divide-and-Conquer Strategy</a:t>
            </a:r>
          </a:p>
        </p:txBody>
      </p:sp>
      <p:sp>
        <p:nvSpPr>
          <p:cNvPr id="9" name="Slide Number Placeholder 8">
            <a:extLst>
              <a:ext uri="{FF2B5EF4-FFF2-40B4-BE49-F238E27FC236}">
                <a16:creationId xmlns:a16="http://schemas.microsoft.com/office/drawing/2014/main" id="{4B938719-95E0-477C-A70C-F50E4B7960B2}"/>
              </a:ext>
            </a:extLst>
          </p:cNvPr>
          <p:cNvSpPr>
            <a:spLocks noGrp="1"/>
          </p:cNvSpPr>
          <p:nvPr>
            <p:ph type="sldNum" sz="quarter" idx="12"/>
          </p:nvPr>
        </p:nvSpPr>
        <p:spPr/>
        <p:txBody>
          <a:bodyPr/>
          <a:lstStyle>
            <a:lvl1pPr>
              <a:defRPr/>
            </a:lvl1pPr>
          </a:lstStyle>
          <a:p>
            <a:fld id="{205C422F-C37A-4820-BD11-E96FEAE49932}" type="slidenum">
              <a:rPr lang="en-US" altLang="zh-TW"/>
              <a:pPr/>
              <a:t>‹#›</a:t>
            </a:fld>
            <a:endParaRPr lang="en-US" altLang="zh-TW"/>
          </a:p>
        </p:txBody>
      </p:sp>
    </p:spTree>
    <p:extLst>
      <p:ext uri="{BB962C8B-B14F-4D97-AF65-F5344CB8AC3E}">
        <p14:creationId xmlns:p14="http://schemas.microsoft.com/office/powerpoint/2010/main" val="244896292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E6B0-BD18-4DBA-B414-91A79167E8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2ED9F5-FD61-4727-BAA8-84A98C55F9A4}"/>
              </a:ext>
            </a:extLst>
          </p:cNvPr>
          <p:cNvSpPr>
            <a:spLocks noGrp="1"/>
          </p:cNvSpPr>
          <p:nvPr>
            <p:ph type="dt" sz="half" idx="10"/>
          </p:nvPr>
        </p:nvSpPr>
        <p:spPr/>
        <p:txBody>
          <a:bodyPr/>
          <a:lstStyle>
            <a:lvl1pPr>
              <a:defRPr/>
            </a:lvl1pPr>
          </a:lstStyle>
          <a:p>
            <a:fld id="{473E7D35-C2E1-4608-8CD3-D3F662FB33F9}" type="datetime1">
              <a:rPr lang="zh-TW" altLang="en-US"/>
              <a:pPr/>
              <a:t>2021/12/20</a:t>
            </a:fld>
            <a:endParaRPr lang="en-US" altLang="zh-TW"/>
          </a:p>
        </p:txBody>
      </p:sp>
      <p:sp>
        <p:nvSpPr>
          <p:cNvPr id="4" name="Footer Placeholder 3">
            <a:extLst>
              <a:ext uri="{FF2B5EF4-FFF2-40B4-BE49-F238E27FC236}">
                <a16:creationId xmlns:a16="http://schemas.microsoft.com/office/drawing/2014/main" id="{AF7FB026-4F41-4B15-96C8-B355EB763DFA}"/>
              </a:ext>
            </a:extLst>
          </p:cNvPr>
          <p:cNvSpPr>
            <a:spLocks noGrp="1"/>
          </p:cNvSpPr>
          <p:nvPr>
            <p:ph type="ftr" sz="quarter" idx="11"/>
          </p:nvPr>
        </p:nvSpPr>
        <p:spPr/>
        <p:txBody>
          <a:bodyPr/>
          <a:lstStyle>
            <a:lvl1pPr>
              <a:defRPr/>
            </a:lvl1pPr>
          </a:lstStyle>
          <a:p>
            <a:r>
              <a:rPr lang="en-US" altLang="zh-TW"/>
              <a:t>The Divide-and-Conquer Strategy</a:t>
            </a:r>
          </a:p>
        </p:txBody>
      </p:sp>
      <p:sp>
        <p:nvSpPr>
          <p:cNvPr id="5" name="Slide Number Placeholder 4">
            <a:extLst>
              <a:ext uri="{FF2B5EF4-FFF2-40B4-BE49-F238E27FC236}">
                <a16:creationId xmlns:a16="http://schemas.microsoft.com/office/drawing/2014/main" id="{049EEDB5-6A92-46FD-AB97-C204847CB21E}"/>
              </a:ext>
            </a:extLst>
          </p:cNvPr>
          <p:cNvSpPr>
            <a:spLocks noGrp="1"/>
          </p:cNvSpPr>
          <p:nvPr>
            <p:ph type="sldNum" sz="quarter" idx="12"/>
          </p:nvPr>
        </p:nvSpPr>
        <p:spPr/>
        <p:txBody>
          <a:bodyPr/>
          <a:lstStyle>
            <a:lvl1pPr>
              <a:defRPr/>
            </a:lvl1pPr>
          </a:lstStyle>
          <a:p>
            <a:fld id="{F3DD32C9-35CD-48AC-91D8-103E64057D66}" type="slidenum">
              <a:rPr lang="en-US" altLang="zh-TW"/>
              <a:pPr/>
              <a:t>‹#›</a:t>
            </a:fld>
            <a:endParaRPr lang="en-US" altLang="zh-TW"/>
          </a:p>
        </p:txBody>
      </p:sp>
    </p:spTree>
    <p:extLst>
      <p:ext uri="{BB962C8B-B14F-4D97-AF65-F5344CB8AC3E}">
        <p14:creationId xmlns:p14="http://schemas.microsoft.com/office/powerpoint/2010/main" val="274485979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C0448-3680-4FCB-ABBB-259BC5C7D75C}"/>
              </a:ext>
            </a:extLst>
          </p:cNvPr>
          <p:cNvSpPr>
            <a:spLocks noGrp="1"/>
          </p:cNvSpPr>
          <p:nvPr>
            <p:ph type="dt" sz="half" idx="10"/>
          </p:nvPr>
        </p:nvSpPr>
        <p:spPr/>
        <p:txBody>
          <a:bodyPr/>
          <a:lstStyle>
            <a:lvl1pPr>
              <a:defRPr/>
            </a:lvl1pPr>
          </a:lstStyle>
          <a:p>
            <a:fld id="{BF4A8E7B-F110-47C4-8945-3FB934796302}" type="datetime1">
              <a:rPr lang="zh-TW" altLang="en-US"/>
              <a:pPr/>
              <a:t>2021/12/20</a:t>
            </a:fld>
            <a:endParaRPr lang="en-US" altLang="zh-TW"/>
          </a:p>
        </p:txBody>
      </p:sp>
      <p:sp>
        <p:nvSpPr>
          <p:cNvPr id="3" name="Footer Placeholder 2">
            <a:extLst>
              <a:ext uri="{FF2B5EF4-FFF2-40B4-BE49-F238E27FC236}">
                <a16:creationId xmlns:a16="http://schemas.microsoft.com/office/drawing/2014/main" id="{F5BCD83A-23CE-4403-A26C-14162CC21502}"/>
              </a:ext>
            </a:extLst>
          </p:cNvPr>
          <p:cNvSpPr>
            <a:spLocks noGrp="1"/>
          </p:cNvSpPr>
          <p:nvPr>
            <p:ph type="ftr" sz="quarter" idx="11"/>
          </p:nvPr>
        </p:nvSpPr>
        <p:spPr/>
        <p:txBody>
          <a:bodyPr/>
          <a:lstStyle>
            <a:lvl1pPr>
              <a:defRPr/>
            </a:lvl1pPr>
          </a:lstStyle>
          <a:p>
            <a:r>
              <a:rPr lang="en-US" altLang="zh-TW"/>
              <a:t>The Divide-and-Conquer Strategy</a:t>
            </a:r>
          </a:p>
        </p:txBody>
      </p:sp>
      <p:sp>
        <p:nvSpPr>
          <p:cNvPr id="4" name="Slide Number Placeholder 3">
            <a:extLst>
              <a:ext uri="{FF2B5EF4-FFF2-40B4-BE49-F238E27FC236}">
                <a16:creationId xmlns:a16="http://schemas.microsoft.com/office/drawing/2014/main" id="{D58AEB91-FCAB-499D-9148-51721D15E7F0}"/>
              </a:ext>
            </a:extLst>
          </p:cNvPr>
          <p:cNvSpPr>
            <a:spLocks noGrp="1"/>
          </p:cNvSpPr>
          <p:nvPr>
            <p:ph type="sldNum" sz="quarter" idx="12"/>
          </p:nvPr>
        </p:nvSpPr>
        <p:spPr/>
        <p:txBody>
          <a:bodyPr/>
          <a:lstStyle>
            <a:lvl1pPr>
              <a:defRPr/>
            </a:lvl1pPr>
          </a:lstStyle>
          <a:p>
            <a:fld id="{AEFAC268-59FA-4B23-A6F5-5270B6C30C52}" type="slidenum">
              <a:rPr lang="en-US" altLang="zh-TW"/>
              <a:pPr/>
              <a:t>‹#›</a:t>
            </a:fld>
            <a:endParaRPr lang="en-US" altLang="zh-TW"/>
          </a:p>
        </p:txBody>
      </p:sp>
    </p:spTree>
    <p:extLst>
      <p:ext uri="{BB962C8B-B14F-4D97-AF65-F5344CB8AC3E}">
        <p14:creationId xmlns:p14="http://schemas.microsoft.com/office/powerpoint/2010/main" val="157254751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D0904-1379-47D5-8722-7C75BA99638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08C4F6-BEEA-4756-B162-939E7F0997A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AE83C6-9C0B-4309-A972-99471D7A9D2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E4E56-B1FE-4ADD-A9F3-A3D59A65A53C}"/>
              </a:ext>
            </a:extLst>
          </p:cNvPr>
          <p:cNvSpPr>
            <a:spLocks noGrp="1"/>
          </p:cNvSpPr>
          <p:nvPr>
            <p:ph type="dt" sz="half" idx="10"/>
          </p:nvPr>
        </p:nvSpPr>
        <p:spPr/>
        <p:txBody>
          <a:bodyPr/>
          <a:lstStyle>
            <a:lvl1pPr>
              <a:defRPr/>
            </a:lvl1pPr>
          </a:lstStyle>
          <a:p>
            <a:fld id="{C77E2BC7-2DD4-4833-9E8E-3CA5CB6989FE}" type="datetime1">
              <a:rPr lang="zh-TW" altLang="en-US"/>
              <a:pPr/>
              <a:t>2021/12/20</a:t>
            </a:fld>
            <a:endParaRPr lang="en-US" altLang="zh-TW"/>
          </a:p>
        </p:txBody>
      </p:sp>
      <p:sp>
        <p:nvSpPr>
          <p:cNvPr id="6" name="Footer Placeholder 5">
            <a:extLst>
              <a:ext uri="{FF2B5EF4-FFF2-40B4-BE49-F238E27FC236}">
                <a16:creationId xmlns:a16="http://schemas.microsoft.com/office/drawing/2014/main" id="{CCDB7CD0-E16F-4682-AC0E-B9442A222913}"/>
              </a:ext>
            </a:extLst>
          </p:cNvPr>
          <p:cNvSpPr>
            <a:spLocks noGrp="1"/>
          </p:cNvSpPr>
          <p:nvPr>
            <p:ph type="ftr" sz="quarter" idx="11"/>
          </p:nvPr>
        </p:nvSpPr>
        <p:spPr/>
        <p:txBody>
          <a:bodyPr/>
          <a:lstStyle>
            <a:lvl1pPr>
              <a:defRPr/>
            </a:lvl1pPr>
          </a:lstStyle>
          <a:p>
            <a:r>
              <a:rPr lang="en-US" altLang="zh-TW"/>
              <a:t>The Divide-and-Conquer Strategy</a:t>
            </a:r>
          </a:p>
        </p:txBody>
      </p:sp>
      <p:sp>
        <p:nvSpPr>
          <p:cNvPr id="7" name="Slide Number Placeholder 6">
            <a:extLst>
              <a:ext uri="{FF2B5EF4-FFF2-40B4-BE49-F238E27FC236}">
                <a16:creationId xmlns:a16="http://schemas.microsoft.com/office/drawing/2014/main" id="{BE1A2498-2052-497F-9087-19CFE3B28E66}"/>
              </a:ext>
            </a:extLst>
          </p:cNvPr>
          <p:cNvSpPr>
            <a:spLocks noGrp="1"/>
          </p:cNvSpPr>
          <p:nvPr>
            <p:ph type="sldNum" sz="quarter" idx="12"/>
          </p:nvPr>
        </p:nvSpPr>
        <p:spPr/>
        <p:txBody>
          <a:bodyPr/>
          <a:lstStyle>
            <a:lvl1pPr>
              <a:defRPr/>
            </a:lvl1pPr>
          </a:lstStyle>
          <a:p>
            <a:fld id="{4087B604-F4B4-40F9-9E76-9B13F988786C}" type="slidenum">
              <a:rPr lang="en-US" altLang="zh-TW"/>
              <a:pPr/>
              <a:t>‹#›</a:t>
            </a:fld>
            <a:endParaRPr lang="en-US" altLang="zh-TW"/>
          </a:p>
        </p:txBody>
      </p:sp>
    </p:spTree>
    <p:extLst>
      <p:ext uri="{BB962C8B-B14F-4D97-AF65-F5344CB8AC3E}">
        <p14:creationId xmlns:p14="http://schemas.microsoft.com/office/powerpoint/2010/main" val="308397861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8A2D-5353-4B25-A074-B484C72BC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F904B2-E5DE-48FD-AA80-C1639F50675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CA98BF-0EA1-42A0-A1E6-EEDB908CB17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B6C7D2-580E-42F7-948D-FAD27D2F578F}"/>
              </a:ext>
            </a:extLst>
          </p:cNvPr>
          <p:cNvSpPr>
            <a:spLocks noGrp="1"/>
          </p:cNvSpPr>
          <p:nvPr>
            <p:ph type="dt" sz="half" idx="10"/>
          </p:nvPr>
        </p:nvSpPr>
        <p:spPr/>
        <p:txBody>
          <a:bodyPr/>
          <a:lstStyle>
            <a:lvl1pPr>
              <a:defRPr/>
            </a:lvl1pPr>
          </a:lstStyle>
          <a:p>
            <a:fld id="{48A449AD-FB89-4405-A870-EBDF5A77832D}" type="datetime1">
              <a:rPr lang="zh-TW" altLang="en-US"/>
              <a:pPr/>
              <a:t>2021/12/20</a:t>
            </a:fld>
            <a:endParaRPr lang="en-US" altLang="zh-TW"/>
          </a:p>
        </p:txBody>
      </p:sp>
      <p:sp>
        <p:nvSpPr>
          <p:cNvPr id="6" name="Footer Placeholder 5">
            <a:extLst>
              <a:ext uri="{FF2B5EF4-FFF2-40B4-BE49-F238E27FC236}">
                <a16:creationId xmlns:a16="http://schemas.microsoft.com/office/drawing/2014/main" id="{C0FF722B-B3F9-47EF-9D19-F7ED7AECD29D}"/>
              </a:ext>
            </a:extLst>
          </p:cNvPr>
          <p:cNvSpPr>
            <a:spLocks noGrp="1"/>
          </p:cNvSpPr>
          <p:nvPr>
            <p:ph type="ftr" sz="quarter" idx="11"/>
          </p:nvPr>
        </p:nvSpPr>
        <p:spPr/>
        <p:txBody>
          <a:bodyPr/>
          <a:lstStyle>
            <a:lvl1pPr>
              <a:defRPr/>
            </a:lvl1pPr>
          </a:lstStyle>
          <a:p>
            <a:r>
              <a:rPr lang="en-US" altLang="zh-TW"/>
              <a:t>The Divide-and-Conquer Strategy</a:t>
            </a:r>
          </a:p>
        </p:txBody>
      </p:sp>
      <p:sp>
        <p:nvSpPr>
          <p:cNvPr id="7" name="Slide Number Placeholder 6">
            <a:extLst>
              <a:ext uri="{FF2B5EF4-FFF2-40B4-BE49-F238E27FC236}">
                <a16:creationId xmlns:a16="http://schemas.microsoft.com/office/drawing/2014/main" id="{C0856F96-6A40-4F14-BF19-013E31CA6924}"/>
              </a:ext>
            </a:extLst>
          </p:cNvPr>
          <p:cNvSpPr>
            <a:spLocks noGrp="1"/>
          </p:cNvSpPr>
          <p:nvPr>
            <p:ph type="sldNum" sz="quarter" idx="12"/>
          </p:nvPr>
        </p:nvSpPr>
        <p:spPr/>
        <p:txBody>
          <a:bodyPr/>
          <a:lstStyle>
            <a:lvl1pPr>
              <a:defRPr/>
            </a:lvl1pPr>
          </a:lstStyle>
          <a:p>
            <a:fld id="{E21D3773-C52A-414C-BA16-D2DA27094506}" type="slidenum">
              <a:rPr lang="en-US" altLang="zh-TW"/>
              <a:pPr/>
              <a:t>‹#›</a:t>
            </a:fld>
            <a:endParaRPr lang="en-US" altLang="zh-TW"/>
          </a:p>
        </p:txBody>
      </p:sp>
    </p:spTree>
    <p:extLst>
      <p:ext uri="{BB962C8B-B14F-4D97-AF65-F5344CB8AC3E}">
        <p14:creationId xmlns:p14="http://schemas.microsoft.com/office/powerpoint/2010/main" val="2056849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487142" y="2667127"/>
            <a:ext cx="8169715" cy="460895"/>
          </a:xfrm>
        </p:spPr>
        <p:txBody>
          <a:bodyPr lIns="0" tIns="0" rIns="0" bIns="0"/>
          <a:lstStyle>
            <a:lvl1pPr>
              <a:defRPr sz="2995" b="0" i="0">
                <a:solidFill>
                  <a:srgbClr val="1A1A1A"/>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3880732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500B-3CF1-47F9-80E8-60AE067D5A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ABD3B3-93B7-4FC4-8CDE-EE1FCE8376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CFE73-FFE3-4E14-A06D-A9ED9D273606}"/>
              </a:ext>
            </a:extLst>
          </p:cNvPr>
          <p:cNvSpPr>
            <a:spLocks noGrp="1"/>
          </p:cNvSpPr>
          <p:nvPr>
            <p:ph type="dt" sz="half" idx="10"/>
          </p:nvPr>
        </p:nvSpPr>
        <p:spPr/>
        <p:txBody>
          <a:bodyPr/>
          <a:lstStyle>
            <a:lvl1pPr>
              <a:defRPr/>
            </a:lvl1pPr>
          </a:lstStyle>
          <a:p>
            <a:fld id="{25AF1433-04C6-44C8-90BA-D2BC56322C5E}" type="datetime1">
              <a:rPr lang="zh-TW" altLang="en-US"/>
              <a:pPr/>
              <a:t>2021/12/20</a:t>
            </a:fld>
            <a:endParaRPr lang="en-US" altLang="zh-TW"/>
          </a:p>
        </p:txBody>
      </p:sp>
      <p:sp>
        <p:nvSpPr>
          <p:cNvPr id="5" name="Footer Placeholder 4">
            <a:extLst>
              <a:ext uri="{FF2B5EF4-FFF2-40B4-BE49-F238E27FC236}">
                <a16:creationId xmlns:a16="http://schemas.microsoft.com/office/drawing/2014/main" id="{36723338-0714-4FD0-A224-EE409047925B}"/>
              </a:ext>
            </a:extLst>
          </p:cNvPr>
          <p:cNvSpPr>
            <a:spLocks noGrp="1"/>
          </p:cNvSpPr>
          <p:nvPr>
            <p:ph type="ftr" sz="quarter" idx="11"/>
          </p:nvPr>
        </p:nvSpPr>
        <p:spPr/>
        <p:txBody>
          <a:bodyPr/>
          <a:lstStyle>
            <a:lvl1pPr>
              <a:defRPr/>
            </a:lvl1pPr>
          </a:lstStyle>
          <a:p>
            <a:r>
              <a:rPr lang="en-US" altLang="zh-TW"/>
              <a:t>The Divide-and-Conquer Strategy</a:t>
            </a:r>
          </a:p>
        </p:txBody>
      </p:sp>
      <p:sp>
        <p:nvSpPr>
          <p:cNvPr id="6" name="Slide Number Placeholder 5">
            <a:extLst>
              <a:ext uri="{FF2B5EF4-FFF2-40B4-BE49-F238E27FC236}">
                <a16:creationId xmlns:a16="http://schemas.microsoft.com/office/drawing/2014/main" id="{F6442DC1-5B8B-478A-B795-2269A666516B}"/>
              </a:ext>
            </a:extLst>
          </p:cNvPr>
          <p:cNvSpPr>
            <a:spLocks noGrp="1"/>
          </p:cNvSpPr>
          <p:nvPr>
            <p:ph type="sldNum" sz="quarter" idx="12"/>
          </p:nvPr>
        </p:nvSpPr>
        <p:spPr/>
        <p:txBody>
          <a:bodyPr/>
          <a:lstStyle>
            <a:lvl1pPr>
              <a:defRPr/>
            </a:lvl1pPr>
          </a:lstStyle>
          <a:p>
            <a:fld id="{0AA03B9E-D31C-4BF5-8E70-6F56540E417B}" type="slidenum">
              <a:rPr lang="en-US" altLang="zh-TW"/>
              <a:pPr/>
              <a:t>‹#›</a:t>
            </a:fld>
            <a:endParaRPr lang="en-US" altLang="zh-TW"/>
          </a:p>
        </p:txBody>
      </p:sp>
    </p:spTree>
    <p:extLst>
      <p:ext uri="{BB962C8B-B14F-4D97-AF65-F5344CB8AC3E}">
        <p14:creationId xmlns:p14="http://schemas.microsoft.com/office/powerpoint/2010/main" val="13707686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7A477E-ABD2-42B1-B0DC-BB38AABAE9FD}"/>
              </a:ext>
            </a:extLst>
          </p:cNvPr>
          <p:cNvSpPr>
            <a:spLocks noGrp="1"/>
          </p:cNvSpPr>
          <p:nvPr>
            <p:ph type="title" orient="vert"/>
          </p:nvPr>
        </p:nvSpPr>
        <p:spPr>
          <a:xfrm>
            <a:off x="6748463" y="244475"/>
            <a:ext cx="2097087"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C8733E-5D4D-4F2A-AD94-9906F8BD1296}"/>
              </a:ext>
            </a:extLst>
          </p:cNvPr>
          <p:cNvSpPr>
            <a:spLocks noGrp="1"/>
          </p:cNvSpPr>
          <p:nvPr>
            <p:ph type="body" orient="vert" idx="1"/>
          </p:nvPr>
        </p:nvSpPr>
        <p:spPr>
          <a:xfrm>
            <a:off x="457200" y="244475"/>
            <a:ext cx="613886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5F979B-8F0A-400A-A478-90707F7E83E5}"/>
              </a:ext>
            </a:extLst>
          </p:cNvPr>
          <p:cNvSpPr>
            <a:spLocks noGrp="1"/>
          </p:cNvSpPr>
          <p:nvPr>
            <p:ph type="dt" sz="half" idx="10"/>
          </p:nvPr>
        </p:nvSpPr>
        <p:spPr/>
        <p:txBody>
          <a:bodyPr/>
          <a:lstStyle>
            <a:lvl1pPr>
              <a:defRPr/>
            </a:lvl1pPr>
          </a:lstStyle>
          <a:p>
            <a:fld id="{E4A4AE3A-D573-4977-929C-CFAA3F893DF4}" type="datetime1">
              <a:rPr lang="zh-TW" altLang="en-US"/>
              <a:pPr/>
              <a:t>2021/12/20</a:t>
            </a:fld>
            <a:endParaRPr lang="en-US" altLang="zh-TW"/>
          </a:p>
        </p:txBody>
      </p:sp>
      <p:sp>
        <p:nvSpPr>
          <p:cNvPr id="5" name="Footer Placeholder 4">
            <a:extLst>
              <a:ext uri="{FF2B5EF4-FFF2-40B4-BE49-F238E27FC236}">
                <a16:creationId xmlns:a16="http://schemas.microsoft.com/office/drawing/2014/main" id="{B2932839-F650-455A-B13B-70BB021E43F7}"/>
              </a:ext>
            </a:extLst>
          </p:cNvPr>
          <p:cNvSpPr>
            <a:spLocks noGrp="1"/>
          </p:cNvSpPr>
          <p:nvPr>
            <p:ph type="ftr" sz="quarter" idx="11"/>
          </p:nvPr>
        </p:nvSpPr>
        <p:spPr/>
        <p:txBody>
          <a:bodyPr/>
          <a:lstStyle>
            <a:lvl1pPr>
              <a:defRPr/>
            </a:lvl1pPr>
          </a:lstStyle>
          <a:p>
            <a:r>
              <a:rPr lang="en-US" altLang="zh-TW"/>
              <a:t>The Divide-and-Conquer Strategy</a:t>
            </a:r>
          </a:p>
        </p:txBody>
      </p:sp>
      <p:sp>
        <p:nvSpPr>
          <p:cNvPr id="6" name="Slide Number Placeholder 5">
            <a:extLst>
              <a:ext uri="{FF2B5EF4-FFF2-40B4-BE49-F238E27FC236}">
                <a16:creationId xmlns:a16="http://schemas.microsoft.com/office/drawing/2014/main" id="{D03BB5AB-2159-47BF-A331-BE75A02574E4}"/>
              </a:ext>
            </a:extLst>
          </p:cNvPr>
          <p:cNvSpPr>
            <a:spLocks noGrp="1"/>
          </p:cNvSpPr>
          <p:nvPr>
            <p:ph type="sldNum" sz="quarter" idx="12"/>
          </p:nvPr>
        </p:nvSpPr>
        <p:spPr/>
        <p:txBody>
          <a:bodyPr/>
          <a:lstStyle>
            <a:lvl1pPr>
              <a:defRPr/>
            </a:lvl1pPr>
          </a:lstStyle>
          <a:p>
            <a:fld id="{96EDB3C9-7627-434A-9444-A1290F864E8E}" type="slidenum">
              <a:rPr lang="en-US" altLang="zh-TW"/>
              <a:pPr/>
              <a:t>‹#›</a:t>
            </a:fld>
            <a:endParaRPr lang="en-US" altLang="zh-TW"/>
          </a:p>
        </p:txBody>
      </p:sp>
    </p:spTree>
    <p:extLst>
      <p:ext uri="{BB962C8B-B14F-4D97-AF65-F5344CB8AC3E}">
        <p14:creationId xmlns:p14="http://schemas.microsoft.com/office/powerpoint/2010/main" val="838903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36625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5059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38355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37455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02355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31817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08379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192024"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a:cxnSpLocks/>
          </p:cNvCxnSpPr>
          <p:nvPr userDrawn="1"/>
        </p:nvCxnSpPr>
        <p:spPr>
          <a:xfrm>
            <a:off x="390906" y="1196392"/>
            <a:ext cx="829976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5" y="448056"/>
            <a:ext cx="8155218" cy="640080"/>
          </a:xfrm>
        </p:spPr>
        <p:txBody>
          <a:bodyPr anchor="b" anchorCtr="0">
            <a:normAutofit/>
          </a:bodyPr>
          <a:lstStyle>
            <a:lvl1pPr>
              <a:defRPr sz="2700">
                <a:solidFill>
                  <a:schemeClr val="bg2">
                    <a:lumMod val="25000"/>
                  </a:schemeClr>
                </a:solidFill>
              </a:defRPr>
            </a:lvl1pPr>
          </a:lstStyle>
          <a:p>
            <a:r>
              <a:rPr lang="en-US" dirty="0"/>
              <a:t>Click to edit Master title style</a:t>
            </a:r>
          </a:p>
        </p:txBody>
      </p:sp>
      <p:sp>
        <p:nvSpPr>
          <p:cNvPr id="3" name="Content Placeholder 2"/>
          <p:cNvSpPr>
            <a:spLocks noGrp="1"/>
          </p:cNvSpPr>
          <p:nvPr>
            <p:ph sz="quarter" idx="10"/>
          </p:nvPr>
        </p:nvSpPr>
        <p:spPr>
          <a:xfrm>
            <a:off x="404622" y="1435608"/>
            <a:ext cx="3611264" cy="4560739"/>
          </a:xfrm>
        </p:spPr>
        <p:txBody>
          <a:bodyPr vert="horz" lIns="91440" tIns="45720" rIns="91440" bIns="45720" rtlCol="0">
            <a:normAutofit/>
          </a:bodyPr>
          <a:lstStyle>
            <a:lvl1pPr>
              <a:defRPr lang="en-US" sz="1800" smtClean="0">
                <a:solidFill>
                  <a:schemeClr val="tx1">
                    <a:lumMod val="75000"/>
                    <a:lumOff val="25000"/>
                  </a:schemeClr>
                </a:solidFill>
              </a:defRPr>
            </a:lvl1pPr>
            <a:lvl2pPr>
              <a:defRPr lang="en-US" sz="1800" smtClean="0">
                <a:solidFill>
                  <a:schemeClr val="tx1">
                    <a:lumMod val="75000"/>
                    <a:lumOff val="25000"/>
                  </a:schemeClr>
                </a:solidFill>
              </a:defRPr>
            </a:lvl2pPr>
            <a:lvl3pPr>
              <a:defRPr lang="en-US" sz="1800" smtClean="0">
                <a:solidFill>
                  <a:schemeClr val="tx1">
                    <a:lumMod val="75000"/>
                    <a:lumOff val="25000"/>
                  </a:schemeClr>
                </a:solidFill>
              </a:defRPr>
            </a:lvl3pPr>
            <a:lvl4pPr>
              <a:defRPr lang="en-US" sz="1800" smtClean="0">
                <a:solidFill>
                  <a:schemeClr val="tx1">
                    <a:lumMod val="75000"/>
                    <a:lumOff val="25000"/>
                  </a:schemeClr>
                </a:solidFill>
              </a:defRPr>
            </a:lvl4pPr>
            <a:lvl5pPr>
              <a:defRPr lang="en-US" sz="18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12/20/2021</a:t>
            </a:fld>
            <a:endParaRPr lang="en-US" dirty="0"/>
          </a:p>
        </p:txBody>
      </p:sp>
      <p:sp>
        <p:nvSpPr>
          <p:cNvPr id="7"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6203953"/>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31071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124235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162898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984888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964611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A18ADC98-1284-41D3-A7DA-5AD0835A0196}"/>
              </a:ext>
            </a:extLst>
          </p:cNvPr>
          <p:cNvSpPr>
            <a:spLocks noGrp="1"/>
          </p:cNvSpPr>
          <p:nvPr>
            <p:ph type="dt" sz="half" idx="10"/>
          </p:nvPr>
        </p:nvSpPr>
        <p:spPr/>
        <p:txBody>
          <a:bodyPr/>
          <a:lstStyle>
            <a:lvl1pPr>
              <a:defRPr/>
            </a:lvl1pPr>
          </a:lstStyle>
          <a:p>
            <a:pPr>
              <a:defRPr/>
            </a:pPr>
            <a:fld id="{6FCB21FD-CB76-46C8-9141-46A5F60CB6D4}" type="datetime8">
              <a:rPr lang="he-IL"/>
              <a:pPr>
                <a:defRPr/>
              </a:pPr>
              <a:t>20 דצמבר 21</a:t>
            </a:fld>
            <a:endParaRPr lang="he-IL"/>
          </a:p>
        </p:txBody>
      </p:sp>
      <p:sp>
        <p:nvSpPr>
          <p:cNvPr id="5" name="Footer Placeholder 4">
            <a:extLst>
              <a:ext uri="{FF2B5EF4-FFF2-40B4-BE49-F238E27FC236}">
                <a16:creationId xmlns:a16="http://schemas.microsoft.com/office/drawing/2014/main" id="{89633257-F747-47DC-843E-E4C2A3B849E7}"/>
              </a:ext>
            </a:extLst>
          </p:cNvPr>
          <p:cNvSpPr>
            <a:spLocks noGrp="1"/>
          </p:cNvSpPr>
          <p:nvPr>
            <p:ph type="ftr" sz="quarter" idx="11"/>
          </p:nvPr>
        </p:nvSpPr>
        <p:spPr/>
        <p:txBody>
          <a:bodyPr/>
          <a:lstStyle>
            <a:lvl1pPr>
              <a:defRPr/>
            </a:lvl1pPr>
          </a:lstStyle>
          <a:p>
            <a:pPr>
              <a:defRPr/>
            </a:pPr>
            <a:r>
              <a:rPr lang="en-US"/>
              <a:t>Comp. Vision Group Seminar, 07-12-11</a:t>
            </a:r>
            <a:endParaRPr lang="he-IL"/>
          </a:p>
        </p:txBody>
      </p:sp>
      <p:sp>
        <p:nvSpPr>
          <p:cNvPr id="6" name="Slide Number Placeholder 5">
            <a:extLst>
              <a:ext uri="{FF2B5EF4-FFF2-40B4-BE49-F238E27FC236}">
                <a16:creationId xmlns:a16="http://schemas.microsoft.com/office/drawing/2014/main" id="{494315B9-ED1B-41B6-B0FF-F8616FF32788}"/>
              </a:ext>
            </a:extLst>
          </p:cNvPr>
          <p:cNvSpPr>
            <a:spLocks noGrp="1"/>
          </p:cNvSpPr>
          <p:nvPr>
            <p:ph type="sldNum" sz="quarter" idx="12"/>
          </p:nvPr>
        </p:nvSpPr>
        <p:spPr/>
        <p:txBody>
          <a:bodyPr/>
          <a:lstStyle>
            <a:lvl1pPr>
              <a:defRPr/>
            </a:lvl1pPr>
          </a:lstStyle>
          <a:p>
            <a:fld id="{A828388C-BB5F-4D02-A23C-0CBC1D2E10DF}" type="slidenum">
              <a:rPr lang="he-IL" altLang="en-US"/>
              <a:pPr/>
              <a:t>‹#›</a:t>
            </a:fld>
            <a:endParaRPr lang="he-IL" altLang="en-US"/>
          </a:p>
        </p:txBody>
      </p:sp>
    </p:spTree>
    <p:extLst>
      <p:ext uri="{BB962C8B-B14F-4D97-AF65-F5344CB8AC3E}">
        <p14:creationId xmlns:p14="http://schemas.microsoft.com/office/powerpoint/2010/main" val="34808855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F5CC97C-1A24-4318-BED0-D4E4B35DA7A8}"/>
              </a:ext>
            </a:extLst>
          </p:cNvPr>
          <p:cNvSpPr>
            <a:spLocks noGrp="1"/>
          </p:cNvSpPr>
          <p:nvPr>
            <p:ph type="dt" sz="half" idx="10"/>
          </p:nvPr>
        </p:nvSpPr>
        <p:spPr/>
        <p:txBody>
          <a:bodyPr/>
          <a:lstStyle>
            <a:lvl1pPr>
              <a:defRPr/>
            </a:lvl1pPr>
          </a:lstStyle>
          <a:p>
            <a:pPr>
              <a:defRPr/>
            </a:pPr>
            <a:fld id="{B7E03239-CCEA-4155-997B-BCADD99CAD18}" type="datetime8">
              <a:rPr lang="he-IL"/>
              <a:pPr>
                <a:defRPr/>
              </a:pPr>
              <a:t>20 דצמבר 21</a:t>
            </a:fld>
            <a:endParaRPr lang="he-IL"/>
          </a:p>
        </p:txBody>
      </p:sp>
      <p:sp>
        <p:nvSpPr>
          <p:cNvPr id="5" name="Footer Placeholder 4">
            <a:extLst>
              <a:ext uri="{FF2B5EF4-FFF2-40B4-BE49-F238E27FC236}">
                <a16:creationId xmlns:a16="http://schemas.microsoft.com/office/drawing/2014/main" id="{CAFF2DD0-1AD6-4E18-91A9-0A0DFF9F2257}"/>
              </a:ext>
            </a:extLst>
          </p:cNvPr>
          <p:cNvSpPr>
            <a:spLocks noGrp="1"/>
          </p:cNvSpPr>
          <p:nvPr>
            <p:ph type="ftr" sz="quarter" idx="11"/>
          </p:nvPr>
        </p:nvSpPr>
        <p:spPr/>
        <p:txBody>
          <a:bodyPr/>
          <a:lstStyle>
            <a:lvl1pPr>
              <a:defRPr/>
            </a:lvl1pPr>
          </a:lstStyle>
          <a:p>
            <a:pPr>
              <a:defRPr/>
            </a:pPr>
            <a:r>
              <a:rPr lang="en-US"/>
              <a:t>Comp. Vision Group Seminar, 07-12-11</a:t>
            </a:r>
            <a:endParaRPr lang="he-IL"/>
          </a:p>
        </p:txBody>
      </p:sp>
      <p:sp>
        <p:nvSpPr>
          <p:cNvPr id="6" name="Slide Number Placeholder 5">
            <a:extLst>
              <a:ext uri="{FF2B5EF4-FFF2-40B4-BE49-F238E27FC236}">
                <a16:creationId xmlns:a16="http://schemas.microsoft.com/office/drawing/2014/main" id="{6166A079-C167-4590-88F2-48A730FA6BFF}"/>
              </a:ext>
            </a:extLst>
          </p:cNvPr>
          <p:cNvSpPr>
            <a:spLocks noGrp="1"/>
          </p:cNvSpPr>
          <p:nvPr>
            <p:ph type="sldNum" sz="quarter" idx="12"/>
          </p:nvPr>
        </p:nvSpPr>
        <p:spPr/>
        <p:txBody>
          <a:bodyPr/>
          <a:lstStyle>
            <a:lvl1pPr>
              <a:defRPr/>
            </a:lvl1pPr>
          </a:lstStyle>
          <a:p>
            <a:fld id="{478ECD14-4CA5-4D30-984E-316DB0108337}" type="slidenum">
              <a:rPr lang="he-IL" altLang="en-US"/>
              <a:pPr/>
              <a:t>‹#›</a:t>
            </a:fld>
            <a:endParaRPr lang="he-IL" altLang="en-US"/>
          </a:p>
        </p:txBody>
      </p:sp>
    </p:spTree>
    <p:extLst>
      <p:ext uri="{BB962C8B-B14F-4D97-AF65-F5344CB8AC3E}">
        <p14:creationId xmlns:p14="http://schemas.microsoft.com/office/powerpoint/2010/main" val="4467210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3366DC-BD77-41CE-9A01-0B3848667DC0}"/>
              </a:ext>
            </a:extLst>
          </p:cNvPr>
          <p:cNvSpPr>
            <a:spLocks noGrp="1"/>
          </p:cNvSpPr>
          <p:nvPr>
            <p:ph type="dt" sz="half" idx="10"/>
          </p:nvPr>
        </p:nvSpPr>
        <p:spPr/>
        <p:txBody>
          <a:bodyPr/>
          <a:lstStyle>
            <a:lvl1pPr>
              <a:defRPr/>
            </a:lvl1pPr>
          </a:lstStyle>
          <a:p>
            <a:pPr>
              <a:defRPr/>
            </a:pPr>
            <a:fld id="{BB97F4FF-0958-419D-8240-B36B61327695}" type="datetime8">
              <a:rPr lang="he-IL"/>
              <a:pPr>
                <a:defRPr/>
              </a:pPr>
              <a:t>20 דצמבר 21</a:t>
            </a:fld>
            <a:endParaRPr lang="he-IL"/>
          </a:p>
        </p:txBody>
      </p:sp>
      <p:sp>
        <p:nvSpPr>
          <p:cNvPr id="5" name="Footer Placeholder 4">
            <a:extLst>
              <a:ext uri="{FF2B5EF4-FFF2-40B4-BE49-F238E27FC236}">
                <a16:creationId xmlns:a16="http://schemas.microsoft.com/office/drawing/2014/main" id="{EA58E6F9-BC9F-4CC0-9380-7F37AC86E9FE}"/>
              </a:ext>
            </a:extLst>
          </p:cNvPr>
          <p:cNvSpPr>
            <a:spLocks noGrp="1"/>
          </p:cNvSpPr>
          <p:nvPr>
            <p:ph type="ftr" sz="quarter" idx="11"/>
          </p:nvPr>
        </p:nvSpPr>
        <p:spPr/>
        <p:txBody>
          <a:bodyPr/>
          <a:lstStyle>
            <a:lvl1pPr>
              <a:defRPr/>
            </a:lvl1pPr>
          </a:lstStyle>
          <a:p>
            <a:pPr>
              <a:defRPr/>
            </a:pPr>
            <a:r>
              <a:rPr lang="en-US"/>
              <a:t>Comp. Vision Group Seminar, 07-12-11</a:t>
            </a:r>
            <a:endParaRPr lang="he-IL"/>
          </a:p>
        </p:txBody>
      </p:sp>
      <p:sp>
        <p:nvSpPr>
          <p:cNvPr id="6" name="Slide Number Placeholder 5">
            <a:extLst>
              <a:ext uri="{FF2B5EF4-FFF2-40B4-BE49-F238E27FC236}">
                <a16:creationId xmlns:a16="http://schemas.microsoft.com/office/drawing/2014/main" id="{BF3E5CEA-5399-4DDE-B2F9-EAD43E13159D}"/>
              </a:ext>
            </a:extLst>
          </p:cNvPr>
          <p:cNvSpPr>
            <a:spLocks noGrp="1"/>
          </p:cNvSpPr>
          <p:nvPr>
            <p:ph type="sldNum" sz="quarter" idx="12"/>
          </p:nvPr>
        </p:nvSpPr>
        <p:spPr/>
        <p:txBody>
          <a:bodyPr/>
          <a:lstStyle>
            <a:lvl1pPr>
              <a:defRPr/>
            </a:lvl1pPr>
          </a:lstStyle>
          <a:p>
            <a:fld id="{44FA7410-83ED-47A9-8F57-57BDD3D74FC8}" type="slidenum">
              <a:rPr lang="he-IL" altLang="en-US"/>
              <a:pPr/>
              <a:t>‹#›</a:t>
            </a:fld>
            <a:endParaRPr lang="he-IL" altLang="en-US"/>
          </a:p>
        </p:txBody>
      </p:sp>
    </p:spTree>
    <p:extLst>
      <p:ext uri="{BB962C8B-B14F-4D97-AF65-F5344CB8AC3E}">
        <p14:creationId xmlns:p14="http://schemas.microsoft.com/office/powerpoint/2010/main" val="1215454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3">
            <a:extLst>
              <a:ext uri="{FF2B5EF4-FFF2-40B4-BE49-F238E27FC236}">
                <a16:creationId xmlns:a16="http://schemas.microsoft.com/office/drawing/2014/main" id="{913F6A42-1F09-4131-9701-B1D80C59DA1F}"/>
              </a:ext>
            </a:extLst>
          </p:cNvPr>
          <p:cNvSpPr>
            <a:spLocks noGrp="1"/>
          </p:cNvSpPr>
          <p:nvPr>
            <p:ph type="dt" sz="half" idx="10"/>
          </p:nvPr>
        </p:nvSpPr>
        <p:spPr/>
        <p:txBody>
          <a:bodyPr/>
          <a:lstStyle>
            <a:lvl1pPr>
              <a:defRPr/>
            </a:lvl1pPr>
          </a:lstStyle>
          <a:p>
            <a:pPr>
              <a:defRPr/>
            </a:pPr>
            <a:fld id="{474B1063-C2BE-44C6-AEA2-E8545F9DA3A4}" type="datetime8">
              <a:rPr lang="he-IL"/>
              <a:pPr>
                <a:defRPr/>
              </a:pPr>
              <a:t>20 דצמבר 21</a:t>
            </a:fld>
            <a:endParaRPr lang="he-IL"/>
          </a:p>
        </p:txBody>
      </p:sp>
      <p:sp>
        <p:nvSpPr>
          <p:cNvPr id="6" name="Footer Placeholder 4">
            <a:extLst>
              <a:ext uri="{FF2B5EF4-FFF2-40B4-BE49-F238E27FC236}">
                <a16:creationId xmlns:a16="http://schemas.microsoft.com/office/drawing/2014/main" id="{43EF1E4A-B73D-423C-ADA5-14875B315A1E}"/>
              </a:ext>
            </a:extLst>
          </p:cNvPr>
          <p:cNvSpPr>
            <a:spLocks noGrp="1"/>
          </p:cNvSpPr>
          <p:nvPr>
            <p:ph type="ftr" sz="quarter" idx="11"/>
          </p:nvPr>
        </p:nvSpPr>
        <p:spPr/>
        <p:txBody>
          <a:bodyPr/>
          <a:lstStyle>
            <a:lvl1pPr>
              <a:defRPr/>
            </a:lvl1pPr>
          </a:lstStyle>
          <a:p>
            <a:pPr>
              <a:defRPr/>
            </a:pPr>
            <a:r>
              <a:rPr lang="en-US"/>
              <a:t>Comp. Vision Group Seminar, 07-12-11</a:t>
            </a:r>
            <a:endParaRPr lang="he-IL"/>
          </a:p>
        </p:txBody>
      </p:sp>
      <p:sp>
        <p:nvSpPr>
          <p:cNvPr id="7" name="Slide Number Placeholder 5">
            <a:extLst>
              <a:ext uri="{FF2B5EF4-FFF2-40B4-BE49-F238E27FC236}">
                <a16:creationId xmlns:a16="http://schemas.microsoft.com/office/drawing/2014/main" id="{7930C2E1-62D1-4287-B36A-BBEBDD2E6540}"/>
              </a:ext>
            </a:extLst>
          </p:cNvPr>
          <p:cNvSpPr>
            <a:spLocks noGrp="1"/>
          </p:cNvSpPr>
          <p:nvPr>
            <p:ph type="sldNum" sz="quarter" idx="12"/>
          </p:nvPr>
        </p:nvSpPr>
        <p:spPr/>
        <p:txBody>
          <a:bodyPr/>
          <a:lstStyle>
            <a:lvl1pPr>
              <a:defRPr/>
            </a:lvl1pPr>
          </a:lstStyle>
          <a:p>
            <a:fld id="{AA3DFBD7-743B-4820-B30F-1E1B8D3EA1BE}" type="slidenum">
              <a:rPr lang="he-IL" altLang="en-US"/>
              <a:pPr/>
              <a:t>‹#›</a:t>
            </a:fld>
            <a:endParaRPr lang="he-IL" altLang="en-US"/>
          </a:p>
        </p:txBody>
      </p:sp>
    </p:spTree>
    <p:extLst>
      <p:ext uri="{BB962C8B-B14F-4D97-AF65-F5344CB8AC3E}">
        <p14:creationId xmlns:p14="http://schemas.microsoft.com/office/powerpoint/2010/main" val="18912348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3">
            <a:extLst>
              <a:ext uri="{FF2B5EF4-FFF2-40B4-BE49-F238E27FC236}">
                <a16:creationId xmlns:a16="http://schemas.microsoft.com/office/drawing/2014/main" id="{8F947F68-D3E8-4046-8842-5701E78955F6}"/>
              </a:ext>
            </a:extLst>
          </p:cNvPr>
          <p:cNvSpPr>
            <a:spLocks noGrp="1"/>
          </p:cNvSpPr>
          <p:nvPr>
            <p:ph type="dt" sz="half" idx="10"/>
          </p:nvPr>
        </p:nvSpPr>
        <p:spPr/>
        <p:txBody>
          <a:bodyPr/>
          <a:lstStyle>
            <a:lvl1pPr>
              <a:defRPr/>
            </a:lvl1pPr>
          </a:lstStyle>
          <a:p>
            <a:pPr>
              <a:defRPr/>
            </a:pPr>
            <a:fld id="{ED3A451F-EC7C-4785-9F80-5366E366FD85}" type="datetime8">
              <a:rPr lang="he-IL"/>
              <a:pPr>
                <a:defRPr/>
              </a:pPr>
              <a:t>20 דצמבר 21</a:t>
            </a:fld>
            <a:endParaRPr lang="he-IL"/>
          </a:p>
        </p:txBody>
      </p:sp>
      <p:sp>
        <p:nvSpPr>
          <p:cNvPr id="8" name="Footer Placeholder 4">
            <a:extLst>
              <a:ext uri="{FF2B5EF4-FFF2-40B4-BE49-F238E27FC236}">
                <a16:creationId xmlns:a16="http://schemas.microsoft.com/office/drawing/2014/main" id="{5FD7D2B2-9223-42A8-A94A-92561197CA1B}"/>
              </a:ext>
            </a:extLst>
          </p:cNvPr>
          <p:cNvSpPr>
            <a:spLocks noGrp="1"/>
          </p:cNvSpPr>
          <p:nvPr>
            <p:ph type="ftr" sz="quarter" idx="11"/>
          </p:nvPr>
        </p:nvSpPr>
        <p:spPr/>
        <p:txBody>
          <a:bodyPr/>
          <a:lstStyle>
            <a:lvl1pPr>
              <a:defRPr/>
            </a:lvl1pPr>
          </a:lstStyle>
          <a:p>
            <a:pPr>
              <a:defRPr/>
            </a:pPr>
            <a:r>
              <a:rPr lang="en-US"/>
              <a:t>Comp. Vision Group Seminar, 07-12-11</a:t>
            </a:r>
            <a:endParaRPr lang="he-IL"/>
          </a:p>
        </p:txBody>
      </p:sp>
      <p:sp>
        <p:nvSpPr>
          <p:cNvPr id="9" name="Slide Number Placeholder 5">
            <a:extLst>
              <a:ext uri="{FF2B5EF4-FFF2-40B4-BE49-F238E27FC236}">
                <a16:creationId xmlns:a16="http://schemas.microsoft.com/office/drawing/2014/main" id="{B8390BF6-738D-4199-B85E-00053376A645}"/>
              </a:ext>
            </a:extLst>
          </p:cNvPr>
          <p:cNvSpPr>
            <a:spLocks noGrp="1"/>
          </p:cNvSpPr>
          <p:nvPr>
            <p:ph type="sldNum" sz="quarter" idx="12"/>
          </p:nvPr>
        </p:nvSpPr>
        <p:spPr/>
        <p:txBody>
          <a:bodyPr/>
          <a:lstStyle>
            <a:lvl1pPr>
              <a:defRPr/>
            </a:lvl1pPr>
          </a:lstStyle>
          <a:p>
            <a:fld id="{A12CF7BE-D1A3-4F97-8C02-EFE44800112E}" type="slidenum">
              <a:rPr lang="he-IL" altLang="en-US"/>
              <a:pPr/>
              <a:t>‹#›</a:t>
            </a:fld>
            <a:endParaRPr lang="he-IL" altLang="en-US"/>
          </a:p>
        </p:txBody>
      </p:sp>
    </p:spTree>
    <p:extLst>
      <p:ext uri="{BB962C8B-B14F-4D97-AF65-F5344CB8AC3E}">
        <p14:creationId xmlns:p14="http://schemas.microsoft.com/office/powerpoint/2010/main" val="1735052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191214" y="262785"/>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Rectangle 9"/>
          <p:cNvSpPr/>
          <p:nvPr userDrawn="1"/>
        </p:nvSpPr>
        <p:spPr bwMode="blackWhite">
          <a:xfrm>
            <a:off x="191212" y="262784"/>
            <a:ext cx="8761576" cy="92811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263769" y="406800"/>
            <a:ext cx="8530912" cy="640080"/>
          </a:xfrm>
        </p:spPr>
        <p:txBody>
          <a:bodyPr>
            <a:normAutofit/>
          </a:bodyPr>
          <a:lstStyle>
            <a:lvl1pPr>
              <a:defRPr sz="2700">
                <a:solidFill>
                  <a:schemeClr val="bg1"/>
                </a:solidFill>
              </a:defRPr>
            </a:lvl1pPr>
          </a:lstStyle>
          <a:p>
            <a:r>
              <a:rPr lang="en-US" dirty="0"/>
              <a:t>Click to edit Master title style</a:t>
            </a:r>
          </a:p>
        </p:txBody>
      </p:sp>
      <p:sp>
        <p:nvSpPr>
          <p:cNvPr id="7" name="Content Placeholder 6"/>
          <p:cNvSpPr>
            <a:spLocks noGrp="1"/>
          </p:cNvSpPr>
          <p:nvPr>
            <p:ph sz="quarter" idx="13"/>
          </p:nvPr>
        </p:nvSpPr>
        <p:spPr>
          <a:xfrm>
            <a:off x="279336" y="1266092"/>
            <a:ext cx="8548165" cy="5271868"/>
          </a:xfrm>
        </p:spPr>
        <p:txBody>
          <a:bodyPr vert="horz" lIns="91440" tIns="45720" rIns="91440" bIns="45720" rtlCol="0">
            <a:normAutofit/>
          </a:bodyPr>
          <a:lstStyle>
            <a:lvl1pPr>
              <a:defRPr lang="en-US" sz="1800" smtClean="0">
                <a:solidFill>
                  <a:schemeClr val="tx1">
                    <a:lumMod val="75000"/>
                    <a:lumOff val="25000"/>
                  </a:schemeClr>
                </a:solidFill>
                <a:latin typeface="+mj-lt"/>
              </a:defRPr>
            </a:lvl1pPr>
            <a:lvl2pPr>
              <a:defRPr lang="en-US" sz="1800" dirty="0" smtClean="0">
                <a:solidFill>
                  <a:schemeClr val="tx1">
                    <a:lumMod val="75000"/>
                    <a:lumOff val="25000"/>
                  </a:schemeClr>
                </a:solidFill>
              </a:defRPr>
            </a:lvl2pPr>
            <a:lvl3pPr>
              <a:defRPr lang="en-US" sz="1800" dirty="0" smtClean="0">
                <a:solidFill>
                  <a:schemeClr val="tx1">
                    <a:lumMod val="75000"/>
                    <a:lumOff val="25000"/>
                  </a:schemeClr>
                </a:solidFill>
              </a:defRPr>
            </a:lvl3pPr>
            <a:lvl4pPr>
              <a:defRPr lang="en-US" sz="1800" dirty="0" smtClean="0">
                <a:solidFill>
                  <a:schemeClr val="tx1">
                    <a:lumMod val="75000"/>
                    <a:lumOff val="25000"/>
                  </a:schemeClr>
                </a:solidFill>
              </a:defRPr>
            </a:lvl4pPr>
            <a:lvl5pPr>
              <a:defRPr lang="en-US" sz="1800" dirty="0">
                <a:solidFill>
                  <a:schemeClr val="tx1">
                    <a:lumMod val="75000"/>
                    <a:lumOff val="25000"/>
                  </a:schemeClr>
                </a:solidFill>
              </a:defRPr>
            </a:lvl5pPr>
          </a:lstStyle>
          <a:p>
            <a:pPr marL="0" lvl="0" indent="0">
              <a:lnSpc>
                <a:spcPct val="150000"/>
              </a:lnSpc>
              <a:spcBef>
                <a:spcPts val="750"/>
              </a:spcBef>
              <a:spcAft>
                <a:spcPts val="900"/>
              </a:spcAft>
              <a:buNone/>
            </a:pPr>
            <a:r>
              <a:rPr lang="en-US" dirty="0"/>
              <a:t>Click to edit Master text styles</a:t>
            </a:r>
          </a:p>
          <a:p>
            <a:pPr marL="0" lvl="1" indent="0">
              <a:lnSpc>
                <a:spcPct val="150000"/>
              </a:lnSpc>
              <a:spcBef>
                <a:spcPts val="750"/>
              </a:spcBef>
              <a:spcAft>
                <a:spcPts val="900"/>
              </a:spcAft>
              <a:buNone/>
            </a:pPr>
            <a:r>
              <a:rPr lang="en-US" dirty="0"/>
              <a:t>Second level</a:t>
            </a:r>
          </a:p>
          <a:p>
            <a:pPr marL="0" lvl="2" indent="0">
              <a:lnSpc>
                <a:spcPct val="150000"/>
              </a:lnSpc>
              <a:spcBef>
                <a:spcPts val="750"/>
              </a:spcBef>
              <a:spcAft>
                <a:spcPts val="900"/>
              </a:spcAft>
              <a:buNone/>
            </a:pPr>
            <a:r>
              <a:rPr lang="en-US" dirty="0"/>
              <a:t>Third level</a:t>
            </a:r>
          </a:p>
          <a:p>
            <a:pPr marL="0" lvl="3" indent="0">
              <a:lnSpc>
                <a:spcPct val="150000"/>
              </a:lnSpc>
              <a:spcBef>
                <a:spcPts val="750"/>
              </a:spcBef>
              <a:spcAft>
                <a:spcPts val="900"/>
              </a:spcAft>
              <a:buNone/>
            </a:pPr>
            <a:r>
              <a:rPr lang="en-US" dirty="0"/>
              <a:t>Fourth level</a:t>
            </a:r>
          </a:p>
          <a:p>
            <a:pPr marL="0" lvl="4" indent="0">
              <a:lnSpc>
                <a:spcPct val="150000"/>
              </a:lnSpc>
              <a:spcBef>
                <a:spcPts val="750"/>
              </a:spcBef>
              <a:spcAft>
                <a:spcPts val="900"/>
              </a:spcAft>
              <a:buNone/>
            </a:pPr>
            <a:r>
              <a:rPr lang="en-US" dirty="0"/>
              <a:t>Fifth level</a:t>
            </a:r>
          </a:p>
        </p:txBody>
      </p:sp>
    </p:spTree>
    <p:extLst>
      <p:ext uri="{BB962C8B-B14F-4D97-AF65-F5344CB8AC3E}">
        <p14:creationId xmlns:p14="http://schemas.microsoft.com/office/powerpoint/2010/main" val="13356555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3">
            <a:extLst>
              <a:ext uri="{FF2B5EF4-FFF2-40B4-BE49-F238E27FC236}">
                <a16:creationId xmlns:a16="http://schemas.microsoft.com/office/drawing/2014/main" id="{FF366858-2C1E-4372-8F4F-6249AB031471}"/>
              </a:ext>
            </a:extLst>
          </p:cNvPr>
          <p:cNvSpPr>
            <a:spLocks noGrp="1"/>
          </p:cNvSpPr>
          <p:nvPr>
            <p:ph type="dt" sz="half" idx="10"/>
          </p:nvPr>
        </p:nvSpPr>
        <p:spPr/>
        <p:txBody>
          <a:bodyPr/>
          <a:lstStyle>
            <a:lvl1pPr>
              <a:defRPr/>
            </a:lvl1pPr>
          </a:lstStyle>
          <a:p>
            <a:pPr>
              <a:defRPr/>
            </a:pPr>
            <a:fld id="{B60F41F3-EECE-4BDC-8C10-766891977BD1}" type="datetime8">
              <a:rPr lang="he-IL"/>
              <a:pPr>
                <a:defRPr/>
              </a:pPr>
              <a:t>20 דצמבר 21</a:t>
            </a:fld>
            <a:endParaRPr lang="he-IL"/>
          </a:p>
        </p:txBody>
      </p:sp>
      <p:sp>
        <p:nvSpPr>
          <p:cNvPr id="4" name="Footer Placeholder 4">
            <a:extLst>
              <a:ext uri="{FF2B5EF4-FFF2-40B4-BE49-F238E27FC236}">
                <a16:creationId xmlns:a16="http://schemas.microsoft.com/office/drawing/2014/main" id="{B027B22D-41DE-414F-8431-79DA6988E06E}"/>
              </a:ext>
            </a:extLst>
          </p:cNvPr>
          <p:cNvSpPr>
            <a:spLocks noGrp="1"/>
          </p:cNvSpPr>
          <p:nvPr>
            <p:ph type="ftr" sz="quarter" idx="11"/>
          </p:nvPr>
        </p:nvSpPr>
        <p:spPr/>
        <p:txBody>
          <a:bodyPr/>
          <a:lstStyle>
            <a:lvl1pPr>
              <a:defRPr/>
            </a:lvl1pPr>
          </a:lstStyle>
          <a:p>
            <a:pPr>
              <a:defRPr/>
            </a:pPr>
            <a:r>
              <a:rPr lang="en-US"/>
              <a:t>Comp. Vision Group Seminar, 07-12-11</a:t>
            </a:r>
            <a:endParaRPr lang="he-IL"/>
          </a:p>
        </p:txBody>
      </p:sp>
      <p:sp>
        <p:nvSpPr>
          <p:cNvPr id="5" name="Slide Number Placeholder 5">
            <a:extLst>
              <a:ext uri="{FF2B5EF4-FFF2-40B4-BE49-F238E27FC236}">
                <a16:creationId xmlns:a16="http://schemas.microsoft.com/office/drawing/2014/main" id="{B03E2124-4E6C-4A65-AD0A-41721787E2D3}"/>
              </a:ext>
            </a:extLst>
          </p:cNvPr>
          <p:cNvSpPr>
            <a:spLocks noGrp="1"/>
          </p:cNvSpPr>
          <p:nvPr>
            <p:ph type="sldNum" sz="quarter" idx="12"/>
          </p:nvPr>
        </p:nvSpPr>
        <p:spPr/>
        <p:txBody>
          <a:bodyPr/>
          <a:lstStyle>
            <a:lvl1pPr>
              <a:defRPr/>
            </a:lvl1pPr>
          </a:lstStyle>
          <a:p>
            <a:fld id="{C24B1428-8E6D-4197-A88C-7E0E92386A97}" type="slidenum">
              <a:rPr lang="he-IL" altLang="en-US"/>
              <a:pPr/>
              <a:t>‹#›</a:t>
            </a:fld>
            <a:endParaRPr lang="he-IL" altLang="en-US"/>
          </a:p>
        </p:txBody>
      </p:sp>
    </p:spTree>
    <p:extLst>
      <p:ext uri="{BB962C8B-B14F-4D97-AF65-F5344CB8AC3E}">
        <p14:creationId xmlns:p14="http://schemas.microsoft.com/office/powerpoint/2010/main" val="2475095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7C0221B-91E5-4E95-B318-2B897D186B18}"/>
              </a:ext>
            </a:extLst>
          </p:cNvPr>
          <p:cNvSpPr>
            <a:spLocks noGrp="1"/>
          </p:cNvSpPr>
          <p:nvPr>
            <p:ph type="dt" sz="half" idx="10"/>
          </p:nvPr>
        </p:nvSpPr>
        <p:spPr/>
        <p:txBody>
          <a:bodyPr/>
          <a:lstStyle>
            <a:lvl1pPr>
              <a:defRPr/>
            </a:lvl1pPr>
          </a:lstStyle>
          <a:p>
            <a:pPr>
              <a:defRPr/>
            </a:pPr>
            <a:fld id="{9C7C12AE-E470-49C0-9D4D-F32B8079A632}" type="datetime8">
              <a:rPr lang="he-IL"/>
              <a:pPr>
                <a:defRPr/>
              </a:pPr>
              <a:t>20 דצמבר 21</a:t>
            </a:fld>
            <a:endParaRPr lang="he-IL"/>
          </a:p>
        </p:txBody>
      </p:sp>
      <p:sp>
        <p:nvSpPr>
          <p:cNvPr id="3" name="Footer Placeholder 4">
            <a:extLst>
              <a:ext uri="{FF2B5EF4-FFF2-40B4-BE49-F238E27FC236}">
                <a16:creationId xmlns:a16="http://schemas.microsoft.com/office/drawing/2014/main" id="{E5D1B05D-C98C-4D91-B46E-60DD0F213080}"/>
              </a:ext>
            </a:extLst>
          </p:cNvPr>
          <p:cNvSpPr>
            <a:spLocks noGrp="1"/>
          </p:cNvSpPr>
          <p:nvPr>
            <p:ph type="ftr" sz="quarter" idx="11"/>
          </p:nvPr>
        </p:nvSpPr>
        <p:spPr/>
        <p:txBody>
          <a:bodyPr/>
          <a:lstStyle>
            <a:lvl1pPr>
              <a:defRPr/>
            </a:lvl1pPr>
          </a:lstStyle>
          <a:p>
            <a:pPr>
              <a:defRPr/>
            </a:pPr>
            <a:r>
              <a:rPr lang="en-US"/>
              <a:t>Comp. Vision Group Seminar, 07-12-11</a:t>
            </a:r>
            <a:endParaRPr lang="he-IL"/>
          </a:p>
        </p:txBody>
      </p:sp>
      <p:sp>
        <p:nvSpPr>
          <p:cNvPr id="4" name="Slide Number Placeholder 5">
            <a:extLst>
              <a:ext uri="{FF2B5EF4-FFF2-40B4-BE49-F238E27FC236}">
                <a16:creationId xmlns:a16="http://schemas.microsoft.com/office/drawing/2014/main" id="{D06DA5D0-43D3-4364-A044-58FC4025E54A}"/>
              </a:ext>
            </a:extLst>
          </p:cNvPr>
          <p:cNvSpPr>
            <a:spLocks noGrp="1"/>
          </p:cNvSpPr>
          <p:nvPr>
            <p:ph type="sldNum" sz="quarter" idx="12"/>
          </p:nvPr>
        </p:nvSpPr>
        <p:spPr/>
        <p:txBody>
          <a:bodyPr/>
          <a:lstStyle>
            <a:lvl1pPr>
              <a:defRPr/>
            </a:lvl1pPr>
          </a:lstStyle>
          <a:p>
            <a:fld id="{D0B0E76D-4B89-464E-960C-FFCA2F93D6E6}" type="slidenum">
              <a:rPr lang="he-IL" altLang="en-US"/>
              <a:pPr/>
              <a:t>‹#›</a:t>
            </a:fld>
            <a:endParaRPr lang="he-IL" altLang="en-US"/>
          </a:p>
        </p:txBody>
      </p:sp>
    </p:spTree>
    <p:extLst>
      <p:ext uri="{BB962C8B-B14F-4D97-AF65-F5344CB8AC3E}">
        <p14:creationId xmlns:p14="http://schemas.microsoft.com/office/powerpoint/2010/main" val="39294037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508C047-3548-48AE-B671-2600BE41DEFA}"/>
              </a:ext>
            </a:extLst>
          </p:cNvPr>
          <p:cNvSpPr>
            <a:spLocks noGrp="1"/>
          </p:cNvSpPr>
          <p:nvPr>
            <p:ph type="dt" sz="half" idx="10"/>
          </p:nvPr>
        </p:nvSpPr>
        <p:spPr/>
        <p:txBody>
          <a:bodyPr/>
          <a:lstStyle>
            <a:lvl1pPr>
              <a:defRPr/>
            </a:lvl1pPr>
          </a:lstStyle>
          <a:p>
            <a:pPr>
              <a:defRPr/>
            </a:pPr>
            <a:fld id="{E1BA0166-FDEB-4708-8BA5-0513C242E63C}" type="datetime8">
              <a:rPr lang="he-IL"/>
              <a:pPr>
                <a:defRPr/>
              </a:pPr>
              <a:t>20 דצמבר 21</a:t>
            </a:fld>
            <a:endParaRPr lang="he-IL"/>
          </a:p>
        </p:txBody>
      </p:sp>
      <p:sp>
        <p:nvSpPr>
          <p:cNvPr id="6" name="Footer Placeholder 4">
            <a:extLst>
              <a:ext uri="{FF2B5EF4-FFF2-40B4-BE49-F238E27FC236}">
                <a16:creationId xmlns:a16="http://schemas.microsoft.com/office/drawing/2014/main" id="{F0139646-A0E4-4F9F-AE87-25A8C48F075B}"/>
              </a:ext>
            </a:extLst>
          </p:cNvPr>
          <p:cNvSpPr>
            <a:spLocks noGrp="1"/>
          </p:cNvSpPr>
          <p:nvPr>
            <p:ph type="ftr" sz="quarter" idx="11"/>
          </p:nvPr>
        </p:nvSpPr>
        <p:spPr/>
        <p:txBody>
          <a:bodyPr/>
          <a:lstStyle>
            <a:lvl1pPr>
              <a:defRPr/>
            </a:lvl1pPr>
          </a:lstStyle>
          <a:p>
            <a:pPr>
              <a:defRPr/>
            </a:pPr>
            <a:r>
              <a:rPr lang="en-US"/>
              <a:t>Comp. Vision Group Seminar, 07-12-11</a:t>
            </a:r>
            <a:endParaRPr lang="he-IL"/>
          </a:p>
        </p:txBody>
      </p:sp>
      <p:sp>
        <p:nvSpPr>
          <p:cNvPr id="7" name="Slide Number Placeholder 5">
            <a:extLst>
              <a:ext uri="{FF2B5EF4-FFF2-40B4-BE49-F238E27FC236}">
                <a16:creationId xmlns:a16="http://schemas.microsoft.com/office/drawing/2014/main" id="{35F5626C-E114-4FAF-971C-9F3A7049E797}"/>
              </a:ext>
            </a:extLst>
          </p:cNvPr>
          <p:cNvSpPr>
            <a:spLocks noGrp="1"/>
          </p:cNvSpPr>
          <p:nvPr>
            <p:ph type="sldNum" sz="quarter" idx="12"/>
          </p:nvPr>
        </p:nvSpPr>
        <p:spPr/>
        <p:txBody>
          <a:bodyPr/>
          <a:lstStyle>
            <a:lvl1pPr>
              <a:defRPr/>
            </a:lvl1pPr>
          </a:lstStyle>
          <a:p>
            <a:fld id="{9BC09AE6-2200-42BD-A14E-EBFAC68FA6B8}" type="slidenum">
              <a:rPr lang="he-IL" altLang="en-US"/>
              <a:pPr/>
              <a:t>‹#›</a:t>
            </a:fld>
            <a:endParaRPr lang="he-IL" altLang="en-US"/>
          </a:p>
        </p:txBody>
      </p:sp>
    </p:spTree>
    <p:extLst>
      <p:ext uri="{BB962C8B-B14F-4D97-AF65-F5344CB8AC3E}">
        <p14:creationId xmlns:p14="http://schemas.microsoft.com/office/powerpoint/2010/main" val="27617347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02193CC-2FD3-4A03-83EC-BA2846C16A31}"/>
              </a:ext>
            </a:extLst>
          </p:cNvPr>
          <p:cNvSpPr>
            <a:spLocks noGrp="1"/>
          </p:cNvSpPr>
          <p:nvPr>
            <p:ph type="dt" sz="half" idx="10"/>
          </p:nvPr>
        </p:nvSpPr>
        <p:spPr/>
        <p:txBody>
          <a:bodyPr/>
          <a:lstStyle>
            <a:lvl1pPr>
              <a:defRPr/>
            </a:lvl1pPr>
          </a:lstStyle>
          <a:p>
            <a:pPr>
              <a:defRPr/>
            </a:pPr>
            <a:fld id="{00D5C156-3533-441A-8B22-35D67CEEB824}" type="datetime8">
              <a:rPr lang="he-IL"/>
              <a:pPr>
                <a:defRPr/>
              </a:pPr>
              <a:t>20 דצמבר 21</a:t>
            </a:fld>
            <a:endParaRPr lang="he-IL"/>
          </a:p>
        </p:txBody>
      </p:sp>
      <p:sp>
        <p:nvSpPr>
          <p:cNvPr id="6" name="Footer Placeholder 4">
            <a:extLst>
              <a:ext uri="{FF2B5EF4-FFF2-40B4-BE49-F238E27FC236}">
                <a16:creationId xmlns:a16="http://schemas.microsoft.com/office/drawing/2014/main" id="{C363BF8A-F8E3-4493-9167-2FAD140F668C}"/>
              </a:ext>
            </a:extLst>
          </p:cNvPr>
          <p:cNvSpPr>
            <a:spLocks noGrp="1"/>
          </p:cNvSpPr>
          <p:nvPr>
            <p:ph type="ftr" sz="quarter" idx="11"/>
          </p:nvPr>
        </p:nvSpPr>
        <p:spPr/>
        <p:txBody>
          <a:bodyPr/>
          <a:lstStyle>
            <a:lvl1pPr>
              <a:defRPr/>
            </a:lvl1pPr>
          </a:lstStyle>
          <a:p>
            <a:pPr>
              <a:defRPr/>
            </a:pPr>
            <a:r>
              <a:rPr lang="en-US"/>
              <a:t>Comp. Vision Group Seminar, 07-12-11</a:t>
            </a:r>
            <a:endParaRPr lang="he-IL"/>
          </a:p>
        </p:txBody>
      </p:sp>
      <p:sp>
        <p:nvSpPr>
          <p:cNvPr id="7" name="Slide Number Placeholder 5">
            <a:extLst>
              <a:ext uri="{FF2B5EF4-FFF2-40B4-BE49-F238E27FC236}">
                <a16:creationId xmlns:a16="http://schemas.microsoft.com/office/drawing/2014/main" id="{5D92C215-078D-43B5-A325-E48ED079D9BA}"/>
              </a:ext>
            </a:extLst>
          </p:cNvPr>
          <p:cNvSpPr>
            <a:spLocks noGrp="1"/>
          </p:cNvSpPr>
          <p:nvPr>
            <p:ph type="sldNum" sz="quarter" idx="12"/>
          </p:nvPr>
        </p:nvSpPr>
        <p:spPr/>
        <p:txBody>
          <a:bodyPr/>
          <a:lstStyle>
            <a:lvl1pPr>
              <a:defRPr/>
            </a:lvl1pPr>
          </a:lstStyle>
          <a:p>
            <a:fld id="{EF40ACB0-F60D-4D9B-88E0-FA243F0CE9D8}" type="slidenum">
              <a:rPr lang="he-IL" altLang="en-US"/>
              <a:pPr/>
              <a:t>‹#›</a:t>
            </a:fld>
            <a:endParaRPr lang="he-IL" altLang="en-US"/>
          </a:p>
        </p:txBody>
      </p:sp>
    </p:spTree>
    <p:extLst>
      <p:ext uri="{BB962C8B-B14F-4D97-AF65-F5344CB8AC3E}">
        <p14:creationId xmlns:p14="http://schemas.microsoft.com/office/powerpoint/2010/main" val="17331249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12FA8C2-F9FE-400F-B214-43D31D8FA149}"/>
              </a:ext>
            </a:extLst>
          </p:cNvPr>
          <p:cNvSpPr>
            <a:spLocks noGrp="1"/>
          </p:cNvSpPr>
          <p:nvPr>
            <p:ph type="dt" sz="half" idx="10"/>
          </p:nvPr>
        </p:nvSpPr>
        <p:spPr/>
        <p:txBody>
          <a:bodyPr/>
          <a:lstStyle>
            <a:lvl1pPr>
              <a:defRPr/>
            </a:lvl1pPr>
          </a:lstStyle>
          <a:p>
            <a:pPr>
              <a:defRPr/>
            </a:pPr>
            <a:fld id="{2B90A854-1947-4420-A6A1-62C65EFE64FA}" type="datetime8">
              <a:rPr lang="he-IL"/>
              <a:pPr>
                <a:defRPr/>
              </a:pPr>
              <a:t>20 דצמבר 21</a:t>
            </a:fld>
            <a:endParaRPr lang="he-IL"/>
          </a:p>
        </p:txBody>
      </p:sp>
      <p:sp>
        <p:nvSpPr>
          <p:cNvPr id="5" name="Footer Placeholder 4">
            <a:extLst>
              <a:ext uri="{FF2B5EF4-FFF2-40B4-BE49-F238E27FC236}">
                <a16:creationId xmlns:a16="http://schemas.microsoft.com/office/drawing/2014/main" id="{6C8BB4FF-6799-479B-9EFA-0A16E07ECF6A}"/>
              </a:ext>
            </a:extLst>
          </p:cNvPr>
          <p:cNvSpPr>
            <a:spLocks noGrp="1"/>
          </p:cNvSpPr>
          <p:nvPr>
            <p:ph type="ftr" sz="quarter" idx="11"/>
          </p:nvPr>
        </p:nvSpPr>
        <p:spPr/>
        <p:txBody>
          <a:bodyPr/>
          <a:lstStyle>
            <a:lvl1pPr>
              <a:defRPr/>
            </a:lvl1pPr>
          </a:lstStyle>
          <a:p>
            <a:pPr>
              <a:defRPr/>
            </a:pPr>
            <a:r>
              <a:rPr lang="en-US"/>
              <a:t>Comp. Vision Group Seminar, 07-12-11</a:t>
            </a:r>
            <a:endParaRPr lang="he-IL"/>
          </a:p>
        </p:txBody>
      </p:sp>
      <p:sp>
        <p:nvSpPr>
          <p:cNvPr id="6" name="Slide Number Placeholder 5">
            <a:extLst>
              <a:ext uri="{FF2B5EF4-FFF2-40B4-BE49-F238E27FC236}">
                <a16:creationId xmlns:a16="http://schemas.microsoft.com/office/drawing/2014/main" id="{802BE387-BFCD-423D-B15E-185362CF62C9}"/>
              </a:ext>
            </a:extLst>
          </p:cNvPr>
          <p:cNvSpPr>
            <a:spLocks noGrp="1"/>
          </p:cNvSpPr>
          <p:nvPr>
            <p:ph type="sldNum" sz="quarter" idx="12"/>
          </p:nvPr>
        </p:nvSpPr>
        <p:spPr/>
        <p:txBody>
          <a:bodyPr/>
          <a:lstStyle>
            <a:lvl1pPr>
              <a:defRPr/>
            </a:lvl1pPr>
          </a:lstStyle>
          <a:p>
            <a:fld id="{1DB67FA4-7922-4597-A5A9-05179B38F647}" type="slidenum">
              <a:rPr lang="he-IL" altLang="en-US"/>
              <a:pPr/>
              <a:t>‹#›</a:t>
            </a:fld>
            <a:endParaRPr lang="he-IL" altLang="en-US"/>
          </a:p>
        </p:txBody>
      </p:sp>
    </p:spTree>
    <p:extLst>
      <p:ext uri="{BB962C8B-B14F-4D97-AF65-F5344CB8AC3E}">
        <p14:creationId xmlns:p14="http://schemas.microsoft.com/office/powerpoint/2010/main" val="11310695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736A230-DB96-4C7A-9D74-FF10F298FF12}"/>
              </a:ext>
            </a:extLst>
          </p:cNvPr>
          <p:cNvSpPr>
            <a:spLocks noGrp="1"/>
          </p:cNvSpPr>
          <p:nvPr>
            <p:ph type="dt" sz="half" idx="10"/>
          </p:nvPr>
        </p:nvSpPr>
        <p:spPr/>
        <p:txBody>
          <a:bodyPr/>
          <a:lstStyle>
            <a:lvl1pPr>
              <a:defRPr/>
            </a:lvl1pPr>
          </a:lstStyle>
          <a:p>
            <a:pPr>
              <a:defRPr/>
            </a:pPr>
            <a:fld id="{91AA00AC-2E01-4DC0-8231-7F043985DFEA}" type="datetime8">
              <a:rPr lang="he-IL"/>
              <a:pPr>
                <a:defRPr/>
              </a:pPr>
              <a:t>20 דצמבר 21</a:t>
            </a:fld>
            <a:endParaRPr lang="he-IL"/>
          </a:p>
        </p:txBody>
      </p:sp>
      <p:sp>
        <p:nvSpPr>
          <p:cNvPr id="5" name="Footer Placeholder 4">
            <a:extLst>
              <a:ext uri="{FF2B5EF4-FFF2-40B4-BE49-F238E27FC236}">
                <a16:creationId xmlns:a16="http://schemas.microsoft.com/office/drawing/2014/main" id="{8D99AC5B-CA8C-4DD7-93D8-209A3D652F35}"/>
              </a:ext>
            </a:extLst>
          </p:cNvPr>
          <p:cNvSpPr>
            <a:spLocks noGrp="1"/>
          </p:cNvSpPr>
          <p:nvPr>
            <p:ph type="ftr" sz="quarter" idx="11"/>
          </p:nvPr>
        </p:nvSpPr>
        <p:spPr/>
        <p:txBody>
          <a:bodyPr/>
          <a:lstStyle>
            <a:lvl1pPr>
              <a:defRPr/>
            </a:lvl1pPr>
          </a:lstStyle>
          <a:p>
            <a:pPr>
              <a:defRPr/>
            </a:pPr>
            <a:r>
              <a:rPr lang="en-US"/>
              <a:t>Comp. Vision Group Seminar, 07-12-11</a:t>
            </a:r>
            <a:endParaRPr lang="he-IL"/>
          </a:p>
        </p:txBody>
      </p:sp>
      <p:sp>
        <p:nvSpPr>
          <p:cNvPr id="6" name="Slide Number Placeholder 5">
            <a:extLst>
              <a:ext uri="{FF2B5EF4-FFF2-40B4-BE49-F238E27FC236}">
                <a16:creationId xmlns:a16="http://schemas.microsoft.com/office/drawing/2014/main" id="{04AC04EC-53D1-4F55-8996-83B2142B3172}"/>
              </a:ext>
            </a:extLst>
          </p:cNvPr>
          <p:cNvSpPr>
            <a:spLocks noGrp="1"/>
          </p:cNvSpPr>
          <p:nvPr>
            <p:ph type="sldNum" sz="quarter" idx="12"/>
          </p:nvPr>
        </p:nvSpPr>
        <p:spPr/>
        <p:txBody>
          <a:bodyPr/>
          <a:lstStyle>
            <a:lvl1pPr>
              <a:defRPr/>
            </a:lvl1pPr>
          </a:lstStyle>
          <a:p>
            <a:fld id="{F8ACB3BA-F710-4D0E-853D-D40AD640A80F}" type="slidenum">
              <a:rPr lang="he-IL" altLang="en-US"/>
              <a:pPr/>
              <a:t>‹#›</a:t>
            </a:fld>
            <a:endParaRPr lang="he-IL" altLang="en-US"/>
          </a:p>
        </p:txBody>
      </p:sp>
    </p:spTree>
    <p:extLst>
      <p:ext uri="{BB962C8B-B14F-4D97-AF65-F5344CB8AC3E}">
        <p14:creationId xmlns:p14="http://schemas.microsoft.com/office/powerpoint/2010/main" val="27036127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2C1CD71-E032-F34A-ACE9-420093A86378}"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4D49-856B-C64A-8D7C-A05BABA64C5B}" type="slidenum">
              <a:rPr lang="en-US" smtClean="0"/>
              <a:t>‹#›</a:t>
            </a:fld>
            <a:endParaRPr lang="en-US"/>
          </a:p>
        </p:txBody>
      </p:sp>
    </p:spTree>
    <p:extLst>
      <p:ext uri="{BB962C8B-B14F-4D97-AF65-F5344CB8AC3E}">
        <p14:creationId xmlns:p14="http://schemas.microsoft.com/office/powerpoint/2010/main" val="3149264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C1CD71-E032-F34A-ACE9-420093A86378}"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4D49-856B-C64A-8D7C-A05BABA64C5B}" type="slidenum">
              <a:rPr lang="en-US" smtClean="0"/>
              <a:t>‹#›</a:t>
            </a:fld>
            <a:endParaRPr lang="en-US"/>
          </a:p>
        </p:txBody>
      </p:sp>
    </p:spTree>
    <p:extLst>
      <p:ext uri="{BB962C8B-B14F-4D97-AF65-F5344CB8AC3E}">
        <p14:creationId xmlns:p14="http://schemas.microsoft.com/office/powerpoint/2010/main" val="14977801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1CD71-E032-F34A-ACE9-420093A86378}"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4D49-856B-C64A-8D7C-A05BABA64C5B}" type="slidenum">
              <a:rPr lang="en-US" smtClean="0"/>
              <a:t>‹#›</a:t>
            </a:fld>
            <a:endParaRPr lang="en-US"/>
          </a:p>
        </p:txBody>
      </p:sp>
    </p:spTree>
    <p:extLst>
      <p:ext uri="{BB962C8B-B14F-4D97-AF65-F5344CB8AC3E}">
        <p14:creationId xmlns:p14="http://schemas.microsoft.com/office/powerpoint/2010/main" val="21814987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C1CD71-E032-F34A-ACE9-420093A86378}" type="datetimeFigureOut">
              <a:rPr lang="en-US" smtClean="0"/>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34D49-856B-C64A-8D7C-A05BABA64C5B}" type="slidenum">
              <a:rPr lang="en-US" smtClean="0"/>
              <a:t>‹#›</a:t>
            </a:fld>
            <a:endParaRPr lang="en-US"/>
          </a:p>
        </p:txBody>
      </p:sp>
    </p:spTree>
    <p:extLst>
      <p:ext uri="{BB962C8B-B14F-4D97-AF65-F5344CB8AC3E}">
        <p14:creationId xmlns:p14="http://schemas.microsoft.com/office/powerpoint/2010/main" val="1644824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19963" y="532504"/>
            <a:ext cx="8704074" cy="1092607"/>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1"/>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3512588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C1CD71-E032-F34A-ACE9-420093A86378}" type="datetimeFigureOut">
              <a:rPr lang="en-US" smtClean="0"/>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F34D49-856B-C64A-8D7C-A05BABA64C5B}" type="slidenum">
              <a:rPr lang="en-US" smtClean="0"/>
              <a:t>‹#›</a:t>
            </a:fld>
            <a:endParaRPr lang="en-US"/>
          </a:p>
        </p:txBody>
      </p:sp>
    </p:spTree>
    <p:extLst>
      <p:ext uri="{BB962C8B-B14F-4D97-AF65-F5344CB8AC3E}">
        <p14:creationId xmlns:p14="http://schemas.microsoft.com/office/powerpoint/2010/main" val="10182223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C1CD71-E032-F34A-ACE9-420093A86378}" type="datetimeFigureOut">
              <a:rPr lang="en-US" smtClean="0"/>
              <a:t>12/20/2021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F34D49-856B-C64A-8D7C-A05BABA64C5B}" type="slidenum">
              <a:rPr lang="en-US" smtClean="0"/>
              <a:t>‹#›</a:t>
            </a:fld>
            <a:endParaRPr lang="en-US"/>
          </a:p>
        </p:txBody>
      </p:sp>
    </p:spTree>
    <p:extLst>
      <p:ext uri="{BB962C8B-B14F-4D97-AF65-F5344CB8AC3E}">
        <p14:creationId xmlns:p14="http://schemas.microsoft.com/office/powerpoint/2010/main" val="12667793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C1CD71-E032-F34A-ACE9-420093A86378}" type="datetimeFigureOut">
              <a:rPr lang="en-US" smtClean="0"/>
              <a:t>12/20/2021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F34D49-856B-C64A-8D7C-A05BABA64C5B}" type="slidenum">
              <a:rPr lang="en-US" smtClean="0"/>
              <a:t>‹#›</a:t>
            </a:fld>
            <a:endParaRPr lang="en-US"/>
          </a:p>
        </p:txBody>
      </p:sp>
    </p:spTree>
    <p:extLst>
      <p:ext uri="{BB962C8B-B14F-4D97-AF65-F5344CB8AC3E}">
        <p14:creationId xmlns:p14="http://schemas.microsoft.com/office/powerpoint/2010/main" val="19813513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C1CD71-E032-F34A-ACE9-420093A86378}" type="datetimeFigureOut">
              <a:rPr lang="en-US" smtClean="0"/>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34D49-856B-C64A-8D7C-A05BABA64C5B}" type="slidenum">
              <a:rPr lang="en-US" smtClean="0"/>
              <a:t>‹#›</a:t>
            </a:fld>
            <a:endParaRPr lang="en-US"/>
          </a:p>
        </p:txBody>
      </p:sp>
    </p:spTree>
    <p:extLst>
      <p:ext uri="{BB962C8B-B14F-4D97-AF65-F5344CB8AC3E}">
        <p14:creationId xmlns:p14="http://schemas.microsoft.com/office/powerpoint/2010/main" val="16956893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C1CD71-E032-F34A-ACE9-420093A86378}" type="datetimeFigureOut">
              <a:rPr lang="en-US" smtClean="0"/>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34D49-856B-C64A-8D7C-A05BABA64C5B}" type="slidenum">
              <a:rPr lang="en-US" smtClean="0"/>
              <a:t>‹#›</a:t>
            </a:fld>
            <a:endParaRPr lang="en-US"/>
          </a:p>
        </p:txBody>
      </p:sp>
    </p:spTree>
    <p:extLst>
      <p:ext uri="{BB962C8B-B14F-4D97-AF65-F5344CB8AC3E}">
        <p14:creationId xmlns:p14="http://schemas.microsoft.com/office/powerpoint/2010/main" val="40864999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C1CD71-E032-F34A-ACE9-420093A86378}"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4D49-856B-C64A-8D7C-A05BABA64C5B}" type="slidenum">
              <a:rPr lang="en-US" smtClean="0"/>
              <a:t>‹#›</a:t>
            </a:fld>
            <a:endParaRPr lang="en-US"/>
          </a:p>
        </p:txBody>
      </p:sp>
    </p:spTree>
    <p:extLst>
      <p:ext uri="{BB962C8B-B14F-4D97-AF65-F5344CB8AC3E}">
        <p14:creationId xmlns:p14="http://schemas.microsoft.com/office/powerpoint/2010/main" val="19994745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C1CD71-E032-F34A-ACE9-420093A86378}"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4D49-856B-C64A-8D7C-A05BABA64C5B}" type="slidenum">
              <a:rPr lang="en-US" smtClean="0"/>
              <a:t>‹#›</a:t>
            </a:fld>
            <a:endParaRPr lang="en-US"/>
          </a:p>
        </p:txBody>
      </p:sp>
    </p:spTree>
    <p:extLst>
      <p:ext uri="{BB962C8B-B14F-4D97-AF65-F5344CB8AC3E}">
        <p14:creationId xmlns:p14="http://schemas.microsoft.com/office/powerpoint/2010/main" val="40109297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609282" name="Line 2">
            <a:extLst>
              <a:ext uri="{FF2B5EF4-FFF2-40B4-BE49-F238E27FC236}">
                <a16:creationId xmlns:a16="http://schemas.microsoft.com/office/drawing/2014/main" id="{6F937068-AF7F-46E1-A774-3CC2D5D445CB}"/>
              </a:ext>
            </a:extLst>
          </p:cNvPr>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9283" name="Rectangle 3">
            <a:extLst>
              <a:ext uri="{FF2B5EF4-FFF2-40B4-BE49-F238E27FC236}">
                <a16:creationId xmlns:a16="http://schemas.microsoft.com/office/drawing/2014/main" id="{FE520611-07A1-435E-BD47-5A2770507CAF}"/>
              </a:ext>
            </a:extLst>
          </p:cNvPr>
          <p:cNvSpPr>
            <a:spLocks noGrp="1" noChangeArrowheads="1"/>
          </p:cNvSpPr>
          <p:nvPr>
            <p:ph type="ctrTitle" sz="quarter"/>
          </p:nvPr>
        </p:nvSpPr>
        <p:spPr>
          <a:xfrm>
            <a:off x="0" y="0"/>
            <a:ext cx="9144000" cy="1524000"/>
          </a:xfrm>
        </p:spPr>
        <p:txBody>
          <a:bodyPr anchor="b"/>
          <a:lstStyle>
            <a:lvl1pPr>
              <a:lnSpc>
                <a:spcPct val="80000"/>
              </a:lnSpc>
              <a:defRPr sz="3200"/>
            </a:lvl1pPr>
          </a:lstStyle>
          <a:p>
            <a:pPr lvl="0"/>
            <a:r>
              <a:rPr lang="en-US" altLang="en-US" noProof="0"/>
              <a:t>Click to edit Master title style</a:t>
            </a:r>
          </a:p>
        </p:txBody>
      </p:sp>
      <p:sp>
        <p:nvSpPr>
          <p:cNvPr id="609284" name="Rectangle 4">
            <a:extLst>
              <a:ext uri="{FF2B5EF4-FFF2-40B4-BE49-F238E27FC236}">
                <a16:creationId xmlns:a16="http://schemas.microsoft.com/office/drawing/2014/main" id="{2FF32A6D-5C12-43CA-A24F-7995ABF6C42D}"/>
              </a:ext>
            </a:extLst>
          </p:cNvPr>
          <p:cNvSpPr>
            <a:spLocks noGrp="1" noChangeArrowheads="1"/>
          </p:cNvSpPr>
          <p:nvPr>
            <p:ph type="subTitle" sz="quarter" idx="1"/>
          </p:nvPr>
        </p:nvSpPr>
        <p:spPr>
          <a:xfrm>
            <a:off x="1220788" y="2671763"/>
            <a:ext cx="7162800" cy="3094037"/>
          </a:xfrm>
          <a:extLst>
            <a:ext uri="{91240B29-F687-4F45-9708-019B960494DF}">
              <a14:hiddenLine xmlns:a14="http://schemas.microsoft.com/office/drawing/2010/main" w="9525">
                <a:solidFill>
                  <a:schemeClr val="tx1"/>
                </a:solidFill>
                <a:miter lim="800000"/>
                <a:headEnd/>
                <a:tailEnd type="none" w="sm" len="sm"/>
              </a14:hiddenLine>
            </a:ext>
          </a:extLst>
        </p:spPr>
        <p:txBody>
          <a:bodyPr/>
          <a:lstStyle>
            <a:lvl1pPr defTabSz="915988">
              <a:defRPr sz="1600"/>
            </a:lvl1pPr>
          </a:lstStyle>
          <a:p>
            <a:pPr lvl="0"/>
            <a:r>
              <a:rPr lang="en-US" altLang="en-US" noProof="0"/>
              <a:t>Click to edit Master subtitle style</a:t>
            </a:r>
          </a:p>
        </p:txBody>
      </p:sp>
    </p:spTree>
    <p:extLst>
      <p:ext uri="{BB962C8B-B14F-4D97-AF65-F5344CB8AC3E}">
        <p14:creationId xmlns:p14="http://schemas.microsoft.com/office/powerpoint/2010/main" val="17437642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BF48-4B8A-4269-A7B8-A7A5397533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E44004-2888-42DA-B0AE-F313F8D982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00CDBC5-444B-4006-8466-2E590A54A490}"/>
              </a:ext>
            </a:extLst>
          </p:cNvPr>
          <p:cNvSpPr>
            <a:spLocks noGrp="1"/>
          </p:cNvSpPr>
          <p:nvPr>
            <p:ph type="sldNum" sz="quarter" idx="10"/>
          </p:nvPr>
        </p:nvSpPr>
        <p:spPr/>
        <p:txBody>
          <a:bodyPr/>
          <a:lstStyle>
            <a:lvl1pPr>
              <a:defRPr/>
            </a:lvl1pPr>
          </a:lstStyle>
          <a:p>
            <a:fld id="{844B050E-5151-4FE6-BBE4-C98FA1F8C1FE}" type="slidenum">
              <a:rPr lang="en-US" altLang="en-US"/>
              <a:pPr/>
              <a:t>‹#›</a:t>
            </a:fld>
            <a:endParaRPr lang="en-US" altLang="en-US" sz="1400"/>
          </a:p>
        </p:txBody>
      </p:sp>
    </p:spTree>
    <p:extLst>
      <p:ext uri="{BB962C8B-B14F-4D97-AF65-F5344CB8AC3E}">
        <p14:creationId xmlns:p14="http://schemas.microsoft.com/office/powerpoint/2010/main" val="90152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40887-1258-43AF-93AB-188324D1E373}"/>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995792-CA5B-4A65-85C6-8F03B136051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5FD49C96-8313-411F-AB86-0EC32E3F7BDE}"/>
              </a:ext>
            </a:extLst>
          </p:cNvPr>
          <p:cNvSpPr>
            <a:spLocks noGrp="1"/>
          </p:cNvSpPr>
          <p:nvPr>
            <p:ph type="sldNum" sz="quarter" idx="10"/>
          </p:nvPr>
        </p:nvSpPr>
        <p:spPr/>
        <p:txBody>
          <a:bodyPr/>
          <a:lstStyle>
            <a:lvl1pPr>
              <a:defRPr/>
            </a:lvl1pPr>
          </a:lstStyle>
          <a:p>
            <a:fld id="{0DCAFAB4-1D89-4A65-958F-267B4FC4491B}" type="slidenum">
              <a:rPr lang="en-US" altLang="en-US"/>
              <a:pPr/>
              <a:t>‹#›</a:t>
            </a:fld>
            <a:endParaRPr lang="en-US" altLang="en-US" sz="1400"/>
          </a:p>
        </p:txBody>
      </p:sp>
    </p:spTree>
    <p:extLst>
      <p:ext uri="{BB962C8B-B14F-4D97-AF65-F5344CB8AC3E}">
        <p14:creationId xmlns:p14="http://schemas.microsoft.com/office/powerpoint/2010/main" val="9792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6020759" y="1045413"/>
            <a:ext cx="685224" cy="743730"/>
          </a:xfrm>
        </p:spPr>
        <p:txBody>
          <a:bodyPr lIns="0" tIns="0" rIns="0" bIns="0"/>
          <a:lstStyle>
            <a:lvl1pPr>
              <a:defRPr sz="4833" b="0" i="0">
                <a:solidFill>
                  <a:srgbClr val="191919"/>
                </a:solidFill>
                <a:latin typeface="Calibri"/>
                <a:cs typeface="Calibri"/>
              </a:defRPr>
            </a:lvl1pPr>
          </a:lstStyle>
          <a:p>
            <a:endParaRPr/>
          </a:p>
        </p:txBody>
      </p:sp>
      <p:sp>
        <p:nvSpPr>
          <p:cNvPr id="3" name="Holder 3"/>
          <p:cNvSpPr>
            <a:spLocks noGrp="1"/>
          </p:cNvSpPr>
          <p:nvPr>
            <p:ph type="body" idx="1"/>
          </p:nvPr>
        </p:nvSpPr>
        <p:spPr>
          <a:xfrm>
            <a:off x="1863350" y="3419688"/>
            <a:ext cx="4259330" cy="188641"/>
          </a:xfrm>
        </p:spPr>
        <p:txBody>
          <a:bodyPr lIns="0" tIns="0" rIns="0" bIns="0"/>
          <a:lstStyle>
            <a:lvl1pPr>
              <a:defRPr sz="1226" b="0" i="0">
                <a:solidFill>
                  <a:srgbClr val="191919"/>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883572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4051-9790-4775-BA35-2070C89C64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98B6E3-472B-4965-A752-3377C5F2B40D}"/>
              </a:ext>
            </a:extLst>
          </p:cNvPr>
          <p:cNvSpPr>
            <a:spLocks noGrp="1"/>
          </p:cNvSpPr>
          <p:nvPr>
            <p:ph sz="half" idx="1"/>
          </p:nvPr>
        </p:nvSpPr>
        <p:spPr>
          <a:xfrm>
            <a:off x="609600" y="914400"/>
            <a:ext cx="38481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C59F21-DF87-4514-BFA3-340B031C236F}"/>
              </a:ext>
            </a:extLst>
          </p:cNvPr>
          <p:cNvSpPr>
            <a:spLocks noGrp="1"/>
          </p:cNvSpPr>
          <p:nvPr>
            <p:ph sz="half" idx="2"/>
          </p:nvPr>
        </p:nvSpPr>
        <p:spPr>
          <a:xfrm>
            <a:off x="4610100" y="914400"/>
            <a:ext cx="38481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7D14E200-59F6-4F03-BF23-327417713A1A}"/>
              </a:ext>
            </a:extLst>
          </p:cNvPr>
          <p:cNvSpPr>
            <a:spLocks noGrp="1"/>
          </p:cNvSpPr>
          <p:nvPr>
            <p:ph type="sldNum" sz="quarter" idx="10"/>
          </p:nvPr>
        </p:nvSpPr>
        <p:spPr/>
        <p:txBody>
          <a:bodyPr/>
          <a:lstStyle>
            <a:lvl1pPr>
              <a:defRPr/>
            </a:lvl1pPr>
          </a:lstStyle>
          <a:p>
            <a:fld id="{F0EDD8F1-4BB3-4FE6-A262-055054CA1BC6}" type="slidenum">
              <a:rPr lang="en-US" altLang="en-US"/>
              <a:pPr/>
              <a:t>‹#›</a:t>
            </a:fld>
            <a:endParaRPr lang="en-US" altLang="en-US" sz="1400"/>
          </a:p>
        </p:txBody>
      </p:sp>
    </p:spTree>
    <p:extLst>
      <p:ext uri="{BB962C8B-B14F-4D97-AF65-F5344CB8AC3E}">
        <p14:creationId xmlns:p14="http://schemas.microsoft.com/office/powerpoint/2010/main" val="2780618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98F-48EB-4936-9F50-B567CBDF60DE}"/>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636F67-BCD9-42CE-AD7B-B2D7EA132E1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C7B639-17F6-41FD-B1C2-3B461011A47F}"/>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475215-273C-40BB-8B89-E84D6BD3DA9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BA0F1F-59FF-46BC-99EE-7E4EA7B0AEF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222BA59A-2F6D-4C61-AE47-90B429561920}"/>
              </a:ext>
            </a:extLst>
          </p:cNvPr>
          <p:cNvSpPr>
            <a:spLocks noGrp="1"/>
          </p:cNvSpPr>
          <p:nvPr>
            <p:ph type="sldNum" sz="quarter" idx="10"/>
          </p:nvPr>
        </p:nvSpPr>
        <p:spPr/>
        <p:txBody>
          <a:bodyPr/>
          <a:lstStyle>
            <a:lvl1pPr>
              <a:defRPr/>
            </a:lvl1pPr>
          </a:lstStyle>
          <a:p>
            <a:fld id="{7FE08416-D6D8-416D-AF8C-E4378066ADB5}" type="slidenum">
              <a:rPr lang="en-US" altLang="en-US"/>
              <a:pPr/>
              <a:t>‹#›</a:t>
            </a:fld>
            <a:endParaRPr lang="en-US" altLang="en-US" sz="1400"/>
          </a:p>
        </p:txBody>
      </p:sp>
    </p:spTree>
    <p:extLst>
      <p:ext uri="{BB962C8B-B14F-4D97-AF65-F5344CB8AC3E}">
        <p14:creationId xmlns:p14="http://schemas.microsoft.com/office/powerpoint/2010/main" val="30397373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80E8-85E1-433A-9575-DCE7C7F7ABF9}"/>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C78D627B-E89D-4F69-8FF1-A2D8768FBF19}"/>
              </a:ext>
            </a:extLst>
          </p:cNvPr>
          <p:cNvSpPr>
            <a:spLocks noGrp="1"/>
          </p:cNvSpPr>
          <p:nvPr>
            <p:ph type="sldNum" sz="quarter" idx="10"/>
          </p:nvPr>
        </p:nvSpPr>
        <p:spPr/>
        <p:txBody>
          <a:bodyPr/>
          <a:lstStyle>
            <a:lvl1pPr>
              <a:defRPr/>
            </a:lvl1pPr>
          </a:lstStyle>
          <a:p>
            <a:fld id="{92AC60CF-3D6C-4752-9A47-9C15DCF97ACC}" type="slidenum">
              <a:rPr lang="en-US" altLang="en-US"/>
              <a:pPr/>
              <a:t>‹#›</a:t>
            </a:fld>
            <a:endParaRPr lang="en-US" altLang="en-US" sz="1400"/>
          </a:p>
        </p:txBody>
      </p:sp>
    </p:spTree>
    <p:extLst>
      <p:ext uri="{BB962C8B-B14F-4D97-AF65-F5344CB8AC3E}">
        <p14:creationId xmlns:p14="http://schemas.microsoft.com/office/powerpoint/2010/main" val="34455282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3DEACA-034B-4314-9B34-298965311E11}"/>
              </a:ext>
            </a:extLst>
          </p:cNvPr>
          <p:cNvSpPr>
            <a:spLocks noGrp="1"/>
          </p:cNvSpPr>
          <p:nvPr>
            <p:ph type="sldNum" sz="quarter" idx="10"/>
          </p:nvPr>
        </p:nvSpPr>
        <p:spPr/>
        <p:txBody>
          <a:bodyPr/>
          <a:lstStyle>
            <a:lvl1pPr>
              <a:defRPr/>
            </a:lvl1pPr>
          </a:lstStyle>
          <a:p>
            <a:fld id="{39015605-B33C-45CF-9C2F-509A6C36F121}" type="slidenum">
              <a:rPr lang="en-US" altLang="en-US"/>
              <a:pPr/>
              <a:t>‹#›</a:t>
            </a:fld>
            <a:endParaRPr lang="en-US" altLang="en-US" sz="1400"/>
          </a:p>
        </p:txBody>
      </p:sp>
    </p:spTree>
    <p:extLst>
      <p:ext uri="{BB962C8B-B14F-4D97-AF65-F5344CB8AC3E}">
        <p14:creationId xmlns:p14="http://schemas.microsoft.com/office/powerpoint/2010/main" val="158372307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F3F7-1DF0-4607-8B1E-A1530CCB326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701BB4-8132-480E-8536-73A8769AF96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2C31F0-E408-4BC6-A5AC-B8CCDD18983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9873EDB2-D917-4D39-93BE-9B7FEC6DE8D0}"/>
              </a:ext>
            </a:extLst>
          </p:cNvPr>
          <p:cNvSpPr>
            <a:spLocks noGrp="1"/>
          </p:cNvSpPr>
          <p:nvPr>
            <p:ph type="sldNum" sz="quarter" idx="10"/>
          </p:nvPr>
        </p:nvSpPr>
        <p:spPr/>
        <p:txBody>
          <a:bodyPr/>
          <a:lstStyle>
            <a:lvl1pPr>
              <a:defRPr/>
            </a:lvl1pPr>
          </a:lstStyle>
          <a:p>
            <a:fld id="{ECE80963-494C-4E46-970A-73515981DF1D}" type="slidenum">
              <a:rPr lang="en-US" altLang="en-US"/>
              <a:pPr/>
              <a:t>‹#›</a:t>
            </a:fld>
            <a:endParaRPr lang="en-US" altLang="en-US" sz="1400"/>
          </a:p>
        </p:txBody>
      </p:sp>
    </p:spTree>
    <p:extLst>
      <p:ext uri="{BB962C8B-B14F-4D97-AF65-F5344CB8AC3E}">
        <p14:creationId xmlns:p14="http://schemas.microsoft.com/office/powerpoint/2010/main" val="26608491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F0C49-0E1C-489C-9D74-01CF326AD32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9535F-02F1-446E-BA5D-B240D0CD0DA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B6010D-6752-4572-9250-E8E5900320A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0CFAFDEF-ADC4-4813-AC66-F72B5452EE1E}"/>
              </a:ext>
            </a:extLst>
          </p:cNvPr>
          <p:cNvSpPr>
            <a:spLocks noGrp="1"/>
          </p:cNvSpPr>
          <p:nvPr>
            <p:ph type="sldNum" sz="quarter" idx="10"/>
          </p:nvPr>
        </p:nvSpPr>
        <p:spPr/>
        <p:txBody>
          <a:bodyPr/>
          <a:lstStyle>
            <a:lvl1pPr>
              <a:defRPr/>
            </a:lvl1pPr>
          </a:lstStyle>
          <a:p>
            <a:fld id="{8DC0EC08-1ACF-43C8-8D00-211DC1EE74F4}" type="slidenum">
              <a:rPr lang="en-US" altLang="en-US"/>
              <a:pPr/>
              <a:t>‹#›</a:t>
            </a:fld>
            <a:endParaRPr lang="en-US" altLang="en-US" sz="1400"/>
          </a:p>
        </p:txBody>
      </p:sp>
    </p:spTree>
    <p:extLst>
      <p:ext uri="{BB962C8B-B14F-4D97-AF65-F5344CB8AC3E}">
        <p14:creationId xmlns:p14="http://schemas.microsoft.com/office/powerpoint/2010/main" val="38491998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4DF56-F7D8-434D-9F5F-BA3B7A783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43BFFD-0545-4638-9382-30FED2EDC0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8822CFE-7132-4B61-A920-1897D3EAA468}"/>
              </a:ext>
            </a:extLst>
          </p:cNvPr>
          <p:cNvSpPr>
            <a:spLocks noGrp="1"/>
          </p:cNvSpPr>
          <p:nvPr>
            <p:ph type="sldNum" sz="quarter" idx="10"/>
          </p:nvPr>
        </p:nvSpPr>
        <p:spPr/>
        <p:txBody>
          <a:bodyPr/>
          <a:lstStyle>
            <a:lvl1pPr>
              <a:defRPr/>
            </a:lvl1pPr>
          </a:lstStyle>
          <a:p>
            <a:fld id="{AAD9D897-7233-4034-85C6-8AC2B8235858}" type="slidenum">
              <a:rPr lang="en-US" altLang="en-US"/>
              <a:pPr/>
              <a:t>‹#›</a:t>
            </a:fld>
            <a:endParaRPr lang="en-US" altLang="en-US" sz="1400"/>
          </a:p>
        </p:txBody>
      </p:sp>
    </p:spTree>
    <p:extLst>
      <p:ext uri="{BB962C8B-B14F-4D97-AF65-F5344CB8AC3E}">
        <p14:creationId xmlns:p14="http://schemas.microsoft.com/office/powerpoint/2010/main" val="37389923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66E4A5-B90A-49CC-A032-F90CC1A1AFEB}"/>
              </a:ext>
            </a:extLst>
          </p:cNvPr>
          <p:cNvSpPr>
            <a:spLocks noGrp="1"/>
          </p:cNvSpPr>
          <p:nvPr>
            <p:ph type="title" orient="vert"/>
          </p:nvPr>
        </p:nvSpPr>
        <p:spPr>
          <a:xfrm>
            <a:off x="6858000" y="152400"/>
            <a:ext cx="2286000" cy="61722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876A0F-8EAE-48C6-9702-9445328F084C}"/>
              </a:ext>
            </a:extLst>
          </p:cNvPr>
          <p:cNvSpPr>
            <a:spLocks noGrp="1"/>
          </p:cNvSpPr>
          <p:nvPr>
            <p:ph type="body" orient="vert" idx="1"/>
          </p:nvPr>
        </p:nvSpPr>
        <p:spPr>
          <a:xfrm>
            <a:off x="0" y="152400"/>
            <a:ext cx="67056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A3BC3F0-1731-48A1-9EE5-26E64B257A49}"/>
              </a:ext>
            </a:extLst>
          </p:cNvPr>
          <p:cNvSpPr>
            <a:spLocks noGrp="1"/>
          </p:cNvSpPr>
          <p:nvPr>
            <p:ph type="sldNum" sz="quarter" idx="10"/>
          </p:nvPr>
        </p:nvSpPr>
        <p:spPr/>
        <p:txBody>
          <a:bodyPr/>
          <a:lstStyle>
            <a:lvl1pPr>
              <a:defRPr/>
            </a:lvl1pPr>
          </a:lstStyle>
          <a:p>
            <a:fld id="{B0D2B425-3759-4E15-BFB1-6667393E0AC6}" type="slidenum">
              <a:rPr lang="en-US" altLang="en-US"/>
              <a:pPr/>
              <a:t>‹#›</a:t>
            </a:fld>
            <a:endParaRPr lang="en-US" altLang="en-US" sz="1400"/>
          </a:p>
        </p:txBody>
      </p:sp>
    </p:spTree>
    <p:extLst>
      <p:ext uri="{BB962C8B-B14F-4D97-AF65-F5344CB8AC3E}">
        <p14:creationId xmlns:p14="http://schemas.microsoft.com/office/powerpoint/2010/main" val="7339713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2324CF3-C411-40A9-B573-FF8BE8BC35F7}"/>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F5C688F4-2920-41F1-8B86-30339A5E1802}"/>
                </a:ext>
              </a:extLst>
            </p:cNvPr>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 name="Rectangle 4">
              <a:extLst>
                <a:ext uri="{FF2B5EF4-FFF2-40B4-BE49-F238E27FC236}">
                  <a16:creationId xmlns:a16="http://schemas.microsoft.com/office/drawing/2014/main" id="{E8C0801B-D6DF-4296-B791-74EFC6198910}"/>
                </a:ext>
              </a:extLst>
            </p:cNvPr>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7" name="Rectangle 10">
            <a:extLst>
              <a:ext uri="{FF2B5EF4-FFF2-40B4-BE49-F238E27FC236}">
                <a16:creationId xmlns:a16="http://schemas.microsoft.com/office/drawing/2014/main" id="{90FD7A1E-ADB0-400D-AC06-4050477CF949}"/>
              </a:ext>
            </a:extLst>
          </p:cNvPr>
          <p:cNvSpPr>
            <a:spLocks noChangeArrowheads="1"/>
          </p:cNvSpPr>
          <p:nvPr/>
        </p:nvSpPr>
        <p:spPr bwMode="auto">
          <a:xfrm>
            <a:off x="463550" y="2700338"/>
            <a:ext cx="161925" cy="4157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 name="Rectangle 12">
            <a:extLst>
              <a:ext uri="{FF2B5EF4-FFF2-40B4-BE49-F238E27FC236}">
                <a16:creationId xmlns:a16="http://schemas.microsoft.com/office/drawing/2014/main" id="{EDE8A948-6A62-4157-B0CB-2A8F702E4801}"/>
              </a:ext>
            </a:extLst>
          </p:cNvPr>
          <p:cNvSpPr>
            <a:spLocks noChangeArrowheads="1"/>
          </p:cNvSpPr>
          <p:nvPr/>
        </p:nvSpPr>
        <p:spPr bwMode="auto">
          <a:xfrm rot="16200000">
            <a:off x="4457700" y="-2933700"/>
            <a:ext cx="228600" cy="9144000"/>
          </a:xfrm>
          <a:prstGeom prst="rect">
            <a:avLst/>
          </a:prstGeom>
          <a:gradFill rotWithShape="0">
            <a:gsLst>
              <a:gs pos="0">
                <a:schemeClr val="bg2"/>
              </a:gs>
              <a:gs pos="50000">
                <a:schemeClr val="fo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defRPr/>
            </a:pPr>
            <a:endParaRPr lang="en-US"/>
          </a:p>
        </p:txBody>
      </p:sp>
      <p:sp>
        <p:nvSpPr>
          <p:cNvPr id="4101" name="Rectangle 5"/>
          <p:cNvSpPr>
            <a:spLocks noGrp="1" noChangeArrowheads="1"/>
          </p:cNvSpPr>
          <p:nvPr>
            <p:ph type="ctrTitle"/>
          </p:nvPr>
        </p:nvSpPr>
        <p:spPr>
          <a:xfrm>
            <a:off x="762000" y="457200"/>
            <a:ext cx="7772400" cy="914400"/>
          </a:xfrm>
        </p:spPr>
        <p:txBody>
          <a:bodyPr/>
          <a:lstStyle>
            <a:lvl1pPr algn="ctr">
              <a:defRPr/>
            </a:lvl1pPr>
          </a:lstStyle>
          <a:p>
            <a:pPr lvl="0"/>
            <a:r>
              <a:rPr lang="en-US" noProof="0"/>
              <a:t>Click to edit Master title style</a:t>
            </a:r>
          </a:p>
        </p:txBody>
      </p:sp>
      <p:sp>
        <p:nvSpPr>
          <p:cNvPr id="4102" name="Rectangle 6"/>
          <p:cNvSpPr>
            <a:spLocks noGrp="1" noChangeArrowheads="1"/>
          </p:cNvSpPr>
          <p:nvPr>
            <p:ph type="subTitle" idx="1"/>
          </p:nvPr>
        </p:nvSpPr>
        <p:spPr>
          <a:xfrm>
            <a:off x="838200" y="1981200"/>
            <a:ext cx="7543800" cy="3962400"/>
          </a:xfrm>
        </p:spPr>
        <p:txBody>
          <a:bodyPr/>
          <a:lstStyle>
            <a:lvl1pPr marL="0" indent="0" algn="ctr">
              <a:buFont typeface="Monotype Sorts" pitchFamily="2" charset="2"/>
              <a:buNone/>
              <a:defRPr/>
            </a:lvl1pPr>
          </a:lstStyle>
          <a:p>
            <a:pPr lvl="0"/>
            <a:r>
              <a:rPr lang="en-US" noProof="0"/>
              <a:t>Click to edit Master subtitle style</a:t>
            </a:r>
          </a:p>
        </p:txBody>
      </p:sp>
      <p:sp>
        <p:nvSpPr>
          <p:cNvPr id="9" name="Rectangle 7">
            <a:extLst>
              <a:ext uri="{FF2B5EF4-FFF2-40B4-BE49-F238E27FC236}">
                <a16:creationId xmlns:a16="http://schemas.microsoft.com/office/drawing/2014/main" id="{F95F253D-475D-4BB3-8B75-A3DBE4C701A1}"/>
              </a:ext>
            </a:extLst>
          </p:cNvPr>
          <p:cNvSpPr>
            <a:spLocks noGrp="1" noChangeArrowheads="1"/>
          </p:cNvSpPr>
          <p:nvPr>
            <p:ph type="dt" sz="half" idx="10"/>
          </p:nvPr>
        </p:nvSpPr>
        <p:spPr>
          <a:xfrm>
            <a:off x="1295400" y="6248400"/>
            <a:ext cx="1905000" cy="457200"/>
          </a:xfrm>
          <a:prstGeom prst="rect">
            <a:avLst/>
          </a:prstGeom>
        </p:spPr>
        <p:txBody>
          <a:bodyPr/>
          <a:lstStyle>
            <a:lvl1pPr>
              <a:defRPr smtClean="0">
                <a:solidFill>
                  <a:srgbClr val="FFFFFF"/>
                </a:solidFill>
              </a:defRPr>
            </a:lvl1pPr>
          </a:lstStyle>
          <a:p>
            <a:pPr>
              <a:defRPr/>
            </a:pPr>
            <a:endParaRPr lang="en-US"/>
          </a:p>
        </p:txBody>
      </p:sp>
      <p:sp>
        <p:nvSpPr>
          <p:cNvPr id="10" name="Rectangle 8">
            <a:extLst>
              <a:ext uri="{FF2B5EF4-FFF2-40B4-BE49-F238E27FC236}">
                <a16:creationId xmlns:a16="http://schemas.microsoft.com/office/drawing/2014/main" id="{4C2B10F2-4D6E-4CEA-A8A6-1C9005FC6551}"/>
              </a:ext>
            </a:extLst>
          </p:cNvPr>
          <p:cNvSpPr>
            <a:spLocks noGrp="1" noChangeArrowheads="1"/>
          </p:cNvSpPr>
          <p:nvPr>
            <p:ph type="ftr" sz="quarter" idx="11"/>
          </p:nvPr>
        </p:nvSpPr>
        <p:spPr>
          <a:xfrm>
            <a:off x="3733800" y="6248400"/>
            <a:ext cx="2895600" cy="457200"/>
          </a:xfrm>
          <a:prstGeom prst="rect">
            <a:avLst/>
          </a:prstGeom>
        </p:spPr>
        <p:txBody>
          <a:bodyPr/>
          <a:lstStyle>
            <a:lvl1pPr>
              <a:defRPr smtClean="0">
                <a:solidFill>
                  <a:srgbClr val="FFFFFF"/>
                </a:solidFill>
              </a:defRPr>
            </a:lvl1pPr>
          </a:lstStyle>
          <a:p>
            <a:pPr>
              <a:defRPr/>
            </a:pPr>
            <a:r>
              <a:rPr lang="en-US"/>
              <a:t>A. Levitin “Introduction to the Design &amp; Analysis of Algorithms,” 3rd ed., Ch. 5 ©2012 Pearson Education, Inc. Upper Saddle River, NJ. All Rights Reserved. </a:t>
            </a:r>
          </a:p>
        </p:txBody>
      </p:sp>
      <p:sp>
        <p:nvSpPr>
          <p:cNvPr id="11" name="Rectangle 9">
            <a:extLst>
              <a:ext uri="{FF2B5EF4-FFF2-40B4-BE49-F238E27FC236}">
                <a16:creationId xmlns:a16="http://schemas.microsoft.com/office/drawing/2014/main" id="{DB19738E-A3B5-476A-A9A3-431AB4FD8482}"/>
              </a:ext>
            </a:extLst>
          </p:cNvPr>
          <p:cNvSpPr>
            <a:spLocks noGrp="1" noChangeArrowheads="1"/>
          </p:cNvSpPr>
          <p:nvPr>
            <p:ph type="sldNum" sz="quarter" idx="12"/>
          </p:nvPr>
        </p:nvSpPr>
        <p:spPr>
          <a:xfrm>
            <a:off x="7162800" y="6248400"/>
            <a:ext cx="1905000" cy="457200"/>
          </a:xfrm>
          <a:prstGeom prst="rect">
            <a:avLst/>
          </a:prstGeom>
        </p:spPr>
        <p:txBody>
          <a:bodyPr/>
          <a:lstStyle>
            <a:lvl1pPr>
              <a:defRPr>
                <a:solidFill>
                  <a:srgbClr val="FFFFFF"/>
                </a:solidFill>
              </a:defRPr>
            </a:lvl1pPr>
          </a:lstStyle>
          <a:p>
            <a:fld id="{133C6461-A3D2-4D66-87FE-87E5F757E039}" type="slidenum">
              <a:rPr lang="en-US" altLang="en-US"/>
              <a:pPr/>
              <a:t>‹#›</a:t>
            </a:fld>
            <a:endParaRPr lang="en-US" altLang="en-US"/>
          </a:p>
        </p:txBody>
      </p:sp>
    </p:spTree>
    <p:extLst>
      <p:ext uri="{BB962C8B-B14F-4D97-AF65-F5344CB8AC3E}">
        <p14:creationId xmlns:p14="http://schemas.microsoft.com/office/powerpoint/2010/main" val="6787965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226C5471-0D59-4B1E-A8CF-B9C452B22DB6}"/>
              </a:ext>
            </a:extLst>
          </p:cNvPr>
          <p:cNvSpPr>
            <a:spLocks noGrp="1" noChangeArrowheads="1"/>
          </p:cNvSpPr>
          <p:nvPr>
            <p:ph type="dt" sz="half" idx="10"/>
          </p:nvPr>
        </p:nvSpPr>
        <p:spPr>
          <a:xfrm>
            <a:off x="1225550" y="6248400"/>
            <a:ext cx="1905000" cy="457200"/>
          </a:xfrm>
          <a:prstGeom prst="rect">
            <a:avLst/>
          </a:prstGeom>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B5A34E40-EAA7-4721-B35F-8E074EDA931E}"/>
              </a:ext>
            </a:extLst>
          </p:cNvPr>
          <p:cNvSpPr>
            <a:spLocks noGrp="1" noChangeArrowheads="1"/>
          </p:cNvSpPr>
          <p:nvPr>
            <p:ph type="ftr" sz="quarter" idx="11"/>
          </p:nvPr>
        </p:nvSpPr>
        <p:spPr>
          <a:xfrm>
            <a:off x="1219200" y="6400800"/>
            <a:ext cx="6400800" cy="304800"/>
          </a:xfrm>
          <a:prstGeom prst="rect">
            <a:avLst/>
          </a:prstGeom>
          <a:ln/>
        </p:spPr>
        <p:txBody>
          <a:bodyPr/>
          <a:lstStyle>
            <a:lvl1pPr>
              <a:defRPr/>
            </a:lvl1pPr>
          </a:lstStyle>
          <a:p>
            <a:pPr>
              <a:defRPr/>
            </a:pPr>
            <a:r>
              <a:rPr lang="en-US"/>
              <a:t>A. Levitin “Introduction to the Design &amp; Analysis of Algorithms,” 3rd ed., Ch. 5 ©2012 Pearson Education, Inc. Upper Saddle River, NJ. All Rights Reserved. </a:t>
            </a:r>
          </a:p>
        </p:txBody>
      </p:sp>
      <p:sp>
        <p:nvSpPr>
          <p:cNvPr id="6" name="Rectangle 14">
            <a:extLst>
              <a:ext uri="{FF2B5EF4-FFF2-40B4-BE49-F238E27FC236}">
                <a16:creationId xmlns:a16="http://schemas.microsoft.com/office/drawing/2014/main" id="{4C7D9E14-649D-4A75-8077-9E09FF2AC743}"/>
              </a:ext>
            </a:extLst>
          </p:cNvPr>
          <p:cNvSpPr>
            <a:spLocks noGrp="1" noChangeArrowheads="1"/>
          </p:cNvSpPr>
          <p:nvPr>
            <p:ph type="sldNum" sz="quarter" idx="12"/>
          </p:nvPr>
        </p:nvSpPr>
        <p:spPr>
          <a:xfrm>
            <a:off x="7239000" y="6553200"/>
            <a:ext cx="1905000" cy="304800"/>
          </a:xfrm>
          <a:prstGeom prst="rect">
            <a:avLst/>
          </a:prstGeom>
          <a:ln/>
        </p:spPr>
        <p:txBody>
          <a:bodyPr/>
          <a:lstStyle>
            <a:lvl1pPr>
              <a:defRPr/>
            </a:lvl1pPr>
          </a:lstStyle>
          <a:p>
            <a:fld id="{3DC22A0C-C165-42D6-951C-1A22F145AD2A}" type="slidenum">
              <a:rPr lang="en-US" altLang="en-US"/>
              <a:pPr/>
              <a:t>‹#›</a:t>
            </a:fld>
            <a:endParaRPr lang="en-US" altLang="en-US"/>
          </a:p>
        </p:txBody>
      </p:sp>
    </p:spTree>
    <p:extLst>
      <p:ext uri="{BB962C8B-B14F-4D97-AF65-F5344CB8AC3E}">
        <p14:creationId xmlns:p14="http://schemas.microsoft.com/office/powerpoint/2010/main" val="399793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020759" y="1045413"/>
            <a:ext cx="685224" cy="743730"/>
          </a:xfrm>
        </p:spPr>
        <p:txBody>
          <a:bodyPr lIns="0" tIns="0" rIns="0" bIns="0"/>
          <a:lstStyle>
            <a:lvl1pPr>
              <a:defRPr sz="4833" b="0" i="0">
                <a:solidFill>
                  <a:srgbClr val="191919"/>
                </a:solidFill>
                <a:latin typeface="Calibri"/>
                <a:cs typeface="Calibri"/>
              </a:defRPr>
            </a:lvl1pPr>
          </a:lstStyle>
          <a:p>
            <a:endParaRPr/>
          </a:p>
        </p:txBody>
      </p:sp>
      <p:sp>
        <p:nvSpPr>
          <p:cNvPr id="3" name="Holder 3"/>
          <p:cNvSpPr>
            <a:spLocks noGrp="1"/>
          </p:cNvSpPr>
          <p:nvPr>
            <p:ph sz="half" idx="2"/>
          </p:nvPr>
        </p:nvSpPr>
        <p:spPr>
          <a:xfrm>
            <a:off x="457201"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1"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31899122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2">
            <a:extLst>
              <a:ext uri="{FF2B5EF4-FFF2-40B4-BE49-F238E27FC236}">
                <a16:creationId xmlns:a16="http://schemas.microsoft.com/office/drawing/2014/main" id="{FC937DDC-02B5-4D48-8923-CD5B89DA4501}"/>
              </a:ext>
            </a:extLst>
          </p:cNvPr>
          <p:cNvSpPr>
            <a:spLocks noGrp="1" noChangeArrowheads="1"/>
          </p:cNvSpPr>
          <p:nvPr>
            <p:ph type="dt" sz="half" idx="10"/>
          </p:nvPr>
        </p:nvSpPr>
        <p:spPr>
          <a:xfrm>
            <a:off x="1225550" y="6248400"/>
            <a:ext cx="1905000" cy="457200"/>
          </a:xfrm>
          <a:prstGeom prst="rect">
            <a:avLst/>
          </a:prstGeom>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21EB63C9-A079-4BF1-B2DC-8B0AE2F8EAA1}"/>
              </a:ext>
            </a:extLst>
          </p:cNvPr>
          <p:cNvSpPr>
            <a:spLocks noGrp="1" noChangeArrowheads="1"/>
          </p:cNvSpPr>
          <p:nvPr>
            <p:ph type="ftr" sz="quarter" idx="11"/>
          </p:nvPr>
        </p:nvSpPr>
        <p:spPr>
          <a:xfrm>
            <a:off x="1219200" y="6400800"/>
            <a:ext cx="6400800" cy="304800"/>
          </a:xfrm>
          <a:prstGeom prst="rect">
            <a:avLst/>
          </a:prstGeom>
          <a:ln/>
        </p:spPr>
        <p:txBody>
          <a:bodyPr/>
          <a:lstStyle>
            <a:lvl1pPr>
              <a:defRPr/>
            </a:lvl1pPr>
          </a:lstStyle>
          <a:p>
            <a:pPr>
              <a:defRPr/>
            </a:pPr>
            <a:r>
              <a:rPr lang="en-US"/>
              <a:t>A. Levitin “Introduction to the Design &amp; Analysis of Algorithms,” 3rd ed., Ch. 5 ©2012 Pearson Education, Inc. Upper Saddle River, NJ. All Rights Reserved. </a:t>
            </a:r>
          </a:p>
        </p:txBody>
      </p:sp>
      <p:sp>
        <p:nvSpPr>
          <p:cNvPr id="6" name="Rectangle 14">
            <a:extLst>
              <a:ext uri="{FF2B5EF4-FFF2-40B4-BE49-F238E27FC236}">
                <a16:creationId xmlns:a16="http://schemas.microsoft.com/office/drawing/2014/main" id="{FFFBB9BD-2B93-439C-9A8C-B80C69A7D950}"/>
              </a:ext>
            </a:extLst>
          </p:cNvPr>
          <p:cNvSpPr>
            <a:spLocks noGrp="1" noChangeArrowheads="1"/>
          </p:cNvSpPr>
          <p:nvPr>
            <p:ph type="sldNum" sz="quarter" idx="12"/>
          </p:nvPr>
        </p:nvSpPr>
        <p:spPr>
          <a:xfrm>
            <a:off x="7239000" y="6553200"/>
            <a:ext cx="1905000" cy="304800"/>
          </a:xfrm>
          <a:prstGeom prst="rect">
            <a:avLst/>
          </a:prstGeom>
          <a:ln/>
        </p:spPr>
        <p:txBody>
          <a:bodyPr/>
          <a:lstStyle>
            <a:lvl1pPr>
              <a:defRPr/>
            </a:lvl1pPr>
          </a:lstStyle>
          <a:p>
            <a:fld id="{552E5078-0641-4449-A559-32248D402753}" type="slidenum">
              <a:rPr lang="en-US" altLang="en-US"/>
              <a:pPr/>
              <a:t>‹#›</a:t>
            </a:fld>
            <a:endParaRPr lang="en-US" altLang="en-US"/>
          </a:p>
        </p:txBody>
      </p:sp>
    </p:spTree>
    <p:extLst>
      <p:ext uri="{BB962C8B-B14F-4D97-AF65-F5344CB8AC3E}">
        <p14:creationId xmlns:p14="http://schemas.microsoft.com/office/powerpoint/2010/main" val="364623571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66825"/>
            <a:ext cx="40767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266825"/>
            <a:ext cx="40767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a:extLst>
              <a:ext uri="{FF2B5EF4-FFF2-40B4-BE49-F238E27FC236}">
                <a16:creationId xmlns:a16="http://schemas.microsoft.com/office/drawing/2014/main" id="{E5CCCF79-AED3-4DA1-90B5-B05A9ECC4926}"/>
              </a:ext>
            </a:extLst>
          </p:cNvPr>
          <p:cNvSpPr>
            <a:spLocks noGrp="1" noChangeArrowheads="1"/>
          </p:cNvSpPr>
          <p:nvPr>
            <p:ph type="dt" sz="half" idx="10"/>
          </p:nvPr>
        </p:nvSpPr>
        <p:spPr>
          <a:xfrm>
            <a:off x="1225550" y="6248400"/>
            <a:ext cx="1905000" cy="457200"/>
          </a:xfrm>
          <a:prstGeom prst="rect">
            <a:avLst/>
          </a:prstGeom>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86A76FB8-823A-487E-B3DC-F91383818F6E}"/>
              </a:ext>
            </a:extLst>
          </p:cNvPr>
          <p:cNvSpPr>
            <a:spLocks noGrp="1" noChangeArrowheads="1"/>
          </p:cNvSpPr>
          <p:nvPr>
            <p:ph type="ftr" sz="quarter" idx="11"/>
          </p:nvPr>
        </p:nvSpPr>
        <p:spPr>
          <a:xfrm>
            <a:off x="1219200" y="6400800"/>
            <a:ext cx="6400800" cy="304800"/>
          </a:xfrm>
          <a:prstGeom prst="rect">
            <a:avLst/>
          </a:prstGeom>
          <a:ln/>
        </p:spPr>
        <p:txBody>
          <a:bodyPr/>
          <a:lstStyle>
            <a:lvl1pPr>
              <a:defRPr/>
            </a:lvl1pPr>
          </a:lstStyle>
          <a:p>
            <a:pPr>
              <a:defRPr/>
            </a:pPr>
            <a:r>
              <a:rPr lang="en-US"/>
              <a:t>A. Levitin “Introduction to the Design &amp; Analysis of Algorithms,” 3rd ed., Ch. 5 ©2012 Pearson Education, Inc. Upper Saddle River, NJ. All Rights Reserved. </a:t>
            </a:r>
          </a:p>
        </p:txBody>
      </p:sp>
      <p:sp>
        <p:nvSpPr>
          <p:cNvPr id="7" name="Rectangle 14">
            <a:extLst>
              <a:ext uri="{FF2B5EF4-FFF2-40B4-BE49-F238E27FC236}">
                <a16:creationId xmlns:a16="http://schemas.microsoft.com/office/drawing/2014/main" id="{FDA58DB2-B1DC-44DB-9D5E-055A7AFCD937}"/>
              </a:ext>
            </a:extLst>
          </p:cNvPr>
          <p:cNvSpPr>
            <a:spLocks noGrp="1" noChangeArrowheads="1"/>
          </p:cNvSpPr>
          <p:nvPr>
            <p:ph type="sldNum" sz="quarter" idx="12"/>
          </p:nvPr>
        </p:nvSpPr>
        <p:spPr>
          <a:xfrm>
            <a:off x="7239000" y="6553200"/>
            <a:ext cx="1905000" cy="304800"/>
          </a:xfrm>
          <a:prstGeom prst="rect">
            <a:avLst/>
          </a:prstGeom>
          <a:ln/>
        </p:spPr>
        <p:txBody>
          <a:bodyPr/>
          <a:lstStyle>
            <a:lvl1pPr>
              <a:defRPr/>
            </a:lvl1pPr>
          </a:lstStyle>
          <a:p>
            <a:fld id="{9596D298-704C-4636-8C49-D9F72CC33810}" type="slidenum">
              <a:rPr lang="en-US" altLang="en-US"/>
              <a:pPr/>
              <a:t>‹#›</a:t>
            </a:fld>
            <a:endParaRPr lang="en-US" altLang="en-US"/>
          </a:p>
        </p:txBody>
      </p:sp>
    </p:spTree>
    <p:extLst>
      <p:ext uri="{BB962C8B-B14F-4D97-AF65-F5344CB8AC3E}">
        <p14:creationId xmlns:p14="http://schemas.microsoft.com/office/powerpoint/2010/main" val="235688952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a:extLst>
              <a:ext uri="{FF2B5EF4-FFF2-40B4-BE49-F238E27FC236}">
                <a16:creationId xmlns:a16="http://schemas.microsoft.com/office/drawing/2014/main" id="{5FB0DE81-F3CE-4D68-BA90-5B9CAB2B9B9C}"/>
              </a:ext>
            </a:extLst>
          </p:cNvPr>
          <p:cNvSpPr>
            <a:spLocks noGrp="1" noChangeArrowheads="1"/>
          </p:cNvSpPr>
          <p:nvPr>
            <p:ph type="dt" sz="half" idx="10"/>
          </p:nvPr>
        </p:nvSpPr>
        <p:spPr>
          <a:xfrm>
            <a:off x="1225550" y="6248400"/>
            <a:ext cx="1905000" cy="457200"/>
          </a:xfrm>
          <a:prstGeom prst="rect">
            <a:avLst/>
          </a:prstGeom>
          <a:ln/>
        </p:spPr>
        <p:txBody>
          <a:bodyPr/>
          <a:lstStyle>
            <a:lvl1pPr>
              <a:defRPr/>
            </a:lvl1pPr>
          </a:lstStyle>
          <a:p>
            <a:pPr>
              <a:defRPr/>
            </a:pPr>
            <a:endParaRPr lang="en-US"/>
          </a:p>
        </p:txBody>
      </p:sp>
      <p:sp>
        <p:nvSpPr>
          <p:cNvPr id="8" name="Rectangle 13">
            <a:extLst>
              <a:ext uri="{FF2B5EF4-FFF2-40B4-BE49-F238E27FC236}">
                <a16:creationId xmlns:a16="http://schemas.microsoft.com/office/drawing/2014/main" id="{B7CC65D1-5A51-4FD4-A3DD-6ED185836D94}"/>
              </a:ext>
            </a:extLst>
          </p:cNvPr>
          <p:cNvSpPr>
            <a:spLocks noGrp="1" noChangeArrowheads="1"/>
          </p:cNvSpPr>
          <p:nvPr>
            <p:ph type="ftr" sz="quarter" idx="11"/>
          </p:nvPr>
        </p:nvSpPr>
        <p:spPr>
          <a:xfrm>
            <a:off x="1219200" y="6400800"/>
            <a:ext cx="6400800" cy="304800"/>
          </a:xfrm>
          <a:prstGeom prst="rect">
            <a:avLst/>
          </a:prstGeom>
          <a:ln/>
        </p:spPr>
        <p:txBody>
          <a:bodyPr/>
          <a:lstStyle>
            <a:lvl1pPr>
              <a:defRPr/>
            </a:lvl1pPr>
          </a:lstStyle>
          <a:p>
            <a:pPr>
              <a:defRPr/>
            </a:pPr>
            <a:r>
              <a:rPr lang="en-US"/>
              <a:t>A. Levitin “Introduction to the Design &amp; Analysis of Algorithms,” 3rd ed., Ch. 5 ©2012 Pearson Education, Inc. Upper Saddle River, NJ. All Rights Reserved. </a:t>
            </a:r>
          </a:p>
        </p:txBody>
      </p:sp>
      <p:sp>
        <p:nvSpPr>
          <p:cNvPr id="9" name="Rectangle 14">
            <a:extLst>
              <a:ext uri="{FF2B5EF4-FFF2-40B4-BE49-F238E27FC236}">
                <a16:creationId xmlns:a16="http://schemas.microsoft.com/office/drawing/2014/main" id="{18315CC5-1A1E-41A1-B707-1C4CB17B81F4}"/>
              </a:ext>
            </a:extLst>
          </p:cNvPr>
          <p:cNvSpPr>
            <a:spLocks noGrp="1" noChangeArrowheads="1"/>
          </p:cNvSpPr>
          <p:nvPr>
            <p:ph type="sldNum" sz="quarter" idx="12"/>
          </p:nvPr>
        </p:nvSpPr>
        <p:spPr>
          <a:xfrm>
            <a:off x="7239000" y="6553200"/>
            <a:ext cx="1905000" cy="304800"/>
          </a:xfrm>
          <a:prstGeom prst="rect">
            <a:avLst/>
          </a:prstGeom>
          <a:ln/>
        </p:spPr>
        <p:txBody>
          <a:bodyPr/>
          <a:lstStyle>
            <a:lvl1pPr>
              <a:defRPr/>
            </a:lvl1pPr>
          </a:lstStyle>
          <a:p>
            <a:fld id="{9860B274-DA9B-4A50-923C-E0CA72E82474}" type="slidenum">
              <a:rPr lang="en-US" altLang="en-US"/>
              <a:pPr/>
              <a:t>‹#›</a:t>
            </a:fld>
            <a:endParaRPr lang="en-US" altLang="en-US"/>
          </a:p>
        </p:txBody>
      </p:sp>
    </p:spTree>
    <p:extLst>
      <p:ext uri="{BB962C8B-B14F-4D97-AF65-F5344CB8AC3E}">
        <p14:creationId xmlns:p14="http://schemas.microsoft.com/office/powerpoint/2010/main" val="30783363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a:extLst>
              <a:ext uri="{FF2B5EF4-FFF2-40B4-BE49-F238E27FC236}">
                <a16:creationId xmlns:a16="http://schemas.microsoft.com/office/drawing/2014/main" id="{EA18234B-4033-40DB-B344-1355EB5EBBCD}"/>
              </a:ext>
            </a:extLst>
          </p:cNvPr>
          <p:cNvSpPr>
            <a:spLocks noGrp="1" noChangeArrowheads="1"/>
          </p:cNvSpPr>
          <p:nvPr>
            <p:ph type="dt" sz="half" idx="10"/>
          </p:nvPr>
        </p:nvSpPr>
        <p:spPr>
          <a:xfrm>
            <a:off x="1225550" y="6248400"/>
            <a:ext cx="1905000" cy="457200"/>
          </a:xfrm>
          <a:prstGeom prst="rect">
            <a:avLst/>
          </a:prstGeom>
          <a:ln/>
        </p:spPr>
        <p:txBody>
          <a:bodyPr/>
          <a:lstStyle>
            <a:lvl1pPr>
              <a:defRPr/>
            </a:lvl1pPr>
          </a:lstStyle>
          <a:p>
            <a:pPr>
              <a:defRPr/>
            </a:pPr>
            <a:endParaRPr lang="en-US"/>
          </a:p>
        </p:txBody>
      </p:sp>
      <p:sp>
        <p:nvSpPr>
          <p:cNvPr id="4" name="Rectangle 13">
            <a:extLst>
              <a:ext uri="{FF2B5EF4-FFF2-40B4-BE49-F238E27FC236}">
                <a16:creationId xmlns:a16="http://schemas.microsoft.com/office/drawing/2014/main" id="{7318352D-7785-4292-BE57-71F8C1AA25B6}"/>
              </a:ext>
            </a:extLst>
          </p:cNvPr>
          <p:cNvSpPr>
            <a:spLocks noGrp="1" noChangeArrowheads="1"/>
          </p:cNvSpPr>
          <p:nvPr>
            <p:ph type="ftr" sz="quarter" idx="11"/>
          </p:nvPr>
        </p:nvSpPr>
        <p:spPr>
          <a:xfrm>
            <a:off x="1219200" y="6400800"/>
            <a:ext cx="6400800" cy="304800"/>
          </a:xfrm>
          <a:prstGeom prst="rect">
            <a:avLst/>
          </a:prstGeom>
          <a:ln/>
        </p:spPr>
        <p:txBody>
          <a:bodyPr/>
          <a:lstStyle>
            <a:lvl1pPr>
              <a:defRPr/>
            </a:lvl1pPr>
          </a:lstStyle>
          <a:p>
            <a:pPr>
              <a:defRPr/>
            </a:pPr>
            <a:r>
              <a:rPr lang="en-US"/>
              <a:t>A. Levitin “Introduction to the Design &amp; Analysis of Algorithms,” 3rd ed., Ch. 5 ©2012 Pearson Education, Inc. Upper Saddle River, NJ. All Rights Reserved. </a:t>
            </a:r>
          </a:p>
        </p:txBody>
      </p:sp>
      <p:sp>
        <p:nvSpPr>
          <p:cNvPr id="5" name="Rectangle 14">
            <a:extLst>
              <a:ext uri="{FF2B5EF4-FFF2-40B4-BE49-F238E27FC236}">
                <a16:creationId xmlns:a16="http://schemas.microsoft.com/office/drawing/2014/main" id="{20F7C94A-4752-4D8E-B20D-BF3820A11895}"/>
              </a:ext>
            </a:extLst>
          </p:cNvPr>
          <p:cNvSpPr>
            <a:spLocks noGrp="1" noChangeArrowheads="1"/>
          </p:cNvSpPr>
          <p:nvPr>
            <p:ph type="sldNum" sz="quarter" idx="12"/>
          </p:nvPr>
        </p:nvSpPr>
        <p:spPr>
          <a:xfrm>
            <a:off x="7239000" y="6553200"/>
            <a:ext cx="1905000" cy="304800"/>
          </a:xfrm>
          <a:prstGeom prst="rect">
            <a:avLst/>
          </a:prstGeom>
          <a:ln/>
        </p:spPr>
        <p:txBody>
          <a:bodyPr/>
          <a:lstStyle>
            <a:lvl1pPr>
              <a:defRPr/>
            </a:lvl1pPr>
          </a:lstStyle>
          <a:p>
            <a:fld id="{4F9850AD-AE05-45F4-9251-0A0F07F2BA19}" type="slidenum">
              <a:rPr lang="en-US" altLang="en-US"/>
              <a:pPr/>
              <a:t>‹#›</a:t>
            </a:fld>
            <a:endParaRPr lang="en-US" altLang="en-US"/>
          </a:p>
        </p:txBody>
      </p:sp>
    </p:spTree>
    <p:extLst>
      <p:ext uri="{BB962C8B-B14F-4D97-AF65-F5344CB8AC3E}">
        <p14:creationId xmlns:p14="http://schemas.microsoft.com/office/powerpoint/2010/main" val="37687410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0D226630-892B-4C84-A34D-3FFBFF69EC7E}"/>
              </a:ext>
            </a:extLst>
          </p:cNvPr>
          <p:cNvSpPr>
            <a:spLocks noGrp="1" noChangeArrowheads="1"/>
          </p:cNvSpPr>
          <p:nvPr>
            <p:ph type="dt" sz="half" idx="10"/>
          </p:nvPr>
        </p:nvSpPr>
        <p:spPr>
          <a:xfrm>
            <a:off x="1225550" y="6248400"/>
            <a:ext cx="1905000" cy="457200"/>
          </a:xfrm>
          <a:prstGeom prst="rect">
            <a:avLst/>
          </a:prstGeom>
          <a:ln/>
        </p:spPr>
        <p:txBody>
          <a:bodyPr/>
          <a:lstStyle>
            <a:lvl1pPr>
              <a:defRPr/>
            </a:lvl1pPr>
          </a:lstStyle>
          <a:p>
            <a:pPr>
              <a:defRPr/>
            </a:pPr>
            <a:endParaRPr lang="en-US"/>
          </a:p>
        </p:txBody>
      </p:sp>
      <p:sp>
        <p:nvSpPr>
          <p:cNvPr id="3" name="Rectangle 13">
            <a:extLst>
              <a:ext uri="{FF2B5EF4-FFF2-40B4-BE49-F238E27FC236}">
                <a16:creationId xmlns:a16="http://schemas.microsoft.com/office/drawing/2014/main" id="{90D5B57A-FE9C-4967-93F1-02C8008AC156}"/>
              </a:ext>
            </a:extLst>
          </p:cNvPr>
          <p:cNvSpPr>
            <a:spLocks noGrp="1" noChangeArrowheads="1"/>
          </p:cNvSpPr>
          <p:nvPr>
            <p:ph type="ftr" sz="quarter" idx="11"/>
          </p:nvPr>
        </p:nvSpPr>
        <p:spPr>
          <a:xfrm>
            <a:off x="1219200" y="6400800"/>
            <a:ext cx="6400800" cy="304800"/>
          </a:xfrm>
          <a:prstGeom prst="rect">
            <a:avLst/>
          </a:prstGeom>
          <a:ln/>
        </p:spPr>
        <p:txBody>
          <a:bodyPr/>
          <a:lstStyle>
            <a:lvl1pPr>
              <a:defRPr/>
            </a:lvl1pPr>
          </a:lstStyle>
          <a:p>
            <a:pPr>
              <a:defRPr/>
            </a:pPr>
            <a:r>
              <a:rPr lang="en-US"/>
              <a:t>A. Levitin “Introduction to the Design &amp; Analysis of Algorithms,” 3rd ed., Ch. 5 ©2012 Pearson Education, Inc. Upper Saddle River, NJ. All Rights Reserved. </a:t>
            </a:r>
          </a:p>
        </p:txBody>
      </p:sp>
      <p:sp>
        <p:nvSpPr>
          <p:cNvPr id="4" name="Rectangle 14">
            <a:extLst>
              <a:ext uri="{FF2B5EF4-FFF2-40B4-BE49-F238E27FC236}">
                <a16:creationId xmlns:a16="http://schemas.microsoft.com/office/drawing/2014/main" id="{3B320D05-BFAA-417F-BB10-9FF524F3ABF4}"/>
              </a:ext>
            </a:extLst>
          </p:cNvPr>
          <p:cNvSpPr>
            <a:spLocks noGrp="1" noChangeArrowheads="1"/>
          </p:cNvSpPr>
          <p:nvPr>
            <p:ph type="sldNum" sz="quarter" idx="12"/>
          </p:nvPr>
        </p:nvSpPr>
        <p:spPr>
          <a:xfrm>
            <a:off x="7239000" y="6553200"/>
            <a:ext cx="1905000" cy="304800"/>
          </a:xfrm>
          <a:prstGeom prst="rect">
            <a:avLst/>
          </a:prstGeom>
          <a:ln/>
        </p:spPr>
        <p:txBody>
          <a:bodyPr/>
          <a:lstStyle>
            <a:lvl1pPr>
              <a:defRPr/>
            </a:lvl1pPr>
          </a:lstStyle>
          <a:p>
            <a:fld id="{C8003AB9-961B-4D4E-981A-DB85209A386B}" type="slidenum">
              <a:rPr lang="en-US" altLang="en-US"/>
              <a:pPr/>
              <a:t>‹#›</a:t>
            </a:fld>
            <a:endParaRPr lang="en-US" altLang="en-US"/>
          </a:p>
        </p:txBody>
      </p:sp>
    </p:spTree>
    <p:extLst>
      <p:ext uri="{BB962C8B-B14F-4D97-AF65-F5344CB8AC3E}">
        <p14:creationId xmlns:p14="http://schemas.microsoft.com/office/powerpoint/2010/main" val="18741581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2">
            <a:extLst>
              <a:ext uri="{FF2B5EF4-FFF2-40B4-BE49-F238E27FC236}">
                <a16:creationId xmlns:a16="http://schemas.microsoft.com/office/drawing/2014/main" id="{5084FC1F-F958-40B9-A4CC-278460E3D8F6}"/>
              </a:ext>
            </a:extLst>
          </p:cNvPr>
          <p:cNvSpPr>
            <a:spLocks noGrp="1" noChangeArrowheads="1"/>
          </p:cNvSpPr>
          <p:nvPr>
            <p:ph type="dt" sz="half" idx="10"/>
          </p:nvPr>
        </p:nvSpPr>
        <p:spPr>
          <a:xfrm>
            <a:off x="1225550" y="6248400"/>
            <a:ext cx="1905000" cy="457200"/>
          </a:xfrm>
          <a:prstGeom prst="rect">
            <a:avLst/>
          </a:prstGeom>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99A6EF83-A257-416E-B0D6-9F2AB9D4E56A}"/>
              </a:ext>
            </a:extLst>
          </p:cNvPr>
          <p:cNvSpPr>
            <a:spLocks noGrp="1" noChangeArrowheads="1"/>
          </p:cNvSpPr>
          <p:nvPr>
            <p:ph type="ftr" sz="quarter" idx="11"/>
          </p:nvPr>
        </p:nvSpPr>
        <p:spPr>
          <a:xfrm>
            <a:off x="1219200" y="6400800"/>
            <a:ext cx="6400800" cy="304800"/>
          </a:xfrm>
          <a:prstGeom prst="rect">
            <a:avLst/>
          </a:prstGeom>
          <a:ln/>
        </p:spPr>
        <p:txBody>
          <a:bodyPr/>
          <a:lstStyle>
            <a:lvl1pPr>
              <a:defRPr/>
            </a:lvl1pPr>
          </a:lstStyle>
          <a:p>
            <a:pPr>
              <a:defRPr/>
            </a:pPr>
            <a:r>
              <a:rPr lang="en-US"/>
              <a:t>A. Levitin “Introduction to the Design &amp; Analysis of Algorithms,” 3rd ed., Ch. 5 ©2012 Pearson Education, Inc. Upper Saddle River, NJ. All Rights Reserved. </a:t>
            </a:r>
          </a:p>
        </p:txBody>
      </p:sp>
      <p:sp>
        <p:nvSpPr>
          <p:cNvPr id="7" name="Rectangle 14">
            <a:extLst>
              <a:ext uri="{FF2B5EF4-FFF2-40B4-BE49-F238E27FC236}">
                <a16:creationId xmlns:a16="http://schemas.microsoft.com/office/drawing/2014/main" id="{D070AA27-3518-46D6-B296-FC7E1AB9385F}"/>
              </a:ext>
            </a:extLst>
          </p:cNvPr>
          <p:cNvSpPr>
            <a:spLocks noGrp="1" noChangeArrowheads="1"/>
          </p:cNvSpPr>
          <p:nvPr>
            <p:ph type="sldNum" sz="quarter" idx="12"/>
          </p:nvPr>
        </p:nvSpPr>
        <p:spPr>
          <a:xfrm>
            <a:off x="7239000" y="6553200"/>
            <a:ext cx="1905000" cy="304800"/>
          </a:xfrm>
          <a:prstGeom prst="rect">
            <a:avLst/>
          </a:prstGeom>
          <a:ln/>
        </p:spPr>
        <p:txBody>
          <a:bodyPr/>
          <a:lstStyle>
            <a:lvl1pPr>
              <a:defRPr/>
            </a:lvl1pPr>
          </a:lstStyle>
          <a:p>
            <a:fld id="{163CB6C7-7A87-4DAB-9762-8FF62BD4A159}" type="slidenum">
              <a:rPr lang="en-US" altLang="en-US"/>
              <a:pPr/>
              <a:t>‹#›</a:t>
            </a:fld>
            <a:endParaRPr lang="en-US" altLang="en-US"/>
          </a:p>
        </p:txBody>
      </p:sp>
    </p:spTree>
    <p:extLst>
      <p:ext uri="{BB962C8B-B14F-4D97-AF65-F5344CB8AC3E}">
        <p14:creationId xmlns:p14="http://schemas.microsoft.com/office/powerpoint/2010/main" val="2929092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2">
            <a:extLst>
              <a:ext uri="{FF2B5EF4-FFF2-40B4-BE49-F238E27FC236}">
                <a16:creationId xmlns:a16="http://schemas.microsoft.com/office/drawing/2014/main" id="{7A6B6C33-2163-4D72-9926-6493D486523C}"/>
              </a:ext>
            </a:extLst>
          </p:cNvPr>
          <p:cNvSpPr>
            <a:spLocks noGrp="1" noChangeArrowheads="1"/>
          </p:cNvSpPr>
          <p:nvPr>
            <p:ph type="dt" sz="half" idx="10"/>
          </p:nvPr>
        </p:nvSpPr>
        <p:spPr>
          <a:xfrm>
            <a:off x="1225550" y="6248400"/>
            <a:ext cx="1905000" cy="457200"/>
          </a:xfrm>
          <a:prstGeom prst="rect">
            <a:avLst/>
          </a:prstGeom>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7CC386AF-7B98-4767-A759-01947A57A171}"/>
              </a:ext>
            </a:extLst>
          </p:cNvPr>
          <p:cNvSpPr>
            <a:spLocks noGrp="1" noChangeArrowheads="1"/>
          </p:cNvSpPr>
          <p:nvPr>
            <p:ph type="ftr" sz="quarter" idx="11"/>
          </p:nvPr>
        </p:nvSpPr>
        <p:spPr>
          <a:xfrm>
            <a:off x="1219200" y="6400800"/>
            <a:ext cx="6400800" cy="304800"/>
          </a:xfrm>
          <a:prstGeom prst="rect">
            <a:avLst/>
          </a:prstGeom>
          <a:ln/>
        </p:spPr>
        <p:txBody>
          <a:bodyPr/>
          <a:lstStyle>
            <a:lvl1pPr>
              <a:defRPr/>
            </a:lvl1pPr>
          </a:lstStyle>
          <a:p>
            <a:pPr>
              <a:defRPr/>
            </a:pPr>
            <a:r>
              <a:rPr lang="en-US"/>
              <a:t>A. Levitin “Introduction to the Design &amp; Analysis of Algorithms,” 3rd ed., Ch. 5 ©2012 Pearson Education, Inc. Upper Saddle River, NJ. All Rights Reserved. </a:t>
            </a:r>
          </a:p>
        </p:txBody>
      </p:sp>
      <p:sp>
        <p:nvSpPr>
          <p:cNvPr id="7" name="Rectangle 14">
            <a:extLst>
              <a:ext uri="{FF2B5EF4-FFF2-40B4-BE49-F238E27FC236}">
                <a16:creationId xmlns:a16="http://schemas.microsoft.com/office/drawing/2014/main" id="{D6E67E5B-DC05-4EBF-91E3-B7B87FD20A00}"/>
              </a:ext>
            </a:extLst>
          </p:cNvPr>
          <p:cNvSpPr>
            <a:spLocks noGrp="1" noChangeArrowheads="1"/>
          </p:cNvSpPr>
          <p:nvPr>
            <p:ph type="sldNum" sz="quarter" idx="12"/>
          </p:nvPr>
        </p:nvSpPr>
        <p:spPr>
          <a:xfrm>
            <a:off x="7239000" y="6553200"/>
            <a:ext cx="1905000" cy="304800"/>
          </a:xfrm>
          <a:prstGeom prst="rect">
            <a:avLst/>
          </a:prstGeom>
          <a:ln/>
        </p:spPr>
        <p:txBody>
          <a:bodyPr/>
          <a:lstStyle>
            <a:lvl1pPr>
              <a:defRPr/>
            </a:lvl1pPr>
          </a:lstStyle>
          <a:p>
            <a:fld id="{987846CF-E314-4F3C-BE8D-A6A2EA2DB3BE}" type="slidenum">
              <a:rPr lang="en-US" altLang="en-US"/>
              <a:pPr/>
              <a:t>‹#›</a:t>
            </a:fld>
            <a:endParaRPr lang="en-US" altLang="en-US"/>
          </a:p>
        </p:txBody>
      </p:sp>
    </p:spTree>
    <p:extLst>
      <p:ext uri="{BB962C8B-B14F-4D97-AF65-F5344CB8AC3E}">
        <p14:creationId xmlns:p14="http://schemas.microsoft.com/office/powerpoint/2010/main" val="326726023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788FCFFF-465B-4E38-B0A5-D6FE53B6F671}"/>
              </a:ext>
            </a:extLst>
          </p:cNvPr>
          <p:cNvSpPr>
            <a:spLocks noGrp="1" noChangeArrowheads="1"/>
          </p:cNvSpPr>
          <p:nvPr>
            <p:ph type="dt" sz="half" idx="10"/>
          </p:nvPr>
        </p:nvSpPr>
        <p:spPr>
          <a:xfrm>
            <a:off x="1225550" y="6248400"/>
            <a:ext cx="1905000" cy="457200"/>
          </a:xfrm>
          <a:prstGeom prst="rect">
            <a:avLst/>
          </a:prstGeom>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EEF1F374-A5CA-47A9-8792-C3E46AE94EC6}"/>
              </a:ext>
            </a:extLst>
          </p:cNvPr>
          <p:cNvSpPr>
            <a:spLocks noGrp="1" noChangeArrowheads="1"/>
          </p:cNvSpPr>
          <p:nvPr>
            <p:ph type="ftr" sz="quarter" idx="11"/>
          </p:nvPr>
        </p:nvSpPr>
        <p:spPr>
          <a:xfrm>
            <a:off x="1219200" y="6400800"/>
            <a:ext cx="6400800" cy="304800"/>
          </a:xfrm>
          <a:prstGeom prst="rect">
            <a:avLst/>
          </a:prstGeom>
          <a:ln/>
        </p:spPr>
        <p:txBody>
          <a:bodyPr/>
          <a:lstStyle>
            <a:lvl1pPr>
              <a:defRPr/>
            </a:lvl1pPr>
          </a:lstStyle>
          <a:p>
            <a:pPr>
              <a:defRPr/>
            </a:pPr>
            <a:r>
              <a:rPr lang="en-US"/>
              <a:t>A. Levitin “Introduction to the Design &amp; Analysis of Algorithms,” 3rd ed., Ch. 5 ©2012 Pearson Education, Inc. Upper Saddle River, NJ. All Rights Reserved. </a:t>
            </a:r>
          </a:p>
        </p:txBody>
      </p:sp>
      <p:sp>
        <p:nvSpPr>
          <p:cNvPr id="6" name="Rectangle 14">
            <a:extLst>
              <a:ext uri="{FF2B5EF4-FFF2-40B4-BE49-F238E27FC236}">
                <a16:creationId xmlns:a16="http://schemas.microsoft.com/office/drawing/2014/main" id="{BD71737D-2462-46FD-9F27-781D78D3259B}"/>
              </a:ext>
            </a:extLst>
          </p:cNvPr>
          <p:cNvSpPr>
            <a:spLocks noGrp="1" noChangeArrowheads="1"/>
          </p:cNvSpPr>
          <p:nvPr>
            <p:ph type="sldNum" sz="quarter" idx="12"/>
          </p:nvPr>
        </p:nvSpPr>
        <p:spPr>
          <a:xfrm>
            <a:off x="7239000" y="6553200"/>
            <a:ext cx="1905000" cy="304800"/>
          </a:xfrm>
          <a:prstGeom prst="rect">
            <a:avLst/>
          </a:prstGeom>
          <a:ln/>
        </p:spPr>
        <p:txBody>
          <a:bodyPr/>
          <a:lstStyle>
            <a:lvl1pPr>
              <a:defRPr/>
            </a:lvl1pPr>
          </a:lstStyle>
          <a:p>
            <a:fld id="{1A0DC912-B0B9-4ADB-A42A-4D4BB87BD5E3}" type="slidenum">
              <a:rPr lang="en-US" altLang="en-US"/>
              <a:pPr/>
              <a:t>‹#›</a:t>
            </a:fld>
            <a:endParaRPr lang="en-US" altLang="en-US"/>
          </a:p>
        </p:txBody>
      </p:sp>
    </p:spTree>
    <p:extLst>
      <p:ext uri="{BB962C8B-B14F-4D97-AF65-F5344CB8AC3E}">
        <p14:creationId xmlns:p14="http://schemas.microsoft.com/office/powerpoint/2010/main" val="83883415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152400"/>
            <a:ext cx="207645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52400"/>
            <a:ext cx="607695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1F2AC4DD-0711-459A-89A4-AD45D1E24BFD}"/>
              </a:ext>
            </a:extLst>
          </p:cNvPr>
          <p:cNvSpPr>
            <a:spLocks noGrp="1" noChangeArrowheads="1"/>
          </p:cNvSpPr>
          <p:nvPr>
            <p:ph type="dt" sz="half" idx="10"/>
          </p:nvPr>
        </p:nvSpPr>
        <p:spPr>
          <a:xfrm>
            <a:off x="1225550" y="6248400"/>
            <a:ext cx="1905000" cy="457200"/>
          </a:xfrm>
          <a:prstGeom prst="rect">
            <a:avLst/>
          </a:prstGeom>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9CC1DFE4-86D5-4115-81B0-251694CDCA38}"/>
              </a:ext>
            </a:extLst>
          </p:cNvPr>
          <p:cNvSpPr>
            <a:spLocks noGrp="1" noChangeArrowheads="1"/>
          </p:cNvSpPr>
          <p:nvPr>
            <p:ph type="ftr" sz="quarter" idx="11"/>
          </p:nvPr>
        </p:nvSpPr>
        <p:spPr>
          <a:xfrm>
            <a:off x="1219200" y="6400800"/>
            <a:ext cx="6400800" cy="304800"/>
          </a:xfrm>
          <a:prstGeom prst="rect">
            <a:avLst/>
          </a:prstGeom>
          <a:ln/>
        </p:spPr>
        <p:txBody>
          <a:bodyPr/>
          <a:lstStyle>
            <a:lvl1pPr>
              <a:defRPr/>
            </a:lvl1pPr>
          </a:lstStyle>
          <a:p>
            <a:pPr>
              <a:defRPr/>
            </a:pPr>
            <a:r>
              <a:rPr lang="en-US"/>
              <a:t>A. Levitin “Introduction to the Design &amp; Analysis of Algorithms,” 3rd ed., Ch. 5 ©2012 Pearson Education, Inc. Upper Saddle River, NJ. All Rights Reserved. </a:t>
            </a:r>
          </a:p>
        </p:txBody>
      </p:sp>
      <p:sp>
        <p:nvSpPr>
          <p:cNvPr id="6" name="Rectangle 14">
            <a:extLst>
              <a:ext uri="{FF2B5EF4-FFF2-40B4-BE49-F238E27FC236}">
                <a16:creationId xmlns:a16="http://schemas.microsoft.com/office/drawing/2014/main" id="{A8AA3F1E-873B-4C9D-B06F-4F4DE05292C8}"/>
              </a:ext>
            </a:extLst>
          </p:cNvPr>
          <p:cNvSpPr>
            <a:spLocks noGrp="1" noChangeArrowheads="1"/>
          </p:cNvSpPr>
          <p:nvPr>
            <p:ph type="sldNum" sz="quarter" idx="12"/>
          </p:nvPr>
        </p:nvSpPr>
        <p:spPr>
          <a:xfrm>
            <a:off x="7239000" y="6553200"/>
            <a:ext cx="1905000" cy="304800"/>
          </a:xfrm>
          <a:prstGeom prst="rect">
            <a:avLst/>
          </a:prstGeom>
          <a:ln/>
        </p:spPr>
        <p:txBody>
          <a:bodyPr/>
          <a:lstStyle>
            <a:lvl1pPr>
              <a:defRPr/>
            </a:lvl1pPr>
          </a:lstStyle>
          <a:p>
            <a:fld id="{2F2F33B5-6BA9-4DAD-A7A7-23FC58D636A3}" type="slidenum">
              <a:rPr lang="en-US" altLang="en-US"/>
              <a:pPr/>
              <a:t>‹#›</a:t>
            </a:fld>
            <a:endParaRPr lang="en-US" altLang="en-US"/>
          </a:p>
        </p:txBody>
      </p:sp>
    </p:spTree>
    <p:extLst>
      <p:ext uri="{BB962C8B-B14F-4D97-AF65-F5344CB8AC3E}">
        <p14:creationId xmlns:p14="http://schemas.microsoft.com/office/powerpoint/2010/main" val="296983013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588250" cy="685800"/>
          </a:xfrm>
        </p:spPr>
        <p:txBody>
          <a:bodyPr/>
          <a:lstStyle/>
          <a:p>
            <a:r>
              <a:rPr lang="en-US"/>
              <a:t>Click to edit Master title style</a:t>
            </a:r>
          </a:p>
        </p:txBody>
      </p:sp>
      <p:sp>
        <p:nvSpPr>
          <p:cNvPr id="3" name="Text Placeholder 2"/>
          <p:cNvSpPr>
            <a:spLocks noGrp="1"/>
          </p:cNvSpPr>
          <p:nvPr>
            <p:ph type="body" sz="half" idx="1"/>
          </p:nvPr>
        </p:nvSpPr>
        <p:spPr>
          <a:xfrm>
            <a:off x="609600" y="1266825"/>
            <a:ext cx="40767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266825"/>
            <a:ext cx="40767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a:extLst>
              <a:ext uri="{FF2B5EF4-FFF2-40B4-BE49-F238E27FC236}">
                <a16:creationId xmlns:a16="http://schemas.microsoft.com/office/drawing/2014/main" id="{87A30E45-C2BF-4453-B546-BFAEF40E423D}"/>
              </a:ext>
            </a:extLst>
          </p:cNvPr>
          <p:cNvSpPr>
            <a:spLocks noGrp="1" noChangeArrowheads="1"/>
          </p:cNvSpPr>
          <p:nvPr>
            <p:ph type="dt" sz="half" idx="10"/>
          </p:nvPr>
        </p:nvSpPr>
        <p:spPr>
          <a:xfrm>
            <a:off x="1225550" y="6248400"/>
            <a:ext cx="1905000" cy="457200"/>
          </a:xfrm>
          <a:prstGeom prst="rect">
            <a:avLst/>
          </a:prstGeom>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F718419A-3AE6-40DC-B6BA-6BBD02498922}"/>
              </a:ext>
            </a:extLst>
          </p:cNvPr>
          <p:cNvSpPr>
            <a:spLocks noGrp="1" noChangeArrowheads="1"/>
          </p:cNvSpPr>
          <p:nvPr>
            <p:ph type="ftr" sz="quarter" idx="11"/>
          </p:nvPr>
        </p:nvSpPr>
        <p:spPr>
          <a:xfrm>
            <a:off x="1219200" y="6400800"/>
            <a:ext cx="6400800" cy="304800"/>
          </a:xfrm>
          <a:prstGeom prst="rect">
            <a:avLst/>
          </a:prstGeom>
          <a:ln/>
        </p:spPr>
        <p:txBody>
          <a:bodyPr/>
          <a:lstStyle>
            <a:lvl1pPr>
              <a:defRPr/>
            </a:lvl1pPr>
          </a:lstStyle>
          <a:p>
            <a:pPr>
              <a:defRPr/>
            </a:pPr>
            <a:r>
              <a:rPr lang="en-US"/>
              <a:t>A. Levitin “Introduction to the Design &amp; Analysis of Algorithms,” 3rd ed., Ch. 5 ©2012 Pearson Education, Inc. Upper Saddle River, NJ. All Rights Reserved. </a:t>
            </a:r>
          </a:p>
        </p:txBody>
      </p:sp>
      <p:sp>
        <p:nvSpPr>
          <p:cNvPr id="7" name="Rectangle 14">
            <a:extLst>
              <a:ext uri="{FF2B5EF4-FFF2-40B4-BE49-F238E27FC236}">
                <a16:creationId xmlns:a16="http://schemas.microsoft.com/office/drawing/2014/main" id="{26D05FB3-531D-42DA-834A-A1C3F2F2D4ED}"/>
              </a:ext>
            </a:extLst>
          </p:cNvPr>
          <p:cNvSpPr>
            <a:spLocks noGrp="1" noChangeArrowheads="1"/>
          </p:cNvSpPr>
          <p:nvPr>
            <p:ph type="sldNum" sz="quarter" idx="12"/>
          </p:nvPr>
        </p:nvSpPr>
        <p:spPr>
          <a:xfrm>
            <a:off x="7239000" y="6553200"/>
            <a:ext cx="1905000" cy="304800"/>
          </a:xfrm>
          <a:prstGeom prst="rect">
            <a:avLst/>
          </a:prstGeom>
          <a:ln/>
        </p:spPr>
        <p:txBody>
          <a:bodyPr/>
          <a:lstStyle>
            <a:lvl1pPr>
              <a:defRPr/>
            </a:lvl1pPr>
          </a:lstStyle>
          <a:p>
            <a:fld id="{056AE146-D50F-4CD4-9C0D-3FFFB72D7D70}" type="slidenum">
              <a:rPr lang="en-US" altLang="en-US"/>
              <a:pPr/>
              <a:t>‹#›</a:t>
            </a:fld>
            <a:endParaRPr lang="en-US" altLang="en-US"/>
          </a:p>
        </p:txBody>
      </p:sp>
    </p:spTree>
    <p:extLst>
      <p:ext uri="{BB962C8B-B14F-4D97-AF65-F5344CB8AC3E}">
        <p14:creationId xmlns:p14="http://schemas.microsoft.com/office/powerpoint/2010/main" val="1326967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6020759" y="1045413"/>
            <a:ext cx="685224" cy="743730"/>
          </a:xfrm>
        </p:spPr>
        <p:txBody>
          <a:bodyPr lIns="0" tIns="0" rIns="0" bIns="0"/>
          <a:lstStyle>
            <a:lvl1pPr>
              <a:defRPr sz="4833" b="0" i="0">
                <a:solidFill>
                  <a:srgbClr val="191919"/>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026327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6A648-1D1B-4198-9F42-567E1495052F}"/>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92769-B2AB-4173-8B0D-6538278D755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9942E3-4B1A-4CCA-BE28-C5A05E0F9ACB}"/>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7A210C51-9EB1-4FF3-ACEA-D0AB40428BD2}"/>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93BEB77E-FF90-471A-B863-54235D112169}"/>
              </a:ext>
            </a:extLst>
          </p:cNvPr>
          <p:cNvSpPr>
            <a:spLocks noGrp="1"/>
          </p:cNvSpPr>
          <p:nvPr>
            <p:ph type="sldNum" sz="quarter" idx="12"/>
          </p:nvPr>
        </p:nvSpPr>
        <p:spPr/>
        <p:txBody>
          <a:bodyPr/>
          <a:lstStyle>
            <a:lvl1pPr>
              <a:defRPr/>
            </a:lvl1pPr>
          </a:lstStyle>
          <a:p>
            <a:fld id="{3DCAAF1D-CF7C-4AFA-A428-8E2B331200E6}" type="slidenum">
              <a:rPr lang="en-US" altLang="zh-CN"/>
              <a:pPr/>
              <a:t>‹#›</a:t>
            </a:fld>
            <a:endParaRPr lang="en-US" altLang="zh-CN"/>
          </a:p>
        </p:txBody>
      </p:sp>
    </p:spTree>
    <p:extLst>
      <p:ext uri="{BB962C8B-B14F-4D97-AF65-F5344CB8AC3E}">
        <p14:creationId xmlns:p14="http://schemas.microsoft.com/office/powerpoint/2010/main" val="261357933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882E-F5A9-436E-AFD8-620C6EA87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5302A1-1B56-4674-B55C-5C7033E55E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40552-30B8-4248-A64D-A9C231316A4E}"/>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868792D1-BD31-4EC1-92A0-BCDBEC2EC6D9}"/>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2FAFAFD2-5B45-4B11-8F3D-59D119C356E6}"/>
              </a:ext>
            </a:extLst>
          </p:cNvPr>
          <p:cNvSpPr>
            <a:spLocks noGrp="1"/>
          </p:cNvSpPr>
          <p:nvPr>
            <p:ph type="sldNum" sz="quarter" idx="12"/>
          </p:nvPr>
        </p:nvSpPr>
        <p:spPr/>
        <p:txBody>
          <a:bodyPr/>
          <a:lstStyle>
            <a:lvl1pPr>
              <a:defRPr/>
            </a:lvl1pPr>
          </a:lstStyle>
          <a:p>
            <a:fld id="{1BB01AA2-520C-4A54-AAE0-85E020B04DF5}" type="slidenum">
              <a:rPr lang="en-US" altLang="zh-CN"/>
              <a:pPr/>
              <a:t>‹#›</a:t>
            </a:fld>
            <a:endParaRPr lang="en-US" altLang="zh-CN"/>
          </a:p>
        </p:txBody>
      </p:sp>
    </p:spTree>
    <p:extLst>
      <p:ext uri="{BB962C8B-B14F-4D97-AF65-F5344CB8AC3E}">
        <p14:creationId xmlns:p14="http://schemas.microsoft.com/office/powerpoint/2010/main" val="272422099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0377-4981-45A4-94C1-9DEA6D2DFFC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A84BC7-8831-4133-BC30-E7EB8A720C7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7DE2DB2-E33D-438E-9427-2533221B43EE}"/>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CB7C0FE1-40A6-4C10-B36C-FD696DE5FB64}"/>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31EBFFA0-8D88-4199-9A9D-B66353D9D8E0}"/>
              </a:ext>
            </a:extLst>
          </p:cNvPr>
          <p:cNvSpPr>
            <a:spLocks noGrp="1"/>
          </p:cNvSpPr>
          <p:nvPr>
            <p:ph type="sldNum" sz="quarter" idx="12"/>
          </p:nvPr>
        </p:nvSpPr>
        <p:spPr/>
        <p:txBody>
          <a:bodyPr/>
          <a:lstStyle>
            <a:lvl1pPr>
              <a:defRPr/>
            </a:lvl1pPr>
          </a:lstStyle>
          <a:p>
            <a:fld id="{D90BFA20-3B1F-4D45-A56E-ADCA5A3069AF}" type="slidenum">
              <a:rPr lang="en-US" altLang="zh-CN"/>
              <a:pPr/>
              <a:t>‹#›</a:t>
            </a:fld>
            <a:endParaRPr lang="en-US" altLang="zh-CN"/>
          </a:p>
        </p:txBody>
      </p:sp>
    </p:spTree>
    <p:extLst>
      <p:ext uri="{BB962C8B-B14F-4D97-AF65-F5344CB8AC3E}">
        <p14:creationId xmlns:p14="http://schemas.microsoft.com/office/powerpoint/2010/main" val="265544637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73BF-67FB-44F7-B2CA-6E11670246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A0A647-AFD4-4A23-A8FE-34C56A4BB586}"/>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0D59F7-41D7-41CE-A96C-51C2425B6EBA}"/>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8806A2-3D69-4064-976C-6209E035CB70}"/>
              </a:ext>
            </a:extLst>
          </p:cNvPr>
          <p:cNvSpPr>
            <a:spLocks noGrp="1"/>
          </p:cNvSpPr>
          <p:nvPr>
            <p:ph type="dt" sz="half" idx="10"/>
          </p:nvPr>
        </p:nvSpPr>
        <p:spPr/>
        <p:txBody>
          <a:bodyPr/>
          <a:lstStyle>
            <a:lvl1pPr>
              <a:defRPr/>
            </a:lvl1pPr>
          </a:lstStyle>
          <a:p>
            <a:endParaRPr lang="en-US" altLang="zh-CN"/>
          </a:p>
        </p:txBody>
      </p:sp>
      <p:sp>
        <p:nvSpPr>
          <p:cNvPr id="6" name="Footer Placeholder 5">
            <a:extLst>
              <a:ext uri="{FF2B5EF4-FFF2-40B4-BE49-F238E27FC236}">
                <a16:creationId xmlns:a16="http://schemas.microsoft.com/office/drawing/2014/main" id="{92FE5ACC-BC04-4DBF-AADD-223F5EDF069D}"/>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DE811EA7-03A2-4C7D-B926-539E1C28FDDC}"/>
              </a:ext>
            </a:extLst>
          </p:cNvPr>
          <p:cNvSpPr>
            <a:spLocks noGrp="1"/>
          </p:cNvSpPr>
          <p:nvPr>
            <p:ph type="sldNum" sz="quarter" idx="12"/>
          </p:nvPr>
        </p:nvSpPr>
        <p:spPr/>
        <p:txBody>
          <a:bodyPr/>
          <a:lstStyle>
            <a:lvl1pPr>
              <a:defRPr/>
            </a:lvl1pPr>
          </a:lstStyle>
          <a:p>
            <a:fld id="{1B3DDC59-BE54-42A7-B1A9-FCFEC6719F1D}" type="slidenum">
              <a:rPr lang="en-US" altLang="zh-CN"/>
              <a:pPr/>
              <a:t>‹#›</a:t>
            </a:fld>
            <a:endParaRPr lang="en-US" altLang="zh-CN"/>
          </a:p>
        </p:txBody>
      </p:sp>
    </p:spTree>
    <p:extLst>
      <p:ext uri="{BB962C8B-B14F-4D97-AF65-F5344CB8AC3E}">
        <p14:creationId xmlns:p14="http://schemas.microsoft.com/office/powerpoint/2010/main" val="42269117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DB07-F894-4BEF-91B2-8510085FA164}"/>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C66AC7-56ED-47B6-8899-9191B350282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423D88-4FFF-4DDF-B74E-B0F39B97F3F8}"/>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790BCF-39E1-461D-93CD-E4EBDE30682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7A96E0-89C6-42ED-BE57-BDB15D52FA42}"/>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5C05A8-0726-47D5-AA48-B040705C6689}"/>
              </a:ext>
            </a:extLst>
          </p:cNvPr>
          <p:cNvSpPr>
            <a:spLocks noGrp="1"/>
          </p:cNvSpPr>
          <p:nvPr>
            <p:ph type="dt" sz="half" idx="10"/>
          </p:nvPr>
        </p:nvSpPr>
        <p:spPr/>
        <p:txBody>
          <a:bodyPr/>
          <a:lstStyle>
            <a:lvl1pPr>
              <a:defRPr/>
            </a:lvl1pPr>
          </a:lstStyle>
          <a:p>
            <a:endParaRPr lang="en-US" altLang="zh-CN"/>
          </a:p>
        </p:txBody>
      </p:sp>
      <p:sp>
        <p:nvSpPr>
          <p:cNvPr id="8" name="Footer Placeholder 7">
            <a:extLst>
              <a:ext uri="{FF2B5EF4-FFF2-40B4-BE49-F238E27FC236}">
                <a16:creationId xmlns:a16="http://schemas.microsoft.com/office/drawing/2014/main" id="{30BBF3EB-F69B-4B11-9E4E-14C576DDD388}"/>
              </a:ext>
            </a:extLst>
          </p:cNvPr>
          <p:cNvSpPr>
            <a:spLocks noGrp="1"/>
          </p:cNvSpPr>
          <p:nvPr>
            <p:ph type="ftr" sz="quarter" idx="11"/>
          </p:nvPr>
        </p:nvSpPr>
        <p:spPr/>
        <p:txBody>
          <a:bodyPr/>
          <a:lstStyle>
            <a:lvl1pPr>
              <a:defRPr/>
            </a:lvl1pPr>
          </a:lstStyle>
          <a:p>
            <a:endParaRPr lang="en-US" altLang="zh-CN"/>
          </a:p>
        </p:txBody>
      </p:sp>
      <p:sp>
        <p:nvSpPr>
          <p:cNvPr id="9" name="Slide Number Placeholder 8">
            <a:extLst>
              <a:ext uri="{FF2B5EF4-FFF2-40B4-BE49-F238E27FC236}">
                <a16:creationId xmlns:a16="http://schemas.microsoft.com/office/drawing/2014/main" id="{4EAAE2CB-9497-471D-88B7-DF971ED7AC50}"/>
              </a:ext>
            </a:extLst>
          </p:cNvPr>
          <p:cNvSpPr>
            <a:spLocks noGrp="1"/>
          </p:cNvSpPr>
          <p:nvPr>
            <p:ph type="sldNum" sz="quarter" idx="12"/>
          </p:nvPr>
        </p:nvSpPr>
        <p:spPr/>
        <p:txBody>
          <a:bodyPr/>
          <a:lstStyle>
            <a:lvl1pPr>
              <a:defRPr/>
            </a:lvl1pPr>
          </a:lstStyle>
          <a:p>
            <a:fld id="{A8B3EF64-B407-4A64-88B9-3A25556C55C2}" type="slidenum">
              <a:rPr lang="en-US" altLang="zh-CN"/>
              <a:pPr/>
              <a:t>‹#›</a:t>
            </a:fld>
            <a:endParaRPr lang="en-US" altLang="zh-CN"/>
          </a:p>
        </p:txBody>
      </p:sp>
    </p:spTree>
    <p:extLst>
      <p:ext uri="{BB962C8B-B14F-4D97-AF65-F5344CB8AC3E}">
        <p14:creationId xmlns:p14="http://schemas.microsoft.com/office/powerpoint/2010/main" val="404111668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92DD9-8308-4222-884F-31CBD58DA0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C8349C-D1DB-4561-A1BD-E3627A3648AE}"/>
              </a:ext>
            </a:extLst>
          </p:cNvPr>
          <p:cNvSpPr>
            <a:spLocks noGrp="1"/>
          </p:cNvSpPr>
          <p:nvPr>
            <p:ph type="dt" sz="half" idx="10"/>
          </p:nvPr>
        </p:nvSpPr>
        <p:spPr/>
        <p:txBody>
          <a:bodyPr/>
          <a:lstStyle>
            <a:lvl1pPr>
              <a:defRPr/>
            </a:lvl1pPr>
          </a:lstStyle>
          <a:p>
            <a:endParaRPr lang="en-US" altLang="zh-CN"/>
          </a:p>
        </p:txBody>
      </p:sp>
      <p:sp>
        <p:nvSpPr>
          <p:cNvPr id="4" name="Footer Placeholder 3">
            <a:extLst>
              <a:ext uri="{FF2B5EF4-FFF2-40B4-BE49-F238E27FC236}">
                <a16:creationId xmlns:a16="http://schemas.microsoft.com/office/drawing/2014/main" id="{5C09E493-967A-4DA4-98CC-C85ABD9141F9}"/>
              </a:ext>
            </a:extLst>
          </p:cNvPr>
          <p:cNvSpPr>
            <a:spLocks noGrp="1"/>
          </p:cNvSpPr>
          <p:nvPr>
            <p:ph type="ftr" sz="quarter" idx="11"/>
          </p:nvPr>
        </p:nvSpPr>
        <p:spPr/>
        <p:txBody>
          <a:bodyPr/>
          <a:lstStyle>
            <a:lvl1pPr>
              <a:defRPr/>
            </a:lvl1pPr>
          </a:lstStyle>
          <a:p>
            <a:endParaRPr lang="en-US" altLang="zh-CN"/>
          </a:p>
        </p:txBody>
      </p:sp>
      <p:sp>
        <p:nvSpPr>
          <p:cNvPr id="5" name="Slide Number Placeholder 4">
            <a:extLst>
              <a:ext uri="{FF2B5EF4-FFF2-40B4-BE49-F238E27FC236}">
                <a16:creationId xmlns:a16="http://schemas.microsoft.com/office/drawing/2014/main" id="{F2935C84-3046-4315-97B8-DFA0DE43EF5C}"/>
              </a:ext>
            </a:extLst>
          </p:cNvPr>
          <p:cNvSpPr>
            <a:spLocks noGrp="1"/>
          </p:cNvSpPr>
          <p:nvPr>
            <p:ph type="sldNum" sz="quarter" idx="12"/>
          </p:nvPr>
        </p:nvSpPr>
        <p:spPr/>
        <p:txBody>
          <a:bodyPr/>
          <a:lstStyle>
            <a:lvl1pPr>
              <a:defRPr/>
            </a:lvl1pPr>
          </a:lstStyle>
          <a:p>
            <a:fld id="{3A40118F-E2C4-4CEF-80D6-14FC562D544D}" type="slidenum">
              <a:rPr lang="en-US" altLang="zh-CN"/>
              <a:pPr/>
              <a:t>‹#›</a:t>
            </a:fld>
            <a:endParaRPr lang="en-US" altLang="zh-CN"/>
          </a:p>
        </p:txBody>
      </p:sp>
    </p:spTree>
    <p:extLst>
      <p:ext uri="{BB962C8B-B14F-4D97-AF65-F5344CB8AC3E}">
        <p14:creationId xmlns:p14="http://schemas.microsoft.com/office/powerpoint/2010/main" val="110833712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E910B9-BA77-4B5D-ACFF-1C87A4DDF7E8}"/>
              </a:ext>
            </a:extLst>
          </p:cNvPr>
          <p:cNvSpPr>
            <a:spLocks noGrp="1"/>
          </p:cNvSpPr>
          <p:nvPr>
            <p:ph type="dt" sz="half" idx="10"/>
          </p:nvPr>
        </p:nvSpPr>
        <p:spPr/>
        <p:txBody>
          <a:bodyPr/>
          <a:lstStyle>
            <a:lvl1pPr>
              <a:defRPr/>
            </a:lvl1pPr>
          </a:lstStyle>
          <a:p>
            <a:endParaRPr lang="en-US" altLang="zh-CN"/>
          </a:p>
        </p:txBody>
      </p:sp>
      <p:sp>
        <p:nvSpPr>
          <p:cNvPr id="3" name="Footer Placeholder 2">
            <a:extLst>
              <a:ext uri="{FF2B5EF4-FFF2-40B4-BE49-F238E27FC236}">
                <a16:creationId xmlns:a16="http://schemas.microsoft.com/office/drawing/2014/main" id="{F731133A-55FC-47B1-AB4D-14404DFFF189}"/>
              </a:ext>
            </a:extLst>
          </p:cNvPr>
          <p:cNvSpPr>
            <a:spLocks noGrp="1"/>
          </p:cNvSpPr>
          <p:nvPr>
            <p:ph type="ftr" sz="quarter" idx="11"/>
          </p:nvPr>
        </p:nvSpPr>
        <p:spPr/>
        <p:txBody>
          <a:bodyPr/>
          <a:lstStyle>
            <a:lvl1pPr>
              <a:defRPr/>
            </a:lvl1pPr>
          </a:lstStyle>
          <a:p>
            <a:endParaRPr lang="en-US" altLang="zh-CN"/>
          </a:p>
        </p:txBody>
      </p:sp>
      <p:sp>
        <p:nvSpPr>
          <p:cNvPr id="4" name="Slide Number Placeholder 3">
            <a:extLst>
              <a:ext uri="{FF2B5EF4-FFF2-40B4-BE49-F238E27FC236}">
                <a16:creationId xmlns:a16="http://schemas.microsoft.com/office/drawing/2014/main" id="{B4E9D384-2D8B-46A8-B27F-7136096CAFA9}"/>
              </a:ext>
            </a:extLst>
          </p:cNvPr>
          <p:cNvSpPr>
            <a:spLocks noGrp="1"/>
          </p:cNvSpPr>
          <p:nvPr>
            <p:ph type="sldNum" sz="quarter" idx="12"/>
          </p:nvPr>
        </p:nvSpPr>
        <p:spPr/>
        <p:txBody>
          <a:bodyPr/>
          <a:lstStyle>
            <a:lvl1pPr>
              <a:defRPr/>
            </a:lvl1pPr>
          </a:lstStyle>
          <a:p>
            <a:fld id="{C03388A7-B331-4D36-B8B0-FAB3703145F4}" type="slidenum">
              <a:rPr lang="en-US" altLang="zh-CN"/>
              <a:pPr/>
              <a:t>‹#›</a:t>
            </a:fld>
            <a:endParaRPr lang="en-US" altLang="zh-CN"/>
          </a:p>
        </p:txBody>
      </p:sp>
    </p:spTree>
    <p:extLst>
      <p:ext uri="{BB962C8B-B14F-4D97-AF65-F5344CB8AC3E}">
        <p14:creationId xmlns:p14="http://schemas.microsoft.com/office/powerpoint/2010/main" val="344527894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D464-DCAD-44E7-810A-433B03ADA47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FF02CF-F61E-4970-9E08-04EAE86C758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9886F4-C80E-4C34-9A55-9E919777F84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02455B-0326-4313-9DB1-75C7B77F51CB}"/>
              </a:ext>
            </a:extLst>
          </p:cNvPr>
          <p:cNvSpPr>
            <a:spLocks noGrp="1"/>
          </p:cNvSpPr>
          <p:nvPr>
            <p:ph type="dt" sz="half" idx="10"/>
          </p:nvPr>
        </p:nvSpPr>
        <p:spPr/>
        <p:txBody>
          <a:bodyPr/>
          <a:lstStyle>
            <a:lvl1pPr>
              <a:defRPr/>
            </a:lvl1pPr>
          </a:lstStyle>
          <a:p>
            <a:endParaRPr lang="en-US" altLang="zh-CN"/>
          </a:p>
        </p:txBody>
      </p:sp>
      <p:sp>
        <p:nvSpPr>
          <p:cNvPr id="6" name="Footer Placeholder 5">
            <a:extLst>
              <a:ext uri="{FF2B5EF4-FFF2-40B4-BE49-F238E27FC236}">
                <a16:creationId xmlns:a16="http://schemas.microsoft.com/office/drawing/2014/main" id="{F2F3558F-45E5-4571-B9B1-AB5A16DF88DC}"/>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B65C9C24-F595-40C4-B82E-EA5A3DD4125B}"/>
              </a:ext>
            </a:extLst>
          </p:cNvPr>
          <p:cNvSpPr>
            <a:spLocks noGrp="1"/>
          </p:cNvSpPr>
          <p:nvPr>
            <p:ph type="sldNum" sz="quarter" idx="12"/>
          </p:nvPr>
        </p:nvSpPr>
        <p:spPr/>
        <p:txBody>
          <a:bodyPr/>
          <a:lstStyle>
            <a:lvl1pPr>
              <a:defRPr/>
            </a:lvl1pPr>
          </a:lstStyle>
          <a:p>
            <a:fld id="{9C1CF12D-C63C-4355-A93B-D2EB65321D4C}" type="slidenum">
              <a:rPr lang="en-US" altLang="zh-CN"/>
              <a:pPr/>
              <a:t>‹#›</a:t>
            </a:fld>
            <a:endParaRPr lang="en-US" altLang="zh-CN"/>
          </a:p>
        </p:txBody>
      </p:sp>
    </p:spTree>
    <p:extLst>
      <p:ext uri="{BB962C8B-B14F-4D97-AF65-F5344CB8AC3E}">
        <p14:creationId xmlns:p14="http://schemas.microsoft.com/office/powerpoint/2010/main" val="5721442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2A51-A603-4B57-A403-A74263ABD83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5943CF-AFA8-4BF2-93E1-D99329BDCBA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C97667-2A72-4822-891D-60E3CA43053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9F5F0-B2C9-4869-8596-C48307F55E76}"/>
              </a:ext>
            </a:extLst>
          </p:cNvPr>
          <p:cNvSpPr>
            <a:spLocks noGrp="1"/>
          </p:cNvSpPr>
          <p:nvPr>
            <p:ph type="dt" sz="half" idx="10"/>
          </p:nvPr>
        </p:nvSpPr>
        <p:spPr/>
        <p:txBody>
          <a:bodyPr/>
          <a:lstStyle>
            <a:lvl1pPr>
              <a:defRPr/>
            </a:lvl1pPr>
          </a:lstStyle>
          <a:p>
            <a:endParaRPr lang="en-US" altLang="zh-CN"/>
          </a:p>
        </p:txBody>
      </p:sp>
      <p:sp>
        <p:nvSpPr>
          <p:cNvPr id="6" name="Footer Placeholder 5">
            <a:extLst>
              <a:ext uri="{FF2B5EF4-FFF2-40B4-BE49-F238E27FC236}">
                <a16:creationId xmlns:a16="http://schemas.microsoft.com/office/drawing/2014/main" id="{65F8A9FC-1A54-4AB0-9AC6-D8FA733C7DE1}"/>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57AFB9B7-AF92-40AD-BC66-993925CB0A73}"/>
              </a:ext>
            </a:extLst>
          </p:cNvPr>
          <p:cNvSpPr>
            <a:spLocks noGrp="1"/>
          </p:cNvSpPr>
          <p:nvPr>
            <p:ph type="sldNum" sz="quarter" idx="12"/>
          </p:nvPr>
        </p:nvSpPr>
        <p:spPr/>
        <p:txBody>
          <a:bodyPr/>
          <a:lstStyle>
            <a:lvl1pPr>
              <a:defRPr/>
            </a:lvl1pPr>
          </a:lstStyle>
          <a:p>
            <a:fld id="{E4102359-B385-4696-B601-0F47C1A99C43}" type="slidenum">
              <a:rPr lang="en-US" altLang="zh-CN"/>
              <a:pPr/>
              <a:t>‹#›</a:t>
            </a:fld>
            <a:endParaRPr lang="en-US" altLang="zh-CN"/>
          </a:p>
        </p:txBody>
      </p:sp>
    </p:spTree>
    <p:extLst>
      <p:ext uri="{BB962C8B-B14F-4D97-AF65-F5344CB8AC3E}">
        <p14:creationId xmlns:p14="http://schemas.microsoft.com/office/powerpoint/2010/main" val="2400737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20AA5-FCCB-4EA6-B107-2E543F6C1C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F3C69F-30CF-46DB-85FF-6CEFBC2CD8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F1B79-62D4-4E66-98C7-A53D8DB62023}"/>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F7274A25-0E52-4181-A2B3-7B885B086AAA}"/>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A2A44B1E-2F84-4B84-A812-56B6C554650B}"/>
              </a:ext>
            </a:extLst>
          </p:cNvPr>
          <p:cNvSpPr>
            <a:spLocks noGrp="1"/>
          </p:cNvSpPr>
          <p:nvPr>
            <p:ph type="sldNum" sz="quarter" idx="12"/>
          </p:nvPr>
        </p:nvSpPr>
        <p:spPr/>
        <p:txBody>
          <a:bodyPr/>
          <a:lstStyle>
            <a:lvl1pPr>
              <a:defRPr/>
            </a:lvl1pPr>
          </a:lstStyle>
          <a:p>
            <a:fld id="{FCF9FC26-20D4-4064-97F8-F37A344212FE}" type="slidenum">
              <a:rPr lang="en-US" altLang="zh-CN"/>
              <a:pPr/>
              <a:t>‹#›</a:t>
            </a:fld>
            <a:endParaRPr lang="en-US" altLang="zh-CN"/>
          </a:p>
        </p:txBody>
      </p:sp>
    </p:spTree>
    <p:extLst>
      <p:ext uri="{BB962C8B-B14F-4D97-AF65-F5344CB8AC3E}">
        <p14:creationId xmlns:p14="http://schemas.microsoft.com/office/powerpoint/2010/main" val="128768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3096728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E99726-D3DE-464B-B81D-D8B568A8D1B8}"/>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0B6769-AD70-45BD-BBF7-BBBDCDD25E3E}"/>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A8249-8729-4F5C-A626-DC5B5AFB0AD8}"/>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20CD234B-8B14-454A-B5D5-A3B7B5926349}"/>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F9D3C742-A36C-47FB-A480-9F9349A23628}"/>
              </a:ext>
            </a:extLst>
          </p:cNvPr>
          <p:cNvSpPr>
            <a:spLocks noGrp="1"/>
          </p:cNvSpPr>
          <p:nvPr>
            <p:ph type="sldNum" sz="quarter" idx="12"/>
          </p:nvPr>
        </p:nvSpPr>
        <p:spPr/>
        <p:txBody>
          <a:bodyPr/>
          <a:lstStyle>
            <a:lvl1pPr>
              <a:defRPr/>
            </a:lvl1pPr>
          </a:lstStyle>
          <a:p>
            <a:fld id="{AB9B639F-1830-487B-9DC5-4644DDB8A492}" type="slidenum">
              <a:rPr lang="en-US" altLang="zh-CN"/>
              <a:pPr/>
              <a:t>‹#›</a:t>
            </a:fld>
            <a:endParaRPr lang="en-US" altLang="zh-CN"/>
          </a:p>
        </p:txBody>
      </p:sp>
    </p:spTree>
    <p:extLst>
      <p:ext uri="{BB962C8B-B14F-4D97-AF65-F5344CB8AC3E}">
        <p14:creationId xmlns:p14="http://schemas.microsoft.com/office/powerpoint/2010/main" val="137656741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04308-0BE3-46A5-85B1-D74BA7EE7551}"/>
              </a:ext>
            </a:extLst>
          </p:cNvPr>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A34D96-9EA7-47EF-A577-5A606493769E}"/>
              </a:ext>
            </a:extLst>
          </p:cNvPr>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47C62D-9ECB-4C61-9A4E-D1000609B39B}"/>
              </a:ext>
            </a:extLst>
          </p:cNvPr>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F80F8B17-68B8-4868-835A-2A7C984F3FA8}"/>
              </a:ext>
            </a:extLst>
          </p:cNvPr>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FCCCC784-F470-42A8-918B-29364D3E62EE}"/>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Footer Placeholder 6">
            <a:extLst>
              <a:ext uri="{FF2B5EF4-FFF2-40B4-BE49-F238E27FC236}">
                <a16:creationId xmlns:a16="http://schemas.microsoft.com/office/drawing/2014/main" id="{713121E2-F430-4AF7-AEE9-A03D293F836F}"/>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Slide Number Placeholder 7">
            <a:extLst>
              <a:ext uri="{FF2B5EF4-FFF2-40B4-BE49-F238E27FC236}">
                <a16:creationId xmlns:a16="http://schemas.microsoft.com/office/drawing/2014/main" id="{CE7C0323-466D-4C18-B686-4C8F58C038DC}"/>
              </a:ext>
            </a:extLst>
          </p:cNvPr>
          <p:cNvSpPr>
            <a:spLocks noGrp="1"/>
          </p:cNvSpPr>
          <p:nvPr>
            <p:ph type="sldNum" sz="quarter" idx="12"/>
          </p:nvPr>
        </p:nvSpPr>
        <p:spPr>
          <a:xfrm>
            <a:off x="6553200" y="6245225"/>
            <a:ext cx="2133600" cy="476250"/>
          </a:xfrm>
        </p:spPr>
        <p:txBody>
          <a:bodyPr/>
          <a:lstStyle>
            <a:lvl1pPr>
              <a:defRPr/>
            </a:lvl1pPr>
          </a:lstStyle>
          <a:p>
            <a:fld id="{8A8975D6-473F-4C48-922C-1BC101EF90C1}" type="slidenum">
              <a:rPr lang="en-US" altLang="zh-CN"/>
              <a:pPr/>
              <a:t>‹#›</a:t>
            </a:fld>
            <a:endParaRPr lang="en-US" altLang="zh-CN"/>
          </a:p>
        </p:txBody>
      </p:sp>
    </p:spTree>
    <p:extLst>
      <p:ext uri="{BB962C8B-B14F-4D97-AF65-F5344CB8AC3E}">
        <p14:creationId xmlns:p14="http://schemas.microsoft.com/office/powerpoint/2010/main" val="219106165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EFA1BD-2463-4235-949A-7B7D5B6B1895}"/>
              </a:ext>
            </a:extLst>
          </p:cNvPr>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90CF7D33-03D0-41F1-BBDC-C642CD5ED932}"/>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Footer Placeholder 3">
            <a:extLst>
              <a:ext uri="{FF2B5EF4-FFF2-40B4-BE49-F238E27FC236}">
                <a16:creationId xmlns:a16="http://schemas.microsoft.com/office/drawing/2014/main" id="{46413B05-307C-4B74-9E02-DF06BAC0AB47}"/>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Slide Number Placeholder 4">
            <a:extLst>
              <a:ext uri="{FF2B5EF4-FFF2-40B4-BE49-F238E27FC236}">
                <a16:creationId xmlns:a16="http://schemas.microsoft.com/office/drawing/2014/main" id="{D1DD3144-4689-44A4-9BBB-FDA58A300897}"/>
              </a:ext>
            </a:extLst>
          </p:cNvPr>
          <p:cNvSpPr>
            <a:spLocks noGrp="1"/>
          </p:cNvSpPr>
          <p:nvPr>
            <p:ph type="sldNum" sz="quarter" idx="12"/>
          </p:nvPr>
        </p:nvSpPr>
        <p:spPr>
          <a:xfrm>
            <a:off x="6553200" y="6245225"/>
            <a:ext cx="2133600" cy="476250"/>
          </a:xfrm>
        </p:spPr>
        <p:txBody>
          <a:bodyPr/>
          <a:lstStyle>
            <a:lvl1pPr>
              <a:defRPr/>
            </a:lvl1pPr>
          </a:lstStyle>
          <a:p>
            <a:fld id="{7EB11535-7607-4F07-AEBA-BD2037661B05}" type="slidenum">
              <a:rPr lang="en-US" altLang="zh-CN"/>
              <a:pPr/>
              <a:t>‹#›</a:t>
            </a:fld>
            <a:endParaRPr lang="en-US" altLang="zh-CN"/>
          </a:p>
        </p:txBody>
      </p:sp>
    </p:spTree>
    <p:extLst>
      <p:ext uri="{BB962C8B-B14F-4D97-AF65-F5344CB8AC3E}">
        <p14:creationId xmlns:p14="http://schemas.microsoft.com/office/powerpoint/2010/main" val="241311790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B7D9-82C5-4EDF-BB37-542D66E93DE7}"/>
              </a:ext>
            </a:extLst>
          </p:cNvPr>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2CF439-3E8E-4F98-A7AC-195F0D02FCD8}"/>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4749A1-FA89-4D31-BA86-C1EDF253D348}"/>
              </a:ext>
            </a:extLst>
          </p:cNvPr>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918B7DC8-A057-4486-8DCF-D93809BD1515}"/>
              </a:ext>
            </a:extLst>
          </p:cNvPr>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85BD77A6-D730-445C-A9DC-2490E4322F66}"/>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Footer Placeholder 6">
            <a:extLst>
              <a:ext uri="{FF2B5EF4-FFF2-40B4-BE49-F238E27FC236}">
                <a16:creationId xmlns:a16="http://schemas.microsoft.com/office/drawing/2014/main" id="{0722F6DF-ED62-437E-B350-E041091E9ADF}"/>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Slide Number Placeholder 7">
            <a:extLst>
              <a:ext uri="{FF2B5EF4-FFF2-40B4-BE49-F238E27FC236}">
                <a16:creationId xmlns:a16="http://schemas.microsoft.com/office/drawing/2014/main" id="{24F300EA-CCD1-476B-90AE-03809B4FCE74}"/>
              </a:ext>
            </a:extLst>
          </p:cNvPr>
          <p:cNvSpPr>
            <a:spLocks noGrp="1"/>
          </p:cNvSpPr>
          <p:nvPr>
            <p:ph type="sldNum" sz="quarter" idx="12"/>
          </p:nvPr>
        </p:nvSpPr>
        <p:spPr>
          <a:xfrm>
            <a:off x="6553200" y="6245225"/>
            <a:ext cx="2133600" cy="476250"/>
          </a:xfrm>
        </p:spPr>
        <p:txBody>
          <a:bodyPr/>
          <a:lstStyle>
            <a:lvl1pPr>
              <a:defRPr/>
            </a:lvl1pPr>
          </a:lstStyle>
          <a:p>
            <a:fld id="{64C2D425-FA63-425E-B410-AD8C4FD64238}" type="slidenum">
              <a:rPr lang="en-US" altLang="zh-CN"/>
              <a:pPr/>
              <a:t>‹#›</a:t>
            </a:fld>
            <a:endParaRPr lang="en-US" altLang="zh-CN"/>
          </a:p>
        </p:txBody>
      </p:sp>
    </p:spTree>
    <p:extLst>
      <p:ext uri="{BB962C8B-B14F-4D97-AF65-F5344CB8AC3E}">
        <p14:creationId xmlns:p14="http://schemas.microsoft.com/office/powerpoint/2010/main" val="25039836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1BD7-0148-4F46-9284-241DD58614DE}"/>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9B7E49-2652-487B-A1B0-05DAB88DAF0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B3DF8F86-92CC-4A25-878E-44F17D9A9237}"/>
              </a:ext>
            </a:extLst>
          </p:cNvPr>
          <p:cNvSpPr>
            <a:spLocks noGrp="1"/>
          </p:cNvSpPr>
          <p:nvPr>
            <p:ph type="sldNum" idx="10"/>
          </p:nvPr>
        </p:nvSpPr>
        <p:spPr>
          <a:xfrm>
            <a:off x="7042150" y="6243638"/>
            <a:ext cx="1903413" cy="455612"/>
          </a:xfrm>
          <a:prstGeom prst="rect">
            <a:avLst/>
          </a:prstGeom>
        </p:spPr>
        <p:txBody>
          <a:bodyPr/>
          <a:lstStyle>
            <a:lvl1pPr>
              <a:defRPr/>
            </a:lvl1pPr>
          </a:lstStyle>
          <a:p>
            <a:fld id="{74E91267-8778-48DF-9D1C-6634120E3798}" type="slidenum">
              <a:rPr lang="en-US" altLang="en-US"/>
              <a:pPr/>
              <a:t>‹#›</a:t>
            </a:fld>
            <a:endParaRPr lang="en-US" altLang="en-US"/>
          </a:p>
        </p:txBody>
      </p:sp>
    </p:spTree>
    <p:extLst>
      <p:ext uri="{BB962C8B-B14F-4D97-AF65-F5344CB8AC3E}">
        <p14:creationId xmlns:p14="http://schemas.microsoft.com/office/powerpoint/2010/main" val="331892732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21A39-20E9-400E-BD2C-7F203BFF96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0EC91E-DEB9-4BCA-B7E2-478BDC9D02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12032E52-1ECB-47C7-92CB-35D8D7EEFEDF}"/>
              </a:ext>
            </a:extLst>
          </p:cNvPr>
          <p:cNvSpPr>
            <a:spLocks noGrp="1"/>
          </p:cNvSpPr>
          <p:nvPr>
            <p:ph type="sldNum" idx="10"/>
          </p:nvPr>
        </p:nvSpPr>
        <p:spPr>
          <a:xfrm>
            <a:off x="7042150" y="6243638"/>
            <a:ext cx="1903413" cy="455612"/>
          </a:xfrm>
          <a:prstGeom prst="rect">
            <a:avLst/>
          </a:prstGeom>
        </p:spPr>
        <p:txBody>
          <a:bodyPr/>
          <a:lstStyle>
            <a:lvl1pPr>
              <a:defRPr/>
            </a:lvl1pPr>
          </a:lstStyle>
          <a:p>
            <a:fld id="{8EDDD7CA-562F-4E26-B88A-CB2D40D0D2F4}" type="slidenum">
              <a:rPr lang="en-US" altLang="en-US"/>
              <a:pPr/>
              <a:t>‹#›</a:t>
            </a:fld>
            <a:endParaRPr lang="en-US" altLang="en-US"/>
          </a:p>
        </p:txBody>
      </p:sp>
    </p:spTree>
    <p:extLst>
      <p:ext uri="{BB962C8B-B14F-4D97-AF65-F5344CB8AC3E}">
        <p14:creationId xmlns:p14="http://schemas.microsoft.com/office/powerpoint/2010/main" val="341620372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CB49-C9BD-4592-8033-78C52E8A6B91}"/>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16E4B0-2432-4EB9-AFB7-6FD87F52974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080B2ED3-E733-4449-979B-78DF9D752839}"/>
              </a:ext>
            </a:extLst>
          </p:cNvPr>
          <p:cNvSpPr>
            <a:spLocks noGrp="1"/>
          </p:cNvSpPr>
          <p:nvPr>
            <p:ph type="sldNum" idx="10"/>
          </p:nvPr>
        </p:nvSpPr>
        <p:spPr>
          <a:xfrm>
            <a:off x="7042150" y="6243638"/>
            <a:ext cx="1903413" cy="455612"/>
          </a:xfrm>
          <a:prstGeom prst="rect">
            <a:avLst/>
          </a:prstGeom>
        </p:spPr>
        <p:txBody>
          <a:bodyPr/>
          <a:lstStyle>
            <a:lvl1pPr>
              <a:defRPr/>
            </a:lvl1pPr>
          </a:lstStyle>
          <a:p>
            <a:fld id="{1B6092BA-260B-4145-A0FD-6AD2BAD0B50C}" type="slidenum">
              <a:rPr lang="en-US" altLang="en-US"/>
              <a:pPr/>
              <a:t>‹#›</a:t>
            </a:fld>
            <a:endParaRPr lang="en-US" altLang="en-US"/>
          </a:p>
        </p:txBody>
      </p:sp>
    </p:spTree>
    <p:extLst>
      <p:ext uri="{BB962C8B-B14F-4D97-AF65-F5344CB8AC3E}">
        <p14:creationId xmlns:p14="http://schemas.microsoft.com/office/powerpoint/2010/main" val="428567478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06806-CE1F-43EF-A4B7-F33CD54456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A87456-A737-499D-AACB-8E2D3F9D8017}"/>
              </a:ext>
            </a:extLst>
          </p:cNvPr>
          <p:cNvSpPr>
            <a:spLocks noGrp="1"/>
          </p:cNvSpPr>
          <p:nvPr>
            <p:ph sz="half" idx="1"/>
          </p:nvPr>
        </p:nvSpPr>
        <p:spPr>
          <a:xfrm>
            <a:off x="1182688" y="2017713"/>
            <a:ext cx="3808412" cy="4113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0393EA-1580-4DF1-BCBE-AD75F573E277}"/>
              </a:ext>
            </a:extLst>
          </p:cNvPr>
          <p:cNvSpPr>
            <a:spLocks noGrp="1"/>
          </p:cNvSpPr>
          <p:nvPr>
            <p:ph sz="half" idx="2"/>
          </p:nvPr>
        </p:nvSpPr>
        <p:spPr>
          <a:xfrm>
            <a:off x="5143500" y="2017713"/>
            <a:ext cx="3810000" cy="4113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2B55165B-DD7E-4C54-9D54-DC58BACAD8AB}"/>
              </a:ext>
            </a:extLst>
          </p:cNvPr>
          <p:cNvSpPr>
            <a:spLocks noGrp="1"/>
          </p:cNvSpPr>
          <p:nvPr>
            <p:ph type="sldNum" idx="10"/>
          </p:nvPr>
        </p:nvSpPr>
        <p:spPr>
          <a:xfrm>
            <a:off x="7042150" y="6243638"/>
            <a:ext cx="1903413" cy="455612"/>
          </a:xfrm>
          <a:prstGeom prst="rect">
            <a:avLst/>
          </a:prstGeom>
        </p:spPr>
        <p:txBody>
          <a:bodyPr/>
          <a:lstStyle>
            <a:lvl1pPr>
              <a:defRPr/>
            </a:lvl1pPr>
          </a:lstStyle>
          <a:p>
            <a:fld id="{AA938DBD-1523-47AB-83FE-2309F6043BD0}" type="slidenum">
              <a:rPr lang="en-US" altLang="en-US"/>
              <a:pPr/>
              <a:t>‹#›</a:t>
            </a:fld>
            <a:endParaRPr lang="en-US" altLang="en-US"/>
          </a:p>
        </p:txBody>
      </p:sp>
    </p:spTree>
    <p:extLst>
      <p:ext uri="{BB962C8B-B14F-4D97-AF65-F5344CB8AC3E}">
        <p14:creationId xmlns:p14="http://schemas.microsoft.com/office/powerpoint/2010/main" val="349651157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3D097-F539-4199-BFB0-87A11AEDA19C}"/>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31727F-47E9-497F-A0C3-48A029E89DE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30D207-EA1E-4325-A155-291E6F2D4D3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762B6A-132A-4E2A-A771-417DFADFDD9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B6D397-ED5C-484F-8AC2-3B5882C65BE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D5563C6A-ED88-488A-9905-CF40CB8151EF}"/>
              </a:ext>
            </a:extLst>
          </p:cNvPr>
          <p:cNvSpPr>
            <a:spLocks noGrp="1"/>
          </p:cNvSpPr>
          <p:nvPr>
            <p:ph type="sldNum" idx="10"/>
          </p:nvPr>
        </p:nvSpPr>
        <p:spPr>
          <a:xfrm>
            <a:off x="7042150" y="6243638"/>
            <a:ext cx="1903413" cy="455612"/>
          </a:xfrm>
          <a:prstGeom prst="rect">
            <a:avLst/>
          </a:prstGeom>
        </p:spPr>
        <p:txBody>
          <a:bodyPr/>
          <a:lstStyle>
            <a:lvl1pPr>
              <a:defRPr/>
            </a:lvl1pPr>
          </a:lstStyle>
          <a:p>
            <a:fld id="{C657B743-AEEB-4B01-8EEB-449B5745832E}" type="slidenum">
              <a:rPr lang="en-US" altLang="en-US"/>
              <a:pPr/>
              <a:t>‹#›</a:t>
            </a:fld>
            <a:endParaRPr lang="en-US" altLang="en-US"/>
          </a:p>
        </p:txBody>
      </p:sp>
    </p:spTree>
    <p:extLst>
      <p:ext uri="{BB962C8B-B14F-4D97-AF65-F5344CB8AC3E}">
        <p14:creationId xmlns:p14="http://schemas.microsoft.com/office/powerpoint/2010/main" val="193687662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20E8F-609C-4BF3-B990-22439A35D0B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7E58DA94-E430-4AE2-873F-D8DBDF4BB08E}"/>
              </a:ext>
            </a:extLst>
          </p:cNvPr>
          <p:cNvSpPr>
            <a:spLocks noGrp="1"/>
          </p:cNvSpPr>
          <p:nvPr>
            <p:ph type="sldNum" idx="10"/>
          </p:nvPr>
        </p:nvSpPr>
        <p:spPr>
          <a:xfrm>
            <a:off x="7042150" y="6243638"/>
            <a:ext cx="1903413" cy="455612"/>
          </a:xfrm>
          <a:prstGeom prst="rect">
            <a:avLst/>
          </a:prstGeom>
        </p:spPr>
        <p:txBody>
          <a:bodyPr/>
          <a:lstStyle>
            <a:lvl1pPr>
              <a:defRPr/>
            </a:lvl1pPr>
          </a:lstStyle>
          <a:p>
            <a:fld id="{B13B3A57-2664-41F0-9041-73493871596A}" type="slidenum">
              <a:rPr lang="en-US" altLang="en-US"/>
              <a:pPr/>
              <a:t>‹#›</a:t>
            </a:fld>
            <a:endParaRPr lang="en-US" altLang="en-US"/>
          </a:p>
        </p:txBody>
      </p:sp>
    </p:spTree>
    <p:extLst>
      <p:ext uri="{BB962C8B-B14F-4D97-AF65-F5344CB8AC3E}">
        <p14:creationId xmlns:p14="http://schemas.microsoft.com/office/powerpoint/2010/main" val="1095825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67710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1"/>
            <a:ext cx="640080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1020155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B2FB98-F7D8-4CCF-A9FD-808F349F4C6B}"/>
              </a:ext>
            </a:extLst>
          </p:cNvPr>
          <p:cNvSpPr>
            <a:spLocks noGrp="1"/>
          </p:cNvSpPr>
          <p:nvPr>
            <p:ph type="sldNum" idx="10"/>
          </p:nvPr>
        </p:nvSpPr>
        <p:spPr>
          <a:xfrm>
            <a:off x="7042150" y="6243638"/>
            <a:ext cx="1903413" cy="455612"/>
          </a:xfrm>
          <a:prstGeom prst="rect">
            <a:avLst/>
          </a:prstGeom>
        </p:spPr>
        <p:txBody>
          <a:bodyPr/>
          <a:lstStyle>
            <a:lvl1pPr>
              <a:defRPr/>
            </a:lvl1pPr>
          </a:lstStyle>
          <a:p>
            <a:fld id="{BEB9B9F6-3605-471A-943B-11CCED4A110B}" type="slidenum">
              <a:rPr lang="en-US" altLang="en-US"/>
              <a:pPr/>
              <a:t>‹#›</a:t>
            </a:fld>
            <a:endParaRPr lang="en-US" altLang="en-US"/>
          </a:p>
        </p:txBody>
      </p:sp>
    </p:spTree>
    <p:extLst>
      <p:ext uri="{BB962C8B-B14F-4D97-AF65-F5344CB8AC3E}">
        <p14:creationId xmlns:p14="http://schemas.microsoft.com/office/powerpoint/2010/main" val="107384152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827F-13F9-48D5-A780-29ACDB14041C}"/>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AF90D2-EC5D-45BE-85D7-6EA161CEA96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BA2DD1-BFFE-4897-9688-DB73221016F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CF1E4096-C77E-4C1B-A968-8B2D223CEC71}"/>
              </a:ext>
            </a:extLst>
          </p:cNvPr>
          <p:cNvSpPr>
            <a:spLocks noGrp="1"/>
          </p:cNvSpPr>
          <p:nvPr>
            <p:ph type="sldNum" idx="10"/>
          </p:nvPr>
        </p:nvSpPr>
        <p:spPr>
          <a:xfrm>
            <a:off x="7042150" y="6243638"/>
            <a:ext cx="1903413" cy="455612"/>
          </a:xfrm>
          <a:prstGeom prst="rect">
            <a:avLst/>
          </a:prstGeom>
        </p:spPr>
        <p:txBody>
          <a:bodyPr/>
          <a:lstStyle>
            <a:lvl1pPr>
              <a:defRPr/>
            </a:lvl1pPr>
          </a:lstStyle>
          <a:p>
            <a:fld id="{251FDC77-4A45-455B-9DE1-99ABB47C5D65}" type="slidenum">
              <a:rPr lang="en-US" altLang="en-US"/>
              <a:pPr/>
              <a:t>‹#›</a:t>
            </a:fld>
            <a:endParaRPr lang="en-US" altLang="en-US"/>
          </a:p>
        </p:txBody>
      </p:sp>
    </p:spTree>
    <p:extLst>
      <p:ext uri="{BB962C8B-B14F-4D97-AF65-F5344CB8AC3E}">
        <p14:creationId xmlns:p14="http://schemas.microsoft.com/office/powerpoint/2010/main" val="368590488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9CB3-8897-4724-94D5-C8E32AC18F86}"/>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5EFDCF-60D9-4E34-BF24-850CCF5D84B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6A5C11-FD59-4568-AD15-64F30FFD4B4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2F658BAA-EAE6-4785-8248-8294E690EED1}"/>
              </a:ext>
            </a:extLst>
          </p:cNvPr>
          <p:cNvSpPr>
            <a:spLocks noGrp="1"/>
          </p:cNvSpPr>
          <p:nvPr>
            <p:ph type="sldNum" idx="10"/>
          </p:nvPr>
        </p:nvSpPr>
        <p:spPr>
          <a:xfrm>
            <a:off x="7042150" y="6243638"/>
            <a:ext cx="1903413" cy="455612"/>
          </a:xfrm>
          <a:prstGeom prst="rect">
            <a:avLst/>
          </a:prstGeom>
        </p:spPr>
        <p:txBody>
          <a:bodyPr/>
          <a:lstStyle>
            <a:lvl1pPr>
              <a:defRPr/>
            </a:lvl1pPr>
          </a:lstStyle>
          <a:p>
            <a:fld id="{535AE7D5-FFC0-4313-929E-24C97C93DBBC}" type="slidenum">
              <a:rPr lang="en-US" altLang="en-US"/>
              <a:pPr/>
              <a:t>‹#›</a:t>
            </a:fld>
            <a:endParaRPr lang="en-US" altLang="en-US"/>
          </a:p>
        </p:txBody>
      </p:sp>
    </p:spTree>
    <p:extLst>
      <p:ext uri="{BB962C8B-B14F-4D97-AF65-F5344CB8AC3E}">
        <p14:creationId xmlns:p14="http://schemas.microsoft.com/office/powerpoint/2010/main" val="283967994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846A-935E-4B1B-9FC7-DA7D024C46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D21A80-EFCC-433B-B890-3CF3FEC0F1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4D017D4-76F6-4306-899B-06CE65B5DBC7}"/>
              </a:ext>
            </a:extLst>
          </p:cNvPr>
          <p:cNvSpPr>
            <a:spLocks noGrp="1"/>
          </p:cNvSpPr>
          <p:nvPr>
            <p:ph type="sldNum" idx="10"/>
          </p:nvPr>
        </p:nvSpPr>
        <p:spPr>
          <a:xfrm>
            <a:off x="7042150" y="6243638"/>
            <a:ext cx="1903413" cy="455612"/>
          </a:xfrm>
          <a:prstGeom prst="rect">
            <a:avLst/>
          </a:prstGeom>
        </p:spPr>
        <p:txBody>
          <a:bodyPr/>
          <a:lstStyle>
            <a:lvl1pPr>
              <a:defRPr/>
            </a:lvl1pPr>
          </a:lstStyle>
          <a:p>
            <a:fld id="{27BA4969-B921-4FEF-A18A-887E2525400C}" type="slidenum">
              <a:rPr lang="en-US" altLang="en-US"/>
              <a:pPr/>
              <a:t>‹#›</a:t>
            </a:fld>
            <a:endParaRPr lang="en-US" altLang="en-US"/>
          </a:p>
        </p:txBody>
      </p:sp>
    </p:spTree>
    <p:extLst>
      <p:ext uri="{BB962C8B-B14F-4D97-AF65-F5344CB8AC3E}">
        <p14:creationId xmlns:p14="http://schemas.microsoft.com/office/powerpoint/2010/main" val="1365720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5E3593-3926-400C-A6A6-519A3E60F2CA}"/>
              </a:ext>
            </a:extLst>
          </p:cNvPr>
          <p:cNvSpPr>
            <a:spLocks noGrp="1"/>
          </p:cNvSpPr>
          <p:nvPr>
            <p:ph type="title" orient="vert"/>
          </p:nvPr>
        </p:nvSpPr>
        <p:spPr>
          <a:xfrm>
            <a:off x="7004050" y="214313"/>
            <a:ext cx="1949450" cy="591661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91C12B-872E-496B-A775-64870C7BE001}"/>
              </a:ext>
            </a:extLst>
          </p:cNvPr>
          <p:cNvSpPr>
            <a:spLocks noGrp="1"/>
          </p:cNvSpPr>
          <p:nvPr>
            <p:ph type="body" orient="vert" idx="1"/>
          </p:nvPr>
        </p:nvSpPr>
        <p:spPr>
          <a:xfrm>
            <a:off x="1150938" y="214313"/>
            <a:ext cx="5700712" cy="59166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E5309091-BA28-4340-BA02-29385020B009}"/>
              </a:ext>
            </a:extLst>
          </p:cNvPr>
          <p:cNvSpPr>
            <a:spLocks noGrp="1"/>
          </p:cNvSpPr>
          <p:nvPr>
            <p:ph type="sldNum" idx="10"/>
          </p:nvPr>
        </p:nvSpPr>
        <p:spPr>
          <a:xfrm>
            <a:off x="7042150" y="6243638"/>
            <a:ext cx="1903413" cy="455612"/>
          </a:xfrm>
          <a:prstGeom prst="rect">
            <a:avLst/>
          </a:prstGeom>
        </p:spPr>
        <p:txBody>
          <a:bodyPr/>
          <a:lstStyle>
            <a:lvl1pPr>
              <a:defRPr/>
            </a:lvl1pPr>
          </a:lstStyle>
          <a:p>
            <a:fld id="{BAF22659-22B6-4FC7-8FCC-557307456810}" type="slidenum">
              <a:rPr lang="en-US" altLang="en-US"/>
              <a:pPr/>
              <a:t>‹#›</a:t>
            </a:fld>
            <a:endParaRPr lang="en-US" altLang="en-US"/>
          </a:p>
        </p:txBody>
      </p:sp>
    </p:spTree>
    <p:extLst>
      <p:ext uri="{BB962C8B-B14F-4D97-AF65-F5344CB8AC3E}">
        <p14:creationId xmlns:p14="http://schemas.microsoft.com/office/powerpoint/2010/main" val="422003546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8546" name="Rectangle 2"/>
          <p:cNvSpPr>
            <a:spLocks noGrp="1" noChangeArrowheads="1"/>
          </p:cNvSpPr>
          <p:nvPr>
            <p:ph type="ctrTitle"/>
          </p:nvPr>
        </p:nvSpPr>
        <p:spPr>
          <a:xfrm>
            <a:off x="685800" y="2286000"/>
            <a:ext cx="7772400" cy="1143000"/>
          </a:xfrm>
        </p:spPr>
        <p:txBody>
          <a:bodyPr anchor="b"/>
          <a:lstStyle>
            <a:lvl1pPr>
              <a:defRPr/>
            </a:lvl1pPr>
          </a:lstStyle>
          <a:p>
            <a:r>
              <a:rPr lang="en-US"/>
              <a:t>Click to edit Master title style</a:t>
            </a:r>
          </a:p>
        </p:txBody>
      </p:sp>
      <p:sp>
        <p:nvSpPr>
          <p:cNvPr id="108547" name="Rectangle 3"/>
          <p:cNvSpPr>
            <a:spLocks noGrp="1" noChangeArrowheads="1"/>
          </p:cNvSpPr>
          <p:nvPr>
            <p:ph type="subTitle" idx="1"/>
          </p:nvPr>
        </p:nvSpPr>
        <p:spPr>
          <a:xfrm>
            <a:off x="1371600" y="3886200"/>
            <a:ext cx="6400800" cy="1752600"/>
          </a:xfrm>
        </p:spPr>
        <p:txBody>
          <a:bodyPr/>
          <a:lstStyle>
            <a:lvl1pPr algn="ctr">
              <a:defRPr/>
            </a:lvl1pPr>
          </a:lstStyle>
          <a:p>
            <a:r>
              <a:rPr lang="en-US"/>
              <a:t>Click to edit Master subtitle style</a:t>
            </a:r>
          </a:p>
        </p:txBody>
      </p:sp>
      <p:sp>
        <p:nvSpPr>
          <p:cNvPr id="4" name="Rectangle 6"/>
          <p:cNvSpPr>
            <a:spLocks noGrp="1" noChangeArrowheads="1"/>
          </p:cNvSpPr>
          <p:nvPr>
            <p:ph type="sldNum" sz="quarter" idx="10"/>
          </p:nvPr>
        </p:nvSpPr>
        <p:spPr>
          <a:xfrm>
            <a:off x="6553200" y="6248400"/>
            <a:ext cx="1905000" cy="457200"/>
          </a:xfrm>
          <a:prstGeom prst="rect">
            <a:avLst/>
          </a:prstGeom>
          <a:ln/>
        </p:spPr>
        <p:txBody>
          <a:bodyPr/>
          <a:lstStyle>
            <a:lvl1pPr>
              <a:defRPr/>
            </a:lvl1pPr>
          </a:lstStyle>
          <a:p>
            <a:pPr>
              <a:defRPr/>
            </a:pPr>
            <a:fld id="{A8AB4907-E77F-EB49-B171-E466E7F24E57}" type="slidenum">
              <a:rPr lang="en-US"/>
              <a:pPr>
                <a:defRPr/>
              </a:pPr>
              <a:t>‹#›</a:t>
            </a:fld>
            <a:endParaRPr lang="en-US" dirty="0"/>
          </a:p>
        </p:txBody>
      </p:sp>
    </p:spTree>
    <p:extLst>
      <p:ext uri="{BB962C8B-B14F-4D97-AF65-F5344CB8AC3E}">
        <p14:creationId xmlns:p14="http://schemas.microsoft.com/office/powerpoint/2010/main" val="106138173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553200" y="6248400"/>
            <a:ext cx="1905000" cy="457200"/>
          </a:xfrm>
          <a:prstGeom prst="rect">
            <a:avLst/>
          </a:prstGeom>
          <a:ln/>
        </p:spPr>
        <p:txBody>
          <a:bodyPr/>
          <a:lstStyle>
            <a:lvl1pPr>
              <a:defRPr>
                <a:solidFill>
                  <a:schemeClr val="bg2"/>
                </a:solidFill>
              </a:defRPr>
            </a:lvl1pPr>
          </a:lstStyle>
          <a:p>
            <a:pPr>
              <a:defRPr/>
            </a:pPr>
            <a:fld id="{320BC21B-C7C4-A34A-9672-415215A827D0}" type="slidenum">
              <a:rPr lang="en-US" smtClean="0"/>
              <a:pPr>
                <a:defRPr/>
              </a:pPr>
              <a:t>‹#›</a:t>
            </a:fld>
            <a:endParaRPr lang="en-US" dirty="0"/>
          </a:p>
        </p:txBody>
      </p:sp>
    </p:spTree>
    <p:extLst>
      <p:ext uri="{BB962C8B-B14F-4D97-AF65-F5344CB8AC3E}">
        <p14:creationId xmlns:p14="http://schemas.microsoft.com/office/powerpoint/2010/main" val="236100609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Rectangle 6"/>
          <p:cNvSpPr>
            <a:spLocks noGrp="1" noChangeArrowheads="1"/>
          </p:cNvSpPr>
          <p:nvPr>
            <p:ph type="sldNum" sz="quarter" idx="10"/>
          </p:nvPr>
        </p:nvSpPr>
        <p:spPr>
          <a:xfrm>
            <a:off x="6553200" y="6248400"/>
            <a:ext cx="1905000" cy="457200"/>
          </a:xfrm>
          <a:prstGeom prst="rect">
            <a:avLst/>
          </a:prstGeom>
          <a:ln/>
        </p:spPr>
        <p:txBody>
          <a:bodyPr/>
          <a:lstStyle>
            <a:lvl1pPr>
              <a:defRPr>
                <a:solidFill>
                  <a:schemeClr val="bg2"/>
                </a:solidFill>
              </a:defRPr>
            </a:lvl1pPr>
          </a:lstStyle>
          <a:p>
            <a:pPr>
              <a:defRPr/>
            </a:pPr>
            <a:fld id="{C3E58ABB-BC7F-264A-87A3-47841BEC4651}" type="slidenum">
              <a:rPr lang="en-US" smtClean="0"/>
              <a:pPr>
                <a:defRPr/>
              </a:pPr>
              <a:t>‹#›</a:t>
            </a:fld>
            <a:endParaRPr lang="en-US" dirty="0"/>
          </a:p>
        </p:txBody>
      </p:sp>
    </p:spTree>
    <p:extLst>
      <p:ext uri="{BB962C8B-B14F-4D97-AF65-F5344CB8AC3E}">
        <p14:creationId xmlns:p14="http://schemas.microsoft.com/office/powerpoint/2010/main" val="177225191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titleOnly" preserve="1">
  <p:cSld name="big_title only">
    <p:spTree>
      <p:nvGrpSpPr>
        <p:cNvPr id="1" name=""/>
        <p:cNvGrpSpPr/>
        <p:nvPr/>
      </p:nvGrpSpPr>
      <p:grpSpPr>
        <a:xfrm>
          <a:off x="0" y="0"/>
          <a:ext cx="0" cy="0"/>
          <a:chOff x="0" y="0"/>
          <a:chExt cx="0" cy="0"/>
        </a:xfrm>
      </p:grpSpPr>
      <p:cxnSp>
        <p:nvCxnSpPr>
          <p:cNvPr id="3" name="Straight Connector 5"/>
          <p:cNvCxnSpPr>
            <a:cxnSpLocks noChangeShapeType="1"/>
          </p:cNvCxnSpPr>
          <p:nvPr userDrawn="1"/>
        </p:nvCxnSpPr>
        <p:spPr bwMode="auto">
          <a:xfrm>
            <a:off x="685800" y="1066800"/>
            <a:ext cx="7924800" cy="0"/>
          </a:xfrm>
          <a:prstGeom prst="line">
            <a:avLst/>
          </a:prstGeom>
          <a:noFill/>
          <a:ln w="6350">
            <a:solidFill>
              <a:srgbClr val="000090"/>
            </a:solidFill>
            <a:round/>
            <a:headEnd/>
            <a:tailEnd/>
          </a:ln>
          <a:extLst>
            <a:ext uri="{909E8E84-426E-40dd-AFC4-6F175D3DCCD1}">
              <a14:hiddenFill xmlns:a14="http://schemas.microsoft.com/office/drawing/2010/main" xmlns="">
                <a:noFill/>
              </a14:hiddenFill>
            </a:ext>
          </a:extLst>
        </p:spPr>
      </p:cxnSp>
      <p:sp>
        <p:nvSpPr>
          <p:cNvPr id="2" name="Title 1"/>
          <p:cNvSpPr>
            <a:spLocks noGrp="1"/>
          </p:cNvSpPr>
          <p:nvPr>
            <p:ph type="title" hasCustomPrompt="1"/>
          </p:nvPr>
        </p:nvSpPr>
        <p:spPr>
          <a:xfrm>
            <a:off x="685800" y="50284"/>
            <a:ext cx="7924800" cy="990600"/>
          </a:xfrm>
        </p:spPr>
        <p:txBody>
          <a:bodyPr/>
          <a:lstStyle>
            <a:lvl1pPr algn="l">
              <a:defRPr/>
            </a:lvl1pPr>
          </a:lstStyle>
          <a:p>
            <a:r>
              <a:rPr lang="en-US" dirty="0"/>
              <a:t>click to edit master title style</a:t>
            </a:r>
          </a:p>
        </p:txBody>
      </p:sp>
      <p:sp>
        <p:nvSpPr>
          <p:cNvPr id="4" name="Slide Number Placeholder 3"/>
          <p:cNvSpPr>
            <a:spLocks noGrp="1" noChangeArrowheads="1"/>
          </p:cNvSpPr>
          <p:nvPr>
            <p:ph type="sldNum" sz="quarter" idx="10"/>
          </p:nvPr>
        </p:nvSpPr>
        <p:spPr>
          <a:xfrm>
            <a:off x="6553200" y="6248400"/>
            <a:ext cx="1905000" cy="457200"/>
          </a:xfrm>
          <a:prstGeom prst="rect">
            <a:avLst/>
          </a:prstGeom>
        </p:spPr>
        <p:txBody>
          <a:bodyPr/>
          <a:lstStyle>
            <a:lvl1pPr>
              <a:defRPr/>
            </a:lvl1pPr>
          </a:lstStyle>
          <a:p>
            <a:pPr>
              <a:defRPr/>
            </a:pPr>
            <a:fld id="{AEE540CE-C631-B246-BCF3-07537ECC1321}" type="slidenum">
              <a:rPr lang="en-US"/>
              <a:pPr>
                <a:defRPr/>
              </a:pPr>
              <a:t>‹#›</a:t>
            </a:fld>
            <a:endParaRPr lang="en-US" dirty="0"/>
          </a:p>
        </p:txBody>
      </p:sp>
    </p:spTree>
    <p:extLst>
      <p:ext uri="{BB962C8B-B14F-4D97-AF65-F5344CB8AC3E}">
        <p14:creationId xmlns:p14="http://schemas.microsoft.com/office/powerpoint/2010/main" val="336590572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6553200" y="6248400"/>
            <a:ext cx="1905000" cy="457200"/>
          </a:xfrm>
          <a:prstGeom prst="rect">
            <a:avLst/>
          </a:prstGeom>
        </p:spPr>
        <p:txBody>
          <a:bodyPr/>
          <a:lstStyle>
            <a:lvl1pPr>
              <a:defRPr>
                <a:solidFill>
                  <a:schemeClr val="bg2"/>
                </a:solidFill>
              </a:defRPr>
            </a:lvl1pPr>
          </a:lstStyle>
          <a:p>
            <a:pPr>
              <a:defRPr/>
            </a:pPr>
            <a:fld id="{24F89A7D-5C64-FC41-B457-AE1E45C32AF9}" type="slidenum">
              <a:rPr lang="en-US" smtClean="0"/>
              <a:pPr>
                <a:defRPr/>
              </a:pPr>
              <a:t>‹#›</a:t>
            </a:fld>
            <a:endParaRPr lang="en-US" dirty="0"/>
          </a:p>
        </p:txBody>
      </p:sp>
    </p:spTree>
    <p:extLst>
      <p:ext uri="{BB962C8B-B14F-4D97-AF65-F5344CB8AC3E}">
        <p14:creationId xmlns:p14="http://schemas.microsoft.com/office/powerpoint/2010/main" val="32512704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1.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theme" Target="../theme/theme10.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02.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5" Type="http://schemas.openxmlformats.org/officeDocument/2006/relationships/slideLayout" Target="../slideLayouts/slideLayout99.xml"/><Relationship Id="rId4" Type="http://schemas.openxmlformats.org/officeDocument/2006/relationships/slideLayout" Target="../slideLayouts/slideLayout98.xml"/><Relationship Id="rId9"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10.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5" Type="http://schemas.openxmlformats.org/officeDocument/2006/relationships/slideLayout" Target="../slideLayouts/slideLayout107.xml"/><Relationship Id="rId4" Type="http://schemas.openxmlformats.org/officeDocument/2006/relationships/slideLayout" Target="../slideLayouts/slideLayout106.xml"/><Relationship Id="rId9"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3.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4.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6.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7.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theme" Target="../theme/theme8.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theme" Target="../theme/theme9.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85430"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sp>
        <p:nvSpPr>
          <p:cNvPr id="2" name="Title Placeholder 1"/>
          <p:cNvSpPr>
            <a:spLocks noGrp="1"/>
          </p:cNvSpPr>
          <p:nvPr>
            <p:ph type="title"/>
          </p:nvPr>
        </p:nvSpPr>
        <p:spPr>
          <a:xfrm>
            <a:off x="404622" y="355881"/>
            <a:ext cx="8497589" cy="707981"/>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404622" y="1435608"/>
            <a:ext cx="3312414"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12/20/2021</a:t>
            </a:fld>
            <a:endParaRPr lang="en-US" dirty="0"/>
          </a:p>
        </p:txBody>
      </p:sp>
      <p:sp>
        <p:nvSpPr>
          <p:cNvPr id="5"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281928" y="6203953"/>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a:cxnSpLocks/>
          </p:cNvCxnSpPr>
          <p:nvPr userDrawn="1"/>
        </p:nvCxnSpPr>
        <p:spPr>
          <a:xfrm>
            <a:off x="243988" y="1170016"/>
            <a:ext cx="8645036"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685800" rtl="0" eaLnBrk="1" latinLnBrk="0" hangingPunct="1">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50000"/>
        </a:lnSpc>
        <a:spcBef>
          <a:spcPts val="750"/>
        </a:spcBef>
        <a:spcAft>
          <a:spcPts val="900"/>
        </a:spcAft>
        <a:buFontTx/>
        <a:buNone/>
        <a:defRPr lang="en-US" sz="900" kern="1200" dirty="0">
          <a:solidFill>
            <a:schemeClr val="tx1"/>
          </a:solidFill>
          <a:latin typeface="+mn-lt"/>
          <a:ea typeface="+mn-ea"/>
          <a:cs typeface="+mn-cs"/>
        </a:defRPr>
      </a:lvl1pPr>
      <a:lvl2pPr marL="1714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2pPr>
      <a:lvl3pPr marL="5143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3pPr>
      <a:lvl4pPr marL="8572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4pPr>
      <a:lvl5pPr marL="12001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1" name="Rectangle 7">
            <a:extLst>
              <a:ext uri="{FF2B5EF4-FFF2-40B4-BE49-F238E27FC236}">
                <a16:creationId xmlns:a16="http://schemas.microsoft.com/office/drawing/2014/main" id="{285A9F81-FCD6-4DC6-B7A1-E29A1E099729}"/>
              </a:ext>
            </a:extLst>
          </p:cNvPr>
          <p:cNvSpPr>
            <a:spLocks noChangeArrowheads="1"/>
          </p:cNvSpPr>
          <p:nvPr/>
        </p:nvSpPr>
        <p:spPr bwMode="auto">
          <a:xfrm>
            <a:off x="442913" y="1781175"/>
            <a:ext cx="8226425" cy="31750"/>
          </a:xfrm>
          <a:prstGeom prst="rect">
            <a:avLst/>
          </a:prstGeom>
          <a:gradFill rotWithShape="0">
            <a:gsLst>
              <a:gs pos="0">
                <a:srgbClr val="FFFFFF"/>
              </a:gs>
              <a:gs pos="100000">
                <a:srgbClr val="808080"/>
              </a:gs>
            </a:gsLst>
            <a:lin ang="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2" name="Rectangle 8">
            <a:extLst>
              <a:ext uri="{FF2B5EF4-FFF2-40B4-BE49-F238E27FC236}">
                <a16:creationId xmlns:a16="http://schemas.microsoft.com/office/drawing/2014/main" id="{0F550ED4-02AF-4A44-975E-AD74CF95EA87}"/>
              </a:ext>
            </a:extLst>
          </p:cNvPr>
          <p:cNvSpPr>
            <a:spLocks noGrp="1" noChangeArrowheads="1"/>
          </p:cNvSpPr>
          <p:nvPr>
            <p:ph type="title"/>
          </p:nvPr>
        </p:nvSpPr>
        <p:spPr bwMode="auto">
          <a:xfrm>
            <a:off x="1150938" y="214313"/>
            <a:ext cx="7791450" cy="146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1033" name="Rectangle 9">
            <a:extLst>
              <a:ext uri="{FF2B5EF4-FFF2-40B4-BE49-F238E27FC236}">
                <a16:creationId xmlns:a16="http://schemas.microsoft.com/office/drawing/2014/main" id="{FA6BC11B-7E6B-4ED4-AD92-B24BA2E75DD9}"/>
              </a:ext>
            </a:extLst>
          </p:cNvPr>
          <p:cNvSpPr>
            <a:spLocks noGrp="1" noChangeArrowheads="1"/>
          </p:cNvSpPr>
          <p:nvPr>
            <p:ph type="body" idx="1"/>
          </p:nvPr>
        </p:nvSpPr>
        <p:spPr bwMode="auto">
          <a:xfrm>
            <a:off x="1182688" y="2017713"/>
            <a:ext cx="7770812" cy="411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34" name="Text Box 10">
            <a:extLst>
              <a:ext uri="{FF2B5EF4-FFF2-40B4-BE49-F238E27FC236}">
                <a16:creationId xmlns:a16="http://schemas.microsoft.com/office/drawing/2014/main" id="{032FC7BA-1354-4902-A416-3E917EB834AA}"/>
              </a:ext>
            </a:extLst>
          </p:cNvPr>
          <p:cNvSpPr txBox="1">
            <a:spLocks noChangeArrowheads="1"/>
          </p:cNvSpPr>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5" name="Text Box 11">
            <a:extLst>
              <a:ext uri="{FF2B5EF4-FFF2-40B4-BE49-F238E27FC236}">
                <a16:creationId xmlns:a16="http://schemas.microsoft.com/office/drawing/2014/main" id="{EEF2C5D0-852B-495F-8FCF-97E0EA45DAA7}"/>
              </a:ext>
            </a:extLst>
          </p:cNvPr>
          <p:cNvSpPr txBox="1">
            <a:spLocks noChangeArrowheads="1"/>
          </p:cNvSpPr>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466825696"/>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515F7B"/>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515F7B"/>
          </a:solidFill>
          <a:latin typeface="Tahoma" panose="020B0604030504040204" pitchFamily="34" charset="0"/>
          <a:cs typeface="Arial" panose="020B0604020202020204" pitchFamily="34"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515F7B"/>
          </a:solidFill>
          <a:latin typeface="Tahoma" panose="020B0604030504040204" pitchFamily="34" charset="0"/>
          <a:cs typeface="Arial" panose="020B0604020202020204" pitchFamily="34"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515F7B"/>
          </a:solidFill>
          <a:latin typeface="Tahoma" panose="020B0604030504040204" pitchFamily="34" charset="0"/>
          <a:cs typeface="Arial" panose="020B0604020202020204" pitchFamily="34"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515F7B"/>
          </a:solidFill>
          <a:latin typeface="Tahoma" panose="020B0604030504040204" pitchFamily="34" charset="0"/>
          <a:cs typeface="Arial" panose="020B0604020202020204" pitchFamily="34" charset="0"/>
        </a:defRPr>
      </a:lvl5pPr>
      <a:lvl6pPr marL="25146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515F7B"/>
          </a:solidFill>
          <a:latin typeface="Tahoma" panose="020B0604030504040204" pitchFamily="34" charset="0"/>
          <a:cs typeface="Arial" panose="020B0604020202020204" pitchFamily="34" charset="0"/>
        </a:defRPr>
      </a:lvl6pPr>
      <a:lvl7pPr marL="29718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515F7B"/>
          </a:solidFill>
          <a:latin typeface="Tahoma" panose="020B0604030504040204" pitchFamily="34" charset="0"/>
          <a:cs typeface="Arial" panose="020B0604020202020204" pitchFamily="34" charset="0"/>
        </a:defRPr>
      </a:lvl7pPr>
      <a:lvl8pPr marL="3429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515F7B"/>
          </a:solidFill>
          <a:latin typeface="Tahoma" panose="020B0604030504040204" pitchFamily="34" charset="0"/>
          <a:cs typeface="Arial" panose="020B0604020202020204" pitchFamily="34" charset="0"/>
        </a:defRPr>
      </a:lvl8pPr>
      <a:lvl9pPr marL="3886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515F7B"/>
          </a:solidFill>
          <a:latin typeface="Tahoma" panose="020B0604030504040204" pitchFamily="34" charset="0"/>
          <a:cs typeface="Arial" panose="020B0604020202020204" pitchFamily="34"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0"/>
            <a:ext cx="79248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609600"/>
            <a:ext cx="7924800" cy="548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7799618"/>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Lst>
  <p:hf hdr="0" ftr="0" dt="0"/>
  <p:txStyles>
    <p:titleStyle>
      <a:lvl1pPr algn="l" rtl="0" eaLnBrk="0" fontAlgn="base" hangingPunct="0">
        <a:spcBef>
          <a:spcPct val="0"/>
        </a:spcBef>
        <a:spcAft>
          <a:spcPct val="0"/>
        </a:spcAft>
        <a:defRPr sz="4000" b="1">
          <a:solidFill>
            <a:srgbClr val="0033CC"/>
          </a:solidFill>
          <a:effectLst>
            <a:outerShdw blurRad="38100" dist="38100" dir="2700000" algn="tl">
              <a:srgbClr val="000000">
                <a:alpha val="43137"/>
              </a:srgbClr>
            </a:outerShdw>
          </a:effectLst>
          <a:latin typeface="Times" panose="02020603050405020304" pitchFamily="18" charset="0"/>
          <a:ea typeface="Times" panose="02020603050405020304" pitchFamily="18" charset="0"/>
          <a:cs typeface="Times" panose="02020603050405020304" pitchFamily="18" charset="0"/>
        </a:defRPr>
      </a:lvl1pPr>
      <a:lvl2pPr algn="r" rtl="0" eaLnBrk="0" fontAlgn="base" hangingPunct="0">
        <a:spcBef>
          <a:spcPct val="0"/>
        </a:spcBef>
        <a:spcAft>
          <a:spcPct val="0"/>
        </a:spcAft>
        <a:defRPr sz="2800">
          <a:solidFill>
            <a:srgbClr val="0033CC"/>
          </a:solidFill>
          <a:latin typeface="Garamond" charset="0"/>
          <a:ea typeface="Gill Sans" charset="0"/>
          <a:cs typeface="Osaka" charset="-128"/>
        </a:defRPr>
      </a:lvl2pPr>
      <a:lvl3pPr algn="r" rtl="0" eaLnBrk="0" fontAlgn="base" hangingPunct="0">
        <a:spcBef>
          <a:spcPct val="0"/>
        </a:spcBef>
        <a:spcAft>
          <a:spcPct val="0"/>
        </a:spcAft>
        <a:defRPr sz="2800">
          <a:solidFill>
            <a:srgbClr val="0033CC"/>
          </a:solidFill>
          <a:latin typeface="Garamond" charset="0"/>
          <a:ea typeface="Gill Sans" charset="0"/>
          <a:cs typeface="Osaka" charset="-128"/>
        </a:defRPr>
      </a:lvl3pPr>
      <a:lvl4pPr algn="r" rtl="0" eaLnBrk="0" fontAlgn="base" hangingPunct="0">
        <a:spcBef>
          <a:spcPct val="0"/>
        </a:spcBef>
        <a:spcAft>
          <a:spcPct val="0"/>
        </a:spcAft>
        <a:defRPr sz="2800">
          <a:solidFill>
            <a:srgbClr val="0033CC"/>
          </a:solidFill>
          <a:latin typeface="Garamond" charset="0"/>
          <a:ea typeface="Gill Sans" charset="0"/>
          <a:cs typeface="Osaka" charset="-128"/>
        </a:defRPr>
      </a:lvl4pPr>
      <a:lvl5pPr algn="r" rtl="0" eaLnBrk="0" fontAlgn="base" hangingPunct="0">
        <a:spcBef>
          <a:spcPct val="0"/>
        </a:spcBef>
        <a:spcAft>
          <a:spcPct val="0"/>
        </a:spcAft>
        <a:defRPr sz="2800">
          <a:solidFill>
            <a:srgbClr val="0033CC"/>
          </a:solidFill>
          <a:latin typeface="Garamond" charset="0"/>
          <a:ea typeface="Gill Sans" charset="0"/>
          <a:cs typeface="Osaka" charset="-128"/>
        </a:defRPr>
      </a:lvl5pPr>
      <a:lvl6pPr marL="457200" algn="ctr" rtl="0" fontAlgn="base">
        <a:spcBef>
          <a:spcPct val="0"/>
        </a:spcBef>
        <a:spcAft>
          <a:spcPct val="0"/>
        </a:spcAft>
        <a:defRPr sz="4400">
          <a:solidFill>
            <a:srgbClr val="0033CC"/>
          </a:solidFill>
          <a:latin typeface="Gill Sans" charset="0"/>
          <a:ea typeface="Osaka" charset="-128"/>
          <a:cs typeface="Osaka" charset="-128"/>
        </a:defRPr>
      </a:lvl6pPr>
      <a:lvl7pPr marL="914400" algn="ctr" rtl="0" fontAlgn="base">
        <a:spcBef>
          <a:spcPct val="0"/>
        </a:spcBef>
        <a:spcAft>
          <a:spcPct val="0"/>
        </a:spcAft>
        <a:defRPr sz="4400">
          <a:solidFill>
            <a:srgbClr val="0033CC"/>
          </a:solidFill>
          <a:latin typeface="Gill Sans" charset="0"/>
          <a:ea typeface="Osaka" charset="-128"/>
          <a:cs typeface="Osaka" charset="-128"/>
        </a:defRPr>
      </a:lvl7pPr>
      <a:lvl8pPr marL="1371600" algn="ctr" rtl="0" fontAlgn="base">
        <a:spcBef>
          <a:spcPct val="0"/>
        </a:spcBef>
        <a:spcAft>
          <a:spcPct val="0"/>
        </a:spcAft>
        <a:defRPr sz="4400">
          <a:solidFill>
            <a:srgbClr val="0033CC"/>
          </a:solidFill>
          <a:latin typeface="Gill Sans" charset="0"/>
          <a:ea typeface="Osaka" charset="-128"/>
          <a:cs typeface="Osaka" charset="-128"/>
        </a:defRPr>
      </a:lvl8pPr>
      <a:lvl9pPr marL="1828800" algn="ctr" rtl="0" fontAlgn="base">
        <a:spcBef>
          <a:spcPct val="0"/>
        </a:spcBef>
        <a:spcAft>
          <a:spcPct val="0"/>
        </a:spcAft>
        <a:defRPr sz="4400">
          <a:solidFill>
            <a:srgbClr val="0033CC"/>
          </a:solidFill>
          <a:latin typeface="Gill Sans" charset="0"/>
          <a:ea typeface="Osaka" charset="-128"/>
          <a:cs typeface="Osaka" charset="-128"/>
        </a:defRPr>
      </a:lvl9pPr>
    </p:titleStyle>
    <p:bodyStyle>
      <a:lvl1pPr marL="342900" indent="-342900" algn="l" rtl="0" eaLnBrk="0" fontAlgn="base" hangingPunct="0">
        <a:spcBef>
          <a:spcPct val="20000"/>
        </a:spcBef>
        <a:spcAft>
          <a:spcPct val="0"/>
        </a:spcAft>
        <a:defRPr sz="3200">
          <a:solidFill>
            <a:schemeClr val="tx1"/>
          </a:solidFill>
          <a:latin typeface="+mn-lt"/>
          <a:ea typeface="Courier New"/>
          <a:cs typeface="Gill Sans"/>
        </a:defRPr>
      </a:lvl1pPr>
      <a:lvl2pPr marL="454025" indent="3175" algn="l" rtl="0" eaLnBrk="0" fontAlgn="base" hangingPunct="0">
        <a:spcBef>
          <a:spcPct val="20000"/>
        </a:spcBef>
        <a:spcAft>
          <a:spcPct val="0"/>
        </a:spcAft>
        <a:defRPr sz="2800">
          <a:solidFill>
            <a:schemeClr val="tx1"/>
          </a:solidFill>
          <a:latin typeface="+mn-lt"/>
          <a:ea typeface="Gill Sans"/>
          <a:cs typeface="Gill Sans"/>
        </a:defRPr>
      </a:lvl2pPr>
      <a:lvl3pPr marL="909638" indent="4763" algn="l" rtl="0" eaLnBrk="0" fontAlgn="base" hangingPunct="0">
        <a:spcBef>
          <a:spcPct val="20000"/>
        </a:spcBef>
        <a:spcAft>
          <a:spcPct val="0"/>
        </a:spcAft>
        <a:defRPr sz="2400">
          <a:solidFill>
            <a:schemeClr val="tx1"/>
          </a:solidFill>
          <a:latin typeface="+mn-lt"/>
          <a:ea typeface="Gill Sans"/>
          <a:cs typeface="Gill Sans"/>
        </a:defRPr>
      </a:lvl3pPr>
      <a:lvl4pPr marL="1376363" indent="-4763" algn="l" rtl="0" eaLnBrk="0" fontAlgn="base" hangingPunct="0">
        <a:spcBef>
          <a:spcPct val="20000"/>
        </a:spcBef>
        <a:spcAft>
          <a:spcPct val="0"/>
        </a:spcAft>
        <a:defRPr sz="2000">
          <a:solidFill>
            <a:schemeClr val="tx1"/>
          </a:solidFill>
          <a:latin typeface="+mn-lt"/>
          <a:ea typeface="Gill Sans"/>
          <a:cs typeface="Gill Sans"/>
        </a:defRPr>
      </a:lvl4pPr>
      <a:lvl5pPr marL="1831975" indent="-3175" algn="l" rtl="0" eaLnBrk="0" fontAlgn="base" hangingPunct="0">
        <a:spcBef>
          <a:spcPct val="20000"/>
        </a:spcBef>
        <a:spcAft>
          <a:spcPct val="0"/>
        </a:spcAft>
        <a:defRPr sz="2000">
          <a:solidFill>
            <a:schemeClr val="tx1"/>
          </a:solidFill>
          <a:latin typeface="+mn-lt"/>
          <a:ea typeface="Gill Sans"/>
          <a:cs typeface="Gill Sans"/>
        </a:defRPr>
      </a:lvl5pPr>
      <a:lvl6pPr marL="2289175" indent="-3175" algn="l" rtl="0" fontAlgn="base">
        <a:spcBef>
          <a:spcPct val="20000"/>
        </a:spcBef>
        <a:spcAft>
          <a:spcPct val="0"/>
        </a:spcAft>
        <a:defRPr sz="2000">
          <a:solidFill>
            <a:schemeClr val="tx1"/>
          </a:solidFill>
          <a:latin typeface="+mn-lt"/>
          <a:ea typeface="+mn-ea"/>
          <a:cs typeface="+mn-cs"/>
        </a:defRPr>
      </a:lvl6pPr>
      <a:lvl7pPr marL="2746375" indent="-3175" algn="l" rtl="0" fontAlgn="base">
        <a:spcBef>
          <a:spcPct val="20000"/>
        </a:spcBef>
        <a:spcAft>
          <a:spcPct val="0"/>
        </a:spcAft>
        <a:defRPr sz="2000">
          <a:solidFill>
            <a:schemeClr val="tx1"/>
          </a:solidFill>
          <a:latin typeface="+mn-lt"/>
          <a:ea typeface="+mn-ea"/>
          <a:cs typeface="+mn-cs"/>
        </a:defRPr>
      </a:lvl7pPr>
      <a:lvl8pPr marL="3203575" indent="-3175" algn="l" rtl="0" fontAlgn="base">
        <a:spcBef>
          <a:spcPct val="20000"/>
        </a:spcBef>
        <a:spcAft>
          <a:spcPct val="0"/>
        </a:spcAft>
        <a:defRPr sz="2000">
          <a:solidFill>
            <a:schemeClr val="tx1"/>
          </a:solidFill>
          <a:latin typeface="+mn-lt"/>
          <a:ea typeface="+mn-ea"/>
          <a:cs typeface="+mn-cs"/>
        </a:defRPr>
      </a:lvl8pPr>
      <a:lvl9pPr marL="3660775" indent="-3175" algn="l" rtl="0" fontAlgn="base">
        <a:spcBef>
          <a:spcPct val="20000"/>
        </a:spcBef>
        <a:spcAft>
          <a:spcPct val="0"/>
        </a:spcAft>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0"/>
            <a:ext cx="79248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609600"/>
            <a:ext cx="7924800" cy="548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752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bg2"/>
                </a:solidFill>
                <a:ea typeface="Courier New"/>
                <a:cs typeface="Gill Sans" charset="0"/>
              </a:defRPr>
            </a:lvl1pPr>
          </a:lstStyle>
          <a:p>
            <a:pPr>
              <a:defRPr/>
            </a:pPr>
            <a:fld id="{E8EDE22B-2430-B14E-BA1A-5B8E17F3938A}" type="slidenum">
              <a:rPr lang="en-US" smtClean="0"/>
              <a:pPr>
                <a:defRPr/>
              </a:pPr>
              <a:t>‹#›</a:t>
            </a:fld>
            <a:endParaRPr lang="en-US" dirty="0"/>
          </a:p>
        </p:txBody>
      </p:sp>
      <p:cxnSp>
        <p:nvCxnSpPr>
          <p:cNvPr id="1029" name="Straight Connector 7"/>
          <p:cNvCxnSpPr>
            <a:cxnSpLocks noChangeShapeType="1"/>
          </p:cNvCxnSpPr>
          <p:nvPr userDrawn="1"/>
        </p:nvCxnSpPr>
        <p:spPr bwMode="auto">
          <a:xfrm>
            <a:off x="685800" y="573088"/>
            <a:ext cx="7924800" cy="1587"/>
          </a:xfrm>
          <a:prstGeom prst="line">
            <a:avLst/>
          </a:prstGeom>
          <a:noFill/>
          <a:ln w="12700">
            <a:solidFill>
              <a:srgbClr val="000090"/>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4041807099"/>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Lst>
  <p:hf hdr="0" ftr="0" dt="0"/>
  <p:txStyles>
    <p:titleStyle>
      <a:lvl1pPr algn="r" rtl="0" eaLnBrk="0" fontAlgn="base" hangingPunct="0">
        <a:spcBef>
          <a:spcPct val="0"/>
        </a:spcBef>
        <a:spcAft>
          <a:spcPct val="0"/>
        </a:spcAft>
        <a:defRPr sz="2800">
          <a:solidFill>
            <a:srgbClr val="0033CC"/>
          </a:solidFill>
          <a:latin typeface="Garamond"/>
          <a:ea typeface="Gill Sans"/>
          <a:cs typeface="Garamond"/>
        </a:defRPr>
      </a:lvl1pPr>
      <a:lvl2pPr algn="r" rtl="0" eaLnBrk="0" fontAlgn="base" hangingPunct="0">
        <a:spcBef>
          <a:spcPct val="0"/>
        </a:spcBef>
        <a:spcAft>
          <a:spcPct val="0"/>
        </a:spcAft>
        <a:defRPr sz="2800">
          <a:solidFill>
            <a:srgbClr val="0033CC"/>
          </a:solidFill>
          <a:latin typeface="Garamond" charset="0"/>
          <a:ea typeface="Gill Sans" charset="0"/>
          <a:cs typeface="Osaka" charset="-128"/>
        </a:defRPr>
      </a:lvl2pPr>
      <a:lvl3pPr algn="r" rtl="0" eaLnBrk="0" fontAlgn="base" hangingPunct="0">
        <a:spcBef>
          <a:spcPct val="0"/>
        </a:spcBef>
        <a:spcAft>
          <a:spcPct val="0"/>
        </a:spcAft>
        <a:defRPr sz="2800">
          <a:solidFill>
            <a:srgbClr val="0033CC"/>
          </a:solidFill>
          <a:latin typeface="Garamond" charset="0"/>
          <a:ea typeface="Gill Sans" charset="0"/>
          <a:cs typeface="Osaka" charset="-128"/>
        </a:defRPr>
      </a:lvl3pPr>
      <a:lvl4pPr algn="r" rtl="0" eaLnBrk="0" fontAlgn="base" hangingPunct="0">
        <a:spcBef>
          <a:spcPct val="0"/>
        </a:spcBef>
        <a:spcAft>
          <a:spcPct val="0"/>
        </a:spcAft>
        <a:defRPr sz="2800">
          <a:solidFill>
            <a:srgbClr val="0033CC"/>
          </a:solidFill>
          <a:latin typeface="Garamond" charset="0"/>
          <a:ea typeface="Gill Sans" charset="0"/>
          <a:cs typeface="Osaka" charset="-128"/>
        </a:defRPr>
      </a:lvl4pPr>
      <a:lvl5pPr algn="r" rtl="0" eaLnBrk="0" fontAlgn="base" hangingPunct="0">
        <a:spcBef>
          <a:spcPct val="0"/>
        </a:spcBef>
        <a:spcAft>
          <a:spcPct val="0"/>
        </a:spcAft>
        <a:defRPr sz="2800">
          <a:solidFill>
            <a:srgbClr val="0033CC"/>
          </a:solidFill>
          <a:latin typeface="Garamond" charset="0"/>
          <a:ea typeface="Gill Sans" charset="0"/>
          <a:cs typeface="Osaka" charset="-128"/>
        </a:defRPr>
      </a:lvl5pPr>
      <a:lvl6pPr marL="457200" algn="ctr" rtl="0" fontAlgn="base">
        <a:spcBef>
          <a:spcPct val="0"/>
        </a:spcBef>
        <a:spcAft>
          <a:spcPct val="0"/>
        </a:spcAft>
        <a:defRPr sz="4400">
          <a:solidFill>
            <a:srgbClr val="0033CC"/>
          </a:solidFill>
          <a:latin typeface="Gill Sans" charset="0"/>
          <a:ea typeface="Osaka" charset="-128"/>
          <a:cs typeface="Osaka" charset="-128"/>
        </a:defRPr>
      </a:lvl6pPr>
      <a:lvl7pPr marL="914400" algn="ctr" rtl="0" fontAlgn="base">
        <a:spcBef>
          <a:spcPct val="0"/>
        </a:spcBef>
        <a:spcAft>
          <a:spcPct val="0"/>
        </a:spcAft>
        <a:defRPr sz="4400">
          <a:solidFill>
            <a:srgbClr val="0033CC"/>
          </a:solidFill>
          <a:latin typeface="Gill Sans" charset="0"/>
          <a:ea typeface="Osaka" charset="-128"/>
          <a:cs typeface="Osaka" charset="-128"/>
        </a:defRPr>
      </a:lvl7pPr>
      <a:lvl8pPr marL="1371600" algn="ctr" rtl="0" fontAlgn="base">
        <a:spcBef>
          <a:spcPct val="0"/>
        </a:spcBef>
        <a:spcAft>
          <a:spcPct val="0"/>
        </a:spcAft>
        <a:defRPr sz="4400">
          <a:solidFill>
            <a:srgbClr val="0033CC"/>
          </a:solidFill>
          <a:latin typeface="Gill Sans" charset="0"/>
          <a:ea typeface="Osaka" charset="-128"/>
          <a:cs typeface="Osaka" charset="-128"/>
        </a:defRPr>
      </a:lvl8pPr>
      <a:lvl9pPr marL="1828800" algn="ctr" rtl="0" fontAlgn="base">
        <a:spcBef>
          <a:spcPct val="0"/>
        </a:spcBef>
        <a:spcAft>
          <a:spcPct val="0"/>
        </a:spcAft>
        <a:defRPr sz="4400">
          <a:solidFill>
            <a:srgbClr val="0033CC"/>
          </a:solidFill>
          <a:latin typeface="Gill Sans" charset="0"/>
          <a:ea typeface="Osaka" charset="-128"/>
          <a:cs typeface="Osaka" charset="-128"/>
        </a:defRPr>
      </a:lvl9pPr>
    </p:titleStyle>
    <p:bodyStyle>
      <a:lvl1pPr marL="342900" indent="-342900" algn="l" rtl="0" eaLnBrk="0" fontAlgn="base" hangingPunct="0">
        <a:spcBef>
          <a:spcPct val="20000"/>
        </a:spcBef>
        <a:spcAft>
          <a:spcPct val="0"/>
        </a:spcAft>
        <a:defRPr sz="3200">
          <a:solidFill>
            <a:schemeClr val="tx1"/>
          </a:solidFill>
          <a:latin typeface="+mn-lt"/>
          <a:ea typeface="Courier New"/>
          <a:cs typeface="Gill Sans"/>
        </a:defRPr>
      </a:lvl1pPr>
      <a:lvl2pPr marL="454025" indent="3175" algn="l" rtl="0" eaLnBrk="0" fontAlgn="base" hangingPunct="0">
        <a:spcBef>
          <a:spcPct val="20000"/>
        </a:spcBef>
        <a:spcAft>
          <a:spcPct val="0"/>
        </a:spcAft>
        <a:defRPr sz="2800">
          <a:solidFill>
            <a:schemeClr val="tx1"/>
          </a:solidFill>
          <a:latin typeface="+mn-lt"/>
          <a:ea typeface="Gill Sans"/>
          <a:cs typeface="Gill Sans"/>
        </a:defRPr>
      </a:lvl2pPr>
      <a:lvl3pPr marL="909638" indent="4763" algn="l" rtl="0" eaLnBrk="0" fontAlgn="base" hangingPunct="0">
        <a:spcBef>
          <a:spcPct val="20000"/>
        </a:spcBef>
        <a:spcAft>
          <a:spcPct val="0"/>
        </a:spcAft>
        <a:defRPr sz="2400">
          <a:solidFill>
            <a:schemeClr val="tx1"/>
          </a:solidFill>
          <a:latin typeface="+mn-lt"/>
          <a:ea typeface="Gill Sans"/>
          <a:cs typeface="Gill Sans"/>
        </a:defRPr>
      </a:lvl3pPr>
      <a:lvl4pPr marL="1376363" indent="-4763" algn="l" rtl="0" eaLnBrk="0" fontAlgn="base" hangingPunct="0">
        <a:spcBef>
          <a:spcPct val="20000"/>
        </a:spcBef>
        <a:spcAft>
          <a:spcPct val="0"/>
        </a:spcAft>
        <a:defRPr sz="2000">
          <a:solidFill>
            <a:schemeClr val="tx1"/>
          </a:solidFill>
          <a:latin typeface="+mn-lt"/>
          <a:ea typeface="Gill Sans"/>
          <a:cs typeface="Gill Sans"/>
        </a:defRPr>
      </a:lvl4pPr>
      <a:lvl5pPr marL="1831975" indent="-3175" algn="l" rtl="0" eaLnBrk="0" fontAlgn="base" hangingPunct="0">
        <a:spcBef>
          <a:spcPct val="20000"/>
        </a:spcBef>
        <a:spcAft>
          <a:spcPct val="0"/>
        </a:spcAft>
        <a:defRPr sz="2000">
          <a:solidFill>
            <a:schemeClr val="tx1"/>
          </a:solidFill>
          <a:latin typeface="+mn-lt"/>
          <a:ea typeface="Gill Sans"/>
          <a:cs typeface="Gill Sans"/>
        </a:defRPr>
      </a:lvl5pPr>
      <a:lvl6pPr marL="2289175" indent="-3175" algn="l" rtl="0" fontAlgn="base">
        <a:spcBef>
          <a:spcPct val="20000"/>
        </a:spcBef>
        <a:spcAft>
          <a:spcPct val="0"/>
        </a:spcAft>
        <a:defRPr sz="2000">
          <a:solidFill>
            <a:schemeClr val="tx1"/>
          </a:solidFill>
          <a:latin typeface="+mn-lt"/>
          <a:ea typeface="+mn-ea"/>
          <a:cs typeface="+mn-cs"/>
        </a:defRPr>
      </a:lvl6pPr>
      <a:lvl7pPr marL="2746375" indent="-3175" algn="l" rtl="0" fontAlgn="base">
        <a:spcBef>
          <a:spcPct val="20000"/>
        </a:spcBef>
        <a:spcAft>
          <a:spcPct val="0"/>
        </a:spcAft>
        <a:defRPr sz="2000">
          <a:solidFill>
            <a:schemeClr val="tx1"/>
          </a:solidFill>
          <a:latin typeface="+mn-lt"/>
          <a:ea typeface="+mn-ea"/>
          <a:cs typeface="+mn-cs"/>
        </a:defRPr>
      </a:lvl7pPr>
      <a:lvl8pPr marL="3203575" indent="-3175" algn="l" rtl="0" fontAlgn="base">
        <a:spcBef>
          <a:spcPct val="20000"/>
        </a:spcBef>
        <a:spcAft>
          <a:spcPct val="0"/>
        </a:spcAft>
        <a:defRPr sz="2000">
          <a:solidFill>
            <a:schemeClr val="tx1"/>
          </a:solidFill>
          <a:latin typeface="+mn-lt"/>
          <a:ea typeface="+mn-ea"/>
          <a:cs typeface="+mn-cs"/>
        </a:defRPr>
      </a:lvl8pPr>
      <a:lvl9pPr marL="3660775" indent="-3175" algn="l" rtl="0" fontAlgn="base">
        <a:spcBef>
          <a:spcPct val="20000"/>
        </a:spcBef>
        <a:spcAft>
          <a:spcPct val="0"/>
        </a:spcAft>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accent2"/>
            </a:gs>
          </a:gsLst>
          <a:lin ang="5400000" scaled="1"/>
        </a:gradFill>
        <a:effectLst/>
      </p:bgPr>
    </p:bg>
    <p:spTree>
      <p:nvGrpSpPr>
        <p:cNvPr id="1" name=""/>
        <p:cNvGrpSpPr/>
        <p:nvPr/>
      </p:nvGrpSpPr>
      <p:grpSpPr>
        <a:xfrm>
          <a:off x="0" y="0"/>
          <a:ext cx="0" cy="0"/>
          <a:chOff x="0" y="0"/>
          <a:chExt cx="0" cy="0"/>
        </a:xfrm>
      </p:grpSpPr>
      <p:grpSp>
        <p:nvGrpSpPr>
          <p:cNvPr id="26626" name="Group 2">
            <a:extLst>
              <a:ext uri="{FF2B5EF4-FFF2-40B4-BE49-F238E27FC236}">
                <a16:creationId xmlns:a16="http://schemas.microsoft.com/office/drawing/2014/main" id="{C06DC78A-4923-40CD-ACB7-1C6A9B779F58}"/>
              </a:ext>
            </a:extLst>
          </p:cNvPr>
          <p:cNvGrpSpPr>
            <a:grpSpLocks/>
          </p:cNvGrpSpPr>
          <p:nvPr/>
        </p:nvGrpSpPr>
        <p:grpSpPr bwMode="auto">
          <a:xfrm>
            <a:off x="319088" y="1828800"/>
            <a:ext cx="8824912" cy="5029200"/>
            <a:chOff x="201" y="1152"/>
            <a:chExt cx="5559" cy="3168"/>
          </a:xfrm>
        </p:grpSpPr>
        <p:sp>
          <p:nvSpPr>
            <p:cNvPr id="26627" name="Freeform 3">
              <a:extLst>
                <a:ext uri="{FF2B5EF4-FFF2-40B4-BE49-F238E27FC236}">
                  <a16:creationId xmlns:a16="http://schemas.microsoft.com/office/drawing/2014/main" id="{FD92A7BD-CE8F-496D-A69E-C3ABF597A71F}"/>
                </a:ext>
              </a:extLst>
            </p:cNvPr>
            <p:cNvSpPr>
              <a:spLocks/>
            </p:cNvSpPr>
            <p:nvPr/>
          </p:nvSpPr>
          <p:spPr bwMode="ltGray">
            <a:xfrm>
              <a:off x="528" y="2909"/>
              <a:ext cx="5232" cy="1411"/>
            </a:xfrm>
            <a:custGeom>
              <a:avLst/>
              <a:gdLst>
                <a:gd name="T0" fmla="*/ 0 w 4897"/>
                <a:gd name="T1" fmla="*/ 0 h 2182"/>
                <a:gd name="T2" fmla="*/ 0 w 4897"/>
                <a:gd name="T3" fmla="*/ 2182 h 2182"/>
                <a:gd name="T4" fmla="*/ 4897 w 4897"/>
                <a:gd name="T5" fmla="*/ 2182 h 2182"/>
                <a:gd name="T6" fmla="*/ 4897 w 4897"/>
                <a:gd name="T7" fmla="*/ 0 h 2182"/>
                <a:gd name="T8" fmla="*/ 0 w 4897"/>
                <a:gd name="T9" fmla="*/ 0 h 2182"/>
                <a:gd name="T10" fmla="*/ 0 w 4897"/>
                <a:gd name="T11" fmla="*/ 0 h 2182"/>
              </a:gdLst>
              <a:ahLst/>
              <a:cxnLst>
                <a:cxn ang="0">
                  <a:pos x="T0" y="T1"/>
                </a:cxn>
                <a:cxn ang="0">
                  <a:pos x="T2" y="T3"/>
                </a:cxn>
                <a:cxn ang="0">
                  <a:pos x="T4" y="T5"/>
                </a:cxn>
                <a:cxn ang="0">
                  <a:pos x="T6" y="T7"/>
                </a:cxn>
                <a:cxn ang="0">
                  <a:pos x="T8" y="T9"/>
                </a:cxn>
                <a:cxn ang="0">
                  <a:pos x="T10" y="T11"/>
                </a:cxn>
              </a:cxnLst>
              <a:rect l="0" t="0" r="r" b="b"/>
              <a:pathLst>
                <a:path w="4897" h="2182">
                  <a:moveTo>
                    <a:pt x="0" y="0"/>
                  </a:moveTo>
                  <a:lnTo>
                    <a:pt x="0" y="2182"/>
                  </a:lnTo>
                  <a:lnTo>
                    <a:pt x="4897" y="2182"/>
                  </a:lnTo>
                  <a:lnTo>
                    <a:pt x="4897" y="0"/>
                  </a:lnTo>
                  <a:lnTo>
                    <a:pt x="0" y="0"/>
                  </a:lnTo>
                  <a:lnTo>
                    <a:pt x="0" y="0"/>
                  </a:lnTo>
                  <a:close/>
                </a:path>
              </a:pathLst>
            </a:custGeom>
            <a:solidFill>
              <a:schemeClr val="bg2">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28" name="Freeform 4">
              <a:extLst>
                <a:ext uri="{FF2B5EF4-FFF2-40B4-BE49-F238E27FC236}">
                  <a16:creationId xmlns:a16="http://schemas.microsoft.com/office/drawing/2014/main" id="{CC9E94A0-42CC-4BBC-B851-BA21F06E0317}"/>
                </a:ext>
              </a:extLst>
            </p:cNvPr>
            <p:cNvSpPr>
              <a:spLocks/>
            </p:cNvSpPr>
            <p:nvPr/>
          </p:nvSpPr>
          <p:spPr bwMode="ltGray">
            <a:xfrm>
              <a:off x="210" y="1152"/>
              <a:ext cx="5550" cy="3168"/>
            </a:xfrm>
            <a:custGeom>
              <a:avLst/>
              <a:gdLst>
                <a:gd name="T0" fmla="*/ 330 w 5550"/>
                <a:gd name="T1" fmla="*/ 1764 h 3168"/>
                <a:gd name="T2" fmla="*/ 0 w 5550"/>
                <a:gd name="T3" fmla="*/ 1764 h 3168"/>
                <a:gd name="T4" fmla="*/ 0 w 5550"/>
                <a:gd name="T5" fmla="*/ 3168 h 3168"/>
                <a:gd name="T6" fmla="*/ 5550 w 5550"/>
                <a:gd name="T7" fmla="*/ 3168 h 3168"/>
                <a:gd name="T8" fmla="*/ 5550 w 5550"/>
                <a:gd name="T9" fmla="*/ 0 h 3168"/>
                <a:gd name="T10" fmla="*/ 330 w 5550"/>
                <a:gd name="T11" fmla="*/ 0 h 3168"/>
                <a:gd name="T12" fmla="*/ 330 w 5550"/>
                <a:gd name="T13" fmla="*/ 1764 h 3168"/>
              </a:gdLst>
              <a:ahLst/>
              <a:cxnLst>
                <a:cxn ang="0">
                  <a:pos x="T0" y="T1"/>
                </a:cxn>
                <a:cxn ang="0">
                  <a:pos x="T2" y="T3"/>
                </a:cxn>
                <a:cxn ang="0">
                  <a:pos x="T4" y="T5"/>
                </a:cxn>
                <a:cxn ang="0">
                  <a:pos x="T6" y="T7"/>
                </a:cxn>
                <a:cxn ang="0">
                  <a:pos x="T8" y="T9"/>
                </a:cxn>
                <a:cxn ang="0">
                  <a:pos x="T10" y="T11"/>
                </a:cxn>
                <a:cxn ang="0">
                  <a:pos x="T12" y="T13"/>
                </a:cxn>
              </a:cxnLst>
              <a:rect l="0" t="0" r="r" b="b"/>
              <a:pathLst>
                <a:path w="5550" h="3168">
                  <a:moveTo>
                    <a:pt x="330" y="1764"/>
                  </a:moveTo>
                  <a:lnTo>
                    <a:pt x="0" y="1764"/>
                  </a:lnTo>
                  <a:lnTo>
                    <a:pt x="0" y="3168"/>
                  </a:lnTo>
                  <a:lnTo>
                    <a:pt x="5550" y="3168"/>
                  </a:lnTo>
                  <a:lnTo>
                    <a:pt x="5550" y="0"/>
                  </a:lnTo>
                  <a:lnTo>
                    <a:pt x="330" y="0"/>
                  </a:lnTo>
                  <a:lnTo>
                    <a:pt x="330" y="1764"/>
                  </a:lnTo>
                  <a:close/>
                </a:path>
              </a:pathLst>
            </a:custGeom>
            <a:solidFill>
              <a:schemeClr val="bg2">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29" name="Freeform 5">
              <a:extLst>
                <a:ext uri="{FF2B5EF4-FFF2-40B4-BE49-F238E27FC236}">
                  <a16:creationId xmlns:a16="http://schemas.microsoft.com/office/drawing/2014/main" id="{9077CC6F-C7F4-486E-BAE7-4135A96A0CDA}"/>
                </a:ext>
              </a:extLst>
            </p:cNvPr>
            <p:cNvSpPr>
              <a:spLocks/>
            </p:cNvSpPr>
            <p:nvPr/>
          </p:nvSpPr>
          <p:spPr bwMode="ltGray">
            <a:xfrm>
              <a:off x="528" y="2932"/>
              <a:ext cx="5232" cy="1388"/>
            </a:xfrm>
            <a:custGeom>
              <a:avLst/>
              <a:gdLst>
                <a:gd name="T0" fmla="*/ 0 w 4897"/>
                <a:gd name="T1" fmla="*/ 0 h 2182"/>
                <a:gd name="T2" fmla="*/ 0 w 4897"/>
                <a:gd name="T3" fmla="*/ 2182 h 2182"/>
                <a:gd name="T4" fmla="*/ 4897 w 4897"/>
                <a:gd name="T5" fmla="*/ 2182 h 2182"/>
                <a:gd name="T6" fmla="*/ 4897 w 4897"/>
                <a:gd name="T7" fmla="*/ 0 h 2182"/>
                <a:gd name="T8" fmla="*/ 0 w 4897"/>
                <a:gd name="T9" fmla="*/ 0 h 2182"/>
                <a:gd name="T10" fmla="*/ 0 w 4897"/>
                <a:gd name="T11" fmla="*/ 0 h 2182"/>
              </a:gdLst>
              <a:ahLst/>
              <a:cxnLst>
                <a:cxn ang="0">
                  <a:pos x="T0" y="T1"/>
                </a:cxn>
                <a:cxn ang="0">
                  <a:pos x="T2" y="T3"/>
                </a:cxn>
                <a:cxn ang="0">
                  <a:pos x="T4" y="T5"/>
                </a:cxn>
                <a:cxn ang="0">
                  <a:pos x="T6" y="T7"/>
                </a:cxn>
                <a:cxn ang="0">
                  <a:pos x="T8" y="T9"/>
                </a:cxn>
                <a:cxn ang="0">
                  <a:pos x="T10" y="T11"/>
                </a:cxn>
              </a:cxnLst>
              <a:rect l="0" t="0" r="r" b="b"/>
              <a:pathLst>
                <a:path w="4897" h="2182">
                  <a:moveTo>
                    <a:pt x="0" y="0"/>
                  </a:moveTo>
                  <a:lnTo>
                    <a:pt x="0" y="2182"/>
                  </a:lnTo>
                  <a:lnTo>
                    <a:pt x="4897" y="2182"/>
                  </a:lnTo>
                  <a:lnTo>
                    <a:pt x="4897" y="0"/>
                  </a:lnTo>
                  <a:lnTo>
                    <a:pt x="0" y="0"/>
                  </a:lnTo>
                  <a:lnTo>
                    <a:pt x="0" y="0"/>
                  </a:lnTo>
                  <a:close/>
                </a:path>
              </a:pathLst>
            </a:custGeom>
            <a:solidFill>
              <a:schemeClr val="accent2">
                <a:alpha val="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30" name="Freeform 6">
              <a:extLst>
                <a:ext uri="{FF2B5EF4-FFF2-40B4-BE49-F238E27FC236}">
                  <a16:creationId xmlns:a16="http://schemas.microsoft.com/office/drawing/2014/main" id="{2913098D-07C6-4FB6-A373-5198EE8A4B94}"/>
                </a:ext>
              </a:extLst>
            </p:cNvPr>
            <p:cNvSpPr>
              <a:spLocks/>
            </p:cNvSpPr>
            <p:nvPr/>
          </p:nvSpPr>
          <p:spPr bwMode="ltGray">
            <a:xfrm>
              <a:off x="528" y="1152"/>
              <a:ext cx="4607" cy="29"/>
            </a:xfrm>
            <a:custGeom>
              <a:avLst/>
              <a:gdLst>
                <a:gd name="T0" fmla="*/ 0 w 5387"/>
                <a:gd name="T1" fmla="*/ 0 h 149"/>
                <a:gd name="T2" fmla="*/ 0 w 5387"/>
                <a:gd name="T3" fmla="*/ 149 h 149"/>
                <a:gd name="T4" fmla="*/ 5387 w 5387"/>
                <a:gd name="T5" fmla="*/ 149 h 149"/>
                <a:gd name="T6" fmla="*/ 5387 w 5387"/>
                <a:gd name="T7" fmla="*/ 0 h 149"/>
                <a:gd name="T8" fmla="*/ 0 w 5387"/>
                <a:gd name="T9" fmla="*/ 0 h 149"/>
                <a:gd name="T10" fmla="*/ 0 w 5387"/>
                <a:gd name="T11" fmla="*/ 0 h 149"/>
              </a:gdLst>
              <a:ahLst/>
              <a:cxnLst>
                <a:cxn ang="0">
                  <a:pos x="T0" y="T1"/>
                </a:cxn>
                <a:cxn ang="0">
                  <a:pos x="T2" y="T3"/>
                </a:cxn>
                <a:cxn ang="0">
                  <a:pos x="T4" y="T5"/>
                </a:cxn>
                <a:cxn ang="0">
                  <a:pos x="T6" y="T7"/>
                </a:cxn>
                <a:cxn ang="0">
                  <a:pos x="T8" y="T9"/>
                </a:cxn>
                <a:cxn ang="0">
                  <a:pos x="T10" y="T11"/>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31" name="Freeform 7">
              <a:extLst>
                <a:ext uri="{FF2B5EF4-FFF2-40B4-BE49-F238E27FC236}">
                  <a16:creationId xmlns:a16="http://schemas.microsoft.com/office/drawing/2014/main" id="{75C2E1F3-B0F3-4A23-8B38-7F064F015BB0}"/>
                </a:ext>
              </a:extLst>
            </p:cNvPr>
            <p:cNvSpPr>
              <a:spLocks/>
            </p:cNvSpPr>
            <p:nvPr/>
          </p:nvSpPr>
          <p:spPr bwMode="ltGray">
            <a:xfrm>
              <a:off x="528" y="1152"/>
              <a:ext cx="29" cy="1785"/>
            </a:xfrm>
            <a:custGeom>
              <a:avLst/>
              <a:gdLst>
                <a:gd name="T0" fmla="*/ 0 w 29"/>
                <a:gd name="T1" fmla="*/ 0 h 2161"/>
                <a:gd name="T2" fmla="*/ 0 w 29"/>
                <a:gd name="T3" fmla="*/ 2161 h 2161"/>
                <a:gd name="T4" fmla="*/ 29 w 29"/>
                <a:gd name="T5" fmla="*/ 2161 h 2161"/>
                <a:gd name="T6" fmla="*/ 27 w 29"/>
                <a:gd name="T7" fmla="*/ 27 h 2161"/>
                <a:gd name="T8" fmla="*/ 0 w 29"/>
                <a:gd name="T9" fmla="*/ 0 h 2161"/>
                <a:gd name="T10" fmla="*/ 0 w 29"/>
                <a:gd name="T11" fmla="*/ 0 h 2161"/>
              </a:gdLst>
              <a:ahLst/>
              <a:cxnLst>
                <a:cxn ang="0">
                  <a:pos x="T0" y="T1"/>
                </a:cxn>
                <a:cxn ang="0">
                  <a:pos x="T2" y="T3"/>
                </a:cxn>
                <a:cxn ang="0">
                  <a:pos x="T4" y="T5"/>
                </a:cxn>
                <a:cxn ang="0">
                  <a:pos x="T6" y="T7"/>
                </a:cxn>
                <a:cxn ang="0">
                  <a:pos x="T8" y="T9"/>
                </a:cxn>
                <a:cxn ang="0">
                  <a:pos x="T10" y="T11"/>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32" name="Freeform 8">
              <a:extLst>
                <a:ext uri="{FF2B5EF4-FFF2-40B4-BE49-F238E27FC236}">
                  <a16:creationId xmlns:a16="http://schemas.microsoft.com/office/drawing/2014/main" id="{59A4B1FE-9B63-40F2-91D3-5898ACD4916C}"/>
                </a:ext>
              </a:extLst>
            </p:cNvPr>
            <p:cNvSpPr>
              <a:spLocks/>
            </p:cNvSpPr>
            <p:nvPr/>
          </p:nvSpPr>
          <p:spPr bwMode="ltGray">
            <a:xfrm>
              <a:off x="527" y="2904"/>
              <a:ext cx="29" cy="1416"/>
            </a:xfrm>
            <a:custGeom>
              <a:avLst/>
              <a:gdLst>
                <a:gd name="T0" fmla="*/ 0 w 29"/>
                <a:gd name="T1" fmla="*/ 1416 h 1416"/>
                <a:gd name="T2" fmla="*/ 29 w 29"/>
                <a:gd name="T3" fmla="*/ 1416 h 1416"/>
                <a:gd name="T4" fmla="*/ 28 w 29"/>
                <a:gd name="T5" fmla="*/ 24 h 1416"/>
                <a:gd name="T6" fmla="*/ 0 w 29"/>
                <a:gd name="T7" fmla="*/ 0 h 1416"/>
                <a:gd name="T8" fmla="*/ 0 w 29"/>
                <a:gd name="T9" fmla="*/ 1416 h 1416"/>
              </a:gdLst>
              <a:ahLst/>
              <a:cxnLst>
                <a:cxn ang="0">
                  <a:pos x="T0" y="T1"/>
                </a:cxn>
                <a:cxn ang="0">
                  <a:pos x="T2" y="T3"/>
                </a:cxn>
                <a:cxn ang="0">
                  <a:pos x="T4" y="T5"/>
                </a:cxn>
                <a:cxn ang="0">
                  <a:pos x="T6" y="T7"/>
                </a:cxn>
                <a:cxn ang="0">
                  <a:pos x="T8" y="T9"/>
                </a:cxn>
              </a:cxnLst>
              <a:rect l="0" t="0" r="r" b="b"/>
              <a:pathLst>
                <a:path w="29" h="1416">
                  <a:moveTo>
                    <a:pt x="0" y="1416"/>
                  </a:moveTo>
                  <a:lnTo>
                    <a:pt x="29" y="1416"/>
                  </a:lnTo>
                  <a:lnTo>
                    <a:pt x="28" y="24"/>
                  </a:lnTo>
                  <a:lnTo>
                    <a:pt x="0" y="0"/>
                  </a:lnTo>
                  <a:lnTo>
                    <a:pt x="0" y="1416"/>
                  </a:lnTo>
                  <a:close/>
                </a:path>
              </a:pathLst>
            </a:custGeom>
            <a:gradFill rotWithShape="1">
              <a:gsLst>
                <a:gs pos="0">
                  <a:schemeClr val="bg2">
                    <a:gamma/>
                    <a:tint val="87843"/>
                    <a:invGamma/>
                  </a:schemeClr>
                </a:gs>
                <a:gs pos="100000">
                  <a:schemeClr val="bg2">
                    <a:alpha val="0"/>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33" name="Freeform 9">
              <a:extLst>
                <a:ext uri="{FF2B5EF4-FFF2-40B4-BE49-F238E27FC236}">
                  <a16:creationId xmlns:a16="http://schemas.microsoft.com/office/drawing/2014/main" id="{4EF76465-A979-445E-8F54-3AC984AEDFA6}"/>
                </a:ext>
              </a:extLst>
            </p:cNvPr>
            <p:cNvSpPr>
              <a:spLocks/>
            </p:cNvSpPr>
            <p:nvPr/>
          </p:nvSpPr>
          <p:spPr bwMode="ltGray">
            <a:xfrm>
              <a:off x="201" y="2904"/>
              <a:ext cx="2879" cy="29"/>
            </a:xfrm>
            <a:custGeom>
              <a:avLst/>
              <a:gdLst>
                <a:gd name="T0" fmla="*/ 0 w 5387"/>
                <a:gd name="T1" fmla="*/ 0 h 149"/>
                <a:gd name="T2" fmla="*/ 0 w 5387"/>
                <a:gd name="T3" fmla="*/ 149 h 149"/>
                <a:gd name="T4" fmla="*/ 5387 w 5387"/>
                <a:gd name="T5" fmla="*/ 149 h 149"/>
                <a:gd name="T6" fmla="*/ 5387 w 5387"/>
                <a:gd name="T7" fmla="*/ 0 h 149"/>
                <a:gd name="T8" fmla="*/ 0 w 5387"/>
                <a:gd name="T9" fmla="*/ 0 h 149"/>
                <a:gd name="T10" fmla="*/ 0 w 5387"/>
                <a:gd name="T11" fmla="*/ 0 h 149"/>
              </a:gdLst>
              <a:ahLst/>
              <a:cxnLst>
                <a:cxn ang="0">
                  <a:pos x="T0" y="T1"/>
                </a:cxn>
                <a:cxn ang="0">
                  <a:pos x="T2" y="T3"/>
                </a:cxn>
                <a:cxn ang="0">
                  <a:pos x="T4" y="T5"/>
                </a:cxn>
                <a:cxn ang="0">
                  <a:pos x="T6" y="T7"/>
                </a:cxn>
                <a:cxn ang="0">
                  <a:pos x="T8" y="T9"/>
                </a:cxn>
                <a:cxn ang="0">
                  <a:pos x="T10" y="T11"/>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34" name="Freeform 10">
              <a:extLst>
                <a:ext uri="{FF2B5EF4-FFF2-40B4-BE49-F238E27FC236}">
                  <a16:creationId xmlns:a16="http://schemas.microsoft.com/office/drawing/2014/main" id="{A3B624D6-1D58-41AC-9379-588E65AF28CB}"/>
                </a:ext>
              </a:extLst>
            </p:cNvPr>
            <p:cNvSpPr>
              <a:spLocks/>
            </p:cNvSpPr>
            <p:nvPr/>
          </p:nvSpPr>
          <p:spPr bwMode="ltGray">
            <a:xfrm>
              <a:off x="201" y="2904"/>
              <a:ext cx="30" cy="1416"/>
            </a:xfrm>
            <a:custGeom>
              <a:avLst/>
              <a:gdLst>
                <a:gd name="T0" fmla="*/ 0 w 30"/>
                <a:gd name="T1" fmla="*/ 0 h 1416"/>
                <a:gd name="T2" fmla="*/ 0 w 30"/>
                <a:gd name="T3" fmla="*/ 1416 h 1416"/>
                <a:gd name="T4" fmla="*/ 29 w 30"/>
                <a:gd name="T5" fmla="*/ 1416 h 1416"/>
                <a:gd name="T6" fmla="*/ 30 w 30"/>
                <a:gd name="T7" fmla="*/ 27 h 1416"/>
                <a:gd name="T8" fmla="*/ 0 w 30"/>
                <a:gd name="T9" fmla="*/ 0 h 1416"/>
                <a:gd name="T10" fmla="*/ 0 w 30"/>
                <a:gd name="T11" fmla="*/ 0 h 1416"/>
              </a:gdLst>
              <a:ahLst/>
              <a:cxnLst>
                <a:cxn ang="0">
                  <a:pos x="T0" y="T1"/>
                </a:cxn>
                <a:cxn ang="0">
                  <a:pos x="T2" y="T3"/>
                </a:cxn>
                <a:cxn ang="0">
                  <a:pos x="T4" y="T5"/>
                </a:cxn>
                <a:cxn ang="0">
                  <a:pos x="T6" y="T7"/>
                </a:cxn>
                <a:cxn ang="0">
                  <a:pos x="T8" y="T9"/>
                </a:cxn>
                <a:cxn ang="0">
                  <a:pos x="T10" y="T11"/>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26635" name="Rectangle 11">
            <a:extLst>
              <a:ext uri="{FF2B5EF4-FFF2-40B4-BE49-F238E27FC236}">
                <a16:creationId xmlns:a16="http://schemas.microsoft.com/office/drawing/2014/main" id="{2979878C-3922-4889-B67F-4688556F7688}"/>
              </a:ext>
            </a:extLst>
          </p:cNvPr>
          <p:cNvSpPr>
            <a:spLocks noGrp="1" noChangeArrowheads="1"/>
          </p:cNvSpPr>
          <p:nvPr>
            <p:ph type="dt" sz="half" idx="2"/>
          </p:nvPr>
        </p:nvSpPr>
        <p:spPr bwMode="auto">
          <a:xfrm>
            <a:off x="838200" y="6245225"/>
            <a:ext cx="19018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kumimoji="0" sz="1400">
                <a:effectLst>
                  <a:outerShdw blurRad="38100" dist="38100" dir="2700000" algn="tl">
                    <a:srgbClr val="000000"/>
                  </a:outerShdw>
                </a:effectLst>
                <a:latin typeface="+mn-lt"/>
                <a:ea typeface="+mn-ea"/>
              </a:defRPr>
            </a:lvl1pPr>
          </a:lstStyle>
          <a:p>
            <a:fld id="{957A285E-9491-49A1-BF42-AA7AFE7A29FA}" type="datetime1">
              <a:rPr lang="zh-TW" altLang="en-US"/>
              <a:pPr/>
              <a:t>2021/12/20</a:t>
            </a:fld>
            <a:endParaRPr lang="en-US" altLang="zh-TW"/>
          </a:p>
        </p:txBody>
      </p:sp>
      <p:sp>
        <p:nvSpPr>
          <p:cNvPr id="26636" name="Rectangle 12">
            <a:extLst>
              <a:ext uri="{FF2B5EF4-FFF2-40B4-BE49-F238E27FC236}">
                <a16:creationId xmlns:a16="http://schemas.microsoft.com/office/drawing/2014/main" id="{FA2A3F4A-E0DD-4F77-9FEE-3FC844B822B7}"/>
              </a:ext>
            </a:extLst>
          </p:cNvPr>
          <p:cNvSpPr>
            <a:spLocks noGrp="1" noChangeArrowheads="1"/>
          </p:cNvSpPr>
          <p:nvPr>
            <p:ph type="ftr" sz="quarter" idx="3"/>
          </p:nvPr>
        </p:nvSpPr>
        <p:spPr bwMode="auto">
          <a:xfrm>
            <a:off x="34290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kumimoji="0" sz="1400">
                <a:effectLst>
                  <a:outerShdw blurRad="38100" dist="38100" dir="2700000" algn="tl">
                    <a:srgbClr val="000000"/>
                  </a:outerShdw>
                </a:effectLst>
                <a:latin typeface="+mn-lt"/>
                <a:ea typeface="+mn-ea"/>
              </a:defRPr>
            </a:lvl1pPr>
          </a:lstStyle>
          <a:p>
            <a:r>
              <a:rPr lang="en-US" altLang="zh-TW"/>
              <a:t>The Divide-and-Conquer Strategy</a:t>
            </a:r>
          </a:p>
        </p:txBody>
      </p:sp>
      <p:sp>
        <p:nvSpPr>
          <p:cNvPr id="26637" name="Rectangle 13">
            <a:extLst>
              <a:ext uri="{FF2B5EF4-FFF2-40B4-BE49-F238E27FC236}">
                <a16:creationId xmlns:a16="http://schemas.microsoft.com/office/drawing/2014/main" id="{B003DAD3-603A-4B16-B205-C36829BA657E}"/>
              </a:ext>
            </a:extLst>
          </p:cNvPr>
          <p:cNvSpPr>
            <a:spLocks noGrp="1" noChangeArrowheads="1"/>
          </p:cNvSpPr>
          <p:nvPr>
            <p:ph type="sldNum" sz="quarter" idx="4"/>
          </p:nvPr>
        </p:nvSpPr>
        <p:spPr bwMode="auto">
          <a:xfrm>
            <a:off x="6937375" y="6245225"/>
            <a:ext cx="19018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kumimoji="0" sz="1400">
                <a:effectLst>
                  <a:outerShdw blurRad="38100" dist="38100" dir="2700000" algn="tl">
                    <a:srgbClr val="000000"/>
                  </a:outerShdw>
                </a:effectLst>
                <a:latin typeface="+mn-lt"/>
                <a:ea typeface="+mn-ea"/>
              </a:defRPr>
            </a:lvl1pPr>
          </a:lstStyle>
          <a:p>
            <a:fld id="{377AFDDC-555C-4CB0-8AF0-6F553BAE81C5}" type="slidenum">
              <a:rPr lang="en-US" altLang="zh-TW"/>
              <a:pPr/>
              <a:t>‹#›</a:t>
            </a:fld>
            <a:endParaRPr lang="en-US" altLang="zh-TW"/>
          </a:p>
        </p:txBody>
      </p:sp>
      <p:sp>
        <p:nvSpPr>
          <p:cNvPr id="26638" name="Rectangle 14">
            <a:extLst>
              <a:ext uri="{FF2B5EF4-FFF2-40B4-BE49-F238E27FC236}">
                <a16:creationId xmlns:a16="http://schemas.microsoft.com/office/drawing/2014/main" id="{A6E5F9E1-408E-479F-881C-607CB962B0D1}"/>
              </a:ext>
            </a:extLst>
          </p:cNvPr>
          <p:cNvSpPr>
            <a:spLocks noGrp="1" noRot="1" noChangeArrowheads="1"/>
          </p:cNvSpPr>
          <p:nvPr>
            <p:ph type="title"/>
          </p:nvPr>
        </p:nvSpPr>
        <p:spPr bwMode="auto">
          <a:xfrm>
            <a:off x="457200" y="244475"/>
            <a:ext cx="8385175"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26639" name="Rectangle 15">
            <a:extLst>
              <a:ext uri="{FF2B5EF4-FFF2-40B4-BE49-F238E27FC236}">
                <a16:creationId xmlns:a16="http://schemas.microsoft.com/office/drawing/2014/main" id="{B3047BDA-1B76-41BF-AC5A-7A6144C121D7}"/>
              </a:ext>
            </a:extLst>
          </p:cNvPr>
          <p:cNvSpPr>
            <a:spLocks noGrp="1" noRot="1" noChangeArrowheads="1"/>
          </p:cNvSpPr>
          <p:nvPr>
            <p:ph type="body" idx="1"/>
          </p:nvPr>
        </p:nvSpPr>
        <p:spPr bwMode="auto">
          <a:xfrm>
            <a:off x="838200" y="1905000"/>
            <a:ext cx="80073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567677064"/>
      </p:ext>
    </p:extLst>
  </p:cSld>
  <p:clrMap bg1="dk2" tx1="lt1" bg2="dk1"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hf hdr="0" ftr="0" dt="0"/>
  <p:txStyles>
    <p:titleStyle>
      <a:lvl1pPr algn="l" rtl="0" fontAlgn="base">
        <a:spcBef>
          <a:spcPct val="0"/>
        </a:spcBef>
        <a:spcAft>
          <a:spcPct val="0"/>
        </a:spcAft>
        <a:defRPr kumimoji="1" sz="4000" kern="12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4000">
          <a:solidFill>
            <a:schemeClr val="tx2"/>
          </a:solidFill>
          <a:effectLst>
            <a:outerShdw blurRad="38100" dist="38100" dir="2700000" algn="tl">
              <a:srgbClr val="000000"/>
            </a:outerShdw>
          </a:effectLst>
          <a:latin typeface="Arial Black" panose="020B0A04020102020204" pitchFamily="34" charset="0"/>
          <a:ea typeface="新細明體" panose="02020500000000000000" pitchFamily="18" charset="-120"/>
        </a:defRPr>
      </a:lvl2pPr>
      <a:lvl3pPr algn="l" rtl="0" fontAlgn="base">
        <a:spcBef>
          <a:spcPct val="0"/>
        </a:spcBef>
        <a:spcAft>
          <a:spcPct val="0"/>
        </a:spcAft>
        <a:defRPr kumimoji="1" sz="4000">
          <a:solidFill>
            <a:schemeClr val="tx2"/>
          </a:solidFill>
          <a:effectLst>
            <a:outerShdw blurRad="38100" dist="38100" dir="2700000" algn="tl">
              <a:srgbClr val="000000"/>
            </a:outerShdw>
          </a:effectLst>
          <a:latin typeface="Arial Black" panose="020B0A04020102020204" pitchFamily="34" charset="0"/>
          <a:ea typeface="新細明體" panose="02020500000000000000" pitchFamily="18" charset="-120"/>
        </a:defRPr>
      </a:lvl3pPr>
      <a:lvl4pPr algn="l" rtl="0" fontAlgn="base">
        <a:spcBef>
          <a:spcPct val="0"/>
        </a:spcBef>
        <a:spcAft>
          <a:spcPct val="0"/>
        </a:spcAft>
        <a:defRPr kumimoji="1" sz="4000">
          <a:solidFill>
            <a:schemeClr val="tx2"/>
          </a:solidFill>
          <a:effectLst>
            <a:outerShdw blurRad="38100" dist="38100" dir="2700000" algn="tl">
              <a:srgbClr val="000000"/>
            </a:outerShdw>
          </a:effectLst>
          <a:latin typeface="Arial Black" panose="020B0A04020102020204" pitchFamily="34" charset="0"/>
          <a:ea typeface="新細明體" panose="02020500000000000000" pitchFamily="18" charset="-120"/>
        </a:defRPr>
      </a:lvl4pPr>
      <a:lvl5pPr algn="l" rtl="0" fontAlgn="base">
        <a:spcBef>
          <a:spcPct val="0"/>
        </a:spcBef>
        <a:spcAft>
          <a:spcPct val="0"/>
        </a:spcAft>
        <a:defRPr kumimoji="1" sz="4000">
          <a:solidFill>
            <a:schemeClr val="tx2"/>
          </a:solidFill>
          <a:effectLst>
            <a:outerShdw blurRad="38100" dist="38100" dir="2700000" algn="tl">
              <a:srgbClr val="000000"/>
            </a:outerShdw>
          </a:effectLst>
          <a:latin typeface="Arial Black" panose="020B0A04020102020204" pitchFamily="34" charset="0"/>
          <a:ea typeface="新細明體" panose="02020500000000000000" pitchFamily="18" charset="-120"/>
        </a:defRPr>
      </a:lvl5pPr>
      <a:lvl6pPr marL="457200" algn="l" rtl="0" fontAlgn="base">
        <a:spcBef>
          <a:spcPct val="0"/>
        </a:spcBef>
        <a:spcAft>
          <a:spcPct val="0"/>
        </a:spcAft>
        <a:defRPr kumimoji="1" sz="4000">
          <a:solidFill>
            <a:schemeClr val="tx2"/>
          </a:solidFill>
          <a:effectLst>
            <a:outerShdw blurRad="38100" dist="38100" dir="2700000" algn="tl">
              <a:srgbClr val="000000"/>
            </a:outerShdw>
          </a:effectLst>
          <a:latin typeface="Arial Black" panose="020B0A04020102020204" pitchFamily="34" charset="0"/>
          <a:ea typeface="新細明體" panose="02020500000000000000" pitchFamily="18" charset="-120"/>
        </a:defRPr>
      </a:lvl6pPr>
      <a:lvl7pPr marL="914400" algn="l" rtl="0" fontAlgn="base">
        <a:spcBef>
          <a:spcPct val="0"/>
        </a:spcBef>
        <a:spcAft>
          <a:spcPct val="0"/>
        </a:spcAft>
        <a:defRPr kumimoji="1" sz="4000">
          <a:solidFill>
            <a:schemeClr val="tx2"/>
          </a:solidFill>
          <a:effectLst>
            <a:outerShdw blurRad="38100" dist="38100" dir="2700000" algn="tl">
              <a:srgbClr val="000000"/>
            </a:outerShdw>
          </a:effectLst>
          <a:latin typeface="Arial Black" panose="020B0A04020102020204" pitchFamily="34" charset="0"/>
          <a:ea typeface="新細明體" panose="02020500000000000000" pitchFamily="18" charset="-120"/>
        </a:defRPr>
      </a:lvl7pPr>
      <a:lvl8pPr marL="1371600" algn="l" rtl="0" fontAlgn="base">
        <a:spcBef>
          <a:spcPct val="0"/>
        </a:spcBef>
        <a:spcAft>
          <a:spcPct val="0"/>
        </a:spcAft>
        <a:defRPr kumimoji="1" sz="4000">
          <a:solidFill>
            <a:schemeClr val="tx2"/>
          </a:solidFill>
          <a:effectLst>
            <a:outerShdw blurRad="38100" dist="38100" dir="2700000" algn="tl">
              <a:srgbClr val="000000"/>
            </a:outerShdw>
          </a:effectLst>
          <a:latin typeface="Arial Black" panose="020B0A04020102020204" pitchFamily="34" charset="0"/>
          <a:ea typeface="新細明體" panose="02020500000000000000" pitchFamily="18" charset="-120"/>
        </a:defRPr>
      </a:lvl8pPr>
      <a:lvl9pPr marL="1828800" algn="l" rtl="0" fontAlgn="base">
        <a:spcBef>
          <a:spcPct val="0"/>
        </a:spcBef>
        <a:spcAft>
          <a:spcPct val="0"/>
        </a:spcAft>
        <a:defRPr kumimoji="1" sz="4000">
          <a:solidFill>
            <a:schemeClr val="tx2"/>
          </a:solidFill>
          <a:effectLst>
            <a:outerShdw blurRad="38100" dist="38100" dir="2700000" algn="tl">
              <a:srgbClr val="000000"/>
            </a:outerShdw>
          </a:effectLst>
          <a:latin typeface="Arial Black" panose="020B0A04020102020204" pitchFamily="34" charset="0"/>
          <a:ea typeface="新細明體" panose="02020500000000000000" pitchFamily="18" charset="-120"/>
        </a:defRPr>
      </a:lvl9pPr>
    </p:titleStyle>
    <p:bodyStyle>
      <a:lvl1pPr marL="342900" indent="-3429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Font typeface="Wingdings" panose="05000000000000000000" pitchFamily="2" charset="2"/>
        <a:buChar char="§"/>
        <a:defRPr kumimoji="1" sz="32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20759" y="1045414"/>
            <a:ext cx="685224" cy="1092607"/>
          </a:xfrm>
          <a:prstGeom prst="rect">
            <a:avLst/>
          </a:prstGeom>
        </p:spPr>
        <p:txBody>
          <a:bodyPr wrap="square" lIns="0" tIns="0" rIns="0" bIns="0">
            <a:spAutoFit/>
          </a:bodyPr>
          <a:lstStyle>
            <a:lvl1pPr>
              <a:defRPr sz="7100" b="0" i="0">
                <a:solidFill>
                  <a:srgbClr val="191919"/>
                </a:solidFill>
                <a:latin typeface="Calibri"/>
                <a:cs typeface="Calibri"/>
              </a:defRPr>
            </a:lvl1pPr>
          </a:lstStyle>
          <a:p>
            <a:endParaRPr/>
          </a:p>
        </p:txBody>
      </p:sp>
      <p:sp>
        <p:nvSpPr>
          <p:cNvPr id="3" name="Holder 3"/>
          <p:cNvSpPr>
            <a:spLocks noGrp="1"/>
          </p:cNvSpPr>
          <p:nvPr>
            <p:ph type="body" idx="1"/>
          </p:nvPr>
        </p:nvSpPr>
        <p:spPr>
          <a:xfrm>
            <a:off x="1863350" y="3419688"/>
            <a:ext cx="4259330" cy="276999"/>
          </a:xfrm>
          <a:prstGeom prst="rect">
            <a:avLst/>
          </a:prstGeom>
        </p:spPr>
        <p:txBody>
          <a:bodyPr wrap="square" lIns="0" tIns="0" rIns="0" bIns="0">
            <a:spAutoFit/>
          </a:bodyPr>
          <a:lstStyle>
            <a:lvl1pPr>
              <a:defRPr sz="1800" b="0" i="0">
                <a:solidFill>
                  <a:srgbClr val="191919"/>
                </a:solidFill>
                <a:latin typeface="Cambria"/>
                <a:cs typeface="Cambria"/>
              </a:defRPr>
            </a:lvl1pPr>
          </a:lstStyle>
          <a:p>
            <a:endParaRPr/>
          </a:p>
        </p:txBody>
      </p:sp>
      <p:sp>
        <p:nvSpPr>
          <p:cNvPr id="4" name="Holder 4"/>
          <p:cNvSpPr>
            <a:spLocks noGrp="1"/>
          </p:cNvSpPr>
          <p:nvPr>
            <p:ph type="ftr" sz="quarter" idx="5"/>
          </p:nvPr>
        </p:nvSpPr>
        <p:spPr>
          <a:xfrm>
            <a:off x="3108960" y="6377941"/>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1"/>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12/20/2021</a:t>
            </a:fld>
            <a:endParaRPr lang="en-US"/>
          </a:p>
        </p:txBody>
      </p:sp>
      <p:sp>
        <p:nvSpPr>
          <p:cNvPr id="6" name="Holder 6"/>
          <p:cNvSpPr>
            <a:spLocks noGrp="1"/>
          </p:cNvSpPr>
          <p:nvPr>
            <p:ph type="sldNum" sz="quarter" idx="7"/>
          </p:nvPr>
        </p:nvSpPr>
        <p:spPr>
          <a:xfrm>
            <a:off x="6583680" y="6377941"/>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2292290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txStyles>
    <p:titleStyle>
      <a:lvl1pPr>
        <a:defRPr>
          <a:latin typeface="+mj-lt"/>
          <a:ea typeface="+mj-ea"/>
          <a:cs typeface="+mj-cs"/>
        </a:defRPr>
      </a:lvl1pPr>
    </p:titleStyle>
    <p:bodyStyle>
      <a:lvl1pPr marL="0">
        <a:defRPr>
          <a:latin typeface="+mn-lt"/>
          <a:ea typeface="+mn-ea"/>
          <a:cs typeface="+mn-cs"/>
        </a:defRPr>
      </a:lvl1pPr>
      <a:lvl2pPr marL="311216">
        <a:defRPr>
          <a:latin typeface="+mn-lt"/>
          <a:ea typeface="+mn-ea"/>
          <a:cs typeface="+mn-cs"/>
        </a:defRPr>
      </a:lvl2pPr>
      <a:lvl3pPr marL="622432">
        <a:defRPr>
          <a:latin typeface="+mn-lt"/>
          <a:ea typeface="+mn-ea"/>
          <a:cs typeface="+mn-cs"/>
        </a:defRPr>
      </a:lvl3pPr>
      <a:lvl4pPr marL="933648">
        <a:defRPr>
          <a:latin typeface="+mn-lt"/>
          <a:ea typeface="+mn-ea"/>
          <a:cs typeface="+mn-cs"/>
        </a:defRPr>
      </a:lvl4pPr>
      <a:lvl5pPr marL="1244864">
        <a:defRPr>
          <a:latin typeface="+mn-lt"/>
          <a:ea typeface="+mn-ea"/>
          <a:cs typeface="+mn-cs"/>
        </a:defRPr>
      </a:lvl5pPr>
      <a:lvl6pPr marL="1556081">
        <a:defRPr>
          <a:latin typeface="+mn-lt"/>
          <a:ea typeface="+mn-ea"/>
          <a:cs typeface="+mn-cs"/>
        </a:defRPr>
      </a:lvl6pPr>
      <a:lvl7pPr marL="1867296">
        <a:defRPr>
          <a:latin typeface="+mn-lt"/>
          <a:ea typeface="+mn-ea"/>
          <a:cs typeface="+mn-cs"/>
        </a:defRPr>
      </a:lvl7pPr>
      <a:lvl8pPr marL="2178512">
        <a:defRPr>
          <a:latin typeface="+mn-lt"/>
          <a:ea typeface="+mn-ea"/>
          <a:cs typeface="+mn-cs"/>
        </a:defRPr>
      </a:lvl8pPr>
      <a:lvl9pPr marL="2489729">
        <a:defRPr>
          <a:latin typeface="+mn-lt"/>
          <a:ea typeface="+mn-ea"/>
          <a:cs typeface="+mn-cs"/>
        </a:defRPr>
      </a:lvl9pPr>
    </p:bodyStyle>
    <p:otherStyle>
      <a:lvl1pPr marL="0">
        <a:defRPr>
          <a:latin typeface="+mn-lt"/>
          <a:ea typeface="+mn-ea"/>
          <a:cs typeface="+mn-cs"/>
        </a:defRPr>
      </a:lvl1pPr>
      <a:lvl2pPr marL="311216">
        <a:defRPr>
          <a:latin typeface="+mn-lt"/>
          <a:ea typeface="+mn-ea"/>
          <a:cs typeface="+mn-cs"/>
        </a:defRPr>
      </a:lvl2pPr>
      <a:lvl3pPr marL="622432">
        <a:defRPr>
          <a:latin typeface="+mn-lt"/>
          <a:ea typeface="+mn-ea"/>
          <a:cs typeface="+mn-cs"/>
        </a:defRPr>
      </a:lvl3pPr>
      <a:lvl4pPr marL="933648">
        <a:defRPr>
          <a:latin typeface="+mn-lt"/>
          <a:ea typeface="+mn-ea"/>
          <a:cs typeface="+mn-cs"/>
        </a:defRPr>
      </a:lvl4pPr>
      <a:lvl5pPr marL="1244864">
        <a:defRPr>
          <a:latin typeface="+mn-lt"/>
          <a:ea typeface="+mn-ea"/>
          <a:cs typeface="+mn-cs"/>
        </a:defRPr>
      </a:lvl5pPr>
      <a:lvl6pPr marL="1556081">
        <a:defRPr>
          <a:latin typeface="+mn-lt"/>
          <a:ea typeface="+mn-ea"/>
          <a:cs typeface="+mn-cs"/>
        </a:defRPr>
      </a:lvl6pPr>
      <a:lvl7pPr marL="1867296">
        <a:defRPr>
          <a:latin typeface="+mn-lt"/>
          <a:ea typeface="+mn-ea"/>
          <a:cs typeface="+mn-cs"/>
        </a:defRPr>
      </a:lvl7pPr>
      <a:lvl8pPr marL="2178512">
        <a:defRPr>
          <a:latin typeface="+mn-lt"/>
          <a:ea typeface="+mn-ea"/>
          <a:cs typeface="+mn-cs"/>
        </a:defRPr>
      </a:lvl8pPr>
      <a:lvl9pPr marL="2489729">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7142" y="2667127"/>
            <a:ext cx="8169715" cy="677108"/>
          </a:xfrm>
          <a:prstGeom prst="rect">
            <a:avLst/>
          </a:prstGeom>
        </p:spPr>
        <p:txBody>
          <a:bodyPr wrap="square" lIns="0" tIns="0" rIns="0" bIns="0">
            <a:spAutoFit/>
          </a:bodyPr>
          <a:lstStyle>
            <a:lvl1pPr>
              <a:defRPr sz="4400" b="0" i="0">
                <a:solidFill>
                  <a:srgbClr val="1A1A1A"/>
                </a:solidFill>
                <a:latin typeface="Cambria"/>
                <a:cs typeface="Cambria"/>
              </a:defRPr>
            </a:lvl1pPr>
          </a:lstStyle>
          <a:p>
            <a:endParaRPr/>
          </a:p>
        </p:txBody>
      </p:sp>
      <p:sp>
        <p:nvSpPr>
          <p:cNvPr id="3" name="Holder 3"/>
          <p:cNvSpPr>
            <a:spLocks noGrp="1"/>
          </p:cNvSpPr>
          <p:nvPr>
            <p:ph type="body" idx="1"/>
          </p:nvPr>
        </p:nvSpPr>
        <p:spPr>
          <a:xfrm>
            <a:off x="511904" y="1568696"/>
            <a:ext cx="8120194" cy="492443"/>
          </a:xfrm>
          <a:prstGeom prst="rect">
            <a:avLst/>
          </a:prstGeom>
        </p:spPr>
        <p:txBody>
          <a:bodyPr wrap="square" lIns="0" tIns="0" rIns="0" bIns="0">
            <a:spAutoFit/>
          </a:bodyPr>
          <a:lstStyle>
            <a:lvl1pPr>
              <a:defRPr sz="3200" b="0" i="0">
                <a:solidFill>
                  <a:srgbClr val="191919"/>
                </a:solidFill>
                <a:latin typeface="Cambria"/>
                <a:cs typeface="Cambria"/>
              </a:defRPr>
            </a:lvl1pPr>
          </a:lstStyle>
          <a:p>
            <a:endParaRPr/>
          </a:p>
        </p:txBody>
      </p:sp>
      <p:sp>
        <p:nvSpPr>
          <p:cNvPr id="4" name="Holder 4"/>
          <p:cNvSpPr>
            <a:spLocks noGrp="1"/>
          </p:cNvSpPr>
          <p:nvPr>
            <p:ph type="ftr" sz="quarter" idx="5"/>
          </p:nvPr>
        </p:nvSpPr>
        <p:spPr>
          <a:xfrm>
            <a:off x="3108960" y="6377941"/>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1"/>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12/20/2021</a:t>
            </a:fld>
            <a:endParaRPr lang="en-US"/>
          </a:p>
        </p:txBody>
      </p:sp>
      <p:sp>
        <p:nvSpPr>
          <p:cNvPr id="6" name="Holder 6"/>
          <p:cNvSpPr>
            <a:spLocks noGrp="1"/>
          </p:cNvSpPr>
          <p:nvPr>
            <p:ph type="sldNum" sz="quarter" idx="7"/>
          </p:nvPr>
        </p:nvSpPr>
        <p:spPr>
          <a:xfrm>
            <a:off x="6583680" y="6377941"/>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9408304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Lst>
  <p:txStyles>
    <p:titleStyle>
      <a:lvl1pPr>
        <a:defRPr>
          <a:latin typeface="+mj-lt"/>
          <a:ea typeface="+mj-ea"/>
          <a:cs typeface="+mj-cs"/>
        </a:defRPr>
      </a:lvl1pPr>
    </p:titleStyle>
    <p:bodyStyle>
      <a:lvl1pPr marL="0">
        <a:defRPr>
          <a:latin typeface="+mn-lt"/>
          <a:ea typeface="+mn-ea"/>
          <a:cs typeface="+mn-cs"/>
        </a:defRPr>
      </a:lvl1pPr>
      <a:lvl2pPr marL="311216">
        <a:defRPr>
          <a:latin typeface="+mn-lt"/>
          <a:ea typeface="+mn-ea"/>
          <a:cs typeface="+mn-cs"/>
        </a:defRPr>
      </a:lvl2pPr>
      <a:lvl3pPr marL="622432">
        <a:defRPr>
          <a:latin typeface="+mn-lt"/>
          <a:ea typeface="+mn-ea"/>
          <a:cs typeface="+mn-cs"/>
        </a:defRPr>
      </a:lvl3pPr>
      <a:lvl4pPr marL="933648">
        <a:defRPr>
          <a:latin typeface="+mn-lt"/>
          <a:ea typeface="+mn-ea"/>
          <a:cs typeface="+mn-cs"/>
        </a:defRPr>
      </a:lvl4pPr>
      <a:lvl5pPr marL="1244864">
        <a:defRPr>
          <a:latin typeface="+mn-lt"/>
          <a:ea typeface="+mn-ea"/>
          <a:cs typeface="+mn-cs"/>
        </a:defRPr>
      </a:lvl5pPr>
      <a:lvl6pPr marL="1556081">
        <a:defRPr>
          <a:latin typeface="+mn-lt"/>
          <a:ea typeface="+mn-ea"/>
          <a:cs typeface="+mn-cs"/>
        </a:defRPr>
      </a:lvl6pPr>
      <a:lvl7pPr marL="1867296">
        <a:defRPr>
          <a:latin typeface="+mn-lt"/>
          <a:ea typeface="+mn-ea"/>
          <a:cs typeface="+mn-cs"/>
        </a:defRPr>
      </a:lvl7pPr>
      <a:lvl8pPr marL="2178512">
        <a:defRPr>
          <a:latin typeface="+mn-lt"/>
          <a:ea typeface="+mn-ea"/>
          <a:cs typeface="+mn-cs"/>
        </a:defRPr>
      </a:lvl8pPr>
      <a:lvl9pPr marL="2489729">
        <a:defRPr>
          <a:latin typeface="+mn-lt"/>
          <a:ea typeface="+mn-ea"/>
          <a:cs typeface="+mn-cs"/>
        </a:defRPr>
      </a:lvl9pPr>
    </p:bodyStyle>
    <p:otherStyle>
      <a:lvl1pPr marL="0">
        <a:defRPr>
          <a:latin typeface="+mn-lt"/>
          <a:ea typeface="+mn-ea"/>
          <a:cs typeface="+mn-cs"/>
        </a:defRPr>
      </a:lvl1pPr>
      <a:lvl2pPr marL="311216">
        <a:defRPr>
          <a:latin typeface="+mn-lt"/>
          <a:ea typeface="+mn-ea"/>
          <a:cs typeface="+mn-cs"/>
        </a:defRPr>
      </a:lvl2pPr>
      <a:lvl3pPr marL="622432">
        <a:defRPr>
          <a:latin typeface="+mn-lt"/>
          <a:ea typeface="+mn-ea"/>
          <a:cs typeface="+mn-cs"/>
        </a:defRPr>
      </a:lvl3pPr>
      <a:lvl4pPr marL="933648">
        <a:defRPr>
          <a:latin typeface="+mn-lt"/>
          <a:ea typeface="+mn-ea"/>
          <a:cs typeface="+mn-cs"/>
        </a:defRPr>
      </a:lvl4pPr>
      <a:lvl5pPr marL="1244864">
        <a:defRPr>
          <a:latin typeface="+mn-lt"/>
          <a:ea typeface="+mn-ea"/>
          <a:cs typeface="+mn-cs"/>
        </a:defRPr>
      </a:lvl5pPr>
      <a:lvl6pPr marL="1556081">
        <a:defRPr>
          <a:latin typeface="+mn-lt"/>
          <a:ea typeface="+mn-ea"/>
          <a:cs typeface="+mn-cs"/>
        </a:defRPr>
      </a:lvl6pPr>
      <a:lvl7pPr marL="1867296">
        <a:defRPr>
          <a:latin typeface="+mn-lt"/>
          <a:ea typeface="+mn-ea"/>
          <a:cs typeface="+mn-cs"/>
        </a:defRPr>
      </a:lvl7pPr>
      <a:lvl8pPr marL="2178512">
        <a:defRPr>
          <a:latin typeface="+mn-lt"/>
          <a:ea typeface="+mn-ea"/>
          <a:cs typeface="+mn-cs"/>
        </a:defRPr>
      </a:lvl8pPr>
      <a:lvl9pPr marL="2489729">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pPr/>
              <a:t>12/20/2021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pPr/>
              <a:t>‹#›</a:t>
            </a:fld>
            <a:endParaRPr lang="en-US" dirty="0"/>
          </a:p>
        </p:txBody>
      </p:sp>
      <p:sp>
        <p:nvSpPr>
          <p:cNvPr id="8" name="Rectangle 7">
            <a:extLst>
              <a:ext uri="{FF2B5EF4-FFF2-40B4-BE49-F238E27FC236}">
                <a16:creationId xmlns:a16="http://schemas.microsoft.com/office/drawing/2014/main" id="{80779BBB-B6BE-4069-9621-EC765C78ABEC}"/>
              </a:ext>
            </a:extLst>
          </p:cNvPr>
          <p:cNvSpPr/>
          <p:nvPr userDrawn="1"/>
        </p:nvSpPr>
        <p:spPr bwMode="auto">
          <a:xfrm flipV="1">
            <a:off x="304799" y="1172816"/>
            <a:ext cx="8458201" cy="53008"/>
          </a:xfrm>
          <a:prstGeom prst="rect">
            <a:avLst/>
          </a:prstGeom>
          <a:solidFill>
            <a:schemeClr val="accent2">
              <a:lumMod val="40000"/>
              <a:lumOff val="60000"/>
            </a:schemeClr>
          </a:solidFill>
          <a:ln w="12700" cap="flat" cmpd="sng" algn="ctr">
            <a:solidFill>
              <a:srgbClr val="FF0000"/>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ti-ET" sz="1800" b="0" i="0" u="none" strike="noStrike" cap="none" normalizeH="0" baseline="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309702544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0E312EB-50BA-4F51-A336-381270E4C2A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1840F757-0D59-4A5D-B027-DC124F0222C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305300E-501B-497F-A322-69AF67C5C636}"/>
              </a:ext>
            </a:extLst>
          </p:cNvPr>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fontAlgn="auto">
              <a:spcBef>
                <a:spcPts val="0"/>
              </a:spcBef>
              <a:spcAft>
                <a:spcPts val="0"/>
              </a:spcAft>
              <a:defRPr sz="1200" b="0" baseline="0">
                <a:solidFill>
                  <a:schemeClr val="tx1">
                    <a:tint val="75000"/>
                  </a:schemeClr>
                </a:solidFill>
                <a:latin typeface="+mn-lt"/>
                <a:cs typeface="+mn-cs"/>
              </a:defRPr>
            </a:lvl1pPr>
          </a:lstStyle>
          <a:p>
            <a:pPr>
              <a:defRPr/>
            </a:pPr>
            <a:fld id="{C1A0FF02-60A8-4236-8882-F21B7C59F9C7}" type="datetime8">
              <a:rPr lang="he-IL"/>
              <a:pPr>
                <a:defRPr/>
              </a:pPr>
              <a:t>20 דצמבר 21</a:t>
            </a:fld>
            <a:endParaRPr lang="he-IL"/>
          </a:p>
        </p:txBody>
      </p:sp>
      <p:sp>
        <p:nvSpPr>
          <p:cNvPr id="5" name="Footer Placeholder 4">
            <a:extLst>
              <a:ext uri="{FF2B5EF4-FFF2-40B4-BE49-F238E27FC236}">
                <a16:creationId xmlns:a16="http://schemas.microsoft.com/office/drawing/2014/main" id="{41740D8E-8686-4E94-8E89-9BF73B768940}"/>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defRPr sz="1200" b="0" baseline="0">
                <a:solidFill>
                  <a:srgbClr val="898989"/>
                </a:solidFill>
                <a:latin typeface="Calibri" pitchFamily="34" charset="0"/>
              </a:defRPr>
            </a:lvl1pPr>
          </a:lstStyle>
          <a:p>
            <a:pPr>
              <a:defRPr/>
            </a:pPr>
            <a:r>
              <a:rPr lang="en-US"/>
              <a:t>Comp. Vision Group Seminar, 07-12-11</a:t>
            </a:r>
            <a:endParaRPr lang="he-IL"/>
          </a:p>
        </p:txBody>
      </p:sp>
      <p:sp>
        <p:nvSpPr>
          <p:cNvPr id="6" name="Slide Number Placeholder 5">
            <a:extLst>
              <a:ext uri="{FF2B5EF4-FFF2-40B4-BE49-F238E27FC236}">
                <a16:creationId xmlns:a16="http://schemas.microsoft.com/office/drawing/2014/main" id="{31238323-A19E-431D-B5AD-17F404B6A469}"/>
              </a:ext>
            </a:extLst>
          </p:cNvPr>
          <p:cNvSpPr>
            <a:spLocks noGrp="1"/>
          </p:cNvSpPr>
          <p:nvPr>
            <p:ph type="sldNum" sz="quarter" idx="4"/>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baseline="0">
                <a:solidFill>
                  <a:srgbClr val="898989"/>
                </a:solidFill>
                <a:latin typeface="Calibri" panose="020F0502020204030204" pitchFamily="34" charset="0"/>
              </a:defRPr>
            </a:lvl1pPr>
          </a:lstStyle>
          <a:p>
            <a:fld id="{8C328A0C-A16F-48F2-B4A2-07401D49B1E1}" type="slidenum">
              <a:rPr lang="he-IL" altLang="en-US"/>
              <a:pPr/>
              <a:t>‹#›</a:t>
            </a:fld>
            <a:endParaRPr lang="he-IL" altLang="en-US"/>
          </a:p>
        </p:txBody>
      </p:sp>
    </p:spTree>
    <p:extLst>
      <p:ext uri="{BB962C8B-B14F-4D97-AF65-F5344CB8AC3E}">
        <p14:creationId xmlns:p14="http://schemas.microsoft.com/office/powerpoint/2010/main" val="4237274226"/>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hdr="0" ftr="0" dt="0"/>
  <p:txStyles>
    <p:titleStyle>
      <a:lvl1pPr algn="ctr" rtl="1" eaLnBrk="0" fontAlgn="base" hangingPunct="0">
        <a:spcBef>
          <a:spcPct val="0"/>
        </a:spcBef>
        <a:spcAft>
          <a:spcPct val="0"/>
        </a:spcAft>
        <a:defRPr sz="4400" kern="1200">
          <a:solidFill>
            <a:schemeClr val="tx1"/>
          </a:solidFill>
          <a:latin typeface="+mj-lt"/>
          <a:ea typeface="+mj-ea"/>
          <a:cs typeface="+mj-cs"/>
        </a:defRPr>
      </a:lvl1pPr>
      <a:lvl2pPr algn="ctr" rtl="1" eaLnBrk="0" fontAlgn="base" hangingPunct="0">
        <a:spcBef>
          <a:spcPct val="0"/>
        </a:spcBef>
        <a:spcAft>
          <a:spcPct val="0"/>
        </a:spcAft>
        <a:defRPr sz="4400">
          <a:solidFill>
            <a:schemeClr val="tx1"/>
          </a:solidFill>
          <a:latin typeface="Calibri" pitchFamily="34" charset="0"/>
          <a:cs typeface="Times New Roman" pitchFamily="18" charset="0"/>
        </a:defRPr>
      </a:lvl2pPr>
      <a:lvl3pPr algn="ctr" rtl="1" eaLnBrk="0" fontAlgn="base" hangingPunct="0">
        <a:spcBef>
          <a:spcPct val="0"/>
        </a:spcBef>
        <a:spcAft>
          <a:spcPct val="0"/>
        </a:spcAft>
        <a:defRPr sz="4400">
          <a:solidFill>
            <a:schemeClr val="tx1"/>
          </a:solidFill>
          <a:latin typeface="Calibri" pitchFamily="34" charset="0"/>
          <a:cs typeface="Times New Roman" pitchFamily="18" charset="0"/>
        </a:defRPr>
      </a:lvl3pPr>
      <a:lvl4pPr algn="ctr" rtl="1" eaLnBrk="0" fontAlgn="base" hangingPunct="0">
        <a:spcBef>
          <a:spcPct val="0"/>
        </a:spcBef>
        <a:spcAft>
          <a:spcPct val="0"/>
        </a:spcAft>
        <a:defRPr sz="4400">
          <a:solidFill>
            <a:schemeClr val="tx1"/>
          </a:solidFill>
          <a:latin typeface="Calibri" pitchFamily="34" charset="0"/>
          <a:cs typeface="Times New Roman" pitchFamily="18" charset="0"/>
        </a:defRPr>
      </a:lvl4pPr>
      <a:lvl5pPr algn="ctr" rtl="1" eaLnBrk="0" fontAlgn="base" hangingPunct="0">
        <a:spcBef>
          <a:spcPct val="0"/>
        </a:spcBef>
        <a:spcAft>
          <a:spcPct val="0"/>
        </a:spcAft>
        <a:defRPr sz="4400">
          <a:solidFill>
            <a:schemeClr val="tx1"/>
          </a:solidFill>
          <a:latin typeface="Calibri" pitchFamily="34" charset="0"/>
          <a:cs typeface="Times New Roman" pitchFamily="18" charset="0"/>
        </a:defRPr>
      </a:lvl5pPr>
      <a:lvl6pPr marL="457200" algn="ctr" rtl="1" fontAlgn="base">
        <a:spcBef>
          <a:spcPct val="0"/>
        </a:spcBef>
        <a:spcAft>
          <a:spcPct val="0"/>
        </a:spcAft>
        <a:defRPr sz="4400">
          <a:solidFill>
            <a:schemeClr val="tx1"/>
          </a:solidFill>
          <a:latin typeface="Calibri" pitchFamily="34" charset="0"/>
          <a:cs typeface="Times New Roman" pitchFamily="18" charset="0"/>
        </a:defRPr>
      </a:lvl6pPr>
      <a:lvl7pPr marL="914400" algn="ctr" rtl="1" fontAlgn="base">
        <a:spcBef>
          <a:spcPct val="0"/>
        </a:spcBef>
        <a:spcAft>
          <a:spcPct val="0"/>
        </a:spcAft>
        <a:defRPr sz="4400">
          <a:solidFill>
            <a:schemeClr val="tx1"/>
          </a:solidFill>
          <a:latin typeface="Calibri" pitchFamily="34" charset="0"/>
          <a:cs typeface="Times New Roman" pitchFamily="18" charset="0"/>
        </a:defRPr>
      </a:lvl7pPr>
      <a:lvl8pPr marL="1371600" algn="ctr" rtl="1" fontAlgn="base">
        <a:spcBef>
          <a:spcPct val="0"/>
        </a:spcBef>
        <a:spcAft>
          <a:spcPct val="0"/>
        </a:spcAft>
        <a:defRPr sz="4400">
          <a:solidFill>
            <a:schemeClr val="tx1"/>
          </a:solidFill>
          <a:latin typeface="Calibri" pitchFamily="34" charset="0"/>
          <a:cs typeface="Times New Roman" pitchFamily="18" charset="0"/>
        </a:defRPr>
      </a:lvl8pPr>
      <a:lvl9pPr marL="1828800" algn="ctr" rtl="1" fontAlgn="base">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r" rtl="1"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r" rtl="1"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r" rtl="1"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r" rtl="1"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r" rtl="1"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1CD71-E032-F34A-ACE9-420093A86378}" type="datetimeFigureOut">
              <a:rPr lang="en-US" smtClean="0"/>
              <a:t>12/20/2021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34D49-856B-C64A-8D7C-A05BABA64C5B}" type="slidenum">
              <a:rPr lang="en-US" smtClean="0"/>
              <a:t>‹#›</a:t>
            </a:fld>
            <a:endParaRPr lang="en-US"/>
          </a:p>
        </p:txBody>
      </p:sp>
    </p:spTree>
    <p:extLst>
      <p:ext uri="{BB962C8B-B14F-4D97-AF65-F5344CB8AC3E}">
        <p14:creationId xmlns:p14="http://schemas.microsoft.com/office/powerpoint/2010/main" val="231771152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08258" name="Rectangle 2">
            <a:extLst>
              <a:ext uri="{FF2B5EF4-FFF2-40B4-BE49-F238E27FC236}">
                <a16:creationId xmlns:a16="http://schemas.microsoft.com/office/drawing/2014/main" id="{B02A8481-FB2C-4E7D-8994-D7DF4D196DAD}"/>
              </a:ext>
            </a:extLst>
          </p:cNvPr>
          <p:cNvSpPr>
            <a:spLocks noGrp="1" noChangeArrowheads="1"/>
          </p:cNvSpPr>
          <p:nvPr>
            <p:ph type="title"/>
          </p:nvPr>
        </p:nvSpPr>
        <p:spPr bwMode="auto">
          <a:xfrm>
            <a:off x="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608259" name="Rectangle 3">
            <a:extLst>
              <a:ext uri="{FF2B5EF4-FFF2-40B4-BE49-F238E27FC236}">
                <a16:creationId xmlns:a16="http://schemas.microsoft.com/office/drawing/2014/main" id="{D64A9905-F5B6-4E02-AA04-32BCD393F9D9}"/>
              </a:ext>
            </a:extLst>
          </p:cNvPr>
          <p:cNvSpPr>
            <a:spLocks noGrp="1" noChangeArrowheads="1"/>
          </p:cNvSpPr>
          <p:nvPr>
            <p:ph type="body" idx="1"/>
          </p:nvPr>
        </p:nvSpPr>
        <p:spPr bwMode="auto">
          <a:xfrm>
            <a:off x="609600" y="914400"/>
            <a:ext cx="7848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08260" name="Rectangle 4">
            <a:extLst>
              <a:ext uri="{FF2B5EF4-FFF2-40B4-BE49-F238E27FC236}">
                <a16:creationId xmlns:a16="http://schemas.microsoft.com/office/drawing/2014/main" id="{AC240E1A-6234-408D-A3C8-E52C4225EA7B}"/>
              </a:ext>
            </a:extLst>
          </p:cNvPr>
          <p:cNvSpPr>
            <a:spLocks noGrp="1" noChangeArrowheads="1"/>
          </p:cNvSpPr>
          <p:nvPr>
            <p:ph type="sldNum" sz="quarter" idx="4"/>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800"/>
            </a:lvl1pPr>
          </a:lstStyle>
          <a:p>
            <a:fld id="{59DA2666-241E-408C-80A7-0D5191C44218}" type="slidenum">
              <a:rPr lang="en-US" altLang="en-US"/>
              <a:pPr/>
              <a:t>‹#›</a:t>
            </a:fld>
            <a:endParaRPr lang="en-US" altLang="en-US" sz="1400"/>
          </a:p>
        </p:txBody>
      </p:sp>
    </p:spTree>
    <p:extLst>
      <p:ext uri="{BB962C8B-B14F-4D97-AF65-F5344CB8AC3E}">
        <p14:creationId xmlns:p14="http://schemas.microsoft.com/office/powerpoint/2010/main" val="385316377"/>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hdr="0" ftr="0" dt="0"/>
  <p:txStyles>
    <p:titleStyle>
      <a:lvl1pPr algn="ctr" rtl="0" eaLnBrk="0" fontAlgn="base" hangingPunct="0">
        <a:lnSpc>
          <a:spcPct val="70000"/>
        </a:lnSpc>
        <a:spcBef>
          <a:spcPct val="0"/>
        </a:spcBef>
        <a:spcAft>
          <a:spcPct val="0"/>
        </a:spcAft>
        <a:defRPr kumimoji="1" sz="2000" kern="1200">
          <a:solidFill>
            <a:schemeClr val="fo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2pPr>
      <a:lvl3pPr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3pPr>
      <a:lvl4pPr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4pPr>
      <a:lvl5pPr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5pPr>
      <a:lvl6pPr marL="457200"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6pPr>
      <a:lvl7pPr marL="914400"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7pPr>
      <a:lvl8pPr marL="1371600"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8pPr>
      <a:lvl9pPr marL="1828800"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9pPr>
    </p:titleStyle>
    <p:bodyStyle>
      <a:lvl1pPr algn="l" rtl="0" eaLnBrk="0" fontAlgn="base" hangingPunct="0">
        <a:lnSpc>
          <a:spcPts val="2600"/>
        </a:lnSpc>
        <a:spcBef>
          <a:spcPct val="0"/>
        </a:spcBef>
        <a:spcAft>
          <a:spcPct val="0"/>
        </a:spcAft>
        <a:buClr>
          <a:srgbClr val="003399"/>
        </a:buClr>
        <a:buSzPct val="50000"/>
        <a:buFont typeface="Monotype Sorts" pitchFamily="2" charset="2"/>
        <a:defRPr kumimoji="1" kern="1200">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pitchFamily="2" charset="2"/>
        <a:buChar char="n"/>
        <a:defRPr kumimoji="1" kern="1200">
          <a:solidFill>
            <a:schemeClr val="tx1"/>
          </a:solidFill>
          <a:latin typeface="+mn-lt"/>
          <a:ea typeface="+mn-ea"/>
          <a:cs typeface="+mn-cs"/>
        </a:defRPr>
      </a:lvl2pPr>
      <a:lvl3pPr marL="627063" indent="-166688" algn="l" rtl="0" eaLnBrk="0" fontAlgn="base" hangingPunct="0">
        <a:lnSpc>
          <a:spcPts val="2600"/>
        </a:lnSpc>
        <a:spcBef>
          <a:spcPct val="0"/>
        </a:spcBef>
        <a:spcAft>
          <a:spcPct val="0"/>
        </a:spcAft>
        <a:buClr>
          <a:schemeClr val="tx1"/>
        </a:buClr>
        <a:buSzPct val="80000"/>
        <a:buChar char="–"/>
        <a:defRPr kumimoji="1" kern="1200">
          <a:solidFill>
            <a:schemeClr val="tx1"/>
          </a:solidFill>
          <a:latin typeface="+mn-lt"/>
          <a:ea typeface="+mn-ea"/>
          <a:cs typeface="+mn-cs"/>
        </a:defRPr>
      </a:lvl3pPr>
      <a:lvl4pPr marL="1147763" indent="-404813" algn="l" rtl="0" eaLnBrk="0" fontAlgn="base" hangingPunct="0">
        <a:lnSpc>
          <a:spcPts val="2600"/>
        </a:lnSpc>
        <a:spcBef>
          <a:spcPct val="0"/>
        </a:spcBef>
        <a:spcAft>
          <a:spcPct val="0"/>
        </a:spcAft>
        <a:buClr>
          <a:schemeClr val="tx1"/>
        </a:buClr>
        <a:buFont typeface="Wingdings" panose="05000000000000000000" pitchFamily="2" charset="2"/>
        <a:buChar char="!"/>
        <a:defRPr kumimoji="1" kern="1200">
          <a:solidFill>
            <a:schemeClr val="tx1"/>
          </a:solidFill>
          <a:latin typeface="+mn-lt"/>
          <a:ea typeface="+mn-ea"/>
          <a:cs typeface="+mn-cs"/>
        </a:defRPr>
      </a:lvl4pPr>
      <a:lvl5pPr marL="1539875" indent="-169863" algn="l" rtl="0" eaLnBrk="0" fontAlgn="base" hangingPunct="0">
        <a:lnSpc>
          <a:spcPts val="2600"/>
        </a:lnSpc>
        <a:spcBef>
          <a:spcPct val="0"/>
        </a:spcBef>
        <a:spcAft>
          <a:spcPct val="0"/>
        </a:spcAft>
        <a:buClr>
          <a:schemeClr val="tx1"/>
        </a:buClr>
        <a:buSzPct val="10000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2">
            <a:lumMod val="75000"/>
            <a:lumOff val="25000"/>
          </a:schemeClr>
        </a:solidFill>
        <a:effectLst/>
      </p:bgPr>
    </p:bg>
    <p:spTree>
      <p:nvGrpSpPr>
        <p:cNvPr id="1" name=""/>
        <p:cNvGrpSpPr/>
        <p:nvPr/>
      </p:nvGrpSpPr>
      <p:grpSpPr>
        <a:xfrm>
          <a:off x="0" y="0"/>
          <a:ext cx="0" cy="0"/>
          <a:chOff x="0" y="0"/>
          <a:chExt cx="0" cy="0"/>
        </a:xfrm>
      </p:grpSpPr>
      <p:sp>
        <p:nvSpPr>
          <p:cNvPr id="3083" name="Rectangle 11">
            <a:extLst>
              <a:ext uri="{FF2B5EF4-FFF2-40B4-BE49-F238E27FC236}">
                <a16:creationId xmlns:a16="http://schemas.microsoft.com/office/drawing/2014/main" id="{500E5321-FFF4-4745-A218-2E227B9A6DE2}"/>
              </a:ext>
            </a:extLst>
          </p:cNvPr>
          <p:cNvSpPr>
            <a:spLocks noGrp="1" noChangeArrowheads="1"/>
          </p:cNvSpPr>
          <p:nvPr>
            <p:ph type="body" idx="1"/>
          </p:nvPr>
        </p:nvSpPr>
        <p:spPr bwMode="auto">
          <a:xfrm>
            <a:off x="609600" y="1266825"/>
            <a:ext cx="8305800" cy="490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7">
            <a:extLst>
              <a:ext uri="{FF2B5EF4-FFF2-40B4-BE49-F238E27FC236}">
                <a16:creationId xmlns:a16="http://schemas.microsoft.com/office/drawing/2014/main" id="{E7C093DD-F9E0-41CF-B2FA-B97AB0468514}"/>
              </a:ext>
            </a:extLst>
          </p:cNvPr>
          <p:cNvSpPr>
            <a:spLocks noChangeArrowheads="1"/>
          </p:cNvSpPr>
          <p:nvPr/>
        </p:nvSpPr>
        <p:spPr bwMode="auto">
          <a:xfrm>
            <a:off x="1981200" y="2179638"/>
            <a:ext cx="190500" cy="4678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94" name="Rectangle 22">
            <a:extLst>
              <a:ext uri="{FF2B5EF4-FFF2-40B4-BE49-F238E27FC236}">
                <a16:creationId xmlns:a16="http://schemas.microsoft.com/office/drawing/2014/main" id="{68DDCB54-F313-42A2-8422-4C45136164CF}"/>
              </a:ext>
            </a:extLst>
          </p:cNvPr>
          <p:cNvSpPr>
            <a:spLocks noGrp="1" noChangeArrowheads="1"/>
          </p:cNvSpPr>
          <p:nvPr>
            <p:ph type="title"/>
          </p:nvPr>
        </p:nvSpPr>
        <p:spPr bwMode="auto">
          <a:xfrm>
            <a:off x="609600" y="152400"/>
            <a:ext cx="75882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641959872"/>
      </p:ext>
    </p:extLst>
  </p:cSld>
  <p:clrMap bg1="dk2" tx1="lt1" bg2="dk1"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94">
                                            <p:txEl>
                                              <p:pRg st="0" end="0"/>
                                            </p:txEl>
                                          </p:spTgt>
                                        </p:tgtEl>
                                        <p:attrNameLst>
                                          <p:attrName>style.visibility</p:attrName>
                                        </p:attrNameLst>
                                      </p:cBhvr>
                                      <p:to>
                                        <p:strVal val="visible"/>
                                      </p:to>
                                    </p:set>
                                    <p:animEffect transition="in" filter="dissolve">
                                      <p:cBhvr>
                                        <p:cTn id="7" dur="500"/>
                                        <p:tgtEl>
                                          <p:spTgt spid="30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83">
                                            <p:txEl>
                                              <p:pRg st="0" end="0"/>
                                            </p:txEl>
                                          </p:spTgt>
                                        </p:tgtEl>
                                        <p:attrNameLst>
                                          <p:attrName>style.visibility</p:attrName>
                                        </p:attrNameLst>
                                      </p:cBhvr>
                                      <p:to>
                                        <p:strVal val="visible"/>
                                      </p:to>
                                    </p:set>
                                    <p:animEffect transition="in" filter="wipe(up)">
                                      <p:cBhvr>
                                        <p:cTn id="12" dur="500"/>
                                        <p:tgtEl>
                                          <p:spTgt spid="3083">
                                            <p:txEl>
                                              <p:pRg st="0" end="0"/>
                                            </p:txEl>
                                          </p:spTgt>
                                        </p:tgtEl>
                                      </p:cBhvr>
                                    </p:animEffect>
                                  </p:childTnLst>
                                  <p:subTnLst>
                                    <p:animClr clrSpc="rgb" dir="cw">
                                      <p:cBhvr override="childStyle">
                                        <p:cTn dur="1" fill="hold" display="0" masterRel="nextClick" afterEffect="1"/>
                                        <p:tgtEl>
                                          <p:spTgt spid="3083">
                                            <p:txEl>
                                              <p:pRg st="0" end="0"/>
                                            </p:txEl>
                                          </p:spTgt>
                                        </p:tgtEl>
                                        <p:attrNameLst>
                                          <p:attrName>ppt_c</p:attrName>
                                        </p:attrNameLst>
                                      </p:cBhvr>
                                      <p:to>
                                        <a:schemeClr val="tx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83">
                                            <p:txEl>
                                              <p:pRg st="1" end="1"/>
                                            </p:txEl>
                                          </p:spTgt>
                                        </p:tgtEl>
                                        <p:attrNameLst>
                                          <p:attrName>style.visibility</p:attrName>
                                        </p:attrNameLst>
                                      </p:cBhvr>
                                      <p:to>
                                        <p:strVal val="visible"/>
                                      </p:to>
                                    </p:set>
                                    <p:animEffect transition="in" filter="wipe(up)">
                                      <p:cBhvr>
                                        <p:cTn id="17" dur="500"/>
                                        <p:tgtEl>
                                          <p:spTgt spid="3083">
                                            <p:txEl>
                                              <p:pRg st="1" end="1"/>
                                            </p:txEl>
                                          </p:spTgt>
                                        </p:tgtEl>
                                      </p:cBhvr>
                                    </p:animEffect>
                                  </p:childTnLst>
                                  <p:subTnLst>
                                    <p:animClr clrSpc="rgb" dir="cw">
                                      <p:cBhvr override="childStyle">
                                        <p:cTn dur="1" fill="hold" display="0" masterRel="nextClick" afterEffect="1"/>
                                        <p:tgtEl>
                                          <p:spTgt spid="3083">
                                            <p:txEl>
                                              <p:pRg st="1" end="1"/>
                                            </p:txEl>
                                          </p:spTgt>
                                        </p:tgtEl>
                                        <p:attrNameLst>
                                          <p:attrName>ppt_c</p:attrName>
                                        </p:attrNameLst>
                                      </p:cBhvr>
                                      <p:to>
                                        <a:schemeClr val="tx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83">
                                            <p:txEl>
                                              <p:pRg st="2" end="2"/>
                                            </p:txEl>
                                          </p:spTgt>
                                        </p:tgtEl>
                                        <p:attrNameLst>
                                          <p:attrName>style.visibility</p:attrName>
                                        </p:attrNameLst>
                                      </p:cBhvr>
                                      <p:to>
                                        <p:strVal val="visible"/>
                                      </p:to>
                                    </p:set>
                                    <p:animEffect transition="in" filter="wipe(up)">
                                      <p:cBhvr>
                                        <p:cTn id="22" dur="500"/>
                                        <p:tgtEl>
                                          <p:spTgt spid="3083">
                                            <p:txEl>
                                              <p:pRg st="2" end="2"/>
                                            </p:txEl>
                                          </p:spTgt>
                                        </p:tgtEl>
                                      </p:cBhvr>
                                    </p:animEffect>
                                  </p:childTnLst>
                                  <p:subTnLst>
                                    <p:animClr clrSpc="rgb" dir="cw">
                                      <p:cBhvr override="childStyle">
                                        <p:cTn dur="1" fill="hold" display="0" masterRel="nextClick" afterEffect="1"/>
                                        <p:tgtEl>
                                          <p:spTgt spid="3083">
                                            <p:txEl>
                                              <p:pRg st="2" end="2"/>
                                            </p:txEl>
                                          </p:spTgt>
                                        </p:tgtEl>
                                        <p:attrNameLst>
                                          <p:attrName>ppt_c</p:attrName>
                                        </p:attrNameLst>
                                      </p:cBhvr>
                                      <p:to>
                                        <a:schemeClr val="tx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83">
                                            <p:txEl>
                                              <p:pRg st="3" end="3"/>
                                            </p:txEl>
                                          </p:spTgt>
                                        </p:tgtEl>
                                        <p:attrNameLst>
                                          <p:attrName>style.visibility</p:attrName>
                                        </p:attrNameLst>
                                      </p:cBhvr>
                                      <p:to>
                                        <p:strVal val="visible"/>
                                      </p:to>
                                    </p:set>
                                    <p:animEffect transition="in" filter="wipe(up)">
                                      <p:cBhvr>
                                        <p:cTn id="27" dur="500"/>
                                        <p:tgtEl>
                                          <p:spTgt spid="3083">
                                            <p:txEl>
                                              <p:pRg st="3" end="3"/>
                                            </p:txEl>
                                          </p:spTgt>
                                        </p:tgtEl>
                                      </p:cBhvr>
                                    </p:animEffect>
                                  </p:childTnLst>
                                  <p:subTnLst>
                                    <p:animClr clrSpc="rgb" dir="cw">
                                      <p:cBhvr override="childStyle">
                                        <p:cTn dur="1" fill="hold" display="0" masterRel="nextClick" afterEffect="1"/>
                                        <p:tgtEl>
                                          <p:spTgt spid="3083">
                                            <p:txEl>
                                              <p:pRg st="3" end="3"/>
                                            </p:txEl>
                                          </p:spTgt>
                                        </p:tgtEl>
                                        <p:attrNameLst>
                                          <p:attrName>ppt_c</p:attrName>
                                        </p:attrNameLst>
                                      </p:cBhvr>
                                      <p:to>
                                        <a:schemeClr val="tx1"/>
                                      </p:to>
                                    </p:animClr>
                                  </p:subTnLst>
                                </p:cTn>
                              </p:par>
                              <p:par>
                                <p:cTn id="28" presetID="22" presetClass="entr" presetSubtype="1" fill="hold" grpId="0" nodeType="withEffect">
                                  <p:stCondLst>
                                    <p:cond delay="0"/>
                                  </p:stCondLst>
                                  <p:childTnLst>
                                    <p:set>
                                      <p:cBhvr>
                                        <p:cTn id="29" dur="1" fill="hold">
                                          <p:stCondLst>
                                            <p:cond delay="0"/>
                                          </p:stCondLst>
                                        </p:cTn>
                                        <p:tgtEl>
                                          <p:spTgt spid="3083">
                                            <p:txEl>
                                              <p:pRg st="4" end="4"/>
                                            </p:txEl>
                                          </p:spTgt>
                                        </p:tgtEl>
                                        <p:attrNameLst>
                                          <p:attrName>style.visibility</p:attrName>
                                        </p:attrNameLst>
                                      </p:cBhvr>
                                      <p:to>
                                        <p:strVal val="visible"/>
                                      </p:to>
                                    </p:set>
                                    <p:animEffect transition="in" filter="wipe(up)">
                                      <p:cBhvr>
                                        <p:cTn id="30" dur="500"/>
                                        <p:tgtEl>
                                          <p:spTgt spid="3083">
                                            <p:txEl>
                                              <p:pRg st="4" end="4"/>
                                            </p:txEl>
                                          </p:spTgt>
                                        </p:tgtEl>
                                      </p:cBhvr>
                                    </p:animEffect>
                                  </p:childTnLst>
                                  <p:subTnLst>
                                    <p:animClr clrSpc="rgb" dir="cw">
                                      <p:cBhvr override="childStyle">
                                        <p:cTn dur="1" fill="hold" display="0" masterRel="nextClick" afterEffect="1"/>
                                        <p:tgtEl>
                                          <p:spTgt spid="3083">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3" grpId="0" build="p" bldLvl="4" autoUpdateAnimBg="0">
        <p:tmplLst>
          <p:tmpl lvl="1">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2">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3">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4">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5">
            <p:tnLst>
              <p:par>
                <p:cTn presetID="22" presetClass="entr" presetSubtype="1" fill="hold" nodeType="with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Lst>
      </p:bldP>
      <p:bldP spid="3094" grpId="0" build="p" autoUpdateAnimBg="0" advAuto="0"/>
    </p:bldLst>
  </p:timing>
  <p:hf hdr="0" ftr="0" dt="0"/>
  <p:txStyles>
    <p:titleStyle>
      <a:lvl1pPr algn="l" rtl="0" eaLnBrk="0" fontAlgn="base" hangingPunct="0">
        <a:spcBef>
          <a:spcPct val="0"/>
        </a:spcBef>
        <a:spcAft>
          <a:spcPct val="0"/>
        </a:spcAft>
        <a:defRPr kumimoji="1" sz="3600" b="1"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2pPr>
      <a:lvl3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3pPr>
      <a:lvl4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4pPr>
      <a:lvl5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5pPr>
      <a:lvl6pPr marL="4572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6pPr>
      <a:lvl7pPr marL="9144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7pPr>
      <a:lvl8pPr marL="13716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8pPr>
      <a:lvl9pPr marL="18288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A50021"/>
        </a:buClr>
        <a:buSzPct val="75000"/>
        <a:buFont typeface="Monotype Sorts" pitchFamily="2" charset="2"/>
        <a:buChar char="b"/>
        <a:defRPr kumimoji="1" sz="2400" b="1" kern="1200">
          <a:solidFill>
            <a:srgbClr val="FFFF99"/>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A50021"/>
        </a:buClr>
        <a:buChar char="•"/>
        <a:defRPr kumimoji="1" sz="2000" b="1" kern="1200">
          <a:solidFill>
            <a:srgbClr val="FFFF99"/>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rgbClr val="A50021"/>
        </a:buClr>
        <a:buChar char="–"/>
        <a:defRPr kumimoji="1" b="1" kern="1200">
          <a:solidFill>
            <a:srgbClr val="FFFF99"/>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lr>
          <a:srgbClr val="A50021"/>
        </a:buClr>
        <a:buChar char="–"/>
        <a:defRPr kumimoji="1" b="1" kern="1200">
          <a:solidFill>
            <a:srgbClr val="FFFF99"/>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rgbClr val="A50021"/>
        </a:buClr>
        <a:buChar char="»"/>
        <a:defRPr kumimoji="1" b="1" kern="1200">
          <a:solidFill>
            <a:srgbClr val="FFFF99"/>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5872172-55BD-4DD5-B49E-F4CDFC082DAC}"/>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BD7AB47F-8CF8-4CB0-8E25-D339244C1471}"/>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a:extLst>
              <a:ext uri="{FF2B5EF4-FFF2-40B4-BE49-F238E27FC236}">
                <a16:creationId xmlns:a16="http://schemas.microsoft.com/office/drawing/2014/main" id="{5C41D63A-6ED1-434A-A5F9-8C2B53738D26}"/>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a:extLst>
              <a:ext uri="{FF2B5EF4-FFF2-40B4-BE49-F238E27FC236}">
                <a16:creationId xmlns:a16="http://schemas.microsoft.com/office/drawing/2014/main" id="{36F77145-22F0-4DB6-B9FD-8AAA38F982C4}"/>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a:extLst>
              <a:ext uri="{FF2B5EF4-FFF2-40B4-BE49-F238E27FC236}">
                <a16:creationId xmlns:a16="http://schemas.microsoft.com/office/drawing/2014/main" id="{CC6E95E4-A263-4E43-8F20-F98F161D9A53}"/>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EB58D19-9AC5-4F78-B8E2-DBBF4ED8A831}" type="slidenum">
              <a:rPr lang="en-US" altLang="zh-CN"/>
              <a:pPr/>
              <a:t>‹#›</a:t>
            </a:fld>
            <a:endParaRPr lang="en-US" altLang="zh-CN"/>
          </a:p>
        </p:txBody>
      </p:sp>
    </p:spTree>
    <p:extLst>
      <p:ext uri="{BB962C8B-B14F-4D97-AF65-F5344CB8AC3E}">
        <p14:creationId xmlns:p14="http://schemas.microsoft.com/office/powerpoint/2010/main" val="189649437"/>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56.jpe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5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54.jpeg"/><Relationship Id="rId5" Type="http://schemas.openxmlformats.org/officeDocument/2006/relationships/tags" Target="../tags/tag5.xml"/><Relationship Id="rId15" Type="http://schemas.openxmlformats.org/officeDocument/2006/relationships/image" Target="../media/image58.png"/><Relationship Id="rId10" Type="http://schemas.openxmlformats.org/officeDocument/2006/relationships/hyperlink" Target="http://en.wikipedia.org/wiki/File:VaughanPratt.JPG" TargetMode="External"/><Relationship Id="rId4" Type="http://schemas.openxmlformats.org/officeDocument/2006/relationships/tags" Target="../tags/tag4.xml"/><Relationship Id="rId9" Type="http://schemas.openxmlformats.org/officeDocument/2006/relationships/slideLayout" Target="../slideLayouts/slideLayout104.xml"/><Relationship Id="rId14" Type="http://schemas.openxmlformats.org/officeDocument/2006/relationships/image" Target="../media/image57.jpeg"/></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105.xml"/><Relationship Id="rId2" Type="http://schemas.openxmlformats.org/officeDocument/2006/relationships/tags" Target="../tags/tag10.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0.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0.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0.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0.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0.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0.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6.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xml"/><Relationship Id="rId7" Type="http://schemas.openxmlformats.org/officeDocument/2006/relationships/image" Target="../media/image4.emf"/><Relationship Id="rId12" Type="http://schemas.openxmlformats.org/officeDocument/2006/relationships/image" Target="../media/image5.emf"/><Relationship Id="rId2" Type="http://schemas.openxmlformats.org/officeDocument/2006/relationships/slideLayout" Target="../slideLayouts/slideLayout96.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oleObject" Target="../embeddings/oleObject7.bin"/><Relationship Id="rId5" Type="http://schemas.openxmlformats.org/officeDocument/2006/relationships/image" Target="../media/image3.emf"/><Relationship Id="rId10" Type="http://schemas.openxmlformats.org/officeDocument/2006/relationships/oleObject" Target="../embeddings/oleObject6.bin"/><Relationship Id="rId4" Type="http://schemas.openxmlformats.org/officeDocument/2006/relationships/oleObject" Target="../embeddings/oleObject2.bin"/><Relationship Id="rId9"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6.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6.xml"/><Relationship Id="rId7" Type="http://schemas.openxmlformats.org/officeDocument/2006/relationships/image" Target="../media/image4.emf"/><Relationship Id="rId12" Type="http://schemas.openxmlformats.org/officeDocument/2006/relationships/image" Target="../media/image7.emf"/><Relationship Id="rId2" Type="http://schemas.openxmlformats.org/officeDocument/2006/relationships/slideLayout" Target="../slideLayouts/slideLayout96.xml"/><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oleObject" Target="../embeddings/oleObject13.bin"/><Relationship Id="rId5" Type="http://schemas.openxmlformats.org/officeDocument/2006/relationships/image" Target="../media/image6.emf"/><Relationship Id="rId10" Type="http://schemas.openxmlformats.org/officeDocument/2006/relationships/oleObject" Target="../embeddings/oleObject12.bin"/><Relationship Id="rId4" Type="http://schemas.openxmlformats.org/officeDocument/2006/relationships/oleObject" Target="../embeddings/oleObject8.bin"/><Relationship Id="rId9"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7.xml"/><Relationship Id="rId7" Type="http://schemas.openxmlformats.org/officeDocument/2006/relationships/image" Target="../media/image4.emf"/><Relationship Id="rId12" Type="http://schemas.openxmlformats.org/officeDocument/2006/relationships/image" Target="../media/image9.emf"/><Relationship Id="rId2" Type="http://schemas.openxmlformats.org/officeDocument/2006/relationships/slideLayout" Target="../slideLayouts/slideLayout96.xml"/><Relationship Id="rId1" Type="http://schemas.openxmlformats.org/officeDocument/2006/relationships/vmlDrawing" Target="../drawings/vmlDrawing4.vml"/><Relationship Id="rId6" Type="http://schemas.openxmlformats.org/officeDocument/2006/relationships/oleObject" Target="../embeddings/oleObject15.bin"/><Relationship Id="rId11" Type="http://schemas.openxmlformats.org/officeDocument/2006/relationships/oleObject" Target="../embeddings/oleObject19.bin"/><Relationship Id="rId5" Type="http://schemas.openxmlformats.org/officeDocument/2006/relationships/image" Target="../media/image8.emf"/><Relationship Id="rId10" Type="http://schemas.openxmlformats.org/officeDocument/2006/relationships/oleObject" Target="../embeddings/oleObject18.bin"/><Relationship Id="rId4" Type="http://schemas.openxmlformats.org/officeDocument/2006/relationships/oleObject" Target="../embeddings/oleObject14.bin"/><Relationship Id="rId9" Type="http://schemas.openxmlformats.org/officeDocument/2006/relationships/oleObject" Target="../embeddings/oleObject17.bin"/></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6.xml"/><Relationship Id="rId1" Type="http://schemas.openxmlformats.org/officeDocument/2006/relationships/vmlDrawing" Target="../drawings/vmlDrawing5.vml"/><Relationship Id="rId5" Type="http://schemas.openxmlformats.org/officeDocument/2006/relationships/image" Target="../media/image11.emf"/><Relationship Id="rId4" Type="http://schemas.openxmlformats.org/officeDocument/2006/relationships/oleObject" Target="../embeddings/oleObject20.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11.xml"/><Relationship Id="rId7" Type="http://schemas.openxmlformats.org/officeDocument/2006/relationships/oleObject" Target="../embeddings/oleObject23.bin"/><Relationship Id="rId2" Type="http://schemas.openxmlformats.org/officeDocument/2006/relationships/slideLayout" Target="../slideLayouts/slideLayout96.xml"/><Relationship Id="rId1" Type="http://schemas.openxmlformats.org/officeDocument/2006/relationships/vmlDrawing" Target="../drawings/vmlDrawing6.vml"/><Relationship Id="rId6" Type="http://schemas.openxmlformats.org/officeDocument/2006/relationships/oleObject" Target="../embeddings/oleObject22.bin"/><Relationship Id="rId5" Type="http://schemas.openxmlformats.org/officeDocument/2006/relationships/image" Target="../media/image4.emf"/><Relationship Id="rId4" Type="http://schemas.openxmlformats.org/officeDocument/2006/relationships/oleObject" Target="../embeddings/oleObject2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16.emf"/><Relationship Id="rId3" Type="http://schemas.openxmlformats.org/officeDocument/2006/relationships/notesSlide" Target="../notesSlides/notesSlide12.xml"/><Relationship Id="rId7" Type="http://schemas.openxmlformats.org/officeDocument/2006/relationships/image" Target="../media/image13.emf"/><Relationship Id="rId12" Type="http://schemas.openxmlformats.org/officeDocument/2006/relationships/oleObject" Target="../embeddings/oleObject29.bin"/><Relationship Id="rId2" Type="http://schemas.openxmlformats.org/officeDocument/2006/relationships/slideLayout" Target="../slideLayouts/slideLayout36.xml"/><Relationship Id="rId1" Type="http://schemas.openxmlformats.org/officeDocument/2006/relationships/vmlDrawing" Target="../drawings/vmlDrawing7.vml"/><Relationship Id="rId6" Type="http://schemas.openxmlformats.org/officeDocument/2006/relationships/oleObject" Target="../embeddings/oleObject26.bin"/><Relationship Id="rId11" Type="http://schemas.openxmlformats.org/officeDocument/2006/relationships/image" Target="../media/image15.emf"/><Relationship Id="rId5" Type="http://schemas.openxmlformats.org/officeDocument/2006/relationships/image" Target="../media/image12.emf"/><Relationship Id="rId15" Type="http://schemas.openxmlformats.org/officeDocument/2006/relationships/image" Target="../media/image17.e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14.emf"/><Relationship Id="rId14" Type="http://schemas.openxmlformats.org/officeDocument/2006/relationships/oleObject" Target="../embeddings/oleObject30.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6.xml"/><Relationship Id="rId1" Type="http://schemas.openxmlformats.org/officeDocument/2006/relationships/vmlDrawing" Target="../drawings/vmlDrawing8.vml"/><Relationship Id="rId5" Type="http://schemas.openxmlformats.org/officeDocument/2006/relationships/image" Target="../media/image18.emf"/><Relationship Id="rId4" Type="http://schemas.openxmlformats.org/officeDocument/2006/relationships/oleObject" Target="../embeddings/oleObject31.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23.wmf"/><Relationship Id="rId3" Type="http://schemas.openxmlformats.org/officeDocument/2006/relationships/notesSlide" Target="../notesSlides/notesSlide14.xml"/><Relationship Id="rId7" Type="http://schemas.openxmlformats.org/officeDocument/2006/relationships/image" Target="../media/image20.wmf"/><Relationship Id="rId12" Type="http://schemas.openxmlformats.org/officeDocument/2006/relationships/oleObject" Target="../embeddings/oleObject36.bin"/><Relationship Id="rId2" Type="http://schemas.openxmlformats.org/officeDocument/2006/relationships/slideLayout" Target="../slideLayouts/slideLayout31.xml"/><Relationship Id="rId1" Type="http://schemas.openxmlformats.org/officeDocument/2006/relationships/vmlDrawing" Target="../drawings/vmlDrawing9.vml"/><Relationship Id="rId6" Type="http://schemas.openxmlformats.org/officeDocument/2006/relationships/oleObject" Target="../embeddings/oleObject33.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21.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23.wmf"/><Relationship Id="rId3" Type="http://schemas.openxmlformats.org/officeDocument/2006/relationships/notesSlide" Target="../notesSlides/notesSlide15.xml"/><Relationship Id="rId7" Type="http://schemas.openxmlformats.org/officeDocument/2006/relationships/image" Target="../media/image25.wmf"/><Relationship Id="rId12" Type="http://schemas.openxmlformats.org/officeDocument/2006/relationships/oleObject" Target="../embeddings/oleObject41.bin"/><Relationship Id="rId2" Type="http://schemas.openxmlformats.org/officeDocument/2006/relationships/slideLayout" Target="../slideLayouts/slideLayout31.xml"/><Relationship Id="rId1" Type="http://schemas.openxmlformats.org/officeDocument/2006/relationships/vmlDrawing" Target="../drawings/vmlDrawing10.vml"/><Relationship Id="rId6" Type="http://schemas.openxmlformats.org/officeDocument/2006/relationships/oleObject" Target="../embeddings/oleObject38.bin"/><Relationship Id="rId11" Type="http://schemas.openxmlformats.org/officeDocument/2006/relationships/image" Target="../media/image26.wmf"/><Relationship Id="rId5" Type="http://schemas.openxmlformats.org/officeDocument/2006/relationships/image" Target="../media/image24.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20.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notesSlide" Target="../notesSlides/notesSlide16.xml"/><Relationship Id="rId7" Type="http://schemas.openxmlformats.org/officeDocument/2006/relationships/image" Target="../media/image26.wmf"/><Relationship Id="rId2" Type="http://schemas.openxmlformats.org/officeDocument/2006/relationships/slideLayout" Target="../slideLayouts/slideLayout31.xml"/><Relationship Id="rId1" Type="http://schemas.openxmlformats.org/officeDocument/2006/relationships/vmlDrawing" Target="../drawings/vmlDrawing11.vml"/><Relationship Id="rId6" Type="http://schemas.openxmlformats.org/officeDocument/2006/relationships/oleObject" Target="../embeddings/oleObject43.bin"/><Relationship Id="rId5" Type="http://schemas.openxmlformats.org/officeDocument/2006/relationships/image" Target="../media/image27.wmf"/><Relationship Id="rId4" Type="http://schemas.openxmlformats.org/officeDocument/2006/relationships/oleObject" Target="../embeddings/oleObject42.bin"/><Relationship Id="rId9" Type="http://schemas.openxmlformats.org/officeDocument/2006/relationships/image" Target="../media/image28.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8.xml"/></Relationships>
</file>

<file path=ppt/slides/_rels/slide3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20.xml"/><Relationship Id="rId1" Type="http://schemas.openxmlformats.org/officeDocument/2006/relationships/slideLayout" Target="../slideLayouts/slideLayout5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9.xml"/></Relationships>
</file>

<file path=ppt/slides/_rels/slide41.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6.xml"/></Relationships>
</file>

<file path=ppt/slides/_rels/slide42.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76.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6.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6.xml"/></Relationships>
</file>

<file path=ppt/slides/_rels/slide45.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82.xml"/></Relationships>
</file>

<file path=ppt/slides/_rels/slide46.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76.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6.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6.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6.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76.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83.xml"/><Relationship Id="rId1" Type="http://schemas.openxmlformats.org/officeDocument/2006/relationships/vmlDrawing" Target="../drawings/vmlDrawing12.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image" Target="../media/image42.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oleObject" Target="../embeddings/oleObject48.bin"/><Relationship Id="rId7" Type="http://schemas.openxmlformats.org/officeDocument/2006/relationships/image" Target="../media/image43.wmf"/><Relationship Id="rId2" Type="http://schemas.openxmlformats.org/officeDocument/2006/relationships/slideLayout" Target="../slideLayouts/slideLayout71.xml"/><Relationship Id="rId1" Type="http://schemas.openxmlformats.org/officeDocument/2006/relationships/vmlDrawing" Target="../drawings/vmlDrawing13.vml"/><Relationship Id="rId6" Type="http://schemas.openxmlformats.org/officeDocument/2006/relationships/oleObject" Target="../embeddings/oleObject50.bin"/><Relationship Id="rId5" Type="http://schemas.openxmlformats.org/officeDocument/2006/relationships/oleObject" Target="../embeddings/oleObject49.bin"/><Relationship Id="rId4" Type="http://schemas.openxmlformats.org/officeDocument/2006/relationships/image" Target="../media/image4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71.xml"/><Relationship Id="rId1" Type="http://schemas.openxmlformats.org/officeDocument/2006/relationships/vmlDrawing" Target="../drawings/vmlDrawing14.vml"/><Relationship Id="rId6" Type="http://schemas.openxmlformats.org/officeDocument/2006/relationships/image" Target="../media/image44.wmf"/><Relationship Id="rId5" Type="http://schemas.openxmlformats.org/officeDocument/2006/relationships/oleObject" Target="../embeddings/oleObject53.bin"/><Relationship Id="rId10" Type="http://schemas.openxmlformats.org/officeDocument/2006/relationships/oleObject" Target="../embeddings/oleObject57.bin"/><Relationship Id="rId4" Type="http://schemas.openxmlformats.org/officeDocument/2006/relationships/image" Target="../media/image42.wmf"/><Relationship Id="rId9" Type="http://schemas.openxmlformats.org/officeDocument/2006/relationships/oleObject" Target="../embeddings/oleObject56.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oleObject" Target="../embeddings/oleObject58.bin"/><Relationship Id="rId7" Type="http://schemas.openxmlformats.org/officeDocument/2006/relationships/image" Target="../media/image45.wmf"/><Relationship Id="rId2" Type="http://schemas.openxmlformats.org/officeDocument/2006/relationships/slideLayout" Target="../slideLayouts/slideLayout71.xml"/><Relationship Id="rId1" Type="http://schemas.openxmlformats.org/officeDocument/2006/relationships/vmlDrawing" Target="../drawings/vmlDrawing15.vml"/><Relationship Id="rId6" Type="http://schemas.openxmlformats.org/officeDocument/2006/relationships/oleObject" Target="../embeddings/oleObject60.bin"/><Relationship Id="rId5" Type="http://schemas.openxmlformats.org/officeDocument/2006/relationships/oleObject" Target="../embeddings/oleObject59.bin"/><Relationship Id="rId4" Type="http://schemas.openxmlformats.org/officeDocument/2006/relationships/image" Target="../media/image42.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1.xml"/><Relationship Id="rId1" Type="http://schemas.openxmlformats.org/officeDocument/2006/relationships/vmlDrawing" Target="../drawings/vmlDrawing16.vml"/><Relationship Id="rId5" Type="http://schemas.openxmlformats.org/officeDocument/2006/relationships/oleObject" Target="../embeddings/oleObject63.bin"/><Relationship Id="rId4" Type="http://schemas.openxmlformats.org/officeDocument/2006/relationships/image" Target="../media/image42.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1.xml"/><Relationship Id="rId1" Type="http://schemas.openxmlformats.org/officeDocument/2006/relationships/vmlDrawing" Target="../drawings/vmlDrawing17.vml"/><Relationship Id="rId4" Type="http://schemas.openxmlformats.org/officeDocument/2006/relationships/image" Target="../media/image42.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17.xml"/><Relationship Id="rId1" Type="http://schemas.openxmlformats.org/officeDocument/2006/relationships/vmlDrawing" Target="../drawings/vmlDrawing18.vml"/><Relationship Id="rId6" Type="http://schemas.openxmlformats.org/officeDocument/2006/relationships/image" Target="../media/image47.wmf"/><Relationship Id="rId5" Type="http://schemas.openxmlformats.org/officeDocument/2006/relationships/oleObject" Target="../embeddings/oleObject66.bin"/><Relationship Id="rId4" Type="http://schemas.openxmlformats.org/officeDocument/2006/relationships/image" Target="../media/image46.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9.xml"/></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notesSlide" Target="../notesSlides/notesSlide26.xml"/><Relationship Id="rId7" Type="http://schemas.openxmlformats.org/officeDocument/2006/relationships/image" Target="../media/image49.emf"/><Relationship Id="rId2" Type="http://schemas.openxmlformats.org/officeDocument/2006/relationships/slideLayout" Target="../slideLayouts/slideLayout117.xml"/><Relationship Id="rId1" Type="http://schemas.openxmlformats.org/officeDocument/2006/relationships/vmlDrawing" Target="../drawings/vmlDrawing19.vml"/><Relationship Id="rId6" Type="http://schemas.openxmlformats.org/officeDocument/2006/relationships/oleObject" Target="../embeddings/oleObject68.bin"/><Relationship Id="rId11" Type="http://schemas.openxmlformats.org/officeDocument/2006/relationships/image" Target="../media/image51.emf"/><Relationship Id="rId5" Type="http://schemas.openxmlformats.org/officeDocument/2006/relationships/image" Target="../media/image48.e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50.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71.bin"/><Relationship Id="rId7" Type="http://schemas.openxmlformats.org/officeDocument/2006/relationships/image" Target="../media/image53.wmf"/><Relationship Id="rId2" Type="http://schemas.openxmlformats.org/officeDocument/2006/relationships/slideLayout" Target="../slideLayouts/slideLayout117.xml"/><Relationship Id="rId1" Type="http://schemas.openxmlformats.org/officeDocument/2006/relationships/vmlDrawing" Target="../drawings/vmlDrawing20.vml"/><Relationship Id="rId6" Type="http://schemas.openxmlformats.org/officeDocument/2006/relationships/oleObject" Target="../embeddings/oleObject73.bin"/><Relationship Id="rId5" Type="http://schemas.openxmlformats.org/officeDocument/2006/relationships/image" Target="../media/image52.wmf"/><Relationship Id="rId4" Type="http://schemas.openxmlformats.org/officeDocument/2006/relationships/oleObject" Target="../embeddings/oleObject72.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305" y="1730493"/>
            <a:ext cx="8529221" cy="1790700"/>
          </a:xfrm>
        </p:spPr>
        <p:txBody>
          <a:bodyPr anchor="ctr" anchorCtr="0">
            <a:normAutofit/>
          </a:bodyPr>
          <a:lstStyle/>
          <a:p>
            <a:r>
              <a:rPr lang="en-US" sz="3600" dirty="0"/>
              <a:t>ECEG-5193: Algorithm Analysis and Design</a:t>
            </a:r>
          </a:p>
        </p:txBody>
      </p:sp>
      <p:sp>
        <p:nvSpPr>
          <p:cNvPr id="3" name="Subtitle 2"/>
          <p:cNvSpPr>
            <a:spLocks noGrp="1"/>
          </p:cNvSpPr>
          <p:nvPr>
            <p:ph type="subTitle" idx="4294967295"/>
          </p:nvPr>
        </p:nvSpPr>
        <p:spPr>
          <a:xfrm>
            <a:off x="286303" y="3334835"/>
            <a:ext cx="8571392" cy="853345"/>
          </a:xfrm>
        </p:spPr>
        <p:txBody>
          <a:bodyPr>
            <a:normAutofit/>
          </a:bodyPr>
          <a:lstStyle/>
          <a:p>
            <a:r>
              <a:rPr lang="en-CA" sz="3300" dirty="0">
                <a:solidFill>
                  <a:schemeClr val="bg1"/>
                </a:solidFill>
              </a:rPr>
              <a:t>Algorithm Design Techniques</a:t>
            </a:r>
            <a:endParaRPr lang="en-US" sz="2700" b="1" dirty="0">
              <a:solidFill>
                <a:schemeClr val="bg1"/>
              </a:solidFill>
              <a:latin typeface="+mj-lt"/>
            </a:endParaRPr>
          </a:p>
        </p:txBody>
      </p:sp>
      <p:sp>
        <p:nvSpPr>
          <p:cNvPr id="4" name="Subtitle 2">
            <a:extLst>
              <a:ext uri="{FF2B5EF4-FFF2-40B4-BE49-F238E27FC236}">
                <a16:creationId xmlns:a16="http://schemas.microsoft.com/office/drawing/2014/main" id="{427DF478-88B7-41FD-9DAD-CCA9B4DEFCC9}"/>
              </a:ext>
            </a:extLst>
          </p:cNvPr>
          <p:cNvSpPr txBox="1">
            <a:spLocks/>
          </p:cNvSpPr>
          <p:nvPr/>
        </p:nvSpPr>
        <p:spPr>
          <a:xfrm>
            <a:off x="286304" y="4631891"/>
            <a:ext cx="8457646" cy="853345"/>
          </a:xfrm>
          <a:prstGeom prst="rect">
            <a:avLst/>
          </a:prstGeom>
        </p:spPr>
        <p:txBody>
          <a:bodyPr vert="horz" lIns="68580" tIns="34290" rIns="68580" bIns="3429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3300" cap="small" dirty="0">
                <a:solidFill>
                  <a:schemeClr val="bg1">
                    <a:lumMod val="75000"/>
                  </a:schemeClr>
                </a:solidFill>
              </a:rPr>
              <a:t>Divide and Conquer</a:t>
            </a:r>
            <a:endParaRPr lang="en-US" sz="2400" b="1" cap="small" dirty="0">
              <a:solidFill>
                <a:schemeClr val="bg1">
                  <a:lumMod val="75000"/>
                </a:schemeClr>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7732" y="1235017"/>
            <a:ext cx="5459026" cy="469625"/>
          </a:xfrm>
          <a:prstGeom prst="rect">
            <a:avLst/>
          </a:prstGeom>
        </p:spPr>
        <p:txBody>
          <a:bodyPr vert="horz" wrap="square" lIns="0" tIns="8645" rIns="0" bIns="0" rtlCol="0">
            <a:spAutoFit/>
          </a:bodyPr>
          <a:lstStyle/>
          <a:p>
            <a:pPr marL="8645">
              <a:spcBef>
                <a:spcPts val="68"/>
              </a:spcBef>
            </a:pPr>
            <a:r>
              <a:rPr sz="2995" spc="272" dirty="0">
                <a:latin typeface="Cambria"/>
                <a:cs typeface="Cambria"/>
              </a:rPr>
              <a:t>Finding </a:t>
            </a:r>
            <a:r>
              <a:rPr sz="2995" spc="255" dirty="0">
                <a:latin typeface="Cambria"/>
                <a:cs typeface="Cambria"/>
              </a:rPr>
              <a:t>the </a:t>
            </a:r>
            <a:r>
              <a:rPr sz="2995" spc="323" dirty="0">
                <a:latin typeface="Cambria"/>
                <a:cs typeface="Cambria"/>
              </a:rPr>
              <a:t>Maximum</a:t>
            </a:r>
            <a:r>
              <a:rPr sz="2995" spc="296" dirty="0">
                <a:latin typeface="Cambria"/>
                <a:cs typeface="Cambria"/>
              </a:rPr>
              <a:t> </a:t>
            </a:r>
            <a:r>
              <a:rPr sz="2995" spc="221" dirty="0">
                <a:latin typeface="Cambria"/>
                <a:cs typeface="Cambria"/>
              </a:rPr>
              <a:t>Value</a:t>
            </a:r>
            <a:endParaRPr sz="2995">
              <a:latin typeface="Cambria"/>
              <a:cs typeface="Cambria"/>
            </a:endParaRPr>
          </a:p>
        </p:txBody>
      </p:sp>
      <p:sp>
        <p:nvSpPr>
          <p:cNvPr id="3" name="object 3"/>
          <p:cNvSpPr txBox="1"/>
          <p:nvPr/>
        </p:nvSpPr>
        <p:spPr>
          <a:xfrm>
            <a:off x="5398418" y="4417416"/>
            <a:ext cx="277490" cy="282129"/>
          </a:xfrm>
          <a:prstGeom prst="rect">
            <a:avLst/>
          </a:prstGeom>
        </p:spPr>
        <p:txBody>
          <a:bodyPr vert="horz" wrap="square" lIns="0" tIns="0" rIns="0" bIns="0" rtlCol="0">
            <a:spAutoFit/>
          </a:bodyPr>
          <a:lstStyle/>
          <a:p>
            <a:pPr defTabSz="622432">
              <a:lnSpc>
                <a:spcPts val="2178"/>
              </a:lnSpc>
            </a:pPr>
            <a:r>
              <a:rPr sz="2178" b="1" spc="4" dirty="0">
                <a:solidFill>
                  <a:srgbClr val="191919"/>
                </a:solidFill>
                <a:latin typeface="Times New Roman"/>
                <a:cs typeface="Times New Roman"/>
              </a:rPr>
              <a:t>1</a:t>
            </a:r>
            <a:r>
              <a:rPr sz="2178" b="1" dirty="0">
                <a:solidFill>
                  <a:srgbClr val="191919"/>
                </a:solidFill>
                <a:latin typeface="Times New Roman"/>
                <a:cs typeface="Times New Roman"/>
              </a:rPr>
              <a:t>1</a:t>
            </a:r>
            <a:endParaRPr sz="2178">
              <a:solidFill>
                <a:prstClr val="black"/>
              </a:solidFill>
              <a:latin typeface="Times New Roman"/>
              <a:cs typeface="Times New Roman"/>
            </a:endParaRPr>
          </a:p>
        </p:txBody>
      </p:sp>
      <p:graphicFrame>
        <p:nvGraphicFramePr>
          <p:cNvPr id="4" name="object 4"/>
          <p:cNvGraphicFramePr>
            <a:graphicFrameLocks noGrp="1"/>
          </p:cNvGraphicFramePr>
          <p:nvPr/>
        </p:nvGraphicFramePr>
        <p:xfrm>
          <a:off x="1289669" y="4398918"/>
          <a:ext cx="6548237"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10615">
                  <a:extLst>
                    <a:ext uri="{9D8B030D-6E8A-4147-A177-3AD203B41FA5}">
                      <a16:colId xmlns:a16="http://schemas.microsoft.com/office/drawing/2014/main" val="20001"/>
                    </a:ext>
                  </a:extLst>
                </a:gridCol>
                <a:gridCol w="408023">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gridCol w="408887">
                  <a:extLst>
                    <a:ext uri="{9D8B030D-6E8A-4147-A177-3AD203B41FA5}">
                      <a16:colId xmlns:a16="http://schemas.microsoft.com/office/drawing/2014/main" val="20004"/>
                    </a:ext>
                  </a:extLst>
                </a:gridCol>
                <a:gridCol w="409751">
                  <a:extLst>
                    <a:ext uri="{9D8B030D-6E8A-4147-A177-3AD203B41FA5}">
                      <a16:colId xmlns:a16="http://schemas.microsoft.com/office/drawing/2014/main" val="20005"/>
                    </a:ext>
                  </a:extLst>
                </a:gridCol>
                <a:gridCol w="408022">
                  <a:extLst>
                    <a:ext uri="{9D8B030D-6E8A-4147-A177-3AD203B41FA5}">
                      <a16:colId xmlns:a16="http://schemas.microsoft.com/office/drawing/2014/main" val="20006"/>
                    </a:ext>
                  </a:extLst>
                </a:gridCol>
                <a:gridCol w="410615">
                  <a:extLst>
                    <a:ext uri="{9D8B030D-6E8A-4147-A177-3AD203B41FA5}">
                      <a16:colId xmlns:a16="http://schemas.microsoft.com/office/drawing/2014/main" val="20007"/>
                    </a:ext>
                  </a:extLst>
                </a:gridCol>
                <a:gridCol w="408022">
                  <a:extLst>
                    <a:ext uri="{9D8B030D-6E8A-4147-A177-3AD203B41FA5}">
                      <a16:colId xmlns:a16="http://schemas.microsoft.com/office/drawing/2014/main" val="20008"/>
                    </a:ext>
                  </a:extLst>
                </a:gridCol>
                <a:gridCol w="410615">
                  <a:extLst>
                    <a:ext uri="{9D8B030D-6E8A-4147-A177-3AD203B41FA5}">
                      <a16:colId xmlns:a16="http://schemas.microsoft.com/office/drawing/2014/main" val="20009"/>
                    </a:ext>
                  </a:extLst>
                </a:gridCol>
                <a:gridCol w="408023">
                  <a:extLst>
                    <a:ext uri="{9D8B030D-6E8A-4147-A177-3AD203B41FA5}">
                      <a16:colId xmlns:a16="http://schemas.microsoft.com/office/drawing/2014/main" val="20010"/>
                    </a:ext>
                  </a:extLst>
                </a:gridCol>
                <a:gridCol w="410615">
                  <a:extLst>
                    <a:ext uri="{9D8B030D-6E8A-4147-A177-3AD203B41FA5}">
                      <a16:colId xmlns:a16="http://schemas.microsoft.com/office/drawing/2014/main" val="20011"/>
                    </a:ext>
                  </a:extLst>
                </a:gridCol>
                <a:gridCol w="408023">
                  <a:extLst>
                    <a:ext uri="{9D8B030D-6E8A-4147-A177-3AD203B41FA5}">
                      <a16:colId xmlns:a16="http://schemas.microsoft.com/office/drawing/2014/main" val="20012"/>
                    </a:ext>
                  </a:extLst>
                </a:gridCol>
                <a:gridCol w="409751">
                  <a:extLst>
                    <a:ext uri="{9D8B030D-6E8A-4147-A177-3AD203B41FA5}">
                      <a16:colId xmlns:a16="http://schemas.microsoft.com/office/drawing/2014/main" val="20013"/>
                    </a:ext>
                  </a:extLst>
                </a:gridCol>
                <a:gridCol w="408886">
                  <a:extLst>
                    <a:ext uri="{9D8B030D-6E8A-4147-A177-3AD203B41FA5}">
                      <a16:colId xmlns:a16="http://schemas.microsoft.com/office/drawing/2014/main" val="20014"/>
                    </a:ext>
                  </a:extLst>
                </a:gridCol>
                <a:gridCol w="410615">
                  <a:extLst>
                    <a:ext uri="{9D8B030D-6E8A-4147-A177-3AD203B41FA5}">
                      <a16:colId xmlns:a16="http://schemas.microsoft.com/office/drawing/2014/main" val="20015"/>
                    </a:ext>
                  </a:extLst>
                </a:gridCol>
              </a:tblGrid>
              <a:tr h="314801">
                <a:tc>
                  <a:txBody>
                    <a:bodyPr/>
                    <a:lstStyle/>
                    <a:p>
                      <a:pPr marL="197485">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5</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6</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10"/>
                        </a:lnSpc>
                      </a:pPr>
                      <a:r>
                        <a:rPr sz="2200" b="1" dirty="0">
                          <a:solidFill>
                            <a:srgbClr val="191919"/>
                          </a:solidFill>
                          <a:latin typeface="Times New Roman"/>
                          <a:cs typeface="Times New Roman"/>
                        </a:rPr>
                        <a:t>7</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00"/>
                        </a:lnSpc>
                      </a:pPr>
                      <a:r>
                        <a:rPr sz="2200" b="1" dirty="0">
                          <a:solidFill>
                            <a:srgbClr val="191919"/>
                          </a:solidFill>
                          <a:latin typeface="Times New Roman"/>
                          <a:cs typeface="Times New Roman"/>
                        </a:rPr>
                        <a:t>13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00"/>
                        </a:lnSpc>
                      </a:pPr>
                      <a:r>
                        <a:rPr sz="2200" b="1" dirty="0">
                          <a:solidFill>
                            <a:srgbClr val="191919"/>
                          </a:solidFill>
                          <a:latin typeface="Times New Roman"/>
                          <a:cs typeface="Times New Roman"/>
                        </a:rPr>
                        <a:t>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5" name="object 5"/>
          <p:cNvGraphicFramePr>
            <a:graphicFrameLocks noGrp="1"/>
          </p:cNvGraphicFramePr>
          <p:nvPr/>
        </p:nvGraphicFramePr>
        <p:xfrm>
          <a:off x="2901011" y="3812818"/>
          <a:ext cx="3274551"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09751">
                  <a:extLst>
                    <a:ext uri="{9D8B030D-6E8A-4147-A177-3AD203B41FA5}">
                      <a16:colId xmlns:a16="http://schemas.microsoft.com/office/drawing/2014/main" val="20001"/>
                    </a:ext>
                  </a:extLst>
                </a:gridCol>
                <a:gridCol w="410615">
                  <a:extLst>
                    <a:ext uri="{9D8B030D-6E8A-4147-A177-3AD203B41FA5}">
                      <a16:colId xmlns:a16="http://schemas.microsoft.com/office/drawing/2014/main" val="20002"/>
                    </a:ext>
                  </a:extLst>
                </a:gridCol>
                <a:gridCol w="408023">
                  <a:extLst>
                    <a:ext uri="{9D8B030D-6E8A-4147-A177-3AD203B41FA5}">
                      <a16:colId xmlns:a16="http://schemas.microsoft.com/office/drawing/2014/main" val="20003"/>
                    </a:ext>
                  </a:extLst>
                </a:gridCol>
                <a:gridCol w="410615">
                  <a:extLst>
                    <a:ext uri="{9D8B030D-6E8A-4147-A177-3AD203B41FA5}">
                      <a16:colId xmlns:a16="http://schemas.microsoft.com/office/drawing/2014/main" val="20004"/>
                    </a:ext>
                  </a:extLst>
                </a:gridCol>
                <a:gridCol w="408022">
                  <a:extLst>
                    <a:ext uri="{9D8B030D-6E8A-4147-A177-3AD203B41FA5}">
                      <a16:colId xmlns:a16="http://schemas.microsoft.com/office/drawing/2014/main" val="20005"/>
                    </a:ext>
                  </a:extLst>
                </a:gridCol>
                <a:gridCol w="409751">
                  <a:extLst>
                    <a:ext uri="{9D8B030D-6E8A-4147-A177-3AD203B41FA5}">
                      <a16:colId xmlns:a16="http://schemas.microsoft.com/office/drawing/2014/main" val="20006"/>
                    </a:ext>
                  </a:extLst>
                </a:gridCol>
                <a:gridCol w="409751">
                  <a:extLst>
                    <a:ext uri="{9D8B030D-6E8A-4147-A177-3AD203B41FA5}">
                      <a16:colId xmlns:a16="http://schemas.microsoft.com/office/drawing/2014/main" val="20007"/>
                    </a:ext>
                  </a:extLst>
                </a:gridCol>
              </a:tblGrid>
              <a:tr h="314801">
                <a:tc>
                  <a:txBody>
                    <a:bodyPr/>
                    <a:lstStyle/>
                    <a:p>
                      <a:pPr marL="198120">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715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6" name="object 6"/>
          <p:cNvGraphicFramePr>
            <a:graphicFrameLocks noGrp="1"/>
          </p:cNvGraphicFramePr>
          <p:nvPr/>
        </p:nvGraphicFramePr>
        <p:xfrm>
          <a:off x="3696309" y="3189547"/>
          <a:ext cx="1636411" cy="398907"/>
        </p:xfrm>
        <a:graphic>
          <a:graphicData uri="http://schemas.openxmlformats.org/drawingml/2006/table">
            <a:tbl>
              <a:tblPr firstRow="1" bandRow="1">
                <a:tableStyleId>{2D5ABB26-0587-4C30-8999-92F81FD0307C}</a:tableStyleId>
              </a:tblPr>
              <a:tblGrid>
                <a:gridCol w="409751">
                  <a:extLst>
                    <a:ext uri="{9D8B030D-6E8A-4147-A177-3AD203B41FA5}">
                      <a16:colId xmlns:a16="http://schemas.microsoft.com/office/drawing/2014/main" val="20000"/>
                    </a:ext>
                  </a:extLst>
                </a:gridCol>
                <a:gridCol w="408023">
                  <a:extLst>
                    <a:ext uri="{9D8B030D-6E8A-4147-A177-3AD203B41FA5}">
                      <a16:colId xmlns:a16="http://schemas.microsoft.com/office/drawing/2014/main" val="20001"/>
                    </a:ext>
                  </a:extLst>
                </a:gridCol>
                <a:gridCol w="408886">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tblGrid>
              <a:tr h="314801">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
        <p:nvSpPr>
          <p:cNvPr id="7" name="object 7"/>
          <p:cNvSpPr txBox="1"/>
          <p:nvPr/>
        </p:nvSpPr>
        <p:spPr>
          <a:xfrm>
            <a:off x="4096550" y="2568869"/>
            <a:ext cx="408023" cy="307777"/>
          </a:xfrm>
          <a:prstGeom prst="rect">
            <a:avLst/>
          </a:prstGeom>
          <a:solidFill>
            <a:srgbClr val="99CCFF"/>
          </a:solidFill>
          <a:ln w="3175">
            <a:solidFill>
              <a:srgbClr val="000000"/>
            </a:solidFill>
          </a:ln>
        </p:spPr>
        <p:txBody>
          <a:bodyPr vert="horz" wrap="square" lIns="0" tIns="0" rIns="0" bIns="0" rtlCol="0">
            <a:spAutoFit/>
          </a:bodyPr>
          <a:lstStyle/>
          <a:p>
            <a:pPr marL="64837" defTabSz="622432">
              <a:lnSpc>
                <a:spcPts val="2390"/>
              </a:lnSpc>
            </a:pPr>
            <a:r>
              <a:rPr sz="2178" b="1" dirty="0">
                <a:solidFill>
                  <a:srgbClr val="191919"/>
                </a:solidFill>
                <a:latin typeface="Times New Roman"/>
                <a:cs typeface="Times New Roman"/>
              </a:rPr>
              <a:t>12</a:t>
            </a:r>
            <a:endParaRPr sz="2178">
              <a:solidFill>
                <a:prstClr val="black"/>
              </a:solidFill>
              <a:latin typeface="Times New Roman"/>
              <a:cs typeface="Times New Roman"/>
            </a:endParaRPr>
          </a:p>
        </p:txBody>
      </p:sp>
      <p:sp>
        <p:nvSpPr>
          <p:cNvPr id="8" name="object 8"/>
          <p:cNvSpPr txBox="1"/>
          <p:nvPr/>
        </p:nvSpPr>
        <p:spPr>
          <a:xfrm>
            <a:off x="4504573" y="2568869"/>
            <a:ext cx="410615" cy="307777"/>
          </a:xfrm>
          <a:prstGeom prst="rect">
            <a:avLst/>
          </a:prstGeom>
          <a:solidFill>
            <a:srgbClr val="99CCFF"/>
          </a:solidFill>
          <a:ln w="3175">
            <a:solidFill>
              <a:srgbClr val="000000"/>
            </a:solidFill>
          </a:ln>
        </p:spPr>
        <p:txBody>
          <a:bodyPr vert="horz" wrap="square" lIns="0" tIns="0" rIns="0" bIns="0" rtlCol="0">
            <a:spAutoFit/>
          </a:bodyPr>
          <a:lstStyle/>
          <a:p>
            <a:pPr marL="66134" defTabSz="622432">
              <a:lnSpc>
                <a:spcPts val="2390"/>
              </a:lnSpc>
            </a:pPr>
            <a:r>
              <a:rPr sz="2178" b="1" dirty="0">
                <a:solidFill>
                  <a:srgbClr val="191919"/>
                </a:solidFill>
                <a:latin typeface="Times New Roman"/>
                <a:cs typeface="Times New Roman"/>
              </a:rPr>
              <a:t>14</a:t>
            </a:r>
            <a:endParaRPr sz="2178">
              <a:solidFill>
                <a:prstClr val="black"/>
              </a:solidFill>
              <a:latin typeface="Times New Roman"/>
              <a:cs typeface="Times New Roman"/>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6066" y="1235017"/>
            <a:ext cx="5044088" cy="469577"/>
          </a:xfrm>
          <a:prstGeom prst="rect">
            <a:avLst/>
          </a:prstGeom>
        </p:spPr>
        <p:txBody>
          <a:bodyPr vert="horz" wrap="square" lIns="0" tIns="8645" rIns="0" bIns="0" rtlCol="0">
            <a:spAutoFit/>
          </a:bodyPr>
          <a:lstStyle/>
          <a:p>
            <a:pPr marL="8645">
              <a:spcBef>
                <a:spcPts val="68"/>
              </a:spcBef>
            </a:pPr>
            <a:r>
              <a:rPr spc="215" dirty="0">
                <a:solidFill>
                  <a:srgbClr val="191919"/>
                </a:solidFill>
              </a:rPr>
              <a:t>Partitioning </a:t>
            </a:r>
            <a:r>
              <a:rPr spc="276" dirty="0">
                <a:solidFill>
                  <a:srgbClr val="191919"/>
                </a:solidFill>
              </a:rPr>
              <a:t>and</a:t>
            </a:r>
            <a:r>
              <a:rPr spc="347" dirty="0">
                <a:solidFill>
                  <a:srgbClr val="191919"/>
                </a:solidFill>
              </a:rPr>
              <a:t> </a:t>
            </a:r>
            <a:r>
              <a:rPr spc="269" dirty="0">
                <a:solidFill>
                  <a:srgbClr val="191919"/>
                </a:solidFill>
              </a:rPr>
              <a:t>Selection</a:t>
            </a:r>
          </a:p>
        </p:txBody>
      </p:sp>
      <p:sp>
        <p:nvSpPr>
          <p:cNvPr id="3" name="object 3"/>
          <p:cNvSpPr txBox="1"/>
          <p:nvPr/>
        </p:nvSpPr>
        <p:spPr>
          <a:xfrm>
            <a:off x="1546411" y="2137506"/>
            <a:ext cx="111515" cy="151923"/>
          </a:xfrm>
          <a:prstGeom prst="rect">
            <a:avLst/>
          </a:prstGeom>
        </p:spPr>
        <p:txBody>
          <a:bodyPr vert="horz" wrap="square" lIns="0" tIns="10373" rIns="0" bIns="0" rtlCol="0">
            <a:spAutoFit/>
          </a:bodyPr>
          <a:lstStyle/>
          <a:p>
            <a:pPr marL="8645" defTabSz="622432">
              <a:spcBef>
                <a:spcPts val="82"/>
              </a:spcBef>
            </a:pPr>
            <a:r>
              <a:rPr sz="919" spc="184" dirty="0">
                <a:solidFill>
                  <a:srgbClr val="191919"/>
                </a:solidFill>
                <a:latin typeface="Arial"/>
                <a:cs typeface="Arial"/>
              </a:rPr>
              <a:t>●</a:t>
            </a:r>
            <a:endParaRPr sz="919">
              <a:solidFill>
                <a:prstClr val="black"/>
              </a:solidFill>
              <a:latin typeface="Arial"/>
              <a:cs typeface="Arial"/>
            </a:endParaRPr>
          </a:p>
        </p:txBody>
      </p:sp>
      <p:sp>
        <p:nvSpPr>
          <p:cNvPr id="4" name="object 4"/>
          <p:cNvSpPr txBox="1"/>
          <p:nvPr/>
        </p:nvSpPr>
        <p:spPr>
          <a:xfrm>
            <a:off x="1759932" y="2045009"/>
            <a:ext cx="5350105" cy="668261"/>
          </a:xfrm>
          <a:prstGeom prst="rect">
            <a:avLst/>
          </a:prstGeom>
        </p:spPr>
        <p:txBody>
          <a:bodyPr vert="horz" wrap="square" lIns="0" tIns="26798" rIns="0" bIns="0" rtlCol="0">
            <a:spAutoFit/>
          </a:bodyPr>
          <a:lstStyle/>
          <a:p>
            <a:pPr marL="8645" marR="3458" defTabSz="622432">
              <a:lnSpc>
                <a:spcPts val="2457"/>
              </a:lnSpc>
              <a:spcBef>
                <a:spcPts val="211"/>
              </a:spcBef>
            </a:pPr>
            <a:r>
              <a:rPr sz="2111" spc="184" dirty="0">
                <a:solidFill>
                  <a:srgbClr val="191919"/>
                </a:solidFill>
                <a:latin typeface="Cambria"/>
                <a:cs typeface="Cambria"/>
              </a:rPr>
              <a:t>There </a:t>
            </a:r>
            <a:r>
              <a:rPr sz="2111" spc="129" dirty="0">
                <a:solidFill>
                  <a:srgbClr val="191919"/>
                </a:solidFill>
                <a:latin typeface="Cambria"/>
                <a:cs typeface="Cambria"/>
              </a:rPr>
              <a:t>is </a:t>
            </a:r>
            <a:r>
              <a:rPr sz="2111" spc="225" dirty="0">
                <a:solidFill>
                  <a:srgbClr val="191919"/>
                </a:solidFill>
                <a:latin typeface="Cambria"/>
                <a:cs typeface="Cambria"/>
              </a:rPr>
              <a:t>a </a:t>
            </a:r>
            <a:r>
              <a:rPr sz="2111" spc="177" dirty="0">
                <a:solidFill>
                  <a:srgbClr val="191919"/>
                </a:solidFill>
                <a:latin typeface="Cambria"/>
                <a:cs typeface="Cambria"/>
              </a:rPr>
              <a:t>close connection </a:t>
            </a:r>
            <a:r>
              <a:rPr sz="2111" spc="191" dirty="0">
                <a:solidFill>
                  <a:srgbClr val="191919"/>
                </a:solidFill>
                <a:latin typeface="Cambria"/>
                <a:cs typeface="Cambria"/>
              </a:rPr>
              <a:t>between  </a:t>
            </a:r>
            <a:r>
              <a:rPr sz="2111" spc="156" dirty="0">
                <a:solidFill>
                  <a:srgbClr val="191919"/>
                </a:solidFill>
                <a:latin typeface="Cambria"/>
                <a:cs typeface="Cambria"/>
              </a:rPr>
              <a:t>partitioning </a:t>
            </a:r>
            <a:r>
              <a:rPr sz="2111" spc="194" dirty="0">
                <a:solidFill>
                  <a:srgbClr val="191919"/>
                </a:solidFill>
                <a:latin typeface="Cambria"/>
                <a:cs typeface="Cambria"/>
              </a:rPr>
              <a:t>and </a:t>
            </a:r>
            <a:r>
              <a:rPr sz="2111" spc="181" dirty="0">
                <a:solidFill>
                  <a:srgbClr val="191919"/>
                </a:solidFill>
                <a:latin typeface="Cambria"/>
                <a:cs typeface="Cambria"/>
              </a:rPr>
              <a:t>the </a:t>
            </a:r>
            <a:r>
              <a:rPr sz="2111" spc="167" dirty="0">
                <a:solidFill>
                  <a:srgbClr val="191919"/>
                </a:solidFill>
                <a:latin typeface="Cambria"/>
                <a:cs typeface="Cambria"/>
              </a:rPr>
              <a:t>selection</a:t>
            </a:r>
            <a:r>
              <a:rPr sz="2111" spc="272" dirty="0">
                <a:solidFill>
                  <a:srgbClr val="191919"/>
                </a:solidFill>
                <a:latin typeface="Cambria"/>
                <a:cs typeface="Cambria"/>
              </a:rPr>
              <a:t> </a:t>
            </a:r>
            <a:r>
              <a:rPr sz="2111" spc="181" dirty="0">
                <a:solidFill>
                  <a:srgbClr val="191919"/>
                </a:solidFill>
                <a:latin typeface="Cambria"/>
                <a:cs typeface="Cambria"/>
              </a:rPr>
              <a:t>problem.</a:t>
            </a:r>
            <a:endParaRPr sz="2111">
              <a:solidFill>
                <a:prstClr val="black"/>
              </a:solidFill>
              <a:latin typeface="Cambria"/>
              <a:cs typeface="Cambria"/>
            </a:endParaRPr>
          </a:p>
        </p:txBody>
      </p:sp>
      <p:sp>
        <p:nvSpPr>
          <p:cNvPr id="5" name="object 5"/>
          <p:cNvSpPr txBox="1"/>
          <p:nvPr/>
        </p:nvSpPr>
        <p:spPr>
          <a:xfrm>
            <a:off x="1546411" y="3741932"/>
            <a:ext cx="111515" cy="151923"/>
          </a:xfrm>
          <a:prstGeom prst="rect">
            <a:avLst/>
          </a:prstGeom>
        </p:spPr>
        <p:txBody>
          <a:bodyPr vert="horz" wrap="square" lIns="0" tIns="10373" rIns="0" bIns="0" rtlCol="0">
            <a:spAutoFit/>
          </a:bodyPr>
          <a:lstStyle/>
          <a:p>
            <a:pPr marL="8645" defTabSz="622432">
              <a:spcBef>
                <a:spcPts val="82"/>
              </a:spcBef>
            </a:pPr>
            <a:r>
              <a:rPr sz="919" spc="184" dirty="0">
                <a:solidFill>
                  <a:srgbClr val="191919"/>
                </a:solidFill>
                <a:latin typeface="Arial"/>
                <a:cs typeface="Arial"/>
              </a:rPr>
              <a:t>●</a:t>
            </a:r>
            <a:endParaRPr sz="919">
              <a:solidFill>
                <a:prstClr val="black"/>
              </a:solidFill>
              <a:latin typeface="Arial"/>
              <a:cs typeface="Arial"/>
            </a:endParaRPr>
          </a:p>
        </p:txBody>
      </p:sp>
      <p:sp>
        <p:nvSpPr>
          <p:cNvPr id="6" name="object 6"/>
          <p:cNvSpPr txBox="1"/>
          <p:nvPr/>
        </p:nvSpPr>
        <p:spPr>
          <a:xfrm>
            <a:off x="1759932" y="3649436"/>
            <a:ext cx="5459890" cy="668261"/>
          </a:xfrm>
          <a:prstGeom prst="rect">
            <a:avLst/>
          </a:prstGeom>
        </p:spPr>
        <p:txBody>
          <a:bodyPr vert="horz" wrap="square" lIns="0" tIns="26798" rIns="0" bIns="0" rtlCol="0">
            <a:spAutoFit/>
          </a:bodyPr>
          <a:lstStyle/>
          <a:p>
            <a:pPr marL="8645" marR="3458" defTabSz="622432">
              <a:lnSpc>
                <a:spcPts val="2457"/>
              </a:lnSpc>
              <a:spcBef>
                <a:spcPts val="211"/>
              </a:spcBef>
              <a:tabLst>
                <a:tab pos="4244209" algn="l"/>
                <a:tab pos="4676885" algn="l"/>
              </a:tabLst>
            </a:pPr>
            <a:r>
              <a:rPr sz="2111" spc="204" dirty="0">
                <a:solidFill>
                  <a:srgbClr val="191919"/>
                </a:solidFill>
                <a:latin typeface="Cambria"/>
                <a:cs typeface="Cambria"/>
              </a:rPr>
              <a:t>Let </a:t>
            </a:r>
            <a:r>
              <a:rPr sz="2111" i="1" spc="38" dirty="0">
                <a:solidFill>
                  <a:srgbClr val="191919"/>
                </a:solidFill>
                <a:latin typeface="Verdana"/>
                <a:cs typeface="Verdana"/>
              </a:rPr>
              <a:t>k </a:t>
            </a:r>
            <a:r>
              <a:rPr sz="2111" spc="208" dirty="0">
                <a:solidFill>
                  <a:srgbClr val="191919"/>
                </a:solidFill>
                <a:latin typeface="Cambria"/>
                <a:cs typeface="Cambria"/>
              </a:rPr>
              <a:t>be </a:t>
            </a:r>
            <a:r>
              <a:rPr sz="2111" spc="184" dirty="0">
                <a:solidFill>
                  <a:srgbClr val="191919"/>
                </a:solidFill>
                <a:latin typeface="Cambria"/>
                <a:cs typeface="Cambria"/>
              </a:rPr>
              <a:t>the </a:t>
            </a:r>
            <a:r>
              <a:rPr sz="2111" spc="170" dirty="0">
                <a:solidFill>
                  <a:srgbClr val="191919"/>
                </a:solidFill>
                <a:latin typeface="Cambria"/>
                <a:cs typeface="Cambria"/>
              </a:rPr>
              <a:t>desired</a:t>
            </a:r>
            <a:r>
              <a:rPr sz="2111" spc="126" dirty="0">
                <a:solidFill>
                  <a:srgbClr val="191919"/>
                </a:solidFill>
                <a:latin typeface="Cambria"/>
                <a:cs typeface="Cambria"/>
              </a:rPr>
              <a:t> </a:t>
            </a:r>
            <a:r>
              <a:rPr sz="2111" spc="167" dirty="0">
                <a:solidFill>
                  <a:srgbClr val="191919"/>
                </a:solidFill>
                <a:latin typeface="Cambria"/>
                <a:cs typeface="Cambria"/>
              </a:rPr>
              <a:t>index</a:t>
            </a:r>
            <a:r>
              <a:rPr sz="2111" spc="211" dirty="0">
                <a:solidFill>
                  <a:srgbClr val="191919"/>
                </a:solidFill>
                <a:latin typeface="Cambria"/>
                <a:cs typeface="Cambria"/>
              </a:rPr>
              <a:t> </a:t>
            </a:r>
            <a:r>
              <a:rPr sz="2111" spc="194" dirty="0">
                <a:solidFill>
                  <a:srgbClr val="191919"/>
                </a:solidFill>
                <a:latin typeface="Cambria"/>
                <a:cs typeface="Cambria"/>
              </a:rPr>
              <a:t>and	</a:t>
            </a:r>
            <a:r>
              <a:rPr sz="2111" i="1" spc="34" dirty="0">
                <a:solidFill>
                  <a:srgbClr val="191919"/>
                </a:solidFill>
                <a:latin typeface="Verdana"/>
                <a:cs typeface="Verdana"/>
              </a:rPr>
              <a:t>p </a:t>
            </a:r>
            <a:r>
              <a:rPr sz="2111" spc="211" dirty="0">
                <a:solidFill>
                  <a:srgbClr val="191919"/>
                </a:solidFill>
                <a:latin typeface="Cambria"/>
                <a:cs typeface="Cambria"/>
              </a:rPr>
              <a:t>be </a:t>
            </a:r>
            <a:r>
              <a:rPr sz="2111" spc="181" dirty="0">
                <a:solidFill>
                  <a:srgbClr val="191919"/>
                </a:solidFill>
                <a:latin typeface="Cambria"/>
                <a:cs typeface="Cambria"/>
              </a:rPr>
              <a:t>the  </a:t>
            </a:r>
            <a:r>
              <a:rPr sz="2111" spc="177" dirty="0">
                <a:solidFill>
                  <a:srgbClr val="191919"/>
                </a:solidFill>
                <a:latin typeface="Cambria"/>
                <a:cs typeface="Cambria"/>
              </a:rPr>
              <a:t>p</a:t>
            </a:r>
            <a:r>
              <a:rPr sz="2111" spc="92" dirty="0">
                <a:solidFill>
                  <a:srgbClr val="191919"/>
                </a:solidFill>
                <a:latin typeface="Cambria"/>
                <a:cs typeface="Cambria"/>
              </a:rPr>
              <a:t>i</a:t>
            </a:r>
            <a:r>
              <a:rPr sz="2111" spc="150" dirty="0">
                <a:solidFill>
                  <a:srgbClr val="191919"/>
                </a:solidFill>
                <a:latin typeface="Cambria"/>
                <a:cs typeface="Cambria"/>
              </a:rPr>
              <a:t>vo</a:t>
            </a:r>
            <a:r>
              <a:rPr sz="2111" spc="99" dirty="0">
                <a:solidFill>
                  <a:srgbClr val="191919"/>
                </a:solidFill>
                <a:latin typeface="Cambria"/>
                <a:cs typeface="Cambria"/>
              </a:rPr>
              <a:t>t</a:t>
            </a:r>
            <a:r>
              <a:rPr sz="2111" spc="201" dirty="0">
                <a:solidFill>
                  <a:srgbClr val="191919"/>
                </a:solidFill>
                <a:latin typeface="Cambria"/>
                <a:cs typeface="Cambria"/>
              </a:rPr>
              <a:t> </a:t>
            </a:r>
            <a:r>
              <a:rPr sz="2111" spc="92" dirty="0">
                <a:solidFill>
                  <a:srgbClr val="191919"/>
                </a:solidFill>
                <a:latin typeface="Cambria"/>
                <a:cs typeface="Cambria"/>
              </a:rPr>
              <a:t>i</a:t>
            </a:r>
            <a:r>
              <a:rPr sz="2111" spc="177" dirty="0">
                <a:solidFill>
                  <a:srgbClr val="191919"/>
                </a:solidFill>
                <a:latin typeface="Cambria"/>
                <a:cs typeface="Cambria"/>
              </a:rPr>
              <a:t>n</a:t>
            </a:r>
            <a:r>
              <a:rPr sz="2111" spc="184" dirty="0">
                <a:solidFill>
                  <a:srgbClr val="191919"/>
                </a:solidFill>
                <a:latin typeface="Cambria"/>
                <a:cs typeface="Cambria"/>
              </a:rPr>
              <a:t>d</a:t>
            </a:r>
            <a:r>
              <a:rPr sz="2111" spc="211" dirty="0">
                <a:solidFill>
                  <a:srgbClr val="191919"/>
                </a:solidFill>
                <a:latin typeface="Cambria"/>
                <a:cs typeface="Cambria"/>
              </a:rPr>
              <a:t>e</a:t>
            </a:r>
            <a:r>
              <a:rPr sz="2111" spc="167" dirty="0">
                <a:solidFill>
                  <a:srgbClr val="191919"/>
                </a:solidFill>
                <a:latin typeface="Cambria"/>
                <a:cs typeface="Cambria"/>
              </a:rPr>
              <a:t>x</a:t>
            </a:r>
            <a:r>
              <a:rPr sz="2111" spc="208" dirty="0">
                <a:solidFill>
                  <a:srgbClr val="191919"/>
                </a:solidFill>
                <a:latin typeface="Cambria"/>
                <a:cs typeface="Cambria"/>
              </a:rPr>
              <a:t> </a:t>
            </a:r>
            <a:r>
              <a:rPr sz="2111" spc="170" dirty="0">
                <a:solidFill>
                  <a:srgbClr val="191919"/>
                </a:solidFill>
                <a:latin typeface="Cambria"/>
                <a:cs typeface="Cambria"/>
              </a:rPr>
              <a:t>af</a:t>
            </a:r>
            <a:r>
              <a:rPr sz="2111" spc="150" dirty="0">
                <a:solidFill>
                  <a:srgbClr val="191919"/>
                </a:solidFill>
                <a:latin typeface="Cambria"/>
                <a:cs typeface="Cambria"/>
              </a:rPr>
              <a:t>t</a:t>
            </a:r>
            <a:r>
              <a:rPr sz="2111" spc="211" dirty="0">
                <a:solidFill>
                  <a:srgbClr val="191919"/>
                </a:solidFill>
                <a:latin typeface="Cambria"/>
                <a:cs typeface="Cambria"/>
              </a:rPr>
              <a:t>e</a:t>
            </a:r>
            <a:r>
              <a:rPr sz="2111" spc="133" dirty="0">
                <a:solidFill>
                  <a:srgbClr val="191919"/>
                </a:solidFill>
                <a:latin typeface="Cambria"/>
                <a:cs typeface="Cambria"/>
              </a:rPr>
              <a:t>r</a:t>
            </a:r>
            <a:r>
              <a:rPr sz="2111" spc="204" dirty="0">
                <a:solidFill>
                  <a:srgbClr val="191919"/>
                </a:solidFill>
                <a:latin typeface="Cambria"/>
                <a:cs typeface="Cambria"/>
              </a:rPr>
              <a:t> </a:t>
            </a:r>
            <a:r>
              <a:rPr sz="2111" spc="225" dirty="0">
                <a:solidFill>
                  <a:srgbClr val="191919"/>
                </a:solidFill>
                <a:latin typeface="Cambria"/>
                <a:cs typeface="Cambria"/>
              </a:rPr>
              <a:t>a</a:t>
            </a:r>
            <a:r>
              <a:rPr sz="2111" spc="204" dirty="0">
                <a:solidFill>
                  <a:srgbClr val="191919"/>
                </a:solidFill>
                <a:latin typeface="Cambria"/>
                <a:cs typeface="Cambria"/>
              </a:rPr>
              <a:t> </a:t>
            </a:r>
            <a:r>
              <a:rPr sz="2111" spc="177" dirty="0">
                <a:solidFill>
                  <a:srgbClr val="191919"/>
                </a:solidFill>
                <a:latin typeface="Cambria"/>
                <a:cs typeface="Cambria"/>
              </a:rPr>
              <a:t>par</a:t>
            </a:r>
            <a:r>
              <a:rPr sz="2111" spc="133" dirty="0">
                <a:solidFill>
                  <a:srgbClr val="191919"/>
                </a:solidFill>
                <a:latin typeface="Cambria"/>
                <a:cs typeface="Cambria"/>
              </a:rPr>
              <a:t>t</a:t>
            </a:r>
            <a:r>
              <a:rPr sz="2111" spc="92" dirty="0">
                <a:solidFill>
                  <a:srgbClr val="191919"/>
                </a:solidFill>
                <a:latin typeface="Cambria"/>
                <a:cs typeface="Cambria"/>
              </a:rPr>
              <a:t>i</a:t>
            </a:r>
            <a:r>
              <a:rPr sz="2111" spc="133" dirty="0">
                <a:solidFill>
                  <a:srgbClr val="191919"/>
                </a:solidFill>
                <a:latin typeface="Cambria"/>
                <a:cs typeface="Cambria"/>
              </a:rPr>
              <a:t>t</a:t>
            </a:r>
            <a:r>
              <a:rPr sz="2111" spc="77" dirty="0">
                <a:solidFill>
                  <a:srgbClr val="191919"/>
                </a:solidFill>
                <a:latin typeface="Cambria"/>
                <a:cs typeface="Cambria"/>
              </a:rPr>
              <a:t>i</a:t>
            </a:r>
            <a:r>
              <a:rPr sz="2111" spc="160" dirty="0">
                <a:solidFill>
                  <a:srgbClr val="191919"/>
                </a:solidFill>
                <a:latin typeface="Cambria"/>
                <a:cs typeface="Cambria"/>
              </a:rPr>
              <a:t>o</a:t>
            </a:r>
            <a:r>
              <a:rPr sz="2111" spc="181" dirty="0">
                <a:solidFill>
                  <a:srgbClr val="191919"/>
                </a:solidFill>
                <a:latin typeface="Cambria"/>
                <a:cs typeface="Cambria"/>
              </a:rPr>
              <a:t>n</a:t>
            </a:r>
            <a:r>
              <a:rPr sz="2111" spc="201" dirty="0">
                <a:solidFill>
                  <a:srgbClr val="191919"/>
                </a:solidFill>
                <a:latin typeface="Cambria"/>
                <a:cs typeface="Cambria"/>
              </a:rPr>
              <a:t> </a:t>
            </a:r>
            <a:r>
              <a:rPr sz="2111" spc="177" dirty="0">
                <a:solidFill>
                  <a:srgbClr val="191919"/>
                </a:solidFill>
                <a:latin typeface="Cambria"/>
                <a:cs typeface="Cambria"/>
              </a:rPr>
              <a:t>s</a:t>
            </a:r>
            <a:r>
              <a:rPr sz="2111" spc="133" dirty="0">
                <a:solidFill>
                  <a:srgbClr val="191919"/>
                </a:solidFill>
                <a:latin typeface="Cambria"/>
                <a:cs typeface="Cambria"/>
              </a:rPr>
              <a:t>t</a:t>
            </a:r>
            <a:r>
              <a:rPr sz="2111" spc="211" dirty="0">
                <a:solidFill>
                  <a:srgbClr val="191919"/>
                </a:solidFill>
                <a:latin typeface="Cambria"/>
                <a:cs typeface="Cambria"/>
              </a:rPr>
              <a:t>e</a:t>
            </a:r>
            <a:r>
              <a:rPr sz="2111" spc="177" dirty="0">
                <a:solidFill>
                  <a:srgbClr val="191919"/>
                </a:solidFill>
                <a:latin typeface="Cambria"/>
                <a:cs typeface="Cambria"/>
              </a:rPr>
              <a:t>p</a:t>
            </a:r>
            <a:r>
              <a:rPr sz="2111" spc="235" dirty="0">
                <a:solidFill>
                  <a:srgbClr val="191919"/>
                </a:solidFill>
                <a:latin typeface="Cambria"/>
                <a:cs typeface="Cambria"/>
              </a:rPr>
              <a:t>.</a:t>
            </a:r>
            <a:r>
              <a:rPr sz="2111" dirty="0">
                <a:solidFill>
                  <a:srgbClr val="191919"/>
                </a:solidFill>
                <a:latin typeface="Cambria"/>
                <a:cs typeface="Cambria"/>
              </a:rPr>
              <a:t>	</a:t>
            </a:r>
            <a:r>
              <a:rPr sz="2111" spc="156" dirty="0">
                <a:solidFill>
                  <a:srgbClr val="191919"/>
                </a:solidFill>
                <a:latin typeface="Cambria"/>
                <a:cs typeface="Cambria"/>
              </a:rPr>
              <a:t>T</a:t>
            </a:r>
            <a:r>
              <a:rPr sz="2111" spc="197" dirty="0">
                <a:solidFill>
                  <a:srgbClr val="191919"/>
                </a:solidFill>
                <a:latin typeface="Cambria"/>
                <a:cs typeface="Cambria"/>
              </a:rPr>
              <a:t>h</a:t>
            </a:r>
            <a:r>
              <a:rPr sz="2111" spc="211" dirty="0">
                <a:solidFill>
                  <a:srgbClr val="191919"/>
                </a:solidFill>
                <a:latin typeface="Cambria"/>
                <a:cs typeface="Cambria"/>
              </a:rPr>
              <a:t>e</a:t>
            </a:r>
            <a:r>
              <a:rPr sz="2111" spc="184" dirty="0">
                <a:solidFill>
                  <a:srgbClr val="191919"/>
                </a:solidFill>
                <a:latin typeface="Cambria"/>
                <a:cs typeface="Cambria"/>
              </a:rPr>
              <a:t>n</a:t>
            </a:r>
            <a:r>
              <a:rPr sz="2111" spc="153" dirty="0">
                <a:solidFill>
                  <a:srgbClr val="191919"/>
                </a:solidFill>
                <a:latin typeface="Cambria"/>
                <a:cs typeface="Cambria"/>
              </a:rPr>
              <a:t>:</a:t>
            </a:r>
            <a:endParaRPr sz="2111">
              <a:solidFill>
                <a:prstClr val="black"/>
              </a:solidFill>
              <a:latin typeface="Cambria"/>
              <a:cs typeface="Cambria"/>
            </a:endParaRPr>
          </a:p>
        </p:txBody>
      </p:sp>
      <p:sp>
        <p:nvSpPr>
          <p:cNvPr id="7" name="object 7"/>
          <p:cNvSpPr txBox="1"/>
          <p:nvPr/>
        </p:nvSpPr>
        <p:spPr>
          <a:xfrm>
            <a:off x="1831681" y="4474990"/>
            <a:ext cx="99845" cy="134469"/>
          </a:xfrm>
          <a:prstGeom prst="rect">
            <a:avLst/>
          </a:prstGeom>
        </p:spPr>
        <p:txBody>
          <a:bodyPr vert="horz" wrap="square" lIns="0" tIns="8645" rIns="0" bIns="0" rtlCol="0">
            <a:spAutoFit/>
          </a:bodyPr>
          <a:lstStyle/>
          <a:p>
            <a:pPr marL="8645" defTabSz="622432">
              <a:spcBef>
                <a:spcPts val="68"/>
              </a:spcBef>
            </a:pPr>
            <a:r>
              <a:rPr sz="817" spc="153" dirty="0">
                <a:solidFill>
                  <a:srgbClr val="191919"/>
                </a:solidFill>
                <a:latin typeface="Arial"/>
                <a:cs typeface="Arial"/>
              </a:rPr>
              <a:t>●</a:t>
            </a:r>
            <a:endParaRPr sz="817">
              <a:solidFill>
                <a:prstClr val="black"/>
              </a:solidFill>
              <a:latin typeface="Arial"/>
              <a:cs typeface="Arial"/>
            </a:endParaRPr>
          </a:p>
        </p:txBody>
      </p:sp>
      <p:sp>
        <p:nvSpPr>
          <p:cNvPr id="8" name="object 8"/>
          <p:cNvSpPr txBox="1"/>
          <p:nvPr/>
        </p:nvSpPr>
        <p:spPr>
          <a:xfrm>
            <a:off x="1831681" y="4842382"/>
            <a:ext cx="99845" cy="134469"/>
          </a:xfrm>
          <a:prstGeom prst="rect">
            <a:avLst/>
          </a:prstGeom>
        </p:spPr>
        <p:txBody>
          <a:bodyPr vert="horz" wrap="square" lIns="0" tIns="8645" rIns="0" bIns="0" rtlCol="0">
            <a:spAutoFit/>
          </a:bodyPr>
          <a:lstStyle/>
          <a:p>
            <a:pPr marL="8645" defTabSz="622432">
              <a:spcBef>
                <a:spcPts val="68"/>
              </a:spcBef>
            </a:pPr>
            <a:r>
              <a:rPr sz="817" spc="153" dirty="0">
                <a:solidFill>
                  <a:srgbClr val="191919"/>
                </a:solidFill>
                <a:latin typeface="Arial"/>
                <a:cs typeface="Arial"/>
              </a:rPr>
              <a:t>●</a:t>
            </a:r>
            <a:endParaRPr sz="817">
              <a:solidFill>
                <a:prstClr val="black"/>
              </a:solidFill>
              <a:latin typeface="Arial"/>
              <a:cs typeface="Arial"/>
            </a:endParaRPr>
          </a:p>
        </p:txBody>
      </p:sp>
      <p:sp>
        <p:nvSpPr>
          <p:cNvPr id="9" name="object 9"/>
          <p:cNvSpPr txBox="1"/>
          <p:nvPr/>
        </p:nvSpPr>
        <p:spPr>
          <a:xfrm>
            <a:off x="2045201" y="4309359"/>
            <a:ext cx="5500088" cy="1046138"/>
          </a:xfrm>
          <a:prstGeom prst="rect">
            <a:avLst/>
          </a:prstGeom>
        </p:spPr>
        <p:txBody>
          <a:bodyPr vert="horz" wrap="square" lIns="0" tIns="95522" rIns="0" bIns="0" rtlCol="0">
            <a:spAutoFit/>
          </a:bodyPr>
          <a:lstStyle/>
          <a:p>
            <a:pPr marL="8645" defTabSz="622432">
              <a:spcBef>
                <a:spcPts val="752"/>
              </a:spcBef>
            </a:pPr>
            <a:r>
              <a:rPr sz="1838" spc="126" dirty="0">
                <a:solidFill>
                  <a:srgbClr val="191919"/>
                </a:solidFill>
                <a:latin typeface="Cambria"/>
                <a:cs typeface="Cambria"/>
              </a:rPr>
              <a:t>If </a:t>
            </a:r>
            <a:r>
              <a:rPr sz="1838" i="1" spc="38" dirty="0">
                <a:solidFill>
                  <a:srgbClr val="191919"/>
                </a:solidFill>
                <a:latin typeface="Verdana"/>
                <a:cs typeface="Verdana"/>
              </a:rPr>
              <a:t>p </a:t>
            </a:r>
            <a:r>
              <a:rPr sz="1838" spc="531" dirty="0">
                <a:solidFill>
                  <a:srgbClr val="191919"/>
                </a:solidFill>
                <a:latin typeface="Cambria"/>
                <a:cs typeface="Cambria"/>
              </a:rPr>
              <a:t>= </a:t>
            </a:r>
            <a:r>
              <a:rPr sz="1838" i="1" spc="122" dirty="0">
                <a:solidFill>
                  <a:srgbClr val="191919"/>
                </a:solidFill>
                <a:latin typeface="Verdana"/>
                <a:cs typeface="Verdana"/>
              </a:rPr>
              <a:t>k</a:t>
            </a:r>
            <a:r>
              <a:rPr sz="1838" spc="122" dirty="0">
                <a:solidFill>
                  <a:srgbClr val="191919"/>
                </a:solidFill>
                <a:latin typeface="Cambria"/>
                <a:cs typeface="Cambria"/>
              </a:rPr>
              <a:t>, </a:t>
            </a:r>
            <a:r>
              <a:rPr sz="1838" spc="146" dirty="0">
                <a:solidFill>
                  <a:srgbClr val="191919"/>
                </a:solidFill>
                <a:latin typeface="Cambria"/>
                <a:cs typeface="Cambria"/>
              </a:rPr>
              <a:t>return</a:t>
            </a:r>
            <a:r>
              <a:rPr sz="1838" spc="-160" dirty="0">
                <a:solidFill>
                  <a:srgbClr val="191919"/>
                </a:solidFill>
                <a:latin typeface="Cambria"/>
                <a:cs typeface="Cambria"/>
              </a:rPr>
              <a:t> </a:t>
            </a:r>
            <a:r>
              <a:rPr sz="1838" spc="116" dirty="0">
                <a:solidFill>
                  <a:srgbClr val="191919"/>
                </a:solidFill>
                <a:latin typeface="Cambria"/>
                <a:cs typeface="Cambria"/>
              </a:rPr>
              <a:t>A[</a:t>
            </a:r>
            <a:r>
              <a:rPr sz="1838" i="1" spc="116" dirty="0">
                <a:solidFill>
                  <a:srgbClr val="191919"/>
                </a:solidFill>
                <a:latin typeface="Verdana"/>
                <a:cs typeface="Verdana"/>
              </a:rPr>
              <a:t>k</a:t>
            </a:r>
            <a:r>
              <a:rPr sz="1838" spc="116" dirty="0">
                <a:solidFill>
                  <a:srgbClr val="191919"/>
                </a:solidFill>
                <a:latin typeface="Cambria"/>
                <a:cs typeface="Cambria"/>
              </a:rPr>
              <a:t>].</a:t>
            </a:r>
            <a:endParaRPr sz="1838">
              <a:solidFill>
                <a:prstClr val="black"/>
              </a:solidFill>
              <a:latin typeface="Cambria"/>
              <a:cs typeface="Cambria"/>
            </a:endParaRPr>
          </a:p>
          <a:p>
            <a:pPr marL="8645" marR="3458" defTabSz="622432">
              <a:lnSpc>
                <a:spcPts val="2151"/>
              </a:lnSpc>
              <a:spcBef>
                <a:spcPts val="803"/>
              </a:spcBef>
            </a:pPr>
            <a:r>
              <a:rPr sz="1838" spc="126" dirty="0">
                <a:solidFill>
                  <a:srgbClr val="191919"/>
                </a:solidFill>
                <a:latin typeface="Cambria"/>
                <a:cs typeface="Cambria"/>
              </a:rPr>
              <a:t>If </a:t>
            </a:r>
            <a:r>
              <a:rPr sz="1838" i="1" spc="38" dirty="0">
                <a:solidFill>
                  <a:srgbClr val="191919"/>
                </a:solidFill>
                <a:latin typeface="Verdana"/>
                <a:cs typeface="Verdana"/>
              </a:rPr>
              <a:t>p </a:t>
            </a:r>
            <a:r>
              <a:rPr sz="1838" spc="531" dirty="0">
                <a:solidFill>
                  <a:srgbClr val="191919"/>
                </a:solidFill>
                <a:latin typeface="Cambria"/>
                <a:cs typeface="Cambria"/>
              </a:rPr>
              <a:t>&gt; </a:t>
            </a:r>
            <a:r>
              <a:rPr sz="1838" i="1" spc="122" dirty="0">
                <a:solidFill>
                  <a:srgbClr val="191919"/>
                </a:solidFill>
                <a:latin typeface="Verdana"/>
                <a:cs typeface="Verdana"/>
              </a:rPr>
              <a:t>k</a:t>
            </a:r>
            <a:r>
              <a:rPr sz="1838" spc="122" dirty="0">
                <a:solidFill>
                  <a:srgbClr val="191919"/>
                </a:solidFill>
                <a:latin typeface="Cambria"/>
                <a:cs typeface="Cambria"/>
              </a:rPr>
              <a:t>, </a:t>
            </a:r>
            <a:r>
              <a:rPr sz="1838" spc="143" dirty="0">
                <a:solidFill>
                  <a:srgbClr val="191919"/>
                </a:solidFill>
                <a:latin typeface="Cambria"/>
                <a:cs typeface="Cambria"/>
              </a:rPr>
              <a:t>recursively </a:t>
            </a:r>
            <a:r>
              <a:rPr sz="1838" spc="160" dirty="0">
                <a:solidFill>
                  <a:srgbClr val="191919"/>
                </a:solidFill>
                <a:latin typeface="Cambria"/>
                <a:cs typeface="Cambria"/>
              </a:rPr>
              <a:t>select </a:t>
            </a:r>
            <a:r>
              <a:rPr sz="1838" spc="167" dirty="0">
                <a:solidFill>
                  <a:srgbClr val="191919"/>
                </a:solidFill>
                <a:latin typeface="Cambria"/>
                <a:cs typeface="Cambria"/>
              </a:rPr>
              <a:t>element </a:t>
            </a:r>
            <a:r>
              <a:rPr sz="1838" i="1" spc="41" dirty="0">
                <a:solidFill>
                  <a:srgbClr val="191919"/>
                </a:solidFill>
                <a:latin typeface="Verdana"/>
                <a:cs typeface="Verdana"/>
              </a:rPr>
              <a:t>k </a:t>
            </a:r>
            <a:r>
              <a:rPr sz="1838" spc="150" dirty="0">
                <a:solidFill>
                  <a:srgbClr val="191919"/>
                </a:solidFill>
                <a:latin typeface="Cambria"/>
                <a:cs typeface="Cambria"/>
              </a:rPr>
              <a:t>from</a:t>
            </a:r>
            <a:r>
              <a:rPr sz="1838" spc="-191" dirty="0">
                <a:solidFill>
                  <a:srgbClr val="191919"/>
                </a:solidFill>
                <a:latin typeface="Cambria"/>
                <a:cs typeface="Cambria"/>
              </a:rPr>
              <a:t> </a:t>
            </a:r>
            <a:r>
              <a:rPr sz="1838" spc="164" dirty="0">
                <a:solidFill>
                  <a:srgbClr val="191919"/>
                </a:solidFill>
                <a:latin typeface="Cambria"/>
                <a:cs typeface="Cambria"/>
              </a:rPr>
              <a:t>the  elements </a:t>
            </a:r>
            <a:r>
              <a:rPr sz="1838" spc="156" dirty="0">
                <a:solidFill>
                  <a:srgbClr val="191919"/>
                </a:solidFill>
                <a:latin typeface="Cambria"/>
                <a:cs typeface="Cambria"/>
              </a:rPr>
              <a:t>before </a:t>
            </a:r>
            <a:r>
              <a:rPr sz="1838" spc="164" dirty="0">
                <a:solidFill>
                  <a:srgbClr val="191919"/>
                </a:solidFill>
                <a:latin typeface="Cambria"/>
                <a:cs typeface="Cambria"/>
              </a:rPr>
              <a:t>the</a:t>
            </a:r>
            <a:r>
              <a:rPr sz="1838" spc="211" dirty="0">
                <a:solidFill>
                  <a:srgbClr val="191919"/>
                </a:solidFill>
                <a:latin typeface="Cambria"/>
                <a:cs typeface="Cambria"/>
              </a:rPr>
              <a:t> </a:t>
            </a:r>
            <a:r>
              <a:rPr sz="1838" spc="133" dirty="0">
                <a:solidFill>
                  <a:srgbClr val="191919"/>
                </a:solidFill>
                <a:latin typeface="Cambria"/>
                <a:cs typeface="Cambria"/>
              </a:rPr>
              <a:t>pivot.</a:t>
            </a:r>
            <a:endParaRPr sz="1838">
              <a:solidFill>
                <a:prstClr val="black"/>
              </a:solidFill>
              <a:latin typeface="Cambria"/>
              <a:cs typeface="Cambria"/>
            </a:endParaRPr>
          </a:p>
        </p:txBody>
      </p:sp>
      <p:graphicFrame>
        <p:nvGraphicFramePr>
          <p:cNvPr id="10" name="object 10"/>
          <p:cNvGraphicFramePr>
            <a:graphicFrameLocks noGrp="1"/>
          </p:cNvGraphicFramePr>
          <p:nvPr/>
        </p:nvGraphicFramePr>
        <p:xfrm>
          <a:off x="2073728" y="2880937"/>
          <a:ext cx="4979256" cy="466805"/>
        </p:xfrm>
        <a:graphic>
          <a:graphicData uri="http://schemas.openxmlformats.org/drawingml/2006/table">
            <a:tbl>
              <a:tblPr firstRow="1" bandRow="1">
                <a:tableStyleId>{2D5ABB26-0587-4C30-8999-92F81FD0307C}</a:tableStyleId>
              </a:tblPr>
              <a:tblGrid>
                <a:gridCol w="622407">
                  <a:extLst>
                    <a:ext uri="{9D8B030D-6E8A-4147-A177-3AD203B41FA5}">
                      <a16:colId xmlns:a16="http://schemas.microsoft.com/office/drawing/2014/main" val="20000"/>
                    </a:ext>
                  </a:extLst>
                </a:gridCol>
                <a:gridCol w="622407">
                  <a:extLst>
                    <a:ext uri="{9D8B030D-6E8A-4147-A177-3AD203B41FA5}">
                      <a16:colId xmlns:a16="http://schemas.microsoft.com/office/drawing/2014/main" val="20001"/>
                    </a:ext>
                  </a:extLst>
                </a:gridCol>
                <a:gridCol w="622407">
                  <a:extLst>
                    <a:ext uri="{9D8B030D-6E8A-4147-A177-3AD203B41FA5}">
                      <a16:colId xmlns:a16="http://schemas.microsoft.com/office/drawing/2014/main" val="20002"/>
                    </a:ext>
                  </a:extLst>
                </a:gridCol>
                <a:gridCol w="622407">
                  <a:extLst>
                    <a:ext uri="{9D8B030D-6E8A-4147-A177-3AD203B41FA5}">
                      <a16:colId xmlns:a16="http://schemas.microsoft.com/office/drawing/2014/main" val="20003"/>
                    </a:ext>
                  </a:extLst>
                </a:gridCol>
                <a:gridCol w="622407">
                  <a:extLst>
                    <a:ext uri="{9D8B030D-6E8A-4147-A177-3AD203B41FA5}">
                      <a16:colId xmlns:a16="http://schemas.microsoft.com/office/drawing/2014/main" val="20004"/>
                    </a:ext>
                  </a:extLst>
                </a:gridCol>
                <a:gridCol w="622407">
                  <a:extLst>
                    <a:ext uri="{9D8B030D-6E8A-4147-A177-3AD203B41FA5}">
                      <a16:colId xmlns:a16="http://schemas.microsoft.com/office/drawing/2014/main" val="20005"/>
                    </a:ext>
                  </a:extLst>
                </a:gridCol>
                <a:gridCol w="622407">
                  <a:extLst>
                    <a:ext uri="{9D8B030D-6E8A-4147-A177-3AD203B41FA5}">
                      <a16:colId xmlns:a16="http://schemas.microsoft.com/office/drawing/2014/main" val="20006"/>
                    </a:ext>
                  </a:extLst>
                </a:gridCol>
                <a:gridCol w="622407">
                  <a:extLst>
                    <a:ext uri="{9D8B030D-6E8A-4147-A177-3AD203B41FA5}">
                      <a16:colId xmlns:a16="http://schemas.microsoft.com/office/drawing/2014/main" val="20007"/>
                    </a:ext>
                  </a:extLst>
                </a:gridCol>
              </a:tblGrid>
              <a:tr h="466805">
                <a:tc>
                  <a:txBody>
                    <a:bodyPr/>
                    <a:lstStyle/>
                    <a:p>
                      <a:pPr marL="228600">
                        <a:lnSpc>
                          <a:spcPct val="100000"/>
                        </a:lnSpc>
                        <a:spcBef>
                          <a:spcPts val="280"/>
                        </a:spcBef>
                      </a:pPr>
                      <a:r>
                        <a:rPr sz="2500" b="1" spc="-204" dirty="0">
                          <a:solidFill>
                            <a:srgbClr val="191919"/>
                          </a:solidFill>
                          <a:latin typeface="Arial"/>
                          <a:cs typeface="Arial"/>
                        </a:rPr>
                        <a:t>17</a:t>
                      </a:r>
                      <a:endParaRPr sz="2500">
                        <a:latin typeface="Arial"/>
                        <a:cs typeface="Arial"/>
                      </a:endParaRPr>
                    </a:p>
                  </a:txBody>
                  <a:tcPr marL="0" marR="0" marT="242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tc>
                  <a:txBody>
                    <a:bodyPr/>
                    <a:lstStyle/>
                    <a:p>
                      <a:pPr marL="228600">
                        <a:lnSpc>
                          <a:spcPct val="100000"/>
                        </a:lnSpc>
                        <a:spcBef>
                          <a:spcPts val="280"/>
                        </a:spcBef>
                      </a:pPr>
                      <a:r>
                        <a:rPr sz="2500" b="1" spc="-204" dirty="0">
                          <a:solidFill>
                            <a:srgbClr val="191919"/>
                          </a:solidFill>
                          <a:latin typeface="Arial"/>
                          <a:cs typeface="Arial"/>
                        </a:rPr>
                        <a:t>18</a:t>
                      </a:r>
                      <a:endParaRPr sz="2500">
                        <a:latin typeface="Arial"/>
                        <a:cs typeface="Arial"/>
                      </a:endParaRPr>
                    </a:p>
                  </a:txBody>
                  <a:tcPr marL="0" marR="0" marT="242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tc>
                  <a:txBody>
                    <a:bodyPr/>
                    <a:lstStyle/>
                    <a:p>
                      <a:pPr marL="228600">
                        <a:lnSpc>
                          <a:spcPct val="100000"/>
                        </a:lnSpc>
                        <a:spcBef>
                          <a:spcPts val="280"/>
                        </a:spcBef>
                      </a:pPr>
                      <a:r>
                        <a:rPr sz="2500" b="1" spc="-204" dirty="0">
                          <a:solidFill>
                            <a:srgbClr val="191919"/>
                          </a:solidFill>
                          <a:latin typeface="Arial"/>
                          <a:cs typeface="Arial"/>
                        </a:rPr>
                        <a:t>65</a:t>
                      </a:r>
                      <a:endParaRPr sz="2500">
                        <a:latin typeface="Arial"/>
                        <a:cs typeface="Arial"/>
                      </a:endParaRPr>
                    </a:p>
                  </a:txBody>
                  <a:tcPr marL="0" marR="0" marT="242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80"/>
                        </a:spcBef>
                      </a:pPr>
                      <a:r>
                        <a:rPr sz="2500" b="1" spc="-204" dirty="0">
                          <a:solidFill>
                            <a:srgbClr val="191919"/>
                          </a:solidFill>
                          <a:latin typeface="Arial"/>
                          <a:cs typeface="Arial"/>
                        </a:rPr>
                        <a:t>98</a:t>
                      </a:r>
                      <a:endParaRPr sz="2500">
                        <a:latin typeface="Arial"/>
                        <a:cs typeface="Arial"/>
                      </a:endParaRPr>
                    </a:p>
                  </a:txBody>
                  <a:tcPr marL="0" marR="0" marT="242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41</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80"/>
                        </a:spcBef>
                      </a:pPr>
                      <a:r>
                        <a:rPr sz="2500" b="1" spc="-204" dirty="0">
                          <a:solidFill>
                            <a:srgbClr val="191919"/>
                          </a:solidFill>
                          <a:latin typeface="Arial"/>
                          <a:cs typeface="Arial"/>
                        </a:rPr>
                        <a:t>32</a:t>
                      </a:r>
                      <a:endParaRPr sz="2500">
                        <a:latin typeface="Arial"/>
                        <a:cs typeface="Arial"/>
                      </a:endParaRPr>
                    </a:p>
                  </a:txBody>
                  <a:tcPr marL="0" marR="0" marT="242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52</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80"/>
                        </a:spcBef>
                      </a:pPr>
                      <a:r>
                        <a:rPr sz="2500" b="1" spc="-204" dirty="0">
                          <a:solidFill>
                            <a:srgbClr val="191919"/>
                          </a:solidFill>
                          <a:latin typeface="Arial"/>
                          <a:cs typeface="Arial"/>
                        </a:rPr>
                        <a:t>24</a:t>
                      </a:r>
                      <a:endParaRPr sz="2500">
                        <a:latin typeface="Arial"/>
                        <a:cs typeface="Arial"/>
                      </a:endParaRPr>
                    </a:p>
                  </a:txBody>
                  <a:tcPr marL="0" marR="0" marT="242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
        <p:nvSpPr>
          <p:cNvPr id="11" name="object 11"/>
          <p:cNvSpPr/>
          <p:nvPr/>
        </p:nvSpPr>
        <p:spPr>
          <a:xfrm>
            <a:off x="4096550" y="3347741"/>
            <a:ext cx="311204" cy="311204"/>
          </a:xfrm>
          <a:custGeom>
            <a:avLst/>
            <a:gdLst/>
            <a:ahLst/>
            <a:cxnLst/>
            <a:rect l="l" t="t" r="r" b="b"/>
            <a:pathLst>
              <a:path w="457200" h="457200">
                <a:moveTo>
                  <a:pt x="314960" y="255269"/>
                </a:moveTo>
                <a:lnTo>
                  <a:pt x="142239" y="255269"/>
                </a:lnTo>
                <a:lnTo>
                  <a:pt x="142239" y="457200"/>
                </a:lnTo>
                <a:lnTo>
                  <a:pt x="314960" y="457200"/>
                </a:lnTo>
                <a:lnTo>
                  <a:pt x="314960" y="255269"/>
                </a:lnTo>
                <a:close/>
              </a:path>
              <a:path w="457200" h="457200">
                <a:moveTo>
                  <a:pt x="228600" y="0"/>
                </a:moveTo>
                <a:lnTo>
                  <a:pt x="0" y="255269"/>
                </a:lnTo>
                <a:lnTo>
                  <a:pt x="457200" y="255269"/>
                </a:lnTo>
                <a:lnTo>
                  <a:pt x="228600" y="0"/>
                </a:lnTo>
                <a:close/>
              </a:path>
            </a:pathLst>
          </a:custGeom>
          <a:solidFill>
            <a:srgbClr val="000000"/>
          </a:solidFill>
        </p:spPr>
        <p:txBody>
          <a:bodyPr wrap="square" lIns="0" tIns="0" rIns="0" bIns="0" rtlCol="0"/>
          <a:lstStyle/>
          <a:p>
            <a:pPr defTabSz="622432"/>
            <a:endParaRPr sz="1226">
              <a:solidFill>
                <a:prstClr val="black"/>
              </a:solidFill>
              <a:latin typeface="Calibri"/>
            </a:endParaRPr>
          </a:p>
        </p:txBody>
      </p:sp>
      <p:sp>
        <p:nvSpPr>
          <p:cNvPr id="12" name="object 12"/>
          <p:cNvSpPr/>
          <p:nvPr/>
        </p:nvSpPr>
        <p:spPr>
          <a:xfrm>
            <a:off x="4096550" y="3347741"/>
            <a:ext cx="311204" cy="311204"/>
          </a:xfrm>
          <a:custGeom>
            <a:avLst/>
            <a:gdLst/>
            <a:ahLst/>
            <a:cxnLst/>
            <a:rect l="l" t="t" r="r" b="b"/>
            <a:pathLst>
              <a:path w="457200" h="457200">
                <a:moveTo>
                  <a:pt x="142239" y="457200"/>
                </a:moveTo>
                <a:lnTo>
                  <a:pt x="142239" y="255269"/>
                </a:lnTo>
                <a:lnTo>
                  <a:pt x="0" y="255269"/>
                </a:lnTo>
                <a:lnTo>
                  <a:pt x="228600" y="0"/>
                </a:lnTo>
                <a:lnTo>
                  <a:pt x="457200" y="255269"/>
                </a:lnTo>
                <a:lnTo>
                  <a:pt x="314960" y="255269"/>
                </a:lnTo>
                <a:lnTo>
                  <a:pt x="314960" y="457200"/>
                </a:lnTo>
                <a:lnTo>
                  <a:pt x="142239" y="457200"/>
                </a:lnTo>
                <a:close/>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6066" y="1235017"/>
            <a:ext cx="5044088" cy="469577"/>
          </a:xfrm>
          <a:prstGeom prst="rect">
            <a:avLst/>
          </a:prstGeom>
        </p:spPr>
        <p:txBody>
          <a:bodyPr vert="horz" wrap="square" lIns="0" tIns="8645" rIns="0" bIns="0" rtlCol="0">
            <a:spAutoFit/>
          </a:bodyPr>
          <a:lstStyle/>
          <a:p>
            <a:pPr marL="8645">
              <a:spcBef>
                <a:spcPts val="68"/>
              </a:spcBef>
            </a:pPr>
            <a:r>
              <a:rPr spc="215" dirty="0">
                <a:solidFill>
                  <a:srgbClr val="191919"/>
                </a:solidFill>
              </a:rPr>
              <a:t>Partitioning </a:t>
            </a:r>
            <a:r>
              <a:rPr spc="276" dirty="0">
                <a:solidFill>
                  <a:srgbClr val="191919"/>
                </a:solidFill>
              </a:rPr>
              <a:t>and</a:t>
            </a:r>
            <a:r>
              <a:rPr spc="347" dirty="0">
                <a:solidFill>
                  <a:srgbClr val="191919"/>
                </a:solidFill>
              </a:rPr>
              <a:t> </a:t>
            </a:r>
            <a:r>
              <a:rPr spc="269" dirty="0">
                <a:solidFill>
                  <a:srgbClr val="191919"/>
                </a:solidFill>
              </a:rPr>
              <a:t>Selection</a:t>
            </a:r>
          </a:p>
        </p:txBody>
      </p:sp>
      <p:sp>
        <p:nvSpPr>
          <p:cNvPr id="3" name="object 3"/>
          <p:cNvSpPr txBox="1"/>
          <p:nvPr/>
        </p:nvSpPr>
        <p:spPr>
          <a:xfrm>
            <a:off x="1546411" y="2137506"/>
            <a:ext cx="111515" cy="151923"/>
          </a:xfrm>
          <a:prstGeom prst="rect">
            <a:avLst/>
          </a:prstGeom>
        </p:spPr>
        <p:txBody>
          <a:bodyPr vert="horz" wrap="square" lIns="0" tIns="10373" rIns="0" bIns="0" rtlCol="0">
            <a:spAutoFit/>
          </a:bodyPr>
          <a:lstStyle/>
          <a:p>
            <a:pPr marL="8645" defTabSz="622432">
              <a:spcBef>
                <a:spcPts val="82"/>
              </a:spcBef>
            </a:pPr>
            <a:r>
              <a:rPr sz="919" spc="184" dirty="0">
                <a:solidFill>
                  <a:srgbClr val="191919"/>
                </a:solidFill>
                <a:latin typeface="Arial"/>
                <a:cs typeface="Arial"/>
              </a:rPr>
              <a:t>●</a:t>
            </a:r>
            <a:endParaRPr sz="919">
              <a:solidFill>
                <a:prstClr val="black"/>
              </a:solidFill>
              <a:latin typeface="Arial"/>
              <a:cs typeface="Arial"/>
            </a:endParaRPr>
          </a:p>
        </p:txBody>
      </p:sp>
      <p:sp>
        <p:nvSpPr>
          <p:cNvPr id="4" name="object 4"/>
          <p:cNvSpPr txBox="1"/>
          <p:nvPr/>
        </p:nvSpPr>
        <p:spPr>
          <a:xfrm>
            <a:off x="1759932" y="2045009"/>
            <a:ext cx="5350105" cy="668261"/>
          </a:xfrm>
          <a:prstGeom prst="rect">
            <a:avLst/>
          </a:prstGeom>
        </p:spPr>
        <p:txBody>
          <a:bodyPr vert="horz" wrap="square" lIns="0" tIns="26798" rIns="0" bIns="0" rtlCol="0">
            <a:spAutoFit/>
          </a:bodyPr>
          <a:lstStyle/>
          <a:p>
            <a:pPr marL="8645" marR="3458" defTabSz="622432">
              <a:lnSpc>
                <a:spcPts val="2457"/>
              </a:lnSpc>
              <a:spcBef>
                <a:spcPts val="211"/>
              </a:spcBef>
            </a:pPr>
            <a:r>
              <a:rPr sz="2111" spc="184" dirty="0">
                <a:solidFill>
                  <a:srgbClr val="191919"/>
                </a:solidFill>
                <a:latin typeface="Cambria"/>
                <a:cs typeface="Cambria"/>
              </a:rPr>
              <a:t>There </a:t>
            </a:r>
            <a:r>
              <a:rPr sz="2111" spc="129" dirty="0">
                <a:solidFill>
                  <a:srgbClr val="191919"/>
                </a:solidFill>
                <a:latin typeface="Cambria"/>
                <a:cs typeface="Cambria"/>
              </a:rPr>
              <a:t>is </a:t>
            </a:r>
            <a:r>
              <a:rPr sz="2111" spc="225" dirty="0">
                <a:solidFill>
                  <a:srgbClr val="191919"/>
                </a:solidFill>
                <a:latin typeface="Cambria"/>
                <a:cs typeface="Cambria"/>
              </a:rPr>
              <a:t>a </a:t>
            </a:r>
            <a:r>
              <a:rPr sz="2111" spc="177" dirty="0">
                <a:solidFill>
                  <a:srgbClr val="191919"/>
                </a:solidFill>
                <a:latin typeface="Cambria"/>
                <a:cs typeface="Cambria"/>
              </a:rPr>
              <a:t>close connection </a:t>
            </a:r>
            <a:r>
              <a:rPr sz="2111" spc="191" dirty="0">
                <a:solidFill>
                  <a:srgbClr val="191919"/>
                </a:solidFill>
                <a:latin typeface="Cambria"/>
                <a:cs typeface="Cambria"/>
              </a:rPr>
              <a:t>between  </a:t>
            </a:r>
            <a:r>
              <a:rPr sz="2111" spc="156" dirty="0">
                <a:solidFill>
                  <a:srgbClr val="191919"/>
                </a:solidFill>
                <a:latin typeface="Cambria"/>
                <a:cs typeface="Cambria"/>
              </a:rPr>
              <a:t>partitioning </a:t>
            </a:r>
            <a:r>
              <a:rPr sz="2111" spc="194" dirty="0">
                <a:solidFill>
                  <a:srgbClr val="191919"/>
                </a:solidFill>
                <a:latin typeface="Cambria"/>
                <a:cs typeface="Cambria"/>
              </a:rPr>
              <a:t>and </a:t>
            </a:r>
            <a:r>
              <a:rPr sz="2111" spc="181" dirty="0">
                <a:solidFill>
                  <a:srgbClr val="191919"/>
                </a:solidFill>
                <a:latin typeface="Cambria"/>
                <a:cs typeface="Cambria"/>
              </a:rPr>
              <a:t>the </a:t>
            </a:r>
            <a:r>
              <a:rPr sz="2111" spc="167" dirty="0">
                <a:solidFill>
                  <a:srgbClr val="191919"/>
                </a:solidFill>
                <a:latin typeface="Cambria"/>
                <a:cs typeface="Cambria"/>
              </a:rPr>
              <a:t>selection</a:t>
            </a:r>
            <a:r>
              <a:rPr sz="2111" spc="272" dirty="0">
                <a:solidFill>
                  <a:srgbClr val="191919"/>
                </a:solidFill>
                <a:latin typeface="Cambria"/>
                <a:cs typeface="Cambria"/>
              </a:rPr>
              <a:t> </a:t>
            </a:r>
            <a:r>
              <a:rPr sz="2111" spc="181" dirty="0">
                <a:solidFill>
                  <a:srgbClr val="191919"/>
                </a:solidFill>
                <a:latin typeface="Cambria"/>
                <a:cs typeface="Cambria"/>
              </a:rPr>
              <a:t>problem.</a:t>
            </a:r>
            <a:endParaRPr sz="2111">
              <a:solidFill>
                <a:prstClr val="black"/>
              </a:solidFill>
              <a:latin typeface="Cambria"/>
              <a:cs typeface="Cambria"/>
            </a:endParaRPr>
          </a:p>
        </p:txBody>
      </p:sp>
      <p:sp>
        <p:nvSpPr>
          <p:cNvPr id="5" name="object 5"/>
          <p:cNvSpPr txBox="1"/>
          <p:nvPr/>
        </p:nvSpPr>
        <p:spPr>
          <a:xfrm>
            <a:off x="1546411" y="3741932"/>
            <a:ext cx="111515" cy="151923"/>
          </a:xfrm>
          <a:prstGeom prst="rect">
            <a:avLst/>
          </a:prstGeom>
        </p:spPr>
        <p:txBody>
          <a:bodyPr vert="horz" wrap="square" lIns="0" tIns="10373" rIns="0" bIns="0" rtlCol="0">
            <a:spAutoFit/>
          </a:bodyPr>
          <a:lstStyle/>
          <a:p>
            <a:pPr marL="8645" defTabSz="622432">
              <a:spcBef>
                <a:spcPts val="82"/>
              </a:spcBef>
            </a:pPr>
            <a:r>
              <a:rPr sz="919" spc="184" dirty="0">
                <a:solidFill>
                  <a:srgbClr val="191919"/>
                </a:solidFill>
                <a:latin typeface="Arial"/>
                <a:cs typeface="Arial"/>
              </a:rPr>
              <a:t>●</a:t>
            </a:r>
            <a:endParaRPr sz="919">
              <a:solidFill>
                <a:prstClr val="black"/>
              </a:solidFill>
              <a:latin typeface="Arial"/>
              <a:cs typeface="Arial"/>
            </a:endParaRPr>
          </a:p>
        </p:txBody>
      </p:sp>
      <p:sp>
        <p:nvSpPr>
          <p:cNvPr id="6" name="object 6"/>
          <p:cNvSpPr txBox="1"/>
          <p:nvPr/>
        </p:nvSpPr>
        <p:spPr>
          <a:xfrm>
            <a:off x="1759932" y="3649436"/>
            <a:ext cx="5459890" cy="668261"/>
          </a:xfrm>
          <a:prstGeom prst="rect">
            <a:avLst/>
          </a:prstGeom>
        </p:spPr>
        <p:txBody>
          <a:bodyPr vert="horz" wrap="square" lIns="0" tIns="26798" rIns="0" bIns="0" rtlCol="0">
            <a:spAutoFit/>
          </a:bodyPr>
          <a:lstStyle/>
          <a:p>
            <a:pPr marL="8645" marR="3458" defTabSz="622432">
              <a:lnSpc>
                <a:spcPts val="2457"/>
              </a:lnSpc>
              <a:spcBef>
                <a:spcPts val="211"/>
              </a:spcBef>
              <a:tabLst>
                <a:tab pos="4244209" algn="l"/>
                <a:tab pos="4676885" algn="l"/>
              </a:tabLst>
            </a:pPr>
            <a:r>
              <a:rPr sz="2111" spc="204" dirty="0">
                <a:solidFill>
                  <a:srgbClr val="191919"/>
                </a:solidFill>
                <a:latin typeface="Cambria"/>
                <a:cs typeface="Cambria"/>
              </a:rPr>
              <a:t>Let </a:t>
            </a:r>
            <a:r>
              <a:rPr sz="2111" i="1" spc="38" dirty="0">
                <a:solidFill>
                  <a:srgbClr val="191919"/>
                </a:solidFill>
                <a:latin typeface="Verdana"/>
                <a:cs typeface="Verdana"/>
              </a:rPr>
              <a:t>k </a:t>
            </a:r>
            <a:r>
              <a:rPr sz="2111" spc="208" dirty="0">
                <a:solidFill>
                  <a:srgbClr val="191919"/>
                </a:solidFill>
                <a:latin typeface="Cambria"/>
                <a:cs typeface="Cambria"/>
              </a:rPr>
              <a:t>be </a:t>
            </a:r>
            <a:r>
              <a:rPr sz="2111" spc="184" dirty="0">
                <a:solidFill>
                  <a:srgbClr val="191919"/>
                </a:solidFill>
                <a:latin typeface="Cambria"/>
                <a:cs typeface="Cambria"/>
              </a:rPr>
              <a:t>the </a:t>
            </a:r>
            <a:r>
              <a:rPr sz="2111" spc="170" dirty="0">
                <a:solidFill>
                  <a:srgbClr val="191919"/>
                </a:solidFill>
                <a:latin typeface="Cambria"/>
                <a:cs typeface="Cambria"/>
              </a:rPr>
              <a:t>desired</a:t>
            </a:r>
            <a:r>
              <a:rPr sz="2111" spc="126" dirty="0">
                <a:solidFill>
                  <a:srgbClr val="191919"/>
                </a:solidFill>
                <a:latin typeface="Cambria"/>
                <a:cs typeface="Cambria"/>
              </a:rPr>
              <a:t> </a:t>
            </a:r>
            <a:r>
              <a:rPr sz="2111" spc="167" dirty="0">
                <a:solidFill>
                  <a:srgbClr val="191919"/>
                </a:solidFill>
                <a:latin typeface="Cambria"/>
                <a:cs typeface="Cambria"/>
              </a:rPr>
              <a:t>index</a:t>
            </a:r>
            <a:r>
              <a:rPr sz="2111" spc="211" dirty="0">
                <a:solidFill>
                  <a:srgbClr val="191919"/>
                </a:solidFill>
                <a:latin typeface="Cambria"/>
                <a:cs typeface="Cambria"/>
              </a:rPr>
              <a:t> </a:t>
            </a:r>
            <a:r>
              <a:rPr sz="2111" spc="194" dirty="0">
                <a:solidFill>
                  <a:srgbClr val="191919"/>
                </a:solidFill>
                <a:latin typeface="Cambria"/>
                <a:cs typeface="Cambria"/>
              </a:rPr>
              <a:t>and	</a:t>
            </a:r>
            <a:r>
              <a:rPr sz="2111" i="1" spc="34" dirty="0">
                <a:solidFill>
                  <a:srgbClr val="191919"/>
                </a:solidFill>
                <a:latin typeface="Verdana"/>
                <a:cs typeface="Verdana"/>
              </a:rPr>
              <a:t>p </a:t>
            </a:r>
            <a:r>
              <a:rPr sz="2111" spc="211" dirty="0">
                <a:solidFill>
                  <a:srgbClr val="191919"/>
                </a:solidFill>
                <a:latin typeface="Cambria"/>
                <a:cs typeface="Cambria"/>
              </a:rPr>
              <a:t>be </a:t>
            </a:r>
            <a:r>
              <a:rPr sz="2111" spc="181" dirty="0">
                <a:solidFill>
                  <a:srgbClr val="191919"/>
                </a:solidFill>
                <a:latin typeface="Cambria"/>
                <a:cs typeface="Cambria"/>
              </a:rPr>
              <a:t>the  </a:t>
            </a:r>
            <a:r>
              <a:rPr sz="2111" spc="177" dirty="0">
                <a:solidFill>
                  <a:srgbClr val="191919"/>
                </a:solidFill>
                <a:latin typeface="Cambria"/>
                <a:cs typeface="Cambria"/>
              </a:rPr>
              <a:t>p</a:t>
            </a:r>
            <a:r>
              <a:rPr sz="2111" spc="92" dirty="0">
                <a:solidFill>
                  <a:srgbClr val="191919"/>
                </a:solidFill>
                <a:latin typeface="Cambria"/>
                <a:cs typeface="Cambria"/>
              </a:rPr>
              <a:t>i</a:t>
            </a:r>
            <a:r>
              <a:rPr sz="2111" spc="150" dirty="0">
                <a:solidFill>
                  <a:srgbClr val="191919"/>
                </a:solidFill>
                <a:latin typeface="Cambria"/>
                <a:cs typeface="Cambria"/>
              </a:rPr>
              <a:t>vo</a:t>
            </a:r>
            <a:r>
              <a:rPr sz="2111" spc="99" dirty="0">
                <a:solidFill>
                  <a:srgbClr val="191919"/>
                </a:solidFill>
                <a:latin typeface="Cambria"/>
                <a:cs typeface="Cambria"/>
              </a:rPr>
              <a:t>t</a:t>
            </a:r>
            <a:r>
              <a:rPr sz="2111" spc="201" dirty="0">
                <a:solidFill>
                  <a:srgbClr val="191919"/>
                </a:solidFill>
                <a:latin typeface="Cambria"/>
                <a:cs typeface="Cambria"/>
              </a:rPr>
              <a:t> </a:t>
            </a:r>
            <a:r>
              <a:rPr sz="2111" spc="92" dirty="0">
                <a:solidFill>
                  <a:srgbClr val="191919"/>
                </a:solidFill>
                <a:latin typeface="Cambria"/>
                <a:cs typeface="Cambria"/>
              </a:rPr>
              <a:t>i</a:t>
            </a:r>
            <a:r>
              <a:rPr sz="2111" spc="177" dirty="0">
                <a:solidFill>
                  <a:srgbClr val="191919"/>
                </a:solidFill>
                <a:latin typeface="Cambria"/>
                <a:cs typeface="Cambria"/>
              </a:rPr>
              <a:t>n</a:t>
            </a:r>
            <a:r>
              <a:rPr sz="2111" spc="184" dirty="0">
                <a:solidFill>
                  <a:srgbClr val="191919"/>
                </a:solidFill>
                <a:latin typeface="Cambria"/>
                <a:cs typeface="Cambria"/>
              </a:rPr>
              <a:t>d</a:t>
            </a:r>
            <a:r>
              <a:rPr sz="2111" spc="211" dirty="0">
                <a:solidFill>
                  <a:srgbClr val="191919"/>
                </a:solidFill>
                <a:latin typeface="Cambria"/>
                <a:cs typeface="Cambria"/>
              </a:rPr>
              <a:t>e</a:t>
            </a:r>
            <a:r>
              <a:rPr sz="2111" spc="167" dirty="0">
                <a:solidFill>
                  <a:srgbClr val="191919"/>
                </a:solidFill>
                <a:latin typeface="Cambria"/>
                <a:cs typeface="Cambria"/>
              </a:rPr>
              <a:t>x</a:t>
            </a:r>
            <a:r>
              <a:rPr sz="2111" spc="208" dirty="0">
                <a:solidFill>
                  <a:srgbClr val="191919"/>
                </a:solidFill>
                <a:latin typeface="Cambria"/>
                <a:cs typeface="Cambria"/>
              </a:rPr>
              <a:t> </a:t>
            </a:r>
            <a:r>
              <a:rPr sz="2111" spc="170" dirty="0">
                <a:solidFill>
                  <a:srgbClr val="191919"/>
                </a:solidFill>
                <a:latin typeface="Cambria"/>
                <a:cs typeface="Cambria"/>
              </a:rPr>
              <a:t>af</a:t>
            </a:r>
            <a:r>
              <a:rPr sz="2111" spc="150" dirty="0">
                <a:solidFill>
                  <a:srgbClr val="191919"/>
                </a:solidFill>
                <a:latin typeface="Cambria"/>
                <a:cs typeface="Cambria"/>
              </a:rPr>
              <a:t>t</a:t>
            </a:r>
            <a:r>
              <a:rPr sz="2111" spc="211" dirty="0">
                <a:solidFill>
                  <a:srgbClr val="191919"/>
                </a:solidFill>
                <a:latin typeface="Cambria"/>
                <a:cs typeface="Cambria"/>
              </a:rPr>
              <a:t>e</a:t>
            </a:r>
            <a:r>
              <a:rPr sz="2111" spc="133" dirty="0">
                <a:solidFill>
                  <a:srgbClr val="191919"/>
                </a:solidFill>
                <a:latin typeface="Cambria"/>
                <a:cs typeface="Cambria"/>
              </a:rPr>
              <a:t>r</a:t>
            </a:r>
            <a:r>
              <a:rPr sz="2111" spc="204" dirty="0">
                <a:solidFill>
                  <a:srgbClr val="191919"/>
                </a:solidFill>
                <a:latin typeface="Cambria"/>
                <a:cs typeface="Cambria"/>
              </a:rPr>
              <a:t> </a:t>
            </a:r>
            <a:r>
              <a:rPr sz="2111" spc="225" dirty="0">
                <a:solidFill>
                  <a:srgbClr val="191919"/>
                </a:solidFill>
                <a:latin typeface="Cambria"/>
                <a:cs typeface="Cambria"/>
              </a:rPr>
              <a:t>a</a:t>
            </a:r>
            <a:r>
              <a:rPr sz="2111" spc="204" dirty="0">
                <a:solidFill>
                  <a:srgbClr val="191919"/>
                </a:solidFill>
                <a:latin typeface="Cambria"/>
                <a:cs typeface="Cambria"/>
              </a:rPr>
              <a:t> </a:t>
            </a:r>
            <a:r>
              <a:rPr sz="2111" spc="177" dirty="0">
                <a:solidFill>
                  <a:srgbClr val="191919"/>
                </a:solidFill>
                <a:latin typeface="Cambria"/>
                <a:cs typeface="Cambria"/>
              </a:rPr>
              <a:t>par</a:t>
            </a:r>
            <a:r>
              <a:rPr sz="2111" spc="133" dirty="0">
                <a:solidFill>
                  <a:srgbClr val="191919"/>
                </a:solidFill>
                <a:latin typeface="Cambria"/>
                <a:cs typeface="Cambria"/>
              </a:rPr>
              <a:t>t</a:t>
            </a:r>
            <a:r>
              <a:rPr sz="2111" spc="92" dirty="0">
                <a:solidFill>
                  <a:srgbClr val="191919"/>
                </a:solidFill>
                <a:latin typeface="Cambria"/>
                <a:cs typeface="Cambria"/>
              </a:rPr>
              <a:t>i</a:t>
            </a:r>
            <a:r>
              <a:rPr sz="2111" spc="133" dirty="0">
                <a:solidFill>
                  <a:srgbClr val="191919"/>
                </a:solidFill>
                <a:latin typeface="Cambria"/>
                <a:cs typeface="Cambria"/>
              </a:rPr>
              <a:t>t</a:t>
            </a:r>
            <a:r>
              <a:rPr sz="2111" spc="77" dirty="0">
                <a:solidFill>
                  <a:srgbClr val="191919"/>
                </a:solidFill>
                <a:latin typeface="Cambria"/>
                <a:cs typeface="Cambria"/>
              </a:rPr>
              <a:t>i</a:t>
            </a:r>
            <a:r>
              <a:rPr sz="2111" spc="160" dirty="0">
                <a:solidFill>
                  <a:srgbClr val="191919"/>
                </a:solidFill>
                <a:latin typeface="Cambria"/>
                <a:cs typeface="Cambria"/>
              </a:rPr>
              <a:t>o</a:t>
            </a:r>
            <a:r>
              <a:rPr sz="2111" spc="181" dirty="0">
                <a:solidFill>
                  <a:srgbClr val="191919"/>
                </a:solidFill>
                <a:latin typeface="Cambria"/>
                <a:cs typeface="Cambria"/>
              </a:rPr>
              <a:t>n</a:t>
            </a:r>
            <a:r>
              <a:rPr sz="2111" spc="201" dirty="0">
                <a:solidFill>
                  <a:srgbClr val="191919"/>
                </a:solidFill>
                <a:latin typeface="Cambria"/>
                <a:cs typeface="Cambria"/>
              </a:rPr>
              <a:t> </a:t>
            </a:r>
            <a:r>
              <a:rPr sz="2111" spc="177" dirty="0">
                <a:solidFill>
                  <a:srgbClr val="191919"/>
                </a:solidFill>
                <a:latin typeface="Cambria"/>
                <a:cs typeface="Cambria"/>
              </a:rPr>
              <a:t>s</a:t>
            </a:r>
            <a:r>
              <a:rPr sz="2111" spc="133" dirty="0">
                <a:solidFill>
                  <a:srgbClr val="191919"/>
                </a:solidFill>
                <a:latin typeface="Cambria"/>
                <a:cs typeface="Cambria"/>
              </a:rPr>
              <a:t>t</a:t>
            </a:r>
            <a:r>
              <a:rPr sz="2111" spc="211" dirty="0">
                <a:solidFill>
                  <a:srgbClr val="191919"/>
                </a:solidFill>
                <a:latin typeface="Cambria"/>
                <a:cs typeface="Cambria"/>
              </a:rPr>
              <a:t>e</a:t>
            </a:r>
            <a:r>
              <a:rPr sz="2111" spc="177" dirty="0">
                <a:solidFill>
                  <a:srgbClr val="191919"/>
                </a:solidFill>
                <a:latin typeface="Cambria"/>
                <a:cs typeface="Cambria"/>
              </a:rPr>
              <a:t>p</a:t>
            </a:r>
            <a:r>
              <a:rPr sz="2111" spc="235" dirty="0">
                <a:solidFill>
                  <a:srgbClr val="191919"/>
                </a:solidFill>
                <a:latin typeface="Cambria"/>
                <a:cs typeface="Cambria"/>
              </a:rPr>
              <a:t>.</a:t>
            </a:r>
            <a:r>
              <a:rPr sz="2111" dirty="0">
                <a:solidFill>
                  <a:srgbClr val="191919"/>
                </a:solidFill>
                <a:latin typeface="Cambria"/>
                <a:cs typeface="Cambria"/>
              </a:rPr>
              <a:t>	</a:t>
            </a:r>
            <a:r>
              <a:rPr sz="2111" spc="156" dirty="0">
                <a:solidFill>
                  <a:srgbClr val="191919"/>
                </a:solidFill>
                <a:latin typeface="Cambria"/>
                <a:cs typeface="Cambria"/>
              </a:rPr>
              <a:t>T</a:t>
            </a:r>
            <a:r>
              <a:rPr sz="2111" spc="197" dirty="0">
                <a:solidFill>
                  <a:srgbClr val="191919"/>
                </a:solidFill>
                <a:latin typeface="Cambria"/>
                <a:cs typeface="Cambria"/>
              </a:rPr>
              <a:t>h</a:t>
            </a:r>
            <a:r>
              <a:rPr sz="2111" spc="211" dirty="0">
                <a:solidFill>
                  <a:srgbClr val="191919"/>
                </a:solidFill>
                <a:latin typeface="Cambria"/>
                <a:cs typeface="Cambria"/>
              </a:rPr>
              <a:t>e</a:t>
            </a:r>
            <a:r>
              <a:rPr sz="2111" spc="184" dirty="0">
                <a:solidFill>
                  <a:srgbClr val="191919"/>
                </a:solidFill>
                <a:latin typeface="Cambria"/>
                <a:cs typeface="Cambria"/>
              </a:rPr>
              <a:t>n</a:t>
            </a:r>
            <a:r>
              <a:rPr sz="2111" spc="153" dirty="0">
                <a:solidFill>
                  <a:srgbClr val="191919"/>
                </a:solidFill>
                <a:latin typeface="Cambria"/>
                <a:cs typeface="Cambria"/>
              </a:rPr>
              <a:t>:</a:t>
            </a:r>
            <a:endParaRPr sz="2111">
              <a:solidFill>
                <a:prstClr val="black"/>
              </a:solidFill>
              <a:latin typeface="Cambria"/>
              <a:cs typeface="Cambria"/>
            </a:endParaRPr>
          </a:p>
        </p:txBody>
      </p:sp>
      <p:sp>
        <p:nvSpPr>
          <p:cNvPr id="7" name="object 7"/>
          <p:cNvSpPr txBox="1"/>
          <p:nvPr/>
        </p:nvSpPr>
        <p:spPr>
          <a:xfrm>
            <a:off x="1831681" y="4474990"/>
            <a:ext cx="99845" cy="134469"/>
          </a:xfrm>
          <a:prstGeom prst="rect">
            <a:avLst/>
          </a:prstGeom>
        </p:spPr>
        <p:txBody>
          <a:bodyPr vert="horz" wrap="square" lIns="0" tIns="8645" rIns="0" bIns="0" rtlCol="0">
            <a:spAutoFit/>
          </a:bodyPr>
          <a:lstStyle/>
          <a:p>
            <a:pPr marL="8645" defTabSz="622432">
              <a:spcBef>
                <a:spcPts val="68"/>
              </a:spcBef>
            </a:pPr>
            <a:r>
              <a:rPr sz="817" spc="153" dirty="0">
                <a:solidFill>
                  <a:srgbClr val="191919"/>
                </a:solidFill>
                <a:latin typeface="Arial"/>
                <a:cs typeface="Arial"/>
              </a:rPr>
              <a:t>●</a:t>
            </a:r>
            <a:endParaRPr sz="817">
              <a:solidFill>
                <a:prstClr val="black"/>
              </a:solidFill>
              <a:latin typeface="Arial"/>
              <a:cs typeface="Arial"/>
            </a:endParaRPr>
          </a:p>
        </p:txBody>
      </p:sp>
      <p:sp>
        <p:nvSpPr>
          <p:cNvPr id="8" name="object 8"/>
          <p:cNvSpPr txBox="1"/>
          <p:nvPr/>
        </p:nvSpPr>
        <p:spPr>
          <a:xfrm>
            <a:off x="1831681" y="4842382"/>
            <a:ext cx="99845" cy="134469"/>
          </a:xfrm>
          <a:prstGeom prst="rect">
            <a:avLst/>
          </a:prstGeom>
        </p:spPr>
        <p:txBody>
          <a:bodyPr vert="horz" wrap="square" lIns="0" tIns="8645" rIns="0" bIns="0" rtlCol="0">
            <a:spAutoFit/>
          </a:bodyPr>
          <a:lstStyle/>
          <a:p>
            <a:pPr marL="8645" defTabSz="622432">
              <a:spcBef>
                <a:spcPts val="68"/>
              </a:spcBef>
            </a:pPr>
            <a:r>
              <a:rPr sz="817" spc="153" dirty="0">
                <a:solidFill>
                  <a:srgbClr val="191919"/>
                </a:solidFill>
                <a:latin typeface="Arial"/>
                <a:cs typeface="Arial"/>
              </a:rPr>
              <a:t>●</a:t>
            </a:r>
            <a:endParaRPr sz="817">
              <a:solidFill>
                <a:prstClr val="black"/>
              </a:solidFill>
              <a:latin typeface="Arial"/>
              <a:cs typeface="Arial"/>
            </a:endParaRPr>
          </a:p>
        </p:txBody>
      </p:sp>
      <p:sp>
        <p:nvSpPr>
          <p:cNvPr id="9" name="object 9"/>
          <p:cNvSpPr txBox="1"/>
          <p:nvPr/>
        </p:nvSpPr>
        <p:spPr>
          <a:xfrm>
            <a:off x="1831681" y="5482942"/>
            <a:ext cx="99845" cy="134469"/>
          </a:xfrm>
          <a:prstGeom prst="rect">
            <a:avLst/>
          </a:prstGeom>
        </p:spPr>
        <p:txBody>
          <a:bodyPr vert="horz" wrap="square" lIns="0" tIns="8645" rIns="0" bIns="0" rtlCol="0">
            <a:spAutoFit/>
          </a:bodyPr>
          <a:lstStyle/>
          <a:p>
            <a:pPr marL="8645" defTabSz="622432">
              <a:spcBef>
                <a:spcPts val="68"/>
              </a:spcBef>
            </a:pPr>
            <a:r>
              <a:rPr sz="817" spc="153" dirty="0">
                <a:solidFill>
                  <a:srgbClr val="191919"/>
                </a:solidFill>
                <a:latin typeface="Arial"/>
                <a:cs typeface="Arial"/>
              </a:rPr>
              <a:t>●</a:t>
            </a:r>
            <a:endParaRPr sz="817">
              <a:solidFill>
                <a:prstClr val="black"/>
              </a:solidFill>
              <a:latin typeface="Arial"/>
              <a:cs typeface="Arial"/>
            </a:endParaRPr>
          </a:p>
        </p:txBody>
      </p:sp>
      <p:sp>
        <p:nvSpPr>
          <p:cNvPr id="10" name="object 10"/>
          <p:cNvSpPr txBox="1"/>
          <p:nvPr/>
        </p:nvSpPr>
        <p:spPr>
          <a:xfrm>
            <a:off x="2045201" y="4309360"/>
            <a:ext cx="5500088" cy="1700164"/>
          </a:xfrm>
          <a:prstGeom prst="rect">
            <a:avLst/>
          </a:prstGeom>
        </p:spPr>
        <p:txBody>
          <a:bodyPr vert="horz" wrap="square" lIns="0" tIns="95522" rIns="0" bIns="0" rtlCol="0">
            <a:spAutoFit/>
          </a:bodyPr>
          <a:lstStyle/>
          <a:p>
            <a:pPr marL="8645" defTabSz="622432">
              <a:spcBef>
                <a:spcPts val="752"/>
              </a:spcBef>
            </a:pPr>
            <a:r>
              <a:rPr sz="1838" spc="126" dirty="0">
                <a:solidFill>
                  <a:srgbClr val="191919"/>
                </a:solidFill>
                <a:latin typeface="Cambria"/>
                <a:cs typeface="Cambria"/>
              </a:rPr>
              <a:t>If </a:t>
            </a:r>
            <a:r>
              <a:rPr sz="1838" i="1" spc="38" dirty="0">
                <a:solidFill>
                  <a:srgbClr val="191919"/>
                </a:solidFill>
                <a:latin typeface="Verdana"/>
                <a:cs typeface="Verdana"/>
              </a:rPr>
              <a:t>p </a:t>
            </a:r>
            <a:r>
              <a:rPr sz="1838" spc="531" dirty="0">
                <a:solidFill>
                  <a:srgbClr val="191919"/>
                </a:solidFill>
                <a:latin typeface="Cambria"/>
                <a:cs typeface="Cambria"/>
              </a:rPr>
              <a:t>= </a:t>
            </a:r>
            <a:r>
              <a:rPr sz="1838" i="1" spc="122" dirty="0">
                <a:solidFill>
                  <a:srgbClr val="191919"/>
                </a:solidFill>
                <a:latin typeface="Verdana"/>
                <a:cs typeface="Verdana"/>
              </a:rPr>
              <a:t>k</a:t>
            </a:r>
            <a:r>
              <a:rPr sz="1838" spc="122" dirty="0">
                <a:solidFill>
                  <a:srgbClr val="191919"/>
                </a:solidFill>
                <a:latin typeface="Cambria"/>
                <a:cs typeface="Cambria"/>
              </a:rPr>
              <a:t>, </a:t>
            </a:r>
            <a:r>
              <a:rPr sz="1838" spc="146" dirty="0">
                <a:solidFill>
                  <a:srgbClr val="191919"/>
                </a:solidFill>
                <a:latin typeface="Cambria"/>
                <a:cs typeface="Cambria"/>
              </a:rPr>
              <a:t>return</a:t>
            </a:r>
            <a:r>
              <a:rPr sz="1838" spc="-160" dirty="0">
                <a:solidFill>
                  <a:srgbClr val="191919"/>
                </a:solidFill>
                <a:latin typeface="Cambria"/>
                <a:cs typeface="Cambria"/>
              </a:rPr>
              <a:t> </a:t>
            </a:r>
            <a:r>
              <a:rPr sz="1838" spc="116" dirty="0">
                <a:solidFill>
                  <a:srgbClr val="191919"/>
                </a:solidFill>
                <a:latin typeface="Cambria"/>
                <a:cs typeface="Cambria"/>
              </a:rPr>
              <a:t>A[</a:t>
            </a:r>
            <a:r>
              <a:rPr sz="1838" i="1" spc="116" dirty="0">
                <a:solidFill>
                  <a:srgbClr val="191919"/>
                </a:solidFill>
                <a:latin typeface="Verdana"/>
                <a:cs typeface="Verdana"/>
              </a:rPr>
              <a:t>k</a:t>
            </a:r>
            <a:r>
              <a:rPr sz="1838" spc="116" dirty="0">
                <a:solidFill>
                  <a:srgbClr val="191919"/>
                </a:solidFill>
                <a:latin typeface="Cambria"/>
                <a:cs typeface="Cambria"/>
              </a:rPr>
              <a:t>].</a:t>
            </a:r>
            <a:endParaRPr sz="1838">
              <a:solidFill>
                <a:prstClr val="black"/>
              </a:solidFill>
              <a:latin typeface="Cambria"/>
              <a:cs typeface="Cambria"/>
            </a:endParaRPr>
          </a:p>
          <a:p>
            <a:pPr marL="8645" marR="3458" defTabSz="622432">
              <a:lnSpc>
                <a:spcPts val="2151"/>
              </a:lnSpc>
              <a:spcBef>
                <a:spcPts val="803"/>
              </a:spcBef>
            </a:pPr>
            <a:r>
              <a:rPr sz="1838" spc="126" dirty="0">
                <a:solidFill>
                  <a:srgbClr val="191919"/>
                </a:solidFill>
                <a:latin typeface="Cambria"/>
                <a:cs typeface="Cambria"/>
              </a:rPr>
              <a:t>If </a:t>
            </a:r>
            <a:r>
              <a:rPr sz="1838" i="1" spc="38" dirty="0">
                <a:solidFill>
                  <a:srgbClr val="191919"/>
                </a:solidFill>
                <a:latin typeface="Verdana"/>
                <a:cs typeface="Verdana"/>
              </a:rPr>
              <a:t>p </a:t>
            </a:r>
            <a:r>
              <a:rPr sz="1838" spc="531" dirty="0">
                <a:solidFill>
                  <a:srgbClr val="191919"/>
                </a:solidFill>
                <a:latin typeface="Cambria"/>
                <a:cs typeface="Cambria"/>
              </a:rPr>
              <a:t>&gt; </a:t>
            </a:r>
            <a:r>
              <a:rPr sz="1838" i="1" spc="122" dirty="0">
                <a:solidFill>
                  <a:srgbClr val="191919"/>
                </a:solidFill>
                <a:latin typeface="Verdana"/>
                <a:cs typeface="Verdana"/>
              </a:rPr>
              <a:t>k</a:t>
            </a:r>
            <a:r>
              <a:rPr sz="1838" spc="122" dirty="0">
                <a:solidFill>
                  <a:srgbClr val="191919"/>
                </a:solidFill>
                <a:latin typeface="Cambria"/>
                <a:cs typeface="Cambria"/>
              </a:rPr>
              <a:t>, </a:t>
            </a:r>
            <a:r>
              <a:rPr sz="1838" spc="143" dirty="0">
                <a:solidFill>
                  <a:srgbClr val="191919"/>
                </a:solidFill>
                <a:latin typeface="Cambria"/>
                <a:cs typeface="Cambria"/>
              </a:rPr>
              <a:t>recursively </a:t>
            </a:r>
            <a:r>
              <a:rPr sz="1838" spc="160" dirty="0">
                <a:solidFill>
                  <a:srgbClr val="191919"/>
                </a:solidFill>
                <a:latin typeface="Cambria"/>
                <a:cs typeface="Cambria"/>
              </a:rPr>
              <a:t>select </a:t>
            </a:r>
            <a:r>
              <a:rPr sz="1838" spc="167" dirty="0">
                <a:solidFill>
                  <a:srgbClr val="191919"/>
                </a:solidFill>
                <a:latin typeface="Cambria"/>
                <a:cs typeface="Cambria"/>
              </a:rPr>
              <a:t>element </a:t>
            </a:r>
            <a:r>
              <a:rPr sz="1838" i="1" spc="41" dirty="0">
                <a:solidFill>
                  <a:srgbClr val="191919"/>
                </a:solidFill>
                <a:latin typeface="Verdana"/>
                <a:cs typeface="Verdana"/>
              </a:rPr>
              <a:t>k </a:t>
            </a:r>
            <a:r>
              <a:rPr sz="1838" spc="150" dirty="0">
                <a:solidFill>
                  <a:srgbClr val="191919"/>
                </a:solidFill>
                <a:latin typeface="Cambria"/>
                <a:cs typeface="Cambria"/>
              </a:rPr>
              <a:t>from</a:t>
            </a:r>
            <a:r>
              <a:rPr sz="1838" spc="-191" dirty="0">
                <a:solidFill>
                  <a:srgbClr val="191919"/>
                </a:solidFill>
                <a:latin typeface="Cambria"/>
                <a:cs typeface="Cambria"/>
              </a:rPr>
              <a:t> </a:t>
            </a:r>
            <a:r>
              <a:rPr sz="1838" spc="164" dirty="0">
                <a:solidFill>
                  <a:srgbClr val="191919"/>
                </a:solidFill>
                <a:latin typeface="Cambria"/>
                <a:cs typeface="Cambria"/>
              </a:rPr>
              <a:t>the  elements </a:t>
            </a:r>
            <a:r>
              <a:rPr sz="1838" spc="156" dirty="0">
                <a:solidFill>
                  <a:srgbClr val="191919"/>
                </a:solidFill>
                <a:latin typeface="Cambria"/>
                <a:cs typeface="Cambria"/>
              </a:rPr>
              <a:t>before </a:t>
            </a:r>
            <a:r>
              <a:rPr sz="1838" spc="164" dirty="0">
                <a:solidFill>
                  <a:srgbClr val="191919"/>
                </a:solidFill>
                <a:latin typeface="Cambria"/>
                <a:cs typeface="Cambria"/>
              </a:rPr>
              <a:t>the</a:t>
            </a:r>
            <a:r>
              <a:rPr sz="1838" spc="211" dirty="0">
                <a:solidFill>
                  <a:srgbClr val="191919"/>
                </a:solidFill>
                <a:latin typeface="Cambria"/>
                <a:cs typeface="Cambria"/>
              </a:rPr>
              <a:t> </a:t>
            </a:r>
            <a:r>
              <a:rPr sz="1838" spc="133" dirty="0">
                <a:solidFill>
                  <a:srgbClr val="191919"/>
                </a:solidFill>
                <a:latin typeface="Cambria"/>
                <a:cs typeface="Cambria"/>
              </a:rPr>
              <a:t>pivot.</a:t>
            </a:r>
            <a:endParaRPr sz="1838">
              <a:solidFill>
                <a:prstClr val="black"/>
              </a:solidFill>
              <a:latin typeface="Cambria"/>
              <a:cs typeface="Cambria"/>
            </a:endParaRPr>
          </a:p>
          <a:p>
            <a:pPr marL="8645" marR="83423" defTabSz="622432">
              <a:lnSpc>
                <a:spcPts val="2151"/>
              </a:lnSpc>
              <a:spcBef>
                <a:spcPts val="742"/>
              </a:spcBef>
            </a:pPr>
            <a:r>
              <a:rPr sz="1838" spc="126" dirty="0">
                <a:solidFill>
                  <a:srgbClr val="191919"/>
                </a:solidFill>
                <a:latin typeface="Cambria"/>
                <a:cs typeface="Cambria"/>
              </a:rPr>
              <a:t>If </a:t>
            </a:r>
            <a:r>
              <a:rPr sz="1838" i="1" spc="38" dirty="0">
                <a:solidFill>
                  <a:srgbClr val="191919"/>
                </a:solidFill>
                <a:latin typeface="Verdana"/>
                <a:cs typeface="Verdana"/>
              </a:rPr>
              <a:t>p </a:t>
            </a:r>
            <a:r>
              <a:rPr sz="1838" spc="531" dirty="0">
                <a:solidFill>
                  <a:srgbClr val="191919"/>
                </a:solidFill>
                <a:latin typeface="Cambria"/>
                <a:cs typeface="Cambria"/>
              </a:rPr>
              <a:t>&lt; </a:t>
            </a:r>
            <a:r>
              <a:rPr sz="1838" i="1" spc="122" dirty="0">
                <a:solidFill>
                  <a:srgbClr val="191919"/>
                </a:solidFill>
                <a:latin typeface="Verdana"/>
                <a:cs typeface="Verdana"/>
              </a:rPr>
              <a:t>k</a:t>
            </a:r>
            <a:r>
              <a:rPr sz="1838" spc="122" dirty="0">
                <a:solidFill>
                  <a:srgbClr val="191919"/>
                </a:solidFill>
                <a:latin typeface="Cambria"/>
                <a:cs typeface="Cambria"/>
              </a:rPr>
              <a:t>, </a:t>
            </a:r>
            <a:r>
              <a:rPr sz="1838" spc="143" dirty="0">
                <a:solidFill>
                  <a:srgbClr val="191919"/>
                </a:solidFill>
                <a:latin typeface="Cambria"/>
                <a:cs typeface="Cambria"/>
              </a:rPr>
              <a:t>recursively </a:t>
            </a:r>
            <a:r>
              <a:rPr sz="1838" spc="160" dirty="0">
                <a:solidFill>
                  <a:srgbClr val="191919"/>
                </a:solidFill>
                <a:latin typeface="Cambria"/>
                <a:cs typeface="Cambria"/>
              </a:rPr>
              <a:t>select </a:t>
            </a:r>
            <a:r>
              <a:rPr sz="1838" spc="167" dirty="0">
                <a:solidFill>
                  <a:srgbClr val="191919"/>
                </a:solidFill>
                <a:latin typeface="Cambria"/>
                <a:cs typeface="Cambria"/>
              </a:rPr>
              <a:t>element </a:t>
            </a:r>
            <a:r>
              <a:rPr sz="1838" spc="41" dirty="0">
                <a:solidFill>
                  <a:srgbClr val="191919"/>
                </a:solidFill>
                <a:latin typeface="Cambria"/>
                <a:cs typeface="Cambria"/>
              </a:rPr>
              <a:t>(</a:t>
            </a:r>
            <a:r>
              <a:rPr sz="1838" i="1" spc="41" dirty="0">
                <a:solidFill>
                  <a:srgbClr val="191919"/>
                </a:solidFill>
                <a:latin typeface="Verdana"/>
                <a:cs typeface="Verdana"/>
              </a:rPr>
              <a:t>k </a:t>
            </a:r>
            <a:r>
              <a:rPr sz="1838" spc="7" dirty="0">
                <a:solidFill>
                  <a:srgbClr val="191919"/>
                </a:solidFill>
                <a:latin typeface="Cambria"/>
                <a:cs typeface="Cambria"/>
              </a:rPr>
              <a:t>– </a:t>
            </a:r>
            <a:r>
              <a:rPr sz="1838" i="1" spc="38" dirty="0">
                <a:solidFill>
                  <a:srgbClr val="191919"/>
                </a:solidFill>
                <a:latin typeface="Verdana"/>
                <a:cs typeface="Verdana"/>
              </a:rPr>
              <a:t>p </a:t>
            </a:r>
            <a:r>
              <a:rPr sz="1838" spc="7" dirty="0">
                <a:solidFill>
                  <a:srgbClr val="191919"/>
                </a:solidFill>
                <a:latin typeface="Cambria"/>
                <a:cs typeface="Cambria"/>
              </a:rPr>
              <a:t>–</a:t>
            </a:r>
            <a:r>
              <a:rPr sz="1838" spc="-137" dirty="0">
                <a:solidFill>
                  <a:srgbClr val="191919"/>
                </a:solidFill>
                <a:latin typeface="Cambria"/>
                <a:cs typeface="Cambria"/>
              </a:rPr>
              <a:t> </a:t>
            </a:r>
            <a:r>
              <a:rPr sz="1838" spc="85" dirty="0">
                <a:solidFill>
                  <a:srgbClr val="191919"/>
                </a:solidFill>
                <a:latin typeface="Cambria"/>
                <a:cs typeface="Cambria"/>
              </a:rPr>
              <a:t>1)  </a:t>
            </a:r>
            <a:r>
              <a:rPr sz="1838" spc="150" dirty="0">
                <a:solidFill>
                  <a:srgbClr val="191919"/>
                </a:solidFill>
                <a:latin typeface="Cambria"/>
                <a:cs typeface="Cambria"/>
              </a:rPr>
              <a:t>from </a:t>
            </a:r>
            <a:r>
              <a:rPr sz="1838" spc="164" dirty="0">
                <a:solidFill>
                  <a:srgbClr val="191919"/>
                </a:solidFill>
                <a:latin typeface="Cambria"/>
                <a:cs typeface="Cambria"/>
              </a:rPr>
              <a:t>the elements </a:t>
            </a:r>
            <a:r>
              <a:rPr sz="1838" spc="153" dirty="0">
                <a:solidFill>
                  <a:srgbClr val="191919"/>
                </a:solidFill>
                <a:latin typeface="Cambria"/>
                <a:cs typeface="Cambria"/>
              </a:rPr>
              <a:t>after </a:t>
            </a:r>
            <a:r>
              <a:rPr sz="1838" spc="164" dirty="0">
                <a:solidFill>
                  <a:srgbClr val="191919"/>
                </a:solidFill>
                <a:latin typeface="Cambria"/>
                <a:cs typeface="Cambria"/>
              </a:rPr>
              <a:t>the</a:t>
            </a:r>
            <a:r>
              <a:rPr sz="1838" spc="248" dirty="0">
                <a:solidFill>
                  <a:srgbClr val="191919"/>
                </a:solidFill>
                <a:latin typeface="Cambria"/>
                <a:cs typeface="Cambria"/>
              </a:rPr>
              <a:t> </a:t>
            </a:r>
            <a:r>
              <a:rPr sz="1838" spc="133" dirty="0">
                <a:solidFill>
                  <a:srgbClr val="191919"/>
                </a:solidFill>
                <a:latin typeface="Cambria"/>
                <a:cs typeface="Cambria"/>
              </a:rPr>
              <a:t>pivot.</a:t>
            </a:r>
            <a:endParaRPr sz="1838">
              <a:solidFill>
                <a:prstClr val="black"/>
              </a:solidFill>
              <a:latin typeface="Cambria"/>
              <a:cs typeface="Cambria"/>
            </a:endParaRPr>
          </a:p>
        </p:txBody>
      </p:sp>
      <p:graphicFrame>
        <p:nvGraphicFramePr>
          <p:cNvPr id="11" name="object 11"/>
          <p:cNvGraphicFramePr>
            <a:graphicFrameLocks noGrp="1"/>
          </p:cNvGraphicFramePr>
          <p:nvPr/>
        </p:nvGraphicFramePr>
        <p:xfrm>
          <a:off x="2073728" y="2880937"/>
          <a:ext cx="4979256" cy="466805"/>
        </p:xfrm>
        <a:graphic>
          <a:graphicData uri="http://schemas.openxmlformats.org/drawingml/2006/table">
            <a:tbl>
              <a:tblPr firstRow="1" bandRow="1">
                <a:tableStyleId>{2D5ABB26-0587-4C30-8999-92F81FD0307C}</a:tableStyleId>
              </a:tblPr>
              <a:tblGrid>
                <a:gridCol w="622407">
                  <a:extLst>
                    <a:ext uri="{9D8B030D-6E8A-4147-A177-3AD203B41FA5}">
                      <a16:colId xmlns:a16="http://schemas.microsoft.com/office/drawing/2014/main" val="20000"/>
                    </a:ext>
                  </a:extLst>
                </a:gridCol>
                <a:gridCol w="622407">
                  <a:extLst>
                    <a:ext uri="{9D8B030D-6E8A-4147-A177-3AD203B41FA5}">
                      <a16:colId xmlns:a16="http://schemas.microsoft.com/office/drawing/2014/main" val="20001"/>
                    </a:ext>
                  </a:extLst>
                </a:gridCol>
                <a:gridCol w="622407">
                  <a:extLst>
                    <a:ext uri="{9D8B030D-6E8A-4147-A177-3AD203B41FA5}">
                      <a16:colId xmlns:a16="http://schemas.microsoft.com/office/drawing/2014/main" val="20002"/>
                    </a:ext>
                  </a:extLst>
                </a:gridCol>
                <a:gridCol w="622407">
                  <a:extLst>
                    <a:ext uri="{9D8B030D-6E8A-4147-A177-3AD203B41FA5}">
                      <a16:colId xmlns:a16="http://schemas.microsoft.com/office/drawing/2014/main" val="20003"/>
                    </a:ext>
                  </a:extLst>
                </a:gridCol>
                <a:gridCol w="622407">
                  <a:extLst>
                    <a:ext uri="{9D8B030D-6E8A-4147-A177-3AD203B41FA5}">
                      <a16:colId xmlns:a16="http://schemas.microsoft.com/office/drawing/2014/main" val="20004"/>
                    </a:ext>
                  </a:extLst>
                </a:gridCol>
                <a:gridCol w="622407">
                  <a:extLst>
                    <a:ext uri="{9D8B030D-6E8A-4147-A177-3AD203B41FA5}">
                      <a16:colId xmlns:a16="http://schemas.microsoft.com/office/drawing/2014/main" val="20005"/>
                    </a:ext>
                  </a:extLst>
                </a:gridCol>
                <a:gridCol w="622407">
                  <a:extLst>
                    <a:ext uri="{9D8B030D-6E8A-4147-A177-3AD203B41FA5}">
                      <a16:colId xmlns:a16="http://schemas.microsoft.com/office/drawing/2014/main" val="20006"/>
                    </a:ext>
                  </a:extLst>
                </a:gridCol>
                <a:gridCol w="622407">
                  <a:extLst>
                    <a:ext uri="{9D8B030D-6E8A-4147-A177-3AD203B41FA5}">
                      <a16:colId xmlns:a16="http://schemas.microsoft.com/office/drawing/2014/main" val="20007"/>
                    </a:ext>
                  </a:extLst>
                </a:gridCol>
              </a:tblGrid>
              <a:tr h="466805">
                <a:tc>
                  <a:txBody>
                    <a:bodyPr/>
                    <a:lstStyle/>
                    <a:p>
                      <a:pPr marL="228600">
                        <a:lnSpc>
                          <a:spcPct val="100000"/>
                        </a:lnSpc>
                        <a:spcBef>
                          <a:spcPts val="280"/>
                        </a:spcBef>
                      </a:pPr>
                      <a:r>
                        <a:rPr sz="2500" b="1" spc="-204" dirty="0">
                          <a:solidFill>
                            <a:srgbClr val="191919"/>
                          </a:solidFill>
                          <a:latin typeface="Arial"/>
                          <a:cs typeface="Arial"/>
                        </a:rPr>
                        <a:t>17</a:t>
                      </a:r>
                      <a:endParaRPr sz="2500">
                        <a:latin typeface="Arial"/>
                        <a:cs typeface="Arial"/>
                      </a:endParaRPr>
                    </a:p>
                  </a:txBody>
                  <a:tcPr marL="0" marR="0" marT="242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tc>
                  <a:txBody>
                    <a:bodyPr/>
                    <a:lstStyle/>
                    <a:p>
                      <a:pPr marL="228600">
                        <a:lnSpc>
                          <a:spcPct val="100000"/>
                        </a:lnSpc>
                        <a:spcBef>
                          <a:spcPts val="280"/>
                        </a:spcBef>
                      </a:pPr>
                      <a:r>
                        <a:rPr sz="2500" b="1" spc="-204" dirty="0">
                          <a:solidFill>
                            <a:srgbClr val="191919"/>
                          </a:solidFill>
                          <a:latin typeface="Arial"/>
                          <a:cs typeface="Arial"/>
                        </a:rPr>
                        <a:t>18</a:t>
                      </a:r>
                      <a:endParaRPr sz="2500">
                        <a:latin typeface="Arial"/>
                        <a:cs typeface="Arial"/>
                      </a:endParaRPr>
                    </a:p>
                  </a:txBody>
                  <a:tcPr marL="0" marR="0" marT="242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tc>
                  <a:txBody>
                    <a:bodyPr/>
                    <a:lstStyle/>
                    <a:p>
                      <a:pPr marL="228600">
                        <a:lnSpc>
                          <a:spcPct val="100000"/>
                        </a:lnSpc>
                        <a:spcBef>
                          <a:spcPts val="280"/>
                        </a:spcBef>
                      </a:pPr>
                      <a:r>
                        <a:rPr sz="2500" b="1" spc="-204" dirty="0">
                          <a:solidFill>
                            <a:srgbClr val="191919"/>
                          </a:solidFill>
                          <a:latin typeface="Arial"/>
                          <a:cs typeface="Arial"/>
                        </a:rPr>
                        <a:t>65</a:t>
                      </a:r>
                      <a:endParaRPr sz="2500">
                        <a:latin typeface="Arial"/>
                        <a:cs typeface="Arial"/>
                      </a:endParaRPr>
                    </a:p>
                  </a:txBody>
                  <a:tcPr marL="0" marR="0" marT="242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80"/>
                        </a:spcBef>
                      </a:pPr>
                      <a:r>
                        <a:rPr sz="2500" b="1" spc="-204" dirty="0">
                          <a:solidFill>
                            <a:srgbClr val="191919"/>
                          </a:solidFill>
                          <a:latin typeface="Arial"/>
                          <a:cs typeface="Arial"/>
                        </a:rPr>
                        <a:t>98</a:t>
                      </a:r>
                      <a:endParaRPr sz="2500">
                        <a:latin typeface="Arial"/>
                        <a:cs typeface="Arial"/>
                      </a:endParaRPr>
                    </a:p>
                  </a:txBody>
                  <a:tcPr marL="0" marR="0" marT="242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41</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80"/>
                        </a:spcBef>
                      </a:pPr>
                      <a:r>
                        <a:rPr sz="2500" b="1" spc="-204" dirty="0">
                          <a:solidFill>
                            <a:srgbClr val="191919"/>
                          </a:solidFill>
                          <a:latin typeface="Arial"/>
                          <a:cs typeface="Arial"/>
                        </a:rPr>
                        <a:t>32</a:t>
                      </a:r>
                      <a:endParaRPr sz="2500">
                        <a:latin typeface="Arial"/>
                        <a:cs typeface="Arial"/>
                      </a:endParaRPr>
                    </a:p>
                  </a:txBody>
                  <a:tcPr marL="0" marR="0" marT="242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52</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80"/>
                        </a:spcBef>
                      </a:pPr>
                      <a:r>
                        <a:rPr sz="2500" b="1" spc="-204" dirty="0">
                          <a:solidFill>
                            <a:srgbClr val="191919"/>
                          </a:solidFill>
                          <a:latin typeface="Arial"/>
                          <a:cs typeface="Arial"/>
                        </a:rPr>
                        <a:t>24</a:t>
                      </a:r>
                      <a:endParaRPr sz="2500">
                        <a:latin typeface="Arial"/>
                        <a:cs typeface="Arial"/>
                      </a:endParaRPr>
                    </a:p>
                  </a:txBody>
                  <a:tcPr marL="0" marR="0" marT="242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
        <p:nvSpPr>
          <p:cNvPr id="12" name="object 12"/>
          <p:cNvSpPr/>
          <p:nvPr/>
        </p:nvSpPr>
        <p:spPr>
          <a:xfrm>
            <a:off x="4096550" y="3347741"/>
            <a:ext cx="311204" cy="311204"/>
          </a:xfrm>
          <a:custGeom>
            <a:avLst/>
            <a:gdLst/>
            <a:ahLst/>
            <a:cxnLst/>
            <a:rect l="l" t="t" r="r" b="b"/>
            <a:pathLst>
              <a:path w="457200" h="457200">
                <a:moveTo>
                  <a:pt x="314960" y="255269"/>
                </a:moveTo>
                <a:lnTo>
                  <a:pt x="142239" y="255269"/>
                </a:lnTo>
                <a:lnTo>
                  <a:pt x="142239" y="457200"/>
                </a:lnTo>
                <a:lnTo>
                  <a:pt x="314960" y="457200"/>
                </a:lnTo>
                <a:lnTo>
                  <a:pt x="314960" y="255269"/>
                </a:lnTo>
                <a:close/>
              </a:path>
              <a:path w="457200" h="457200">
                <a:moveTo>
                  <a:pt x="228600" y="0"/>
                </a:moveTo>
                <a:lnTo>
                  <a:pt x="0" y="255269"/>
                </a:lnTo>
                <a:lnTo>
                  <a:pt x="457200" y="255269"/>
                </a:lnTo>
                <a:lnTo>
                  <a:pt x="228600" y="0"/>
                </a:lnTo>
                <a:close/>
              </a:path>
            </a:pathLst>
          </a:custGeom>
          <a:solidFill>
            <a:srgbClr val="000000"/>
          </a:solidFill>
        </p:spPr>
        <p:txBody>
          <a:bodyPr wrap="square" lIns="0" tIns="0" rIns="0" bIns="0" rtlCol="0"/>
          <a:lstStyle/>
          <a:p>
            <a:pPr defTabSz="622432"/>
            <a:endParaRPr sz="1226">
              <a:solidFill>
                <a:prstClr val="black"/>
              </a:solidFill>
              <a:latin typeface="Calibri"/>
            </a:endParaRPr>
          </a:p>
        </p:txBody>
      </p:sp>
      <p:sp>
        <p:nvSpPr>
          <p:cNvPr id="13" name="object 13"/>
          <p:cNvSpPr/>
          <p:nvPr/>
        </p:nvSpPr>
        <p:spPr>
          <a:xfrm>
            <a:off x="4096550" y="3347741"/>
            <a:ext cx="311204" cy="311204"/>
          </a:xfrm>
          <a:custGeom>
            <a:avLst/>
            <a:gdLst/>
            <a:ahLst/>
            <a:cxnLst/>
            <a:rect l="l" t="t" r="r" b="b"/>
            <a:pathLst>
              <a:path w="457200" h="457200">
                <a:moveTo>
                  <a:pt x="142239" y="457200"/>
                </a:moveTo>
                <a:lnTo>
                  <a:pt x="142239" y="255269"/>
                </a:lnTo>
                <a:lnTo>
                  <a:pt x="0" y="255269"/>
                </a:lnTo>
                <a:lnTo>
                  <a:pt x="228600" y="0"/>
                </a:lnTo>
                <a:lnTo>
                  <a:pt x="457200" y="255269"/>
                </a:lnTo>
                <a:lnTo>
                  <a:pt x="314960" y="255269"/>
                </a:lnTo>
                <a:lnTo>
                  <a:pt x="314960" y="457200"/>
                </a:lnTo>
                <a:lnTo>
                  <a:pt x="142239" y="457200"/>
                </a:lnTo>
                <a:close/>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377323" y="1319665"/>
            <a:ext cx="8568964" cy="3834777"/>
          </a:xfrm>
          <a:prstGeom prst="rect">
            <a:avLst/>
          </a:prstGeom>
        </p:spPr>
        <p:txBody>
          <a:bodyPr vert="horz" wrap="square" lIns="0" tIns="8645" rIns="0" bIns="0" rtlCol="0">
            <a:spAutoFit/>
          </a:bodyPr>
          <a:lstStyle/>
          <a:p>
            <a:pPr marL="8645" defTabSz="622432">
              <a:lnSpc>
                <a:spcPct val="150000"/>
              </a:lnSpc>
              <a:spcBef>
                <a:spcPts val="68"/>
              </a:spcBef>
              <a:tabLst>
                <a:tab pos="1221956" algn="l"/>
                <a:tab pos="2799215" algn="l"/>
                <a:tab pos="3162733" algn="l"/>
              </a:tabLst>
            </a:pPr>
            <a:r>
              <a:rPr lang="en-US" sz="2100" b="1" spc="-82" dirty="0">
                <a:solidFill>
                  <a:srgbClr val="7F007F"/>
                </a:solidFill>
                <a:latin typeface="Consolas" panose="020B0609020204030204" pitchFamily="49" charset="0"/>
                <a:cs typeface="Arial"/>
              </a:rPr>
              <a:t>P</a:t>
            </a:r>
            <a:r>
              <a:rPr sz="2100" b="1" spc="-82" dirty="0">
                <a:solidFill>
                  <a:srgbClr val="7F007F"/>
                </a:solidFill>
                <a:latin typeface="Consolas" panose="020B0609020204030204" pitchFamily="49" charset="0"/>
                <a:cs typeface="Arial"/>
              </a:rPr>
              <a:t>rocedure</a:t>
            </a:r>
            <a:r>
              <a:rPr lang="en-US" sz="2100" b="1" spc="-82" dirty="0">
                <a:solidFill>
                  <a:srgbClr val="7F007F"/>
                </a:solidFill>
                <a:latin typeface="Consolas" panose="020B0609020204030204" pitchFamily="49" charset="0"/>
                <a:cs typeface="Arial"/>
              </a:rPr>
              <a:t> </a:t>
            </a:r>
            <a:r>
              <a:rPr sz="2100" dirty="0">
                <a:solidFill>
                  <a:srgbClr val="191919"/>
                </a:solidFill>
                <a:latin typeface="Consolas" panose="020B0609020204030204" pitchFamily="49" charset="0"/>
                <a:cs typeface="SimSun"/>
              </a:rPr>
              <a:t>select(array	A,	int k):</a:t>
            </a:r>
            <a:endParaRPr sz="2100" dirty="0">
              <a:solidFill>
                <a:prstClr val="black"/>
              </a:solidFill>
              <a:latin typeface="Consolas" panose="020B0609020204030204" pitchFamily="49" charset="0"/>
              <a:cs typeface="SimSun"/>
            </a:endParaRPr>
          </a:p>
          <a:p>
            <a:pPr marL="251134" defTabSz="622432">
              <a:lnSpc>
                <a:spcPct val="150000"/>
              </a:lnSpc>
              <a:tabLst>
                <a:tab pos="736112" algn="l"/>
              </a:tabLst>
            </a:pPr>
            <a:r>
              <a:rPr sz="2100" b="1" spc="211" dirty="0">
                <a:solidFill>
                  <a:srgbClr val="7F007F"/>
                </a:solidFill>
                <a:latin typeface="Consolas" panose="020B0609020204030204" pitchFamily="49" charset="0"/>
                <a:cs typeface="Arial"/>
              </a:rPr>
              <a:t>let	</a:t>
            </a:r>
            <a:r>
              <a:rPr lang="en-US" sz="2100" b="1" spc="211" dirty="0">
                <a:solidFill>
                  <a:srgbClr val="7F007F"/>
                </a:solidFill>
                <a:latin typeface="Consolas" panose="020B0609020204030204" pitchFamily="49" charset="0"/>
                <a:cs typeface="Arial"/>
              </a:rPr>
              <a:t> </a:t>
            </a:r>
            <a:r>
              <a:rPr sz="2100" dirty="0">
                <a:solidFill>
                  <a:srgbClr val="191919"/>
                </a:solidFill>
                <a:latin typeface="Consolas" panose="020B0609020204030204" pitchFamily="49" charset="0"/>
                <a:cs typeface="SimSun"/>
              </a:rPr>
              <a:t>p =</a:t>
            </a:r>
            <a:r>
              <a:rPr sz="2100" spc="4" dirty="0">
                <a:solidFill>
                  <a:srgbClr val="191919"/>
                </a:solidFill>
                <a:latin typeface="Consolas" panose="020B0609020204030204" pitchFamily="49" charset="0"/>
                <a:cs typeface="SimSun"/>
              </a:rPr>
              <a:t> </a:t>
            </a:r>
            <a:r>
              <a:rPr sz="2100" dirty="0">
                <a:solidFill>
                  <a:srgbClr val="191919"/>
                </a:solidFill>
                <a:latin typeface="Consolas" panose="020B0609020204030204" pitchFamily="49" charset="0"/>
                <a:cs typeface="SimSun"/>
              </a:rPr>
              <a:t>partition(A)</a:t>
            </a:r>
            <a:endParaRPr sz="2100" dirty="0">
              <a:solidFill>
                <a:prstClr val="black"/>
              </a:solidFill>
              <a:latin typeface="Consolas" panose="020B0609020204030204" pitchFamily="49" charset="0"/>
              <a:cs typeface="SimSun"/>
            </a:endParaRPr>
          </a:p>
          <a:p>
            <a:pPr marL="251134" defTabSz="622432">
              <a:lnSpc>
                <a:spcPct val="150000"/>
              </a:lnSpc>
              <a:tabLst>
                <a:tab pos="615084" algn="l"/>
              </a:tabLst>
            </a:pPr>
            <a:r>
              <a:rPr sz="2100" b="1" spc="368" dirty="0">
                <a:solidFill>
                  <a:srgbClr val="7F007F"/>
                </a:solidFill>
                <a:latin typeface="Consolas" panose="020B0609020204030204" pitchFamily="49" charset="0"/>
                <a:cs typeface="Arial"/>
              </a:rPr>
              <a:t>if	</a:t>
            </a:r>
            <a:r>
              <a:rPr lang="en-US" sz="2100" b="1" spc="368" dirty="0">
                <a:solidFill>
                  <a:srgbClr val="7F007F"/>
                </a:solidFill>
                <a:latin typeface="Consolas" panose="020B0609020204030204" pitchFamily="49" charset="0"/>
                <a:cs typeface="Arial"/>
              </a:rPr>
              <a:t> </a:t>
            </a:r>
            <a:r>
              <a:rPr sz="2100" dirty="0">
                <a:solidFill>
                  <a:srgbClr val="191919"/>
                </a:solidFill>
                <a:latin typeface="Consolas" panose="020B0609020204030204" pitchFamily="49" charset="0"/>
                <a:cs typeface="SimSun"/>
              </a:rPr>
              <a:t>p =</a:t>
            </a:r>
            <a:r>
              <a:rPr sz="2100" spc="4" dirty="0">
                <a:solidFill>
                  <a:srgbClr val="191919"/>
                </a:solidFill>
                <a:latin typeface="Consolas" panose="020B0609020204030204" pitchFamily="49" charset="0"/>
                <a:cs typeface="SimSun"/>
              </a:rPr>
              <a:t> </a:t>
            </a:r>
            <a:r>
              <a:rPr sz="2100" dirty="0">
                <a:solidFill>
                  <a:srgbClr val="191919"/>
                </a:solidFill>
                <a:latin typeface="Consolas" panose="020B0609020204030204" pitchFamily="49" charset="0"/>
                <a:cs typeface="SimSun"/>
              </a:rPr>
              <a:t>k:</a:t>
            </a:r>
            <a:endParaRPr sz="2100" dirty="0">
              <a:solidFill>
                <a:prstClr val="black"/>
              </a:solidFill>
              <a:latin typeface="Consolas" panose="020B0609020204030204" pitchFamily="49" charset="0"/>
              <a:cs typeface="SimSun"/>
            </a:endParaRPr>
          </a:p>
          <a:p>
            <a:pPr marL="494488" defTabSz="622432">
              <a:lnSpc>
                <a:spcPct val="150000"/>
              </a:lnSpc>
              <a:tabLst>
                <a:tab pos="1342984" algn="l"/>
              </a:tabLst>
            </a:pPr>
            <a:r>
              <a:rPr sz="2100" b="1" spc="34" dirty="0">
                <a:solidFill>
                  <a:srgbClr val="7F007F"/>
                </a:solidFill>
                <a:latin typeface="Consolas" panose="020B0609020204030204" pitchFamily="49" charset="0"/>
                <a:cs typeface="Arial"/>
              </a:rPr>
              <a:t>return	</a:t>
            </a:r>
            <a:r>
              <a:rPr sz="2100" dirty="0">
                <a:solidFill>
                  <a:srgbClr val="191919"/>
                </a:solidFill>
                <a:latin typeface="Consolas" panose="020B0609020204030204" pitchFamily="49" charset="0"/>
                <a:cs typeface="SimSun"/>
              </a:rPr>
              <a:t>A[p]</a:t>
            </a:r>
            <a:endParaRPr sz="2100" dirty="0">
              <a:solidFill>
                <a:prstClr val="black"/>
              </a:solidFill>
              <a:latin typeface="Consolas" panose="020B0609020204030204" pitchFamily="49" charset="0"/>
              <a:cs typeface="SimSun"/>
            </a:endParaRPr>
          </a:p>
          <a:p>
            <a:pPr marL="251134" defTabSz="622432">
              <a:lnSpc>
                <a:spcPct val="150000"/>
              </a:lnSpc>
              <a:tabLst>
                <a:tab pos="858005" algn="l"/>
                <a:tab pos="1221956" algn="l"/>
              </a:tabLst>
            </a:pPr>
            <a:r>
              <a:rPr sz="2100" b="1" spc="24" dirty="0">
                <a:solidFill>
                  <a:srgbClr val="7F007F"/>
                </a:solidFill>
                <a:latin typeface="Consolas" panose="020B0609020204030204" pitchFamily="49" charset="0"/>
                <a:cs typeface="Arial"/>
              </a:rPr>
              <a:t>else	</a:t>
            </a:r>
            <a:r>
              <a:rPr sz="2100" b="1" spc="368" dirty="0">
                <a:solidFill>
                  <a:srgbClr val="7F007F"/>
                </a:solidFill>
                <a:latin typeface="Consolas" panose="020B0609020204030204" pitchFamily="49" charset="0"/>
                <a:cs typeface="Arial"/>
              </a:rPr>
              <a:t>if	</a:t>
            </a:r>
            <a:r>
              <a:rPr lang="en-US" sz="2100" b="1" spc="368" dirty="0">
                <a:solidFill>
                  <a:srgbClr val="7F007F"/>
                </a:solidFill>
                <a:latin typeface="Consolas" panose="020B0609020204030204" pitchFamily="49" charset="0"/>
                <a:cs typeface="Arial"/>
              </a:rPr>
              <a:t> </a:t>
            </a:r>
            <a:r>
              <a:rPr sz="2100" dirty="0">
                <a:solidFill>
                  <a:srgbClr val="191919"/>
                </a:solidFill>
                <a:latin typeface="Consolas" panose="020B0609020204030204" pitchFamily="49" charset="0"/>
                <a:cs typeface="SimSun"/>
              </a:rPr>
              <a:t>p &gt; k:</a:t>
            </a:r>
            <a:endParaRPr sz="2100" dirty="0">
              <a:solidFill>
                <a:prstClr val="black"/>
              </a:solidFill>
              <a:latin typeface="Consolas" panose="020B0609020204030204" pitchFamily="49" charset="0"/>
              <a:cs typeface="SimSun"/>
            </a:endParaRPr>
          </a:p>
          <a:p>
            <a:pPr marL="494488" defTabSz="622432">
              <a:lnSpc>
                <a:spcPct val="150000"/>
              </a:lnSpc>
              <a:tabLst>
                <a:tab pos="1342984" algn="l"/>
              </a:tabLst>
            </a:pPr>
            <a:r>
              <a:rPr sz="2100" b="1" spc="34" dirty="0">
                <a:solidFill>
                  <a:srgbClr val="7F007F"/>
                </a:solidFill>
                <a:latin typeface="Consolas" panose="020B0609020204030204" pitchFamily="49" charset="0"/>
                <a:cs typeface="Arial"/>
              </a:rPr>
              <a:t>return	</a:t>
            </a:r>
            <a:r>
              <a:rPr sz="2100" dirty="0">
                <a:solidFill>
                  <a:srgbClr val="191919"/>
                </a:solidFill>
                <a:latin typeface="Consolas" panose="020B0609020204030204" pitchFamily="49" charset="0"/>
                <a:cs typeface="SimSun"/>
              </a:rPr>
              <a:t>select(A[0</a:t>
            </a:r>
            <a:r>
              <a:rPr lang="en-US" sz="2100" dirty="0">
                <a:solidFill>
                  <a:srgbClr val="191919"/>
                </a:solidFill>
                <a:latin typeface="Consolas" panose="020B0609020204030204" pitchFamily="49" charset="0"/>
                <a:cs typeface="SimSun"/>
              </a:rPr>
              <a:t>, </a:t>
            </a:r>
            <a:r>
              <a:rPr sz="2100" spc="-191" dirty="0">
                <a:solidFill>
                  <a:srgbClr val="191919"/>
                </a:solidFill>
                <a:latin typeface="Consolas" panose="020B0609020204030204" pitchFamily="49" charset="0"/>
                <a:cs typeface="SimSun"/>
              </a:rPr>
              <a:t>p–1],</a:t>
            </a:r>
            <a:r>
              <a:rPr sz="2100" dirty="0">
                <a:solidFill>
                  <a:srgbClr val="191919"/>
                </a:solidFill>
                <a:latin typeface="Consolas" panose="020B0609020204030204" pitchFamily="49" charset="0"/>
                <a:cs typeface="SimSun"/>
              </a:rPr>
              <a:t> k)</a:t>
            </a:r>
            <a:endParaRPr sz="2100" dirty="0">
              <a:solidFill>
                <a:prstClr val="black"/>
              </a:solidFill>
              <a:latin typeface="Consolas" panose="020B0609020204030204" pitchFamily="49" charset="0"/>
              <a:cs typeface="SimSun"/>
            </a:endParaRPr>
          </a:p>
          <a:p>
            <a:pPr marL="251134" defTabSz="622432">
              <a:lnSpc>
                <a:spcPct val="150000"/>
              </a:lnSpc>
              <a:tabLst>
                <a:tab pos="858005" algn="l"/>
                <a:tab pos="1343848" algn="l"/>
                <a:tab pos="1828826" algn="l"/>
              </a:tabLst>
            </a:pPr>
            <a:r>
              <a:rPr sz="2100" b="1" spc="24" dirty="0">
                <a:solidFill>
                  <a:srgbClr val="7F007F"/>
                </a:solidFill>
                <a:latin typeface="Consolas" panose="020B0609020204030204" pitchFamily="49" charset="0"/>
                <a:cs typeface="Arial"/>
              </a:rPr>
              <a:t>else	</a:t>
            </a:r>
            <a:r>
              <a:rPr sz="2100" b="1" spc="245" dirty="0">
                <a:solidFill>
                  <a:srgbClr val="7F007F"/>
                </a:solidFill>
                <a:latin typeface="Consolas" panose="020B0609020204030204" pitchFamily="49" charset="0"/>
                <a:cs typeface="Arial"/>
              </a:rPr>
              <a:t>if</a:t>
            </a:r>
            <a:r>
              <a:rPr lang="en-US" sz="2100" b="1" spc="245" dirty="0">
                <a:solidFill>
                  <a:srgbClr val="7F007F"/>
                </a:solidFill>
                <a:latin typeface="Consolas" panose="020B0609020204030204" pitchFamily="49" charset="0"/>
                <a:cs typeface="Arial"/>
              </a:rPr>
              <a:t> </a:t>
            </a:r>
            <a:r>
              <a:rPr sz="2100" dirty="0">
                <a:solidFill>
                  <a:srgbClr val="191919"/>
                </a:solidFill>
                <a:latin typeface="Consolas" panose="020B0609020204030204" pitchFamily="49" charset="0"/>
                <a:cs typeface="SimSun"/>
              </a:rPr>
              <a:t>p</a:t>
            </a:r>
            <a:r>
              <a:rPr sz="2100" spc="4" dirty="0">
                <a:solidFill>
                  <a:srgbClr val="191919"/>
                </a:solidFill>
                <a:latin typeface="Consolas" panose="020B0609020204030204" pitchFamily="49" charset="0"/>
                <a:cs typeface="SimSun"/>
              </a:rPr>
              <a:t> </a:t>
            </a:r>
            <a:r>
              <a:rPr sz="2100" dirty="0">
                <a:solidFill>
                  <a:srgbClr val="191919"/>
                </a:solidFill>
                <a:latin typeface="Consolas" panose="020B0609020204030204" pitchFamily="49" charset="0"/>
                <a:cs typeface="SimSun"/>
              </a:rPr>
              <a:t>&lt;	k:</a:t>
            </a:r>
            <a:endParaRPr sz="2100" dirty="0">
              <a:solidFill>
                <a:prstClr val="black"/>
              </a:solidFill>
              <a:latin typeface="Consolas" panose="020B0609020204030204" pitchFamily="49" charset="0"/>
              <a:cs typeface="SimSun"/>
            </a:endParaRPr>
          </a:p>
          <a:p>
            <a:pPr marL="494488" defTabSz="622432">
              <a:lnSpc>
                <a:spcPct val="150000"/>
              </a:lnSpc>
              <a:tabLst>
                <a:tab pos="1342984" algn="l"/>
                <a:tab pos="3162733" algn="l"/>
                <a:tab pos="5589353" algn="l"/>
              </a:tabLst>
            </a:pPr>
            <a:r>
              <a:rPr lang="en-US" sz="2100" b="1" spc="34" dirty="0">
                <a:solidFill>
                  <a:srgbClr val="7F007F"/>
                </a:solidFill>
                <a:latin typeface="Consolas" panose="020B0609020204030204" pitchFamily="49" charset="0"/>
                <a:cs typeface="Arial"/>
              </a:rPr>
              <a:t>R</a:t>
            </a:r>
            <a:r>
              <a:rPr sz="2100" b="1" spc="34" dirty="0">
                <a:solidFill>
                  <a:srgbClr val="7F007F"/>
                </a:solidFill>
                <a:latin typeface="Consolas" panose="020B0609020204030204" pitchFamily="49" charset="0"/>
                <a:cs typeface="Arial"/>
              </a:rPr>
              <a:t>eturn</a:t>
            </a:r>
            <a:r>
              <a:rPr lang="en-US" sz="2100" b="1" spc="34" dirty="0">
                <a:solidFill>
                  <a:srgbClr val="7F007F"/>
                </a:solidFill>
                <a:latin typeface="Consolas" panose="020B0609020204030204" pitchFamily="49" charset="0"/>
                <a:cs typeface="Arial"/>
              </a:rPr>
              <a:t> </a:t>
            </a:r>
            <a:r>
              <a:rPr sz="2100" dirty="0">
                <a:solidFill>
                  <a:srgbClr val="191919"/>
                </a:solidFill>
                <a:latin typeface="Consolas" panose="020B0609020204030204" pitchFamily="49" charset="0"/>
                <a:cs typeface="SimSun"/>
              </a:rPr>
              <a:t>select(A[p+1</a:t>
            </a:r>
            <a:r>
              <a:rPr sz="2100" spc="11" dirty="0">
                <a:solidFill>
                  <a:srgbClr val="191919"/>
                </a:solidFill>
                <a:latin typeface="Consolas" panose="020B0609020204030204" pitchFamily="49" charset="0"/>
                <a:cs typeface="SimSun"/>
              </a:rPr>
              <a:t> </a:t>
            </a:r>
            <a:r>
              <a:rPr sz="2100" spc="-953" dirty="0">
                <a:solidFill>
                  <a:srgbClr val="191919"/>
                </a:solidFill>
                <a:latin typeface="Consolas" panose="020B0609020204030204" pitchFamily="49" charset="0"/>
                <a:cs typeface="SimSun"/>
              </a:rPr>
              <a:t>…</a:t>
            </a:r>
            <a:r>
              <a:rPr lang="en-US" sz="2100" spc="-953" dirty="0">
                <a:solidFill>
                  <a:srgbClr val="191919"/>
                </a:solidFill>
                <a:latin typeface="Consolas" panose="020B0609020204030204" pitchFamily="49" charset="0"/>
                <a:cs typeface="SimSun"/>
              </a:rPr>
              <a:t>      </a:t>
            </a:r>
            <a:r>
              <a:rPr sz="2100" spc="-75" dirty="0">
                <a:solidFill>
                  <a:srgbClr val="191919"/>
                </a:solidFill>
                <a:latin typeface="Consolas" panose="020B0609020204030204" pitchFamily="49" charset="0"/>
                <a:cs typeface="SimSun"/>
              </a:rPr>
              <a:t>length(A)–1], </a:t>
            </a:r>
            <a:r>
              <a:rPr sz="2100" dirty="0">
                <a:solidFill>
                  <a:srgbClr val="191919"/>
                </a:solidFill>
                <a:latin typeface="Consolas" panose="020B0609020204030204" pitchFamily="49" charset="0"/>
                <a:cs typeface="SimSun"/>
              </a:rPr>
              <a:t>k</a:t>
            </a:r>
            <a:r>
              <a:rPr lang="en-US" sz="2100" dirty="0">
                <a:solidFill>
                  <a:srgbClr val="191919"/>
                </a:solidFill>
                <a:latin typeface="Consolas" panose="020B0609020204030204" pitchFamily="49" charset="0"/>
                <a:cs typeface="SimSun"/>
              </a:rPr>
              <a:t>-</a:t>
            </a:r>
            <a:r>
              <a:rPr sz="2100" dirty="0">
                <a:solidFill>
                  <a:srgbClr val="191919"/>
                </a:solidFill>
                <a:latin typeface="Consolas" panose="020B0609020204030204" pitchFamily="49" charset="0"/>
                <a:cs typeface="SimSun"/>
              </a:rPr>
              <a:t>p</a:t>
            </a:r>
            <a:r>
              <a:rPr lang="en-US" sz="2100" dirty="0">
                <a:solidFill>
                  <a:srgbClr val="191919"/>
                </a:solidFill>
                <a:latin typeface="Consolas" panose="020B0609020204030204" pitchFamily="49" charset="0"/>
                <a:cs typeface="SimSun"/>
              </a:rPr>
              <a:t>-</a:t>
            </a:r>
            <a:r>
              <a:rPr sz="2100" dirty="0">
                <a:solidFill>
                  <a:srgbClr val="191919"/>
                </a:solidFill>
                <a:latin typeface="Consolas" panose="020B0609020204030204" pitchFamily="49" charset="0"/>
                <a:cs typeface="SimSun"/>
              </a:rPr>
              <a:t>1)</a:t>
            </a:r>
            <a:endParaRPr sz="2100" dirty="0">
              <a:solidFill>
                <a:prstClr val="black"/>
              </a:solidFill>
              <a:latin typeface="Consolas" panose="020B0609020204030204" pitchFamily="49" charset="0"/>
              <a:cs typeface="SimSun"/>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9940" y="1235017"/>
            <a:ext cx="2240231" cy="469577"/>
          </a:xfrm>
          <a:prstGeom prst="rect">
            <a:avLst/>
          </a:prstGeom>
        </p:spPr>
        <p:txBody>
          <a:bodyPr vert="horz" wrap="square" lIns="0" tIns="8645" rIns="0" bIns="0" rtlCol="0">
            <a:spAutoFit/>
          </a:bodyPr>
          <a:lstStyle/>
          <a:p>
            <a:pPr marL="8645">
              <a:spcBef>
                <a:spcPts val="68"/>
              </a:spcBef>
            </a:pPr>
            <a:r>
              <a:rPr spc="357" dirty="0">
                <a:solidFill>
                  <a:srgbClr val="191919"/>
                </a:solidFill>
              </a:rPr>
              <a:t>Some</a:t>
            </a:r>
            <a:r>
              <a:rPr spc="235" dirty="0">
                <a:solidFill>
                  <a:srgbClr val="191919"/>
                </a:solidFill>
              </a:rPr>
              <a:t> </a:t>
            </a:r>
            <a:r>
              <a:rPr spc="276" dirty="0">
                <a:solidFill>
                  <a:srgbClr val="191919"/>
                </a:solidFill>
              </a:rPr>
              <a:t>Facts</a:t>
            </a:r>
          </a:p>
        </p:txBody>
      </p:sp>
      <p:sp>
        <p:nvSpPr>
          <p:cNvPr id="3" name="object 3"/>
          <p:cNvSpPr txBox="1"/>
          <p:nvPr/>
        </p:nvSpPr>
        <p:spPr>
          <a:xfrm>
            <a:off x="1548141" y="2126269"/>
            <a:ext cx="116269" cy="159757"/>
          </a:xfrm>
          <a:prstGeom prst="rect">
            <a:avLst/>
          </a:prstGeom>
        </p:spPr>
        <p:txBody>
          <a:bodyPr vert="horz" wrap="square" lIns="0" tIns="7780" rIns="0" bIns="0" rtlCol="0">
            <a:spAutoFit/>
          </a:bodyPr>
          <a:lstStyle/>
          <a:p>
            <a:pPr marL="8645" defTabSz="622432">
              <a:spcBef>
                <a:spcPts val="62"/>
              </a:spcBef>
            </a:pPr>
            <a:r>
              <a:rPr sz="987" spc="181" dirty="0">
                <a:solidFill>
                  <a:srgbClr val="191919"/>
                </a:solidFill>
                <a:latin typeface="Arial"/>
                <a:cs typeface="Arial"/>
              </a:rPr>
              <a:t>●</a:t>
            </a:r>
            <a:endParaRPr sz="987">
              <a:solidFill>
                <a:prstClr val="black"/>
              </a:solidFill>
              <a:latin typeface="Arial"/>
              <a:cs typeface="Arial"/>
            </a:endParaRPr>
          </a:p>
        </p:txBody>
      </p:sp>
      <p:sp>
        <p:nvSpPr>
          <p:cNvPr id="4" name="object 4"/>
          <p:cNvSpPr txBox="1"/>
          <p:nvPr/>
        </p:nvSpPr>
        <p:spPr>
          <a:xfrm>
            <a:off x="1768576" y="2033773"/>
            <a:ext cx="5864455" cy="668697"/>
          </a:xfrm>
          <a:prstGeom prst="rect">
            <a:avLst/>
          </a:prstGeom>
        </p:spPr>
        <p:txBody>
          <a:bodyPr vert="horz" wrap="square" lIns="0" tIns="27230" rIns="0" bIns="0" rtlCol="0">
            <a:spAutoFit/>
          </a:bodyPr>
          <a:lstStyle/>
          <a:p>
            <a:pPr marL="8645" marR="3458" defTabSz="622432">
              <a:lnSpc>
                <a:spcPts val="2538"/>
              </a:lnSpc>
              <a:spcBef>
                <a:spcPts val="215"/>
              </a:spcBef>
            </a:pPr>
            <a:r>
              <a:rPr sz="2178" spc="194" dirty="0">
                <a:solidFill>
                  <a:srgbClr val="191919"/>
                </a:solidFill>
                <a:latin typeface="Cambria"/>
                <a:cs typeface="Cambria"/>
              </a:rPr>
              <a:t>The </a:t>
            </a:r>
            <a:r>
              <a:rPr sz="2178" spc="156" dirty="0">
                <a:solidFill>
                  <a:srgbClr val="191919"/>
                </a:solidFill>
                <a:latin typeface="Cambria"/>
                <a:cs typeface="Cambria"/>
              </a:rPr>
              <a:t>partitioning </a:t>
            </a:r>
            <a:r>
              <a:rPr sz="2178" spc="181" dirty="0">
                <a:solidFill>
                  <a:srgbClr val="191919"/>
                </a:solidFill>
                <a:latin typeface="Cambria"/>
                <a:cs typeface="Cambria"/>
              </a:rPr>
              <a:t>algorithm </a:t>
            </a:r>
            <a:r>
              <a:rPr sz="2178" spc="170" dirty="0">
                <a:solidFill>
                  <a:srgbClr val="191919"/>
                </a:solidFill>
                <a:latin typeface="Cambria"/>
                <a:cs typeface="Cambria"/>
              </a:rPr>
              <a:t>on </a:t>
            </a:r>
            <a:r>
              <a:rPr sz="2178" spc="208" dirty="0">
                <a:solidFill>
                  <a:srgbClr val="191919"/>
                </a:solidFill>
                <a:latin typeface="Cambria"/>
                <a:cs typeface="Cambria"/>
              </a:rPr>
              <a:t>an </a:t>
            </a:r>
            <a:r>
              <a:rPr sz="2178" spc="173" dirty="0">
                <a:solidFill>
                  <a:srgbClr val="191919"/>
                </a:solidFill>
                <a:latin typeface="Cambria"/>
                <a:cs typeface="Cambria"/>
              </a:rPr>
              <a:t>array </a:t>
            </a:r>
            <a:r>
              <a:rPr sz="2178" spc="146" dirty="0">
                <a:solidFill>
                  <a:srgbClr val="191919"/>
                </a:solidFill>
                <a:latin typeface="Cambria"/>
                <a:cs typeface="Cambria"/>
              </a:rPr>
              <a:t>of  </a:t>
            </a:r>
            <a:r>
              <a:rPr sz="2178" spc="194" dirty="0">
                <a:solidFill>
                  <a:srgbClr val="191919"/>
                </a:solidFill>
                <a:latin typeface="Cambria"/>
                <a:cs typeface="Cambria"/>
              </a:rPr>
              <a:t>length </a:t>
            </a:r>
            <a:r>
              <a:rPr sz="2178" i="1" spc="24" dirty="0">
                <a:solidFill>
                  <a:srgbClr val="191919"/>
                </a:solidFill>
                <a:latin typeface="Verdana"/>
                <a:cs typeface="Verdana"/>
              </a:rPr>
              <a:t>n </a:t>
            </a:r>
            <a:r>
              <a:rPr sz="2178" spc="225" dirty="0">
                <a:solidFill>
                  <a:srgbClr val="191919"/>
                </a:solidFill>
                <a:latin typeface="Cambria"/>
                <a:cs typeface="Cambria"/>
              </a:rPr>
              <a:t>can </a:t>
            </a:r>
            <a:r>
              <a:rPr sz="2178" spc="211" dirty="0">
                <a:solidFill>
                  <a:srgbClr val="191919"/>
                </a:solidFill>
                <a:latin typeface="Cambria"/>
                <a:cs typeface="Cambria"/>
              </a:rPr>
              <a:t>be </a:t>
            </a:r>
            <a:r>
              <a:rPr sz="2178" spc="221" dirty="0">
                <a:solidFill>
                  <a:srgbClr val="191919"/>
                </a:solidFill>
                <a:latin typeface="Cambria"/>
                <a:cs typeface="Cambria"/>
              </a:rPr>
              <a:t>made </a:t>
            </a:r>
            <a:r>
              <a:rPr sz="2178" spc="143" dirty="0">
                <a:solidFill>
                  <a:srgbClr val="191919"/>
                </a:solidFill>
                <a:latin typeface="Cambria"/>
                <a:cs typeface="Cambria"/>
              </a:rPr>
              <a:t>to </a:t>
            </a:r>
            <a:r>
              <a:rPr sz="2178" spc="173" dirty="0">
                <a:solidFill>
                  <a:srgbClr val="191919"/>
                </a:solidFill>
                <a:latin typeface="Cambria"/>
                <a:cs typeface="Cambria"/>
              </a:rPr>
              <a:t>run </a:t>
            </a:r>
            <a:r>
              <a:rPr sz="2178" spc="133" dirty="0">
                <a:solidFill>
                  <a:srgbClr val="191919"/>
                </a:solidFill>
                <a:latin typeface="Cambria"/>
                <a:cs typeface="Cambria"/>
              </a:rPr>
              <a:t>in </a:t>
            </a:r>
            <a:r>
              <a:rPr sz="2178" spc="173" dirty="0">
                <a:solidFill>
                  <a:srgbClr val="191919"/>
                </a:solidFill>
                <a:latin typeface="Cambria"/>
                <a:cs typeface="Cambria"/>
              </a:rPr>
              <a:t>time</a:t>
            </a:r>
            <a:r>
              <a:rPr sz="2178" spc="293" dirty="0">
                <a:solidFill>
                  <a:srgbClr val="191919"/>
                </a:solidFill>
                <a:latin typeface="Cambria"/>
                <a:cs typeface="Cambria"/>
              </a:rPr>
              <a:t> </a:t>
            </a:r>
            <a:r>
              <a:rPr sz="2178" spc="137" dirty="0">
                <a:solidFill>
                  <a:srgbClr val="191919"/>
                </a:solidFill>
                <a:latin typeface="Cambria"/>
                <a:cs typeface="Cambria"/>
              </a:rPr>
              <a:t>Θ(</a:t>
            </a:r>
            <a:r>
              <a:rPr sz="2178" i="1" spc="137" dirty="0">
                <a:solidFill>
                  <a:srgbClr val="191919"/>
                </a:solidFill>
                <a:latin typeface="Verdana"/>
                <a:cs typeface="Verdana"/>
              </a:rPr>
              <a:t>n</a:t>
            </a:r>
            <a:r>
              <a:rPr sz="2178" spc="137" dirty="0">
                <a:solidFill>
                  <a:srgbClr val="191919"/>
                </a:solidFill>
                <a:latin typeface="Cambria"/>
                <a:cs typeface="Cambria"/>
              </a:rPr>
              <a:t>).</a:t>
            </a:r>
            <a:endParaRPr sz="2178">
              <a:solidFill>
                <a:prstClr val="black"/>
              </a:solidFill>
              <a:latin typeface="Cambria"/>
              <a:cs typeface="Cambria"/>
            </a:endParaRPr>
          </a:p>
        </p:txBody>
      </p:sp>
      <p:sp>
        <p:nvSpPr>
          <p:cNvPr id="5" name="object 5"/>
          <p:cNvSpPr txBox="1"/>
          <p:nvPr/>
        </p:nvSpPr>
        <p:spPr>
          <a:xfrm>
            <a:off x="1842055" y="2884394"/>
            <a:ext cx="104167" cy="140535"/>
          </a:xfrm>
          <a:prstGeom prst="rect">
            <a:avLst/>
          </a:prstGeom>
        </p:spPr>
        <p:txBody>
          <a:bodyPr vert="horz" wrap="square" lIns="0" tIns="9509" rIns="0" bIns="0" rtlCol="0">
            <a:spAutoFit/>
          </a:bodyPr>
          <a:lstStyle/>
          <a:p>
            <a:pPr marL="8645" defTabSz="622432">
              <a:spcBef>
                <a:spcPts val="75"/>
              </a:spcBef>
            </a:pPr>
            <a:r>
              <a:rPr sz="851" spc="167" dirty="0">
                <a:solidFill>
                  <a:srgbClr val="191919"/>
                </a:solidFill>
                <a:latin typeface="Arial"/>
                <a:cs typeface="Arial"/>
              </a:rPr>
              <a:t>●</a:t>
            </a:r>
            <a:endParaRPr sz="851">
              <a:solidFill>
                <a:prstClr val="black"/>
              </a:solidFill>
              <a:latin typeface="Arial"/>
              <a:cs typeface="Arial"/>
            </a:endParaRPr>
          </a:p>
        </p:txBody>
      </p:sp>
      <p:sp>
        <p:nvSpPr>
          <p:cNvPr id="6" name="object 6"/>
          <p:cNvSpPr txBox="1"/>
          <p:nvPr/>
        </p:nvSpPr>
        <p:spPr>
          <a:xfrm>
            <a:off x="1548141" y="3554347"/>
            <a:ext cx="116269" cy="159757"/>
          </a:xfrm>
          <a:prstGeom prst="rect">
            <a:avLst/>
          </a:prstGeom>
        </p:spPr>
        <p:txBody>
          <a:bodyPr vert="horz" wrap="square" lIns="0" tIns="7780" rIns="0" bIns="0" rtlCol="0">
            <a:spAutoFit/>
          </a:bodyPr>
          <a:lstStyle/>
          <a:p>
            <a:pPr marL="8645" defTabSz="622432">
              <a:spcBef>
                <a:spcPts val="62"/>
              </a:spcBef>
            </a:pPr>
            <a:r>
              <a:rPr sz="987" spc="181" dirty="0">
                <a:solidFill>
                  <a:srgbClr val="191919"/>
                </a:solidFill>
                <a:latin typeface="Arial"/>
                <a:cs typeface="Arial"/>
              </a:rPr>
              <a:t>●</a:t>
            </a:r>
            <a:endParaRPr sz="987">
              <a:solidFill>
                <a:prstClr val="black"/>
              </a:solidFill>
              <a:latin typeface="Arial"/>
              <a:cs typeface="Arial"/>
            </a:endParaRPr>
          </a:p>
        </p:txBody>
      </p:sp>
      <p:sp>
        <p:nvSpPr>
          <p:cNvPr id="7" name="object 7"/>
          <p:cNvSpPr txBox="1"/>
          <p:nvPr/>
        </p:nvSpPr>
        <p:spPr>
          <a:xfrm>
            <a:off x="1548141" y="4644423"/>
            <a:ext cx="116269" cy="159757"/>
          </a:xfrm>
          <a:prstGeom prst="rect">
            <a:avLst/>
          </a:prstGeom>
        </p:spPr>
        <p:txBody>
          <a:bodyPr vert="horz" wrap="square" lIns="0" tIns="7780" rIns="0" bIns="0" rtlCol="0">
            <a:spAutoFit/>
          </a:bodyPr>
          <a:lstStyle/>
          <a:p>
            <a:pPr marL="8645" defTabSz="622432">
              <a:spcBef>
                <a:spcPts val="62"/>
              </a:spcBef>
            </a:pPr>
            <a:r>
              <a:rPr sz="987" spc="181" dirty="0">
                <a:solidFill>
                  <a:srgbClr val="191919"/>
                </a:solidFill>
                <a:latin typeface="Arial"/>
                <a:cs typeface="Arial"/>
              </a:rPr>
              <a:t>●</a:t>
            </a:r>
            <a:endParaRPr sz="987">
              <a:solidFill>
                <a:prstClr val="black"/>
              </a:solidFill>
              <a:latin typeface="Arial"/>
              <a:cs typeface="Arial"/>
            </a:endParaRPr>
          </a:p>
        </p:txBody>
      </p:sp>
      <p:sp>
        <p:nvSpPr>
          <p:cNvPr id="8" name="object 8"/>
          <p:cNvSpPr txBox="1"/>
          <p:nvPr/>
        </p:nvSpPr>
        <p:spPr>
          <a:xfrm>
            <a:off x="1768577" y="2802272"/>
            <a:ext cx="5864022" cy="2424921"/>
          </a:xfrm>
          <a:prstGeom prst="rect">
            <a:avLst/>
          </a:prstGeom>
        </p:spPr>
        <p:txBody>
          <a:bodyPr vert="horz" wrap="square" lIns="0" tIns="25934" rIns="0" bIns="0" rtlCol="0">
            <a:spAutoFit/>
          </a:bodyPr>
          <a:lstStyle/>
          <a:p>
            <a:pPr marL="302571" marR="321158" defTabSz="622432">
              <a:lnSpc>
                <a:spcPts val="2213"/>
              </a:lnSpc>
              <a:spcBef>
                <a:spcPts val="204"/>
              </a:spcBef>
            </a:pPr>
            <a:r>
              <a:rPr sz="1906" spc="225" dirty="0">
                <a:solidFill>
                  <a:srgbClr val="191919"/>
                </a:solidFill>
                <a:latin typeface="Cambria"/>
                <a:cs typeface="Cambria"/>
              </a:rPr>
              <a:t>Check </a:t>
            </a:r>
            <a:r>
              <a:rPr sz="1906" spc="164" dirty="0">
                <a:solidFill>
                  <a:srgbClr val="191919"/>
                </a:solidFill>
                <a:latin typeface="Cambria"/>
                <a:cs typeface="Cambria"/>
              </a:rPr>
              <a:t>the </a:t>
            </a:r>
            <a:r>
              <a:rPr sz="1906" spc="160" dirty="0">
                <a:solidFill>
                  <a:srgbClr val="191919"/>
                </a:solidFill>
                <a:latin typeface="Cambria"/>
                <a:cs typeface="Cambria"/>
              </a:rPr>
              <a:t>Problem </a:t>
            </a:r>
            <a:r>
              <a:rPr sz="1906" spc="221" dirty="0">
                <a:solidFill>
                  <a:srgbClr val="191919"/>
                </a:solidFill>
                <a:latin typeface="Cambria"/>
                <a:cs typeface="Cambria"/>
              </a:rPr>
              <a:t>Set </a:t>
            </a:r>
            <a:r>
              <a:rPr sz="1906" spc="160" dirty="0">
                <a:solidFill>
                  <a:srgbClr val="191919"/>
                </a:solidFill>
                <a:latin typeface="Cambria"/>
                <a:cs typeface="Cambria"/>
              </a:rPr>
              <a:t>Advice </a:t>
            </a:r>
            <a:r>
              <a:rPr sz="1906" spc="156" dirty="0">
                <a:solidFill>
                  <a:srgbClr val="191919"/>
                </a:solidFill>
                <a:latin typeface="Cambria"/>
                <a:cs typeface="Cambria"/>
              </a:rPr>
              <a:t>handout </a:t>
            </a:r>
            <a:r>
              <a:rPr sz="1906" spc="122" dirty="0">
                <a:solidFill>
                  <a:srgbClr val="191919"/>
                </a:solidFill>
                <a:latin typeface="Cambria"/>
                <a:cs typeface="Cambria"/>
              </a:rPr>
              <a:t>for  </a:t>
            </a:r>
            <a:r>
              <a:rPr sz="1906" spc="181" dirty="0">
                <a:solidFill>
                  <a:srgbClr val="191919"/>
                </a:solidFill>
                <a:latin typeface="Cambria"/>
                <a:cs typeface="Cambria"/>
              </a:rPr>
              <a:t>an </a:t>
            </a:r>
            <a:r>
              <a:rPr sz="1906" spc="133" dirty="0">
                <a:solidFill>
                  <a:srgbClr val="191919"/>
                </a:solidFill>
                <a:latin typeface="Cambria"/>
                <a:cs typeface="Cambria"/>
              </a:rPr>
              <a:t>outline </a:t>
            </a:r>
            <a:r>
              <a:rPr sz="1906" spc="126" dirty="0">
                <a:solidFill>
                  <a:srgbClr val="191919"/>
                </a:solidFill>
                <a:latin typeface="Cambria"/>
                <a:cs typeface="Cambria"/>
              </a:rPr>
              <a:t>of </a:t>
            </a:r>
            <a:r>
              <a:rPr sz="1906" spc="181" dirty="0">
                <a:solidFill>
                  <a:srgbClr val="191919"/>
                </a:solidFill>
                <a:latin typeface="Cambria"/>
                <a:cs typeface="Cambria"/>
              </a:rPr>
              <a:t>an </a:t>
            </a:r>
            <a:r>
              <a:rPr sz="1906" spc="156" dirty="0">
                <a:solidFill>
                  <a:srgbClr val="191919"/>
                </a:solidFill>
                <a:latin typeface="Cambria"/>
                <a:cs typeface="Cambria"/>
              </a:rPr>
              <a:t>algorithm </a:t>
            </a:r>
            <a:r>
              <a:rPr sz="1906" spc="126" dirty="0">
                <a:solidFill>
                  <a:srgbClr val="191919"/>
                </a:solidFill>
                <a:latin typeface="Cambria"/>
                <a:cs typeface="Cambria"/>
              </a:rPr>
              <a:t>to </a:t>
            </a:r>
            <a:r>
              <a:rPr sz="1906" spc="146" dirty="0">
                <a:solidFill>
                  <a:srgbClr val="191919"/>
                </a:solidFill>
                <a:latin typeface="Cambria"/>
                <a:cs typeface="Cambria"/>
              </a:rPr>
              <a:t>do</a:t>
            </a:r>
            <a:r>
              <a:rPr sz="1906" spc="334" dirty="0">
                <a:solidFill>
                  <a:srgbClr val="191919"/>
                </a:solidFill>
                <a:latin typeface="Cambria"/>
                <a:cs typeface="Cambria"/>
              </a:rPr>
              <a:t> </a:t>
            </a:r>
            <a:r>
              <a:rPr sz="1906" spc="146" dirty="0">
                <a:solidFill>
                  <a:srgbClr val="191919"/>
                </a:solidFill>
                <a:latin typeface="Cambria"/>
                <a:cs typeface="Cambria"/>
              </a:rPr>
              <a:t>this.</a:t>
            </a:r>
            <a:endParaRPr sz="1906">
              <a:solidFill>
                <a:prstClr val="black"/>
              </a:solidFill>
              <a:latin typeface="Cambria"/>
              <a:cs typeface="Cambria"/>
            </a:endParaRPr>
          </a:p>
          <a:p>
            <a:pPr marL="8645" marR="1065483" defTabSz="622432">
              <a:lnSpc>
                <a:spcPct val="97300"/>
              </a:lnSpc>
              <a:spcBef>
                <a:spcPts val="694"/>
              </a:spcBef>
            </a:pPr>
            <a:r>
              <a:rPr sz="2178" spc="156" dirty="0">
                <a:solidFill>
                  <a:srgbClr val="191919"/>
                </a:solidFill>
                <a:latin typeface="Cambria"/>
                <a:cs typeface="Cambria"/>
              </a:rPr>
              <a:t>Partitioning </a:t>
            </a:r>
            <a:r>
              <a:rPr sz="2178" spc="177" dirty="0">
                <a:solidFill>
                  <a:srgbClr val="191919"/>
                </a:solidFill>
                <a:latin typeface="Cambria"/>
                <a:cs typeface="Cambria"/>
              </a:rPr>
              <a:t>algorithms </a:t>
            </a:r>
            <a:r>
              <a:rPr sz="2178" spc="188" dirty="0">
                <a:solidFill>
                  <a:srgbClr val="191919"/>
                </a:solidFill>
                <a:latin typeface="Cambria"/>
                <a:cs typeface="Cambria"/>
              </a:rPr>
              <a:t>give </a:t>
            </a:r>
            <a:r>
              <a:rPr sz="2178" spc="167" dirty="0">
                <a:solidFill>
                  <a:srgbClr val="191919"/>
                </a:solidFill>
                <a:latin typeface="Cambria"/>
                <a:cs typeface="Cambria"/>
              </a:rPr>
              <a:t>no  </a:t>
            </a:r>
            <a:r>
              <a:rPr sz="2178" spc="208" dirty="0">
                <a:solidFill>
                  <a:srgbClr val="191919"/>
                </a:solidFill>
                <a:latin typeface="Cambria"/>
                <a:cs typeface="Cambria"/>
              </a:rPr>
              <a:t>guarantee </a:t>
            </a:r>
            <a:r>
              <a:rPr sz="2178" spc="181" dirty="0">
                <a:solidFill>
                  <a:srgbClr val="191919"/>
                </a:solidFill>
                <a:latin typeface="Cambria"/>
                <a:cs typeface="Cambria"/>
              </a:rPr>
              <a:t>about </a:t>
            </a:r>
            <a:r>
              <a:rPr sz="2178" spc="184" dirty="0">
                <a:solidFill>
                  <a:srgbClr val="191919"/>
                </a:solidFill>
                <a:latin typeface="Cambria"/>
                <a:cs typeface="Cambria"/>
              </a:rPr>
              <a:t>which </a:t>
            </a:r>
            <a:r>
              <a:rPr sz="2178" spc="191" dirty="0">
                <a:solidFill>
                  <a:srgbClr val="191919"/>
                </a:solidFill>
                <a:latin typeface="Cambria"/>
                <a:cs typeface="Cambria"/>
              </a:rPr>
              <a:t>element </a:t>
            </a:r>
            <a:r>
              <a:rPr sz="2178" spc="133" dirty="0">
                <a:solidFill>
                  <a:srgbClr val="191919"/>
                </a:solidFill>
                <a:latin typeface="Cambria"/>
                <a:cs typeface="Cambria"/>
              </a:rPr>
              <a:t>is  </a:t>
            </a:r>
            <a:r>
              <a:rPr sz="2178" spc="191" dirty="0">
                <a:solidFill>
                  <a:srgbClr val="191919"/>
                </a:solidFill>
                <a:latin typeface="Cambria"/>
                <a:cs typeface="Cambria"/>
              </a:rPr>
              <a:t>selected </a:t>
            </a:r>
            <a:r>
              <a:rPr sz="2178" spc="204" dirty="0">
                <a:solidFill>
                  <a:srgbClr val="191919"/>
                </a:solidFill>
                <a:latin typeface="Cambria"/>
                <a:cs typeface="Cambria"/>
              </a:rPr>
              <a:t>as </a:t>
            </a:r>
            <a:r>
              <a:rPr sz="2178" spc="188" dirty="0">
                <a:solidFill>
                  <a:srgbClr val="191919"/>
                </a:solidFill>
                <a:latin typeface="Cambria"/>
                <a:cs typeface="Cambria"/>
              </a:rPr>
              <a:t>the</a:t>
            </a:r>
            <a:r>
              <a:rPr sz="2178" spc="225" dirty="0">
                <a:solidFill>
                  <a:srgbClr val="191919"/>
                </a:solidFill>
                <a:latin typeface="Cambria"/>
                <a:cs typeface="Cambria"/>
              </a:rPr>
              <a:t> </a:t>
            </a:r>
            <a:r>
              <a:rPr sz="2178" spc="156" dirty="0">
                <a:solidFill>
                  <a:srgbClr val="191919"/>
                </a:solidFill>
                <a:latin typeface="Cambria"/>
                <a:cs typeface="Cambria"/>
              </a:rPr>
              <a:t>pivot.</a:t>
            </a:r>
            <a:endParaRPr sz="2178">
              <a:solidFill>
                <a:prstClr val="black"/>
              </a:solidFill>
              <a:latin typeface="Cambria"/>
              <a:cs typeface="Cambria"/>
            </a:endParaRPr>
          </a:p>
          <a:p>
            <a:pPr marL="8645" marR="3458" defTabSz="622432">
              <a:lnSpc>
                <a:spcPts val="2538"/>
              </a:lnSpc>
              <a:spcBef>
                <a:spcPts val="1042"/>
              </a:spcBef>
            </a:pPr>
            <a:r>
              <a:rPr sz="2178" spc="255" dirty="0">
                <a:solidFill>
                  <a:srgbClr val="191919"/>
                </a:solidFill>
                <a:latin typeface="Cambria"/>
                <a:cs typeface="Cambria"/>
              </a:rPr>
              <a:t>Each </a:t>
            </a:r>
            <a:r>
              <a:rPr sz="2178" spc="177" dirty="0">
                <a:solidFill>
                  <a:srgbClr val="191919"/>
                </a:solidFill>
                <a:latin typeface="Cambria"/>
                <a:cs typeface="Cambria"/>
              </a:rPr>
              <a:t>recursive </a:t>
            </a:r>
            <a:r>
              <a:rPr sz="2178" spc="173" dirty="0">
                <a:solidFill>
                  <a:srgbClr val="191919"/>
                </a:solidFill>
                <a:latin typeface="Cambria"/>
                <a:cs typeface="Cambria"/>
              </a:rPr>
              <a:t>call </a:t>
            </a:r>
            <a:r>
              <a:rPr sz="2178" spc="184" dirty="0">
                <a:solidFill>
                  <a:srgbClr val="191919"/>
                </a:solidFill>
                <a:latin typeface="Cambria"/>
                <a:cs typeface="Cambria"/>
              </a:rPr>
              <a:t>does </a:t>
            </a:r>
            <a:r>
              <a:rPr sz="2178" spc="113" dirty="0">
                <a:solidFill>
                  <a:srgbClr val="191919"/>
                </a:solidFill>
                <a:latin typeface="Cambria"/>
                <a:cs typeface="Cambria"/>
              </a:rPr>
              <a:t>Θ(</a:t>
            </a:r>
            <a:r>
              <a:rPr sz="2178" i="1" spc="113" dirty="0">
                <a:solidFill>
                  <a:srgbClr val="191919"/>
                </a:solidFill>
                <a:latin typeface="Verdana"/>
                <a:cs typeface="Verdana"/>
              </a:rPr>
              <a:t>n</a:t>
            </a:r>
            <a:r>
              <a:rPr sz="2178" spc="113" dirty="0">
                <a:solidFill>
                  <a:srgbClr val="191919"/>
                </a:solidFill>
                <a:latin typeface="Cambria"/>
                <a:cs typeface="Cambria"/>
              </a:rPr>
              <a:t>) </a:t>
            </a:r>
            <a:r>
              <a:rPr sz="2178" spc="177" dirty="0">
                <a:solidFill>
                  <a:srgbClr val="191919"/>
                </a:solidFill>
                <a:latin typeface="Cambria"/>
                <a:cs typeface="Cambria"/>
              </a:rPr>
              <a:t>work, </a:t>
            </a:r>
            <a:r>
              <a:rPr sz="2178" spc="188" dirty="0">
                <a:solidFill>
                  <a:srgbClr val="191919"/>
                </a:solidFill>
                <a:latin typeface="Cambria"/>
                <a:cs typeface="Cambria"/>
              </a:rPr>
              <a:t>then  </a:t>
            </a:r>
            <a:r>
              <a:rPr sz="2178" spc="211" dirty="0">
                <a:solidFill>
                  <a:srgbClr val="191919"/>
                </a:solidFill>
                <a:latin typeface="Cambria"/>
                <a:cs typeface="Cambria"/>
              </a:rPr>
              <a:t>makes </a:t>
            </a:r>
            <a:r>
              <a:rPr sz="2178" spc="235" dirty="0">
                <a:solidFill>
                  <a:srgbClr val="191919"/>
                </a:solidFill>
                <a:latin typeface="Cambria"/>
                <a:cs typeface="Cambria"/>
              </a:rPr>
              <a:t>a </a:t>
            </a:r>
            <a:r>
              <a:rPr sz="2178" spc="177" dirty="0">
                <a:solidFill>
                  <a:srgbClr val="191919"/>
                </a:solidFill>
                <a:latin typeface="Cambria"/>
                <a:cs typeface="Cambria"/>
              </a:rPr>
              <a:t>recursive </a:t>
            </a:r>
            <a:r>
              <a:rPr sz="2178" spc="173" dirty="0">
                <a:solidFill>
                  <a:srgbClr val="191919"/>
                </a:solidFill>
                <a:latin typeface="Cambria"/>
                <a:cs typeface="Cambria"/>
              </a:rPr>
              <a:t>call </a:t>
            </a:r>
            <a:r>
              <a:rPr sz="2178" spc="167" dirty="0">
                <a:solidFill>
                  <a:srgbClr val="191919"/>
                </a:solidFill>
                <a:latin typeface="Cambria"/>
                <a:cs typeface="Cambria"/>
              </a:rPr>
              <a:t>on </a:t>
            </a:r>
            <a:r>
              <a:rPr sz="2178" spc="235" dirty="0">
                <a:solidFill>
                  <a:srgbClr val="191919"/>
                </a:solidFill>
                <a:latin typeface="Cambria"/>
                <a:cs typeface="Cambria"/>
              </a:rPr>
              <a:t>a </a:t>
            </a:r>
            <a:r>
              <a:rPr sz="2178" spc="177" dirty="0">
                <a:solidFill>
                  <a:srgbClr val="191919"/>
                </a:solidFill>
                <a:latin typeface="Cambria"/>
                <a:cs typeface="Cambria"/>
              </a:rPr>
              <a:t>smaller</a:t>
            </a:r>
            <a:r>
              <a:rPr sz="2178" spc="269" dirty="0">
                <a:solidFill>
                  <a:srgbClr val="191919"/>
                </a:solidFill>
                <a:latin typeface="Cambria"/>
                <a:cs typeface="Cambria"/>
              </a:rPr>
              <a:t> </a:t>
            </a:r>
            <a:r>
              <a:rPr sz="2178" spc="137" dirty="0">
                <a:solidFill>
                  <a:srgbClr val="191919"/>
                </a:solidFill>
                <a:latin typeface="Cambria"/>
                <a:cs typeface="Cambria"/>
              </a:rPr>
              <a:t>array.</a:t>
            </a:r>
            <a:endParaRPr sz="2178">
              <a:solidFill>
                <a:prstClr val="black"/>
              </a:solidFill>
              <a:latin typeface="Cambria"/>
              <a:cs typeface="Cambria"/>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5049" y="1235017"/>
            <a:ext cx="4405689" cy="469577"/>
          </a:xfrm>
          <a:prstGeom prst="rect">
            <a:avLst/>
          </a:prstGeom>
        </p:spPr>
        <p:txBody>
          <a:bodyPr vert="horz" wrap="square" lIns="0" tIns="8645" rIns="0" bIns="0" rtlCol="0">
            <a:spAutoFit/>
          </a:bodyPr>
          <a:lstStyle/>
          <a:p>
            <a:pPr marL="8645">
              <a:spcBef>
                <a:spcPts val="68"/>
              </a:spcBef>
            </a:pPr>
            <a:r>
              <a:rPr spc="245" dirty="0">
                <a:solidFill>
                  <a:srgbClr val="191919"/>
                </a:solidFill>
              </a:rPr>
              <a:t>Analyzing </a:t>
            </a:r>
            <a:r>
              <a:rPr spc="255" dirty="0">
                <a:solidFill>
                  <a:srgbClr val="191919"/>
                </a:solidFill>
              </a:rPr>
              <a:t>the</a:t>
            </a:r>
            <a:r>
              <a:rPr spc="286" dirty="0">
                <a:solidFill>
                  <a:srgbClr val="191919"/>
                </a:solidFill>
              </a:rPr>
              <a:t> </a:t>
            </a:r>
            <a:r>
              <a:rPr spc="266" dirty="0">
                <a:solidFill>
                  <a:srgbClr val="191919"/>
                </a:solidFill>
              </a:rPr>
              <a:t>Runtime</a:t>
            </a:r>
          </a:p>
        </p:txBody>
      </p:sp>
      <p:sp>
        <p:nvSpPr>
          <p:cNvPr id="3" name="object 3"/>
          <p:cNvSpPr txBox="1"/>
          <p:nvPr/>
        </p:nvSpPr>
        <p:spPr>
          <a:xfrm>
            <a:off x="1543818" y="2122810"/>
            <a:ext cx="109786" cy="149305"/>
          </a:xfrm>
          <a:prstGeom prst="rect">
            <a:avLst/>
          </a:prstGeom>
        </p:spPr>
        <p:txBody>
          <a:bodyPr vert="horz" wrap="square" lIns="0" tIns="7780" rIns="0" bIns="0" rtlCol="0">
            <a:spAutoFit/>
          </a:bodyPr>
          <a:lstStyle/>
          <a:p>
            <a:pPr marL="8645" defTabSz="622432">
              <a:spcBef>
                <a:spcPts val="62"/>
              </a:spcBef>
            </a:pPr>
            <a:r>
              <a:rPr sz="919" spc="167" dirty="0">
                <a:solidFill>
                  <a:srgbClr val="191919"/>
                </a:solidFill>
                <a:latin typeface="Arial"/>
                <a:cs typeface="Arial"/>
              </a:rPr>
              <a:t>●</a:t>
            </a:r>
            <a:endParaRPr sz="919">
              <a:solidFill>
                <a:prstClr val="black"/>
              </a:solidFill>
              <a:latin typeface="Arial"/>
              <a:cs typeface="Arial"/>
            </a:endParaRPr>
          </a:p>
        </p:txBody>
      </p:sp>
      <p:sp>
        <p:nvSpPr>
          <p:cNvPr id="4" name="object 4"/>
          <p:cNvSpPr txBox="1"/>
          <p:nvPr/>
        </p:nvSpPr>
        <p:spPr>
          <a:xfrm>
            <a:off x="1543818" y="2843766"/>
            <a:ext cx="109786" cy="149305"/>
          </a:xfrm>
          <a:prstGeom prst="rect">
            <a:avLst/>
          </a:prstGeom>
        </p:spPr>
        <p:txBody>
          <a:bodyPr vert="horz" wrap="square" lIns="0" tIns="7780" rIns="0" bIns="0" rtlCol="0">
            <a:spAutoFit/>
          </a:bodyPr>
          <a:lstStyle/>
          <a:p>
            <a:pPr marL="8645" defTabSz="622432">
              <a:spcBef>
                <a:spcPts val="62"/>
              </a:spcBef>
            </a:pPr>
            <a:r>
              <a:rPr sz="919" spc="167" dirty="0">
                <a:solidFill>
                  <a:srgbClr val="191919"/>
                </a:solidFill>
                <a:latin typeface="Arial"/>
                <a:cs typeface="Arial"/>
              </a:rPr>
              <a:t>●</a:t>
            </a:r>
            <a:endParaRPr sz="919">
              <a:solidFill>
                <a:prstClr val="black"/>
              </a:solidFill>
              <a:latin typeface="Arial"/>
              <a:cs typeface="Arial"/>
            </a:endParaRPr>
          </a:p>
        </p:txBody>
      </p:sp>
      <p:sp>
        <p:nvSpPr>
          <p:cNvPr id="5" name="object 5"/>
          <p:cNvSpPr txBox="1"/>
          <p:nvPr/>
        </p:nvSpPr>
        <p:spPr>
          <a:xfrm>
            <a:off x="1543818" y="3563856"/>
            <a:ext cx="109786" cy="149305"/>
          </a:xfrm>
          <a:prstGeom prst="rect">
            <a:avLst/>
          </a:prstGeom>
        </p:spPr>
        <p:txBody>
          <a:bodyPr vert="horz" wrap="square" lIns="0" tIns="7780" rIns="0" bIns="0" rtlCol="0">
            <a:spAutoFit/>
          </a:bodyPr>
          <a:lstStyle/>
          <a:p>
            <a:pPr marL="8645" defTabSz="622432">
              <a:spcBef>
                <a:spcPts val="62"/>
              </a:spcBef>
            </a:pPr>
            <a:r>
              <a:rPr sz="919" spc="167" dirty="0">
                <a:solidFill>
                  <a:srgbClr val="191919"/>
                </a:solidFill>
                <a:latin typeface="Arial"/>
                <a:cs typeface="Arial"/>
              </a:rPr>
              <a:t>●</a:t>
            </a:r>
            <a:endParaRPr sz="919">
              <a:solidFill>
                <a:prstClr val="black"/>
              </a:solidFill>
              <a:latin typeface="Arial"/>
              <a:cs typeface="Arial"/>
            </a:endParaRPr>
          </a:p>
        </p:txBody>
      </p:sp>
      <p:sp>
        <p:nvSpPr>
          <p:cNvPr id="6" name="object 6"/>
          <p:cNvSpPr txBox="1"/>
          <p:nvPr/>
        </p:nvSpPr>
        <p:spPr>
          <a:xfrm>
            <a:off x="1751287" y="2033773"/>
            <a:ext cx="5854081" cy="2694610"/>
          </a:xfrm>
          <a:prstGeom prst="rect">
            <a:avLst/>
          </a:prstGeom>
        </p:spPr>
        <p:txBody>
          <a:bodyPr vert="horz" wrap="square" lIns="0" tIns="25934" rIns="0" bIns="0" rtlCol="0">
            <a:spAutoFit/>
          </a:bodyPr>
          <a:lstStyle/>
          <a:p>
            <a:pPr marL="8645" marR="374756" defTabSz="622432">
              <a:lnSpc>
                <a:spcPts val="2390"/>
              </a:lnSpc>
              <a:spcBef>
                <a:spcPts val="204"/>
              </a:spcBef>
            </a:pPr>
            <a:r>
              <a:rPr sz="2042" spc="184" dirty="0">
                <a:solidFill>
                  <a:srgbClr val="191919"/>
                </a:solidFill>
                <a:latin typeface="Cambria"/>
                <a:cs typeface="Cambria"/>
              </a:rPr>
              <a:t>The </a:t>
            </a:r>
            <a:r>
              <a:rPr sz="2042" spc="167" dirty="0">
                <a:solidFill>
                  <a:srgbClr val="191919"/>
                </a:solidFill>
                <a:latin typeface="Cambria"/>
                <a:cs typeface="Cambria"/>
              </a:rPr>
              <a:t>runtime </a:t>
            </a:r>
            <a:r>
              <a:rPr sz="2042" spc="143" dirty="0">
                <a:solidFill>
                  <a:srgbClr val="191919"/>
                </a:solidFill>
                <a:latin typeface="Cambria"/>
                <a:cs typeface="Cambria"/>
              </a:rPr>
              <a:t>of </a:t>
            </a:r>
            <a:r>
              <a:rPr sz="2042" spc="156" dirty="0">
                <a:solidFill>
                  <a:srgbClr val="191919"/>
                </a:solidFill>
                <a:latin typeface="Cambria"/>
                <a:cs typeface="Cambria"/>
              </a:rPr>
              <a:t>our </a:t>
            </a:r>
            <a:r>
              <a:rPr sz="2042" spc="170" dirty="0">
                <a:solidFill>
                  <a:srgbClr val="191919"/>
                </a:solidFill>
                <a:latin typeface="Cambria"/>
                <a:cs typeface="Cambria"/>
              </a:rPr>
              <a:t>algorithm </a:t>
            </a:r>
            <a:r>
              <a:rPr sz="2042" spc="188" dirty="0">
                <a:solidFill>
                  <a:srgbClr val="191919"/>
                </a:solidFill>
                <a:latin typeface="Cambria"/>
                <a:cs typeface="Cambria"/>
              </a:rPr>
              <a:t>depends </a:t>
            </a:r>
            <a:r>
              <a:rPr sz="2042" spc="160" dirty="0">
                <a:solidFill>
                  <a:srgbClr val="191919"/>
                </a:solidFill>
                <a:latin typeface="Cambria"/>
                <a:cs typeface="Cambria"/>
              </a:rPr>
              <a:t>on  </a:t>
            </a:r>
            <a:r>
              <a:rPr sz="2042" spc="156" dirty="0">
                <a:solidFill>
                  <a:srgbClr val="191919"/>
                </a:solidFill>
                <a:latin typeface="Cambria"/>
                <a:cs typeface="Cambria"/>
              </a:rPr>
              <a:t>our </a:t>
            </a:r>
            <a:r>
              <a:rPr sz="2042" spc="188" dirty="0">
                <a:solidFill>
                  <a:srgbClr val="191919"/>
                </a:solidFill>
                <a:latin typeface="Cambria"/>
                <a:cs typeface="Cambria"/>
              </a:rPr>
              <a:t>choice </a:t>
            </a:r>
            <a:r>
              <a:rPr sz="2042" spc="143" dirty="0">
                <a:solidFill>
                  <a:srgbClr val="191919"/>
                </a:solidFill>
                <a:latin typeface="Cambria"/>
                <a:cs typeface="Cambria"/>
              </a:rPr>
              <a:t>of</a:t>
            </a:r>
            <a:r>
              <a:rPr sz="2042" spc="259" dirty="0">
                <a:solidFill>
                  <a:srgbClr val="191919"/>
                </a:solidFill>
                <a:latin typeface="Cambria"/>
                <a:cs typeface="Cambria"/>
              </a:rPr>
              <a:t> </a:t>
            </a:r>
            <a:r>
              <a:rPr sz="2042" spc="146" dirty="0">
                <a:solidFill>
                  <a:srgbClr val="191919"/>
                </a:solidFill>
                <a:latin typeface="Cambria"/>
                <a:cs typeface="Cambria"/>
              </a:rPr>
              <a:t>pivot.</a:t>
            </a:r>
            <a:endParaRPr sz="2042">
              <a:solidFill>
                <a:prstClr val="black"/>
              </a:solidFill>
              <a:latin typeface="Cambria"/>
              <a:cs typeface="Cambria"/>
            </a:endParaRPr>
          </a:p>
          <a:p>
            <a:pPr marL="8645" marR="3458" defTabSz="622432">
              <a:lnSpc>
                <a:spcPts val="2383"/>
              </a:lnSpc>
              <a:spcBef>
                <a:spcPts val="905"/>
              </a:spcBef>
            </a:pPr>
            <a:r>
              <a:rPr sz="2042" spc="160" dirty="0">
                <a:solidFill>
                  <a:srgbClr val="191919"/>
                </a:solidFill>
                <a:latin typeface="Cambria"/>
                <a:cs typeface="Cambria"/>
              </a:rPr>
              <a:t>In </a:t>
            </a:r>
            <a:r>
              <a:rPr sz="2042" spc="177" dirty="0">
                <a:solidFill>
                  <a:srgbClr val="191919"/>
                </a:solidFill>
                <a:latin typeface="Cambria"/>
                <a:cs typeface="Cambria"/>
              </a:rPr>
              <a:t>the </a:t>
            </a:r>
            <a:r>
              <a:rPr sz="2042" spc="181" dirty="0">
                <a:solidFill>
                  <a:srgbClr val="191919"/>
                </a:solidFill>
                <a:latin typeface="Cambria"/>
                <a:cs typeface="Cambria"/>
              </a:rPr>
              <a:t>best-case, </a:t>
            </a:r>
            <a:r>
              <a:rPr sz="2042" spc="113" dirty="0">
                <a:solidFill>
                  <a:srgbClr val="191919"/>
                </a:solidFill>
                <a:latin typeface="Cambria"/>
                <a:cs typeface="Cambria"/>
              </a:rPr>
              <a:t>if </a:t>
            </a:r>
            <a:r>
              <a:rPr sz="2042" spc="194" dirty="0">
                <a:solidFill>
                  <a:srgbClr val="191919"/>
                </a:solidFill>
                <a:latin typeface="Cambria"/>
                <a:cs typeface="Cambria"/>
              </a:rPr>
              <a:t>we </a:t>
            </a:r>
            <a:r>
              <a:rPr sz="2042" spc="170" dirty="0">
                <a:solidFill>
                  <a:srgbClr val="191919"/>
                </a:solidFill>
                <a:latin typeface="Cambria"/>
                <a:cs typeface="Cambria"/>
              </a:rPr>
              <a:t>pick </a:t>
            </a:r>
            <a:r>
              <a:rPr sz="2042" spc="221" dirty="0">
                <a:solidFill>
                  <a:srgbClr val="191919"/>
                </a:solidFill>
                <a:latin typeface="Cambria"/>
                <a:cs typeface="Cambria"/>
              </a:rPr>
              <a:t>a </a:t>
            </a:r>
            <a:r>
              <a:rPr sz="2042" spc="133" dirty="0">
                <a:solidFill>
                  <a:srgbClr val="191919"/>
                </a:solidFill>
                <a:latin typeface="Cambria"/>
                <a:cs typeface="Cambria"/>
              </a:rPr>
              <a:t>pivot </a:t>
            </a:r>
            <a:r>
              <a:rPr sz="2042" spc="170" dirty="0">
                <a:solidFill>
                  <a:srgbClr val="191919"/>
                </a:solidFill>
                <a:latin typeface="Cambria"/>
                <a:cs typeface="Cambria"/>
              </a:rPr>
              <a:t>that </a:t>
            </a:r>
            <a:r>
              <a:rPr sz="2042" spc="184" dirty="0">
                <a:solidFill>
                  <a:srgbClr val="191919"/>
                </a:solidFill>
                <a:latin typeface="Cambria"/>
                <a:cs typeface="Cambria"/>
              </a:rPr>
              <a:t>ends  </a:t>
            </a:r>
            <a:r>
              <a:rPr sz="2042" spc="181" dirty="0">
                <a:solidFill>
                  <a:srgbClr val="191919"/>
                </a:solidFill>
                <a:latin typeface="Cambria"/>
                <a:cs typeface="Cambria"/>
              </a:rPr>
              <a:t>up </a:t>
            </a:r>
            <a:r>
              <a:rPr sz="2042" spc="177" dirty="0">
                <a:solidFill>
                  <a:srgbClr val="191919"/>
                </a:solidFill>
                <a:latin typeface="Cambria"/>
                <a:cs typeface="Cambria"/>
              </a:rPr>
              <a:t>at </a:t>
            </a:r>
            <a:r>
              <a:rPr sz="2042" spc="139" dirty="0">
                <a:solidFill>
                  <a:srgbClr val="191919"/>
                </a:solidFill>
                <a:latin typeface="Cambria"/>
                <a:cs typeface="Cambria"/>
              </a:rPr>
              <a:t>position </a:t>
            </a:r>
            <a:r>
              <a:rPr sz="2042" i="1" spc="137" dirty="0">
                <a:solidFill>
                  <a:srgbClr val="191919"/>
                </a:solidFill>
                <a:latin typeface="Verdana"/>
                <a:cs typeface="Verdana"/>
              </a:rPr>
              <a:t>k</a:t>
            </a:r>
            <a:r>
              <a:rPr sz="2042" spc="137" dirty="0">
                <a:solidFill>
                  <a:srgbClr val="191919"/>
                </a:solidFill>
                <a:latin typeface="Cambria"/>
                <a:cs typeface="Cambria"/>
              </a:rPr>
              <a:t>, </a:t>
            </a:r>
            <a:r>
              <a:rPr sz="2042" spc="177" dirty="0">
                <a:solidFill>
                  <a:srgbClr val="191919"/>
                </a:solidFill>
                <a:latin typeface="Cambria"/>
                <a:cs typeface="Cambria"/>
              </a:rPr>
              <a:t>the </a:t>
            </a:r>
            <a:r>
              <a:rPr sz="2042" spc="167" dirty="0">
                <a:solidFill>
                  <a:srgbClr val="191919"/>
                </a:solidFill>
                <a:latin typeface="Cambria"/>
                <a:cs typeface="Cambria"/>
              </a:rPr>
              <a:t>runtime </a:t>
            </a:r>
            <a:r>
              <a:rPr sz="2042" spc="126" dirty="0">
                <a:solidFill>
                  <a:srgbClr val="191919"/>
                </a:solidFill>
                <a:latin typeface="Cambria"/>
                <a:cs typeface="Cambria"/>
              </a:rPr>
              <a:t>is</a:t>
            </a:r>
            <a:r>
              <a:rPr sz="2042" spc="446" dirty="0">
                <a:solidFill>
                  <a:srgbClr val="191919"/>
                </a:solidFill>
                <a:latin typeface="Cambria"/>
                <a:cs typeface="Cambria"/>
              </a:rPr>
              <a:t> </a:t>
            </a:r>
            <a:r>
              <a:rPr sz="2042" spc="133" dirty="0">
                <a:solidFill>
                  <a:srgbClr val="191919"/>
                </a:solidFill>
                <a:latin typeface="Cambria"/>
                <a:cs typeface="Cambria"/>
              </a:rPr>
              <a:t>Θ(</a:t>
            </a:r>
            <a:r>
              <a:rPr sz="2042" i="1" spc="133" dirty="0">
                <a:solidFill>
                  <a:srgbClr val="191919"/>
                </a:solidFill>
                <a:latin typeface="Verdana"/>
                <a:cs typeface="Verdana"/>
              </a:rPr>
              <a:t>n</a:t>
            </a:r>
            <a:r>
              <a:rPr sz="2042" spc="133" dirty="0">
                <a:solidFill>
                  <a:srgbClr val="191919"/>
                </a:solidFill>
                <a:latin typeface="Cambria"/>
                <a:cs typeface="Cambria"/>
              </a:rPr>
              <a:t>).</a:t>
            </a:r>
            <a:endParaRPr sz="2042">
              <a:solidFill>
                <a:prstClr val="black"/>
              </a:solidFill>
              <a:latin typeface="Cambria"/>
              <a:cs typeface="Cambria"/>
            </a:endParaRPr>
          </a:p>
          <a:p>
            <a:pPr marL="8645" marR="27664" defTabSz="622432">
              <a:lnSpc>
                <a:spcPct val="97300"/>
              </a:lnSpc>
              <a:spcBef>
                <a:spcPts val="841"/>
              </a:spcBef>
              <a:tabLst>
                <a:tab pos="1438510" algn="l"/>
              </a:tabLst>
            </a:pPr>
            <a:r>
              <a:rPr sz="2042" spc="160" dirty="0">
                <a:solidFill>
                  <a:srgbClr val="191919"/>
                </a:solidFill>
                <a:latin typeface="Cambria"/>
                <a:cs typeface="Cambria"/>
              </a:rPr>
              <a:t>In </a:t>
            </a:r>
            <a:r>
              <a:rPr sz="2042" spc="177" dirty="0">
                <a:solidFill>
                  <a:srgbClr val="191919"/>
                </a:solidFill>
                <a:latin typeface="Cambria"/>
                <a:cs typeface="Cambria"/>
              </a:rPr>
              <a:t>the </a:t>
            </a:r>
            <a:r>
              <a:rPr sz="2042" spc="150" dirty="0">
                <a:solidFill>
                  <a:srgbClr val="191919"/>
                </a:solidFill>
                <a:latin typeface="Cambria"/>
                <a:cs typeface="Cambria"/>
              </a:rPr>
              <a:t>worst </a:t>
            </a:r>
            <a:r>
              <a:rPr sz="2042" spc="217" dirty="0">
                <a:solidFill>
                  <a:srgbClr val="191919"/>
                </a:solidFill>
                <a:latin typeface="Cambria"/>
                <a:cs typeface="Cambria"/>
              </a:rPr>
              <a:t>case, </a:t>
            </a:r>
            <a:r>
              <a:rPr sz="2042" spc="194" dirty="0">
                <a:solidFill>
                  <a:srgbClr val="191919"/>
                </a:solidFill>
                <a:latin typeface="Cambria"/>
                <a:cs typeface="Cambria"/>
              </a:rPr>
              <a:t>we </a:t>
            </a:r>
            <a:r>
              <a:rPr sz="2042" spc="167" dirty="0">
                <a:solidFill>
                  <a:srgbClr val="191919"/>
                </a:solidFill>
                <a:latin typeface="Cambria"/>
                <a:cs typeface="Cambria"/>
              </a:rPr>
              <a:t>pick always pick </a:t>
            </a:r>
            <a:r>
              <a:rPr sz="2042" spc="133" dirty="0">
                <a:solidFill>
                  <a:srgbClr val="191919"/>
                </a:solidFill>
                <a:latin typeface="Cambria"/>
                <a:cs typeface="Cambria"/>
              </a:rPr>
              <a:t>pivot  </a:t>
            </a:r>
            <a:r>
              <a:rPr sz="2042" spc="167" dirty="0">
                <a:solidFill>
                  <a:srgbClr val="191919"/>
                </a:solidFill>
                <a:latin typeface="Cambria"/>
                <a:cs typeface="Cambria"/>
              </a:rPr>
              <a:t>that </a:t>
            </a:r>
            <a:r>
              <a:rPr sz="2042" spc="122" dirty="0">
                <a:solidFill>
                  <a:srgbClr val="191919"/>
                </a:solidFill>
                <a:latin typeface="Cambria"/>
                <a:cs typeface="Cambria"/>
              </a:rPr>
              <a:t>is </a:t>
            </a:r>
            <a:r>
              <a:rPr sz="2042" spc="181" dirty="0">
                <a:solidFill>
                  <a:srgbClr val="191919"/>
                </a:solidFill>
                <a:latin typeface="Cambria"/>
                <a:cs typeface="Cambria"/>
              </a:rPr>
              <a:t>the minimum </a:t>
            </a:r>
            <a:r>
              <a:rPr sz="2042" spc="139" dirty="0">
                <a:solidFill>
                  <a:srgbClr val="191919"/>
                </a:solidFill>
                <a:latin typeface="Cambria"/>
                <a:cs typeface="Cambria"/>
              </a:rPr>
              <a:t>or </a:t>
            </a:r>
            <a:r>
              <a:rPr sz="2042" spc="197" dirty="0">
                <a:solidFill>
                  <a:srgbClr val="191919"/>
                </a:solidFill>
                <a:latin typeface="Cambria"/>
                <a:cs typeface="Cambria"/>
              </a:rPr>
              <a:t>maximum </a:t>
            </a:r>
            <a:r>
              <a:rPr sz="2042" spc="170" dirty="0">
                <a:solidFill>
                  <a:srgbClr val="191919"/>
                </a:solidFill>
                <a:latin typeface="Cambria"/>
                <a:cs typeface="Cambria"/>
              </a:rPr>
              <a:t>value </a:t>
            </a:r>
            <a:r>
              <a:rPr sz="2042" spc="129" dirty="0">
                <a:solidFill>
                  <a:srgbClr val="191919"/>
                </a:solidFill>
                <a:latin typeface="Cambria"/>
                <a:cs typeface="Cambria"/>
              </a:rPr>
              <a:t>in  </a:t>
            </a:r>
            <a:r>
              <a:rPr sz="2042" spc="177" dirty="0">
                <a:solidFill>
                  <a:srgbClr val="191919"/>
                </a:solidFill>
                <a:latin typeface="Cambria"/>
                <a:cs typeface="Cambria"/>
              </a:rPr>
              <a:t>the</a:t>
            </a:r>
            <a:r>
              <a:rPr sz="2042" spc="208" dirty="0">
                <a:solidFill>
                  <a:srgbClr val="191919"/>
                </a:solidFill>
                <a:latin typeface="Cambria"/>
                <a:cs typeface="Cambria"/>
              </a:rPr>
              <a:t> </a:t>
            </a:r>
            <a:r>
              <a:rPr sz="2042" spc="133" dirty="0">
                <a:solidFill>
                  <a:srgbClr val="191919"/>
                </a:solidFill>
                <a:latin typeface="Cambria"/>
                <a:cs typeface="Cambria"/>
              </a:rPr>
              <a:t>array.	</a:t>
            </a:r>
            <a:r>
              <a:rPr sz="2042" spc="188" dirty="0">
                <a:solidFill>
                  <a:srgbClr val="191919"/>
                </a:solidFill>
                <a:latin typeface="Cambria"/>
                <a:cs typeface="Cambria"/>
              </a:rPr>
              <a:t>The </a:t>
            </a:r>
            <a:r>
              <a:rPr sz="2042" spc="167" dirty="0">
                <a:solidFill>
                  <a:srgbClr val="191919"/>
                </a:solidFill>
                <a:latin typeface="Cambria"/>
                <a:cs typeface="Cambria"/>
              </a:rPr>
              <a:t>runtime </a:t>
            </a:r>
            <a:r>
              <a:rPr sz="2042" spc="126" dirty="0">
                <a:solidFill>
                  <a:srgbClr val="191919"/>
                </a:solidFill>
                <a:latin typeface="Cambria"/>
                <a:cs typeface="Cambria"/>
              </a:rPr>
              <a:t>is </a:t>
            </a:r>
            <a:r>
              <a:rPr sz="2042" spc="181" dirty="0">
                <a:solidFill>
                  <a:srgbClr val="191919"/>
                </a:solidFill>
                <a:latin typeface="Cambria"/>
                <a:cs typeface="Cambria"/>
              </a:rPr>
              <a:t>given </a:t>
            </a:r>
            <a:r>
              <a:rPr sz="2042" spc="164" dirty="0">
                <a:solidFill>
                  <a:srgbClr val="191919"/>
                </a:solidFill>
                <a:latin typeface="Cambria"/>
                <a:cs typeface="Cambria"/>
              </a:rPr>
              <a:t>by </a:t>
            </a:r>
            <a:r>
              <a:rPr sz="2042" spc="143" dirty="0">
                <a:solidFill>
                  <a:srgbClr val="191919"/>
                </a:solidFill>
                <a:latin typeface="Cambria"/>
                <a:cs typeface="Cambria"/>
              </a:rPr>
              <a:t>this  </a:t>
            </a:r>
            <a:r>
              <a:rPr sz="2042" spc="188" dirty="0">
                <a:solidFill>
                  <a:srgbClr val="191919"/>
                </a:solidFill>
                <a:latin typeface="Cambria"/>
                <a:cs typeface="Cambria"/>
              </a:rPr>
              <a:t>recurrence:</a:t>
            </a:r>
            <a:endParaRPr sz="2042">
              <a:solidFill>
                <a:prstClr val="black"/>
              </a:solidFill>
              <a:latin typeface="Cambria"/>
              <a:cs typeface="Cambria"/>
            </a:endParaRPr>
          </a:p>
        </p:txBody>
      </p:sp>
      <p:sp>
        <p:nvSpPr>
          <p:cNvPr id="7" name="object 7"/>
          <p:cNvSpPr/>
          <p:nvPr/>
        </p:nvSpPr>
        <p:spPr>
          <a:xfrm>
            <a:off x="2614012" y="4886470"/>
            <a:ext cx="4201246" cy="809993"/>
          </a:xfrm>
          <a:custGeom>
            <a:avLst/>
            <a:gdLst/>
            <a:ahLst/>
            <a:cxnLst/>
            <a:rect l="l" t="t" r="r" b="b"/>
            <a:pathLst>
              <a:path w="6172200" h="1189990">
                <a:moveTo>
                  <a:pt x="6172200" y="0"/>
                </a:moveTo>
                <a:lnTo>
                  <a:pt x="0" y="0"/>
                </a:lnTo>
                <a:lnTo>
                  <a:pt x="0" y="1189989"/>
                </a:lnTo>
                <a:lnTo>
                  <a:pt x="6172200" y="1189989"/>
                </a:lnTo>
                <a:lnTo>
                  <a:pt x="6172200" y="0"/>
                </a:lnTo>
                <a:close/>
              </a:path>
            </a:pathLst>
          </a:custGeom>
          <a:solidFill>
            <a:srgbClr val="7F7F7F"/>
          </a:solidFill>
        </p:spPr>
        <p:txBody>
          <a:bodyPr wrap="square" lIns="0" tIns="0" rIns="0" bIns="0" rtlCol="0"/>
          <a:lstStyle/>
          <a:p>
            <a:pPr defTabSz="622432"/>
            <a:endParaRPr sz="1226">
              <a:solidFill>
                <a:prstClr val="black"/>
              </a:solidFill>
              <a:latin typeface="Calibri"/>
            </a:endParaRPr>
          </a:p>
        </p:txBody>
      </p:sp>
      <p:sp>
        <p:nvSpPr>
          <p:cNvPr id="8" name="object 8"/>
          <p:cNvSpPr/>
          <p:nvPr/>
        </p:nvSpPr>
        <p:spPr>
          <a:xfrm>
            <a:off x="2614012" y="4886470"/>
            <a:ext cx="4201246" cy="809993"/>
          </a:xfrm>
          <a:custGeom>
            <a:avLst/>
            <a:gdLst/>
            <a:ahLst/>
            <a:cxnLst/>
            <a:rect l="l" t="t" r="r" b="b"/>
            <a:pathLst>
              <a:path w="6172200" h="1189990">
                <a:moveTo>
                  <a:pt x="3086100" y="1189989"/>
                </a:moveTo>
                <a:lnTo>
                  <a:pt x="0" y="1189989"/>
                </a:lnTo>
                <a:lnTo>
                  <a:pt x="0" y="0"/>
                </a:lnTo>
                <a:lnTo>
                  <a:pt x="6172200" y="0"/>
                </a:lnTo>
                <a:lnTo>
                  <a:pt x="6172200" y="1189989"/>
                </a:lnTo>
                <a:lnTo>
                  <a:pt x="3086100" y="1189989"/>
                </a:lnTo>
                <a:close/>
              </a:path>
            </a:pathLst>
          </a:custGeom>
          <a:ln w="36659">
            <a:solidFill>
              <a:srgbClr val="7F7F7F"/>
            </a:solidFill>
          </a:ln>
        </p:spPr>
        <p:txBody>
          <a:bodyPr wrap="square" lIns="0" tIns="0" rIns="0" bIns="0" rtlCol="0"/>
          <a:lstStyle/>
          <a:p>
            <a:pPr defTabSz="622432"/>
            <a:endParaRPr sz="1226">
              <a:solidFill>
                <a:prstClr val="black"/>
              </a:solidFill>
              <a:latin typeface="Calibri"/>
            </a:endParaRPr>
          </a:p>
        </p:txBody>
      </p:sp>
      <p:sp>
        <p:nvSpPr>
          <p:cNvPr id="9" name="object 9"/>
          <p:cNvSpPr/>
          <p:nvPr/>
        </p:nvSpPr>
        <p:spPr>
          <a:xfrm>
            <a:off x="2540534" y="4812991"/>
            <a:ext cx="4201246" cy="809993"/>
          </a:xfrm>
          <a:custGeom>
            <a:avLst/>
            <a:gdLst/>
            <a:ahLst/>
            <a:cxnLst/>
            <a:rect l="l" t="t" r="r" b="b"/>
            <a:pathLst>
              <a:path w="6172200" h="1189990">
                <a:moveTo>
                  <a:pt x="6172200" y="0"/>
                </a:moveTo>
                <a:lnTo>
                  <a:pt x="0" y="0"/>
                </a:lnTo>
                <a:lnTo>
                  <a:pt x="0" y="1189989"/>
                </a:lnTo>
                <a:lnTo>
                  <a:pt x="6172200" y="1189989"/>
                </a:lnTo>
                <a:lnTo>
                  <a:pt x="6172200" y="0"/>
                </a:lnTo>
                <a:close/>
              </a:path>
            </a:pathLst>
          </a:custGeom>
          <a:solidFill>
            <a:srgbClr val="FFFFFF"/>
          </a:solidFill>
        </p:spPr>
        <p:txBody>
          <a:bodyPr wrap="square" lIns="0" tIns="0" rIns="0" bIns="0" rtlCol="0"/>
          <a:lstStyle/>
          <a:p>
            <a:pPr defTabSz="622432"/>
            <a:endParaRPr sz="1226">
              <a:solidFill>
                <a:prstClr val="black"/>
              </a:solidFill>
              <a:latin typeface="Calibri"/>
            </a:endParaRPr>
          </a:p>
        </p:txBody>
      </p:sp>
      <p:sp>
        <p:nvSpPr>
          <p:cNvPr id="10" name="object 10"/>
          <p:cNvSpPr txBox="1"/>
          <p:nvPr/>
        </p:nvSpPr>
        <p:spPr>
          <a:xfrm>
            <a:off x="2540534" y="4812991"/>
            <a:ext cx="4201246" cy="763870"/>
          </a:xfrm>
          <a:prstGeom prst="rect">
            <a:avLst/>
          </a:prstGeom>
          <a:ln w="36659">
            <a:solidFill>
              <a:srgbClr val="000000"/>
            </a:solidFill>
          </a:ln>
        </p:spPr>
        <p:txBody>
          <a:bodyPr vert="horz" wrap="square" lIns="0" tIns="19882" rIns="0" bIns="0" rtlCol="0">
            <a:spAutoFit/>
          </a:bodyPr>
          <a:lstStyle/>
          <a:p>
            <a:pPr marL="73481" defTabSz="622432">
              <a:lnSpc>
                <a:spcPts val="2897"/>
              </a:lnSpc>
              <a:spcBef>
                <a:spcPts val="156"/>
              </a:spcBef>
            </a:pPr>
            <a:r>
              <a:rPr sz="2450" spc="102" dirty="0">
                <a:solidFill>
                  <a:srgbClr val="191919"/>
                </a:solidFill>
                <a:latin typeface="Cambria"/>
                <a:cs typeface="Cambria"/>
              </a:rPr>
              <a:t>T(1) </a:t>
            </a:r>
            <a:r>
              <a:rPr sz="2450" spc="694" dirty="0">
                <a:solidFill>
                  <a:srgbClr val="191919"/>
                </a:solidFill>
                <a:latin typeface="Cambria"/>
                <a:cs typeface="Cambria"/>
              </a:rPr>
              <a:t>=</a:t>
            </a:r>
            <a:r>
              <a:rPr sz="2450" spc="354" dirty="0">
                <a:solidFill>
                  <a:srgbClr val="191919"/>
                </a:solidFill>
                <a:latin typeface="Cambria"/>
                <a:cs typeface="Cambria"/>
              </a:rPr>
              <a:t> </a:t>
            </a:r>
            <a:r>
              <a:rPr sz="2450" spc="160" dirty="0">
                <a:solidFill>
                  <a:srgbClr val="191919"/>
                </a:solidFill>
                <a:latin typeface="Cambria"/>
                <a:cs typeface="Cambria"/>
              </a:rPr>
              <a:t>Θ(1)</a:t>
            </a:r>
            <a:endParaRPr sz="2450">
              <a:solidFill>
                <a:prstClr val="black"/>
              </a:solidFill>
              <a:latin typeface="Cambria"/>
              <a:cs typeface="Cambria"/>
            </a:endParaRPr>
          </a:p>
          <a:p>
            <a:pPr marL="73481" defTabSz="622432">
              <a:lnSpc>
                <a:spcPts val="2897"/>
              </a:lnSpc>
            </a:pPr>
            <a:r>
              <a:rPr sz="2450" spc="58" dirty="0">
                <a:solidFill>
                  <a:srgbClr val="191919"/>
                </a:solidFill>
                <a:latin typeface="Cambria"/>
                <a:cs typeface="Cambria"/>
              </a:rPr>
              <a:t>T(</a:t>
            </a:r>
            <a:r>
              <a:rPr sz="2450" i="1" spc="58" dirty="0">
                <a:solidFill>
                  <a:srgbClr val="191919"/>
                </a:solidFill>
                <a:latin typeface="Verdana"/>
                <a:cs typeface="Verdana"/>
              </a:rPr>
              <a:t>n</a:t>
            </a:r>
            <a:r>
              <a:rPr sz="2450" spc="58" dirty="0">
                <a:solidFill>
                  <a:srgbClr val="191919"/>
                </a:solidFill>
                <a:latin typeface="Cambria"/>
                <a:cs typeface="Cambria"/>
              </a:rPr>
              <a:t>) </a:t>
            </a:r>
            <a:r>
              <a:rPr sz="2450" spc="694" dirty="0">
                <a:solidFill>
                  <a:srgbClr val="191919"/>
                </a:solidFill>
                <a:latin typeface="Cambria"/>
                <a:cs typeface="Cambria"/>
              </a:rPr>
              <a:t>= </a:t>
            </a:r>
            <a:r>
              <a:rPr sz="2450" spc="71" dirty="0">
                <a:solidFill>
                  <a:srgbClr val="191919"/>
                </a:solidFill>
                <a:latin typeface="Cambria"/>
                <a:cs typeface="Cambria"/>
              </a:rPr>
              <a:t>T(</a:t>
            </a:r>
            <a:r>
              <a:rPr sz="2450" i="1" spc="71" dirty="0">
                <a:solidFill>
                  <a:srgbClr val="191919"/>
                </a:solidFill>
                <a:latin typeface="Verdana"/>
                <a:cs typeface="Verdana"/>
              </a:rPr>
              <a:t>n </a:t>
            </a:r>
            <a:r>
              <a:rPr sz="2450" dirty="0">
                <a:solidFill>
                  <a:srgbClr val="191919"/>
                </a:solidFill>
                <a:latin typeface="Cambria"/>
                <a:cs typeface="Cambria"/>
              </a:rPr>
              <a:t>– </a:t>
            </a:r>
            <a:r>
              <a:rPr sz="2450" spc="113" dirty="0">
                <a:solidFill>
                  <a:srgbClr val="191919"/>
                </a:solidFill>
                <a:latin typeface="Cambria"/>
                <a:cs typeface="Cambria"/>
              </a:rPr>
              <a:t>1) </a:t>
            </a:r>
            <a:r>
              <a:rPr sz="2450" spc="694" dirty="0">
                <a:solidFill>
                  <a:srgbClr val="191919"/>
                </a:solidFill>
                <a:latin typeface="Cambria"/>
                <a:cs typeface="Cambria"/>
              </a:rPr>
              <a:t>+</a:t>
            </a:r>
            <a:r>
              <a:rPr sz="2450" spc="119" dirty="0">
                <a:solidFill>
                  <a:srgbClr val="191919"/>
                </a:solidFill>
                <a:latin typeface="Cambria"/>
                <a:cs typeface="Cambria"/>
              </a:rPr>
              <a:t> </a:t>
            </a:r>
            <a:r>
              <a:rPr sz="2450" spc="116" dirty="0">
                <a:solidFill>
                  <a:srgbClr val="191919"/>
                </a:solidFill>
                <a:latin typeface="Cambria"/>
                <a:cs typeface="Cambria"/>
              </a:rPr>
              <a:t>Θ(</a:t>
            </a:r>
            <a:r>
              <a:rPr sz="2450" i="1" spc="116" dirty="0">
                <a:solidFill>
                  <a:srgbClr val="191919"/>
                </a:solidFill>
                <a:latin typeface="Verdana"/>
                <a:cs typeface="Verdana"/>
              </a:rPr>
              <a:t>n</a:t>
            </a:r>
            <a:r>
              <a:rPr sz="2450" spc="116" dirty="0">
                <a:solidFill>
                  <a:srgbClr val="191919"/>
                </a:solidFill>
                <a:latin typeface="Cambria"/>
                <a:cs typeface="Cambria"/>
              </a:rPr>
              <a:t>)</a:t>
            </a:r>
            <a:endParaRPr sz="2450">
              <a:solidFill>
                <a:prstClr val="black"/>
              </a:solidFill>
              <a:latin typeface="Cambria"/>
              <a:cs typeface="Cambria"/>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1663" y="1128289"/>
            <a:ext cx="7278572" cy="469577"/>
          </a:xfrm>
          <a:prstGeom prst="rect">
            <a:avLst/>
          </a:prstGeom>
        </p:spPr>
        <p:txBody>
          <a:bodyPr vert="horz" wrap="square" lIns="0" tIns="8645" rIns="0" bIns="0" rtlCol="0">
            <a:spAutoFit/>
          </a:bodyPr>
          <a:lstStyle/>
          <a:p>
            <a:pPr marL="8645">
              <a:spcBef>
                <a:spcPts val="68"/>
              </a:spcBef>
            </a:pPr>
            <a:r>
              <a:rPr spc="245"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Analyzing </a:t>
            </a:r>
            <a:r>
              <a:rPr spc="255"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the</a:t>
            </a:r>
            <a:r>
              <a:rPr spc="286"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 </a:t>
            </a:r>
            <a:r>
              <a:rPr spc="266"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Runtime</a:t>
            </a:r>
          </a:p>
        </p:txBody>
      </p:sp>
      <p:sp>
        <p:nvSpPr>
          <p:cNvPr id="4" name="object 4"/>
          <p:cNvSpPr txBox="1"/>
          <p:nvPr/>
        </p:nvSpPr>
        <p:spPr>
          <a:xfrm>
            <a:off x="427572" y="1783573"/>
            <a:ext cx="8247444" cy="1497022"/>
          </a:xfrm>
          <a:prstGeom prst="rect">
            <a:avLst/>
          </a:prstGeom>
        </p:spPr>
        <p:txBody>
          <a:bodyPr vert="horz" wrap="square" lIns="0" tIns="8645" rIns="0" bIns="0" rtlCol="0">
            <a:spAutoFit/>
          </a:bodyPr>
          <a:lstStyle>
            <a:lvl1pPr marL="11527">
              <a:spcBef>
                <a:spcPts val="91"/>
              </a:spcBef>
              <a:defRPr sz="3993" b="0" i="0" spc="327">
                <a:solidFill>
                  <a:srgbClr val="191919"/>
                </a:solidFill>
                <a:latin typeface="DejaVu Serif" panose="02060603050605020204" pitchFamily="18" charset="0"/>
                <a:ea typeface="DejaVu Serif" panose="02060603050605020204" pitchFamily="18" charset="0"/>
                <a:cs typeface="DejaVu Serif" panose="02060603050605020204" pitchFamily="18" charset="0"/>
              </a:defRPr>
            </a:lvl1pPr>
          </a:lstStyle>
          <a:p>
            <a:pPr marL="351545" indent="-342900">
              <a:buFont typeface="Wingdings" panose="05000000000000000000" pitchFamily="2" charset="2"/>
              <a:buChar char="§"/>
            </a:pPr>
            <a:r>
              <a:rPr sz="2100" dirty="0"/>
              <a:t>Our runtime is given by this recurrence:</a:t>
            </a:r>
            <a:endParaRPr lang="en-US" sz="2100" dirty="0"/>
          </a:p>
          <a:p>
            <a:pPr marL="407736" lvl="1" defTabSz="622432">
              <a:lnSpc>
                <a:spcPts val="2897"/>
              </a:lnSpc>
              <a:spcBef>
                <a:spcPts val="156"/>
              </a:spcBef>
            </a:pPr>
            <a:endParaRPr lang="en-US" sz="2100" spc="58" dirty="0">
              <a:solidFill>
                <a:srgbClr val="191919"/>
              </a:solidFill>
              <a:latin typeface="DejaVu Serif" panose="02060603050605020204" pitchFamily="18" charset="0"/>
              <a:ea typeface="DejaVu Serif" panose="02060603050605020204" pitchFamily="18" charset="0"/>
              <a:cs typeface="DejaVu Serif" panose="02060603050605020204" pitchFamily="18" charset="0"/>
            </a:endParaRPr>
          </a:p>
          <a:p>
            <a:pPr marL="407736" lvl="1" defTabSz="622432">
              <a:lnSpc>
                <a:spcPts val="2897"/>
              </a:lnSpc>
              <a:spcBef>
                <a:spcPts val="156"/>
              </a:spcBef>
            </a:pPr>
            <a:r>
              <a:rPr lang="en-US" sz="2100" spc="58"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T(1) = </a:t>
            </a:r>
            <a:r>
              <a:rPr lang="el-GR" sz="2100" spc="58"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Θ(1)</a:t>
            </a:r>
            <a:endParaRPr lang="en-US" sz="2100" spc="58" dirty="0">
              <a:solidFill>
                <a:srgbClr val="191919"/>
              </a:solidFill>
              <a:latin typeface="DejaVu Serif" panose="02060603050605020204" pitchFamily="18" charset="0"/>
              <a:ea typeface="DejaVu Serif" panose="02060603050605020204" pitchFamily="18" charset="0"/>
              <a:cs typeface="DejaVu Serif" panose="02060603050605020204" pitchFamily="18" charset="0"/>
            </a:endParaRPr>
          </a:p>
          <a:p>
            <a:pPr marL="407736" lvl="1" defTabSz="622432">
              <a:lnSpc>
                <a:spcPts val="2897"/>
              </a:lnSpc>
              <a:spcBef>
                <a:spcPts val="156"/>
              </a:spcBef>
            </a:pPr>
            <a:r>
              <a:rPr lang="en-US" sz="2100" spc="58"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T(</a:t>
            </a:r>
            <a:r>
              <a:rPr lang="en-US" sz="2100" i="1" spc="58"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n</a:t>
            </a:r>
            <a:r>
              <a:rPr lang="en-US" sz="2100" spc="58"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 </a:t>
            </a:r>
            <a:r>
              <a:rPr lang="en-US" sz="2100" spc="694"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a:t>
            </a:r>
            <a:r>
              <a:rPr lang="en-US" sz="2100" spc="75"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T(</a:t>
            </a:r>
            <a:r>
              <a:rPr lang="en-US" sz="2100" i="1" spc="75"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n </a:t>
            </a:r>
            <a:r>
              <a:rPr lang="en-US" sz="2100"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 </a:t>
            </a:r>
            <a:r>
              <a:rPr lang="en-US" sz="2100" spc="113"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1) </a:t>
            </a:r>
            <a:r>
              <a:rPr lang="en-US" sz="2100" spc="694"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a:t>
            </a:r>
            <a:r>
              <a:rPr lang="en-US" sz="2100" spc="109"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 </a:t>
            </a:r>
            <a:r>
              <a:rPr lang="el-GR" sz="2100" spc="116"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Θ(</a:t>
            </a:r>
            <a:r>
              <a:rPr lang="en-US" sz="2100" i="1" spc="116"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n</a:t>
            </a:r>
            <a:r>
              <a:rPr lang="en-US" sz="2100" spc="116"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a:t>
            </a:r>
            <a:endParaRPr lang="en-US" sz="2100" dirty="0">
              <a:solidFill>
                <a:prstClr val="black"/>
              </a:solidFill>
              <a:latin typeface="DejaVu Serif" panose="02060603050605020204" pitchFamily="18" charset="0"/>
              <a:ea typeface="DejaVu Serif" panose="02060603050605020204" pitchFamily="18" charset="0"/>
              <a:cs typeface="DejaVu Serif" panose="02060603050605020204" pitchFamily="18" charset="0"/>
            </a:endParaRPr>
          </a:p>
        </p:txBody>
      </p:sp>
      <p:sp>
        <p:nvSpPr>
          <p:cNvPr id="7" name="object 7"/>
          <p:cNvSpPr txBox="1"/>
          <p:nvPr/>
        </p:nvSpPr>
        <p:spPr>
          <a:xfrm>
            <a:off x="427573" y="3653875"/>
            <a:ext cx="8417126" cy="331895"/>
          </a:xfrm>
          <a:prstGeom prst="rect">
            <a:avLst/>
          </a:prstGeom>
        </p:spPr>
        <p:txBody>
          <a:bodyPr vert="horz" wrap="square" lIns="0" tIns="8645" rIns="0" bIns="0" rtlCol="0">
            <a:spAutoFit/>
          </a:bodyPr>
          <a:lstStyle>
            <a:defPPr>
              <a:defRPr lang="en-US"/>
            </a:defPPr>
            <a:lvl1pPr marL="11527">
              <a:spcBef>
                <a:spcPts val="91"/>
              </a:spcBef>
              <a:defRPr sz="2800" b="0" i="0" spc="327">
                <a:solidFill>
                  <a:srgbClr val="191919"/>
                </a:solidFill>
                <a:latin typeface="DejaVu Serif" panose="02060603050605020204" pitchFamily="18" charset="0"/>
                <a:ea typeface="DejaVu Serif" panose="02060603050605020204" pitchFamily="18" charset="0"/>
                <a:cs typeface="DejaVu Serif" panose="02060603050605020204" pitchFamily="18" charset="0"/>
              </a:defRPr>
            </a:lvl1pPr>
          </a:lstStyle>
          <a:p>
            <a:pPr marL="351545" indent="-342900">
              <a:buFont typeface="Wingdings" panose="05000000000000000000" pitchFamily="2" charset="2"/>
              <a:buChar char="§"/>
            </a:pPr>
            <a:r>
              <a:rPr sz="2100" spc="0" dirty="0"/>
              <a:t>Can we apply the Master Theorem?  </a:t>
            </a:r>
            <a:endParaRPr lang="en-US" sz="2100" spc="0" dirty="0"/>
          </a:p>
        </p:txBody>
      </p:sp>
      <p:sp>
        <p:nvSpPr>
          <p:cNvPr id="11" name="object 11"/>
          <p:cNvSpPr txBox="1"/>
          <p:nvPr/>
        </p:nvSpPr>
        <p:spPr>
          <a:xfrm>
            <a:off x="427572" y="4259740"/>
            <a:ext cx="8501968" cy="1371107"/>
          </a:xfrm>
          <a:prstGeom prst="rect">
            <a:avLst/>
          </a:prstGeom>
        </p:spPr>
        <p:txBody>
          <a:bodyPr vert="horz" wrap="square" lIns="0" tIns="25934" rIns="0" bIns="0" rtlCol="0">
            <a:spAutoFit/>
          </a:bodyPr>
          <a:lstStyle/>
          <a:p>
            <a:pPr marL="283110" marR="20748" indent="-257175" defTabSz="622432">
              <a:lnSpc>
                <a:spcPts val="2213"/>
              </a:lnSpc>
              <a:spcBef>
                <a:spcPts val="204"/>
              </a:spcBef>
              <a:buFont typeface="Wingdings" panose="05000000000000000000" pitchFamily="2" charset="2"/>
              <a:buChar char="§"/>
            </a:pPr>
            <a:r>
              <a:rPr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First call does roughly n work, second does  roughly n – 1, third does roughly n – 2, etc.</a:t>
            </a:r>
          </a:p>
          <a:p>
            <a:pPr marL="283110" marR="106332" indent="-257175" defTabSz="622432">
              <a:lnSpc>
                <a:spcPts val="2981"/>
              </a:lnSpc>
              <a:spcBef>
                <a:spcPts val="160"/>
              </a:spcBef>
              <a:buFont typeface="Wingdings" panose="05000000000000000000" pitchFamily="2" charset="2"/>
              <a:buChar char="§"/>
            </a:pPr>
            <a:r>
              <a:rPr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Total work is n + (n – 1) + (n – 2) + … + 1.  </a:t>
            </a:r>
            <a:endParaRPr lang="en-US" dirty="0">
              <a:solidFill>
                <a:srgbClr val="191919"/>
              </a:solidFill>
              <a:latin typeface="DejaVu Serif" panose="02060603050605020204" pitchFamily="18" charset="0"/>
              <a:ea typeface="DejaVu Serif" panose="02060603050605020204" pitchFamily="18" charset="0"/>
              <a:cs typeface="DejaVu Serif" panose="02060603050605020204" pitchFamily="18" charset="0"/>
            </a:endParaRPr>
          </a:p>
          <a:p>
            <a:pPr marL="283110" marR="106332" indent="-257175" defTabSz="622432">
              <a:lnSpc>
                <a:spcPts val="2981"/>
              </a:lnSpc>
              <a:spcBef>
                <a:spcPts val="160"/>
              </a:spcBef>
              <a:buFont typeface="Wingdings" panose="05000000000000000000" pitchFamily="2" charset="2"/>
              <a:buChar char="§"/>
            </a:pPr>
            <a:r>
              <a:rPr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This is Θ(</a:t>
            </a:r>
            <a:r>
              <a:rPr i="1"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n</a:t>
            </a:r>
            <a:r>
              <a:rPr baseline="30000"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2</a:t>
            </a:r>
            <a:r>
              <a:rPr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4483" y="1235017"/>
            <a:ext cx="4067255" cy="469577"/>
          </a:xfrm>
          <a:prstGeom prst="rect">
            <a:avLst/>
          </a:prstGeom>
        </p:spPr>
        <p:txBody>
          <a:bodyPr vert="horz" wrap="square" lIns="0" tIns="8645" rIns="0" bIns="0" rtlCol="0">
            <a:spAutoFit/>
          </a:bodyPr>
          <a:lstStyle/>
          <a:p>
            <a:pPr marL="8645">
              <a:spcBef>
                <a:spcPts val="68"/>
              </a:spcBef>
            </a:pPr>
            <a:r>
              <a:rPr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Finding a Good Pivot</a:t>
            </a:r>
          </a:p>
        </p:txBody>
      </p:sp>
      <p:sp>
        <p:nvSpPr>
          <p:cNvPr id="5" name="object 5"/>
          <p:cNvSpPr txBox="1"/>
          <p:nvPr/>
        </p:nvSpPr>
        <p:spPr>
          <a:xfrm>
            <a:off x="692870" y="2033772"/>
            <a:ext cx="7968006" cy="1754892"/>
          </a:xfrm>
          <a:prstGeom prst="rect">
            <a:avLst/>
          </a:prstGeom>
        </p:spPr>
        <p:txBody>
          <a:bodyPr vert="horz" wrap="square" lIns="0" tIns="27230" rIns="0" bIns="0" rtlCol="0">
            <a:spAutoFit/>
          </a:bodyPr>
          <a:lstStyle/>
          <a:p>
            <a:pPr marL="351545" marR="302139" indent="-342900">
              <a:lnSpc>
                <a:spcPts val="2538"/>
              </a:lnSpc>
              <a:spcBef>
                <a:spcPts val="215"/>
              </a:spcBef>
              <a:buFont typeface="Wingdings" panose="05000000000000000000" pitchFamily="2" charset="2"/>
              <a:buChar char="§"/>
            </a:pPr>
            <a:r>
              <a:rPr sz="2178"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Recall: We recurse on one of the two  pieces of the array if we don't  immediately find the element we want.</a:t>
            </a:r>
            <a:endParaRPr sz="2178" dirty="0">
              <a:latin typeface="DejaVu Serif" panose="02060603050605020204" pitchFamily="18" charset="0"/>
              <a:ea typeface="DejaVu Serif" panose="02060603050605020204" pitchFamily="18" charset="0"/>
              <a:cs typeface="DejaVu Serif" panose="02060603050605020204" pitchFamily="18" charset="0"/>
            </a:endParaRPr>
          </a:p>
          <a:p>
            <a:pPr marL="351545" marR="3458" indent="-342900">
              <a:lnSpc>
                <a:spcPct val="97300"/>
              </a:lnSpc>
              <a:spcBef>
                <a:spcPts val="888"/>
              </a:spcBef>
              <a:buFont typeface="Wingdings" panose="05000000000000000000" pitchFamily="2" charset="2"/>
              <a:buChar char="§"/>
            </a:pPr>
            <a:r>
              <a:rPr sz="2178"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A good pivot should split the array so  that each piece is some constant fraction  of the size of the array.</a:t>
            </a:r>
            <a:endParaRPr sz="2178" dirty="0">
              <a:latin typeface="DejaVu Serif" panose="02060603050605020204" pitchFamily="18" charset="0"/>
              <a:ea typeface="DejaVu Serif" panose="02060603050605020204" pitchFamily="18" charset="0"/>
              <a:cs typeface="DejaVu Serif" panose="02060603050605020204" pitchFamily="18" charset="0"/>
            </a:endParaRPr>
          </a:p>
        </p:txBody>
      </p:sp>
      <p:sp>
        <p:nvSpPr>
          <p:cNvPr id="7" name="object 7"/>
          <p:cNvSpPr txBox="1"/>
          <p:nvPr/>
        </p:nvSpPr>
        <p:spPr>
          <a:xfrm>
            <a:off x="1095867" y="4038901"/>
            <a:ext cx="6483284" cy="308316"/>
          </a:xfrm>
          <a:prstGeom prst="rect">
            <a:avLst/>
          </a:prstGeom>
        </p:spPr>
        <p:txBody>
          <a:bodyPr vert="horz" wrap="square" lIns="0" tIns="25934" rIns="0" bIns="0" rtlCol="0">
            <a:spAutoFit/>
          </a:bodyPr>
          <a:lstStyle/>
          <a:p>
            <a:pPr marL="8645" marR="3458">
              <a:lnSpc>
                <a:spcPts val="2213"/>
              </a:lnSpc>
              <a:spcBef>
                <a:spcPts val="204"/>
              </a:spcBef>
            </a:pPr>
            <a:r>
              <a:rPr sz="1906"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(Those sizes don't have to be the same.)</a:t>
            </a:r>
            <a:endParaRPr sz="1906" dirty="0">
              <a:latin typeface="DejaVu Serif" panose="02060603050605020204" pitchFamily="18" charset="0"/>
              <a:ea typeface="DejaVu Serif" panose="02060603050605020204" pitchFamily="18" charset="0"/>
              <a:cs typeface="DejaVu Serif" panose="02060603050605020204" pitchFamily="18" charset="0"/>
            </a:endParaRPr>
          </a:p>
        </p:txBody>
      </p:sp>
      <p:sp>
        <p:nvSpPr>
          <p:cNvPr id="8" name="object 8"/>
          <p:cNvSpPr/>
          <p:nvPr/>
        </p:nvSpPr>
        <p:spPr>
          <a:xfrm>
            <a:off x="1762525" y="5046394"/>
            <a:ext cx="5601661" cy="478907"/>
          </a:xfrm>
          <a:custGeom>
            <a:avLst/>
            <a:gdLst/>
            <a:ahLst/>
            <a:cxnLst/>
            <a:rect l="l" t="t" r="r" b="b"/>
            <a:pathLst>
              <a:path w="8229600" h="703579">
                <a:moveTo>
                  <a:pt x="8229600" y="0"/>
                </a:moveTo>
                <a:lnTo>
                  <a:pt x="0" y="0"/>
                </a:lnTo>
                <a:lnTo>
                  <a:pt x="0" y="703579"/>
                </a:lnTo>
                <a:lnTo>
                  <a:pt x="8229600" y="703579"/>
                </a:lnTo>
                <a:lnTo>
                  <a:pt x="8229600" y="0"/>
                </a:lnTo>
                <a:close/>
              </a:path>
            </a:pathLst>
          </a:custGeom>
          <a:solidFill>
            <a:srgbClr val="99CCFF"/>
          </a:solidFill>
        </p:spPr>
        <p:txBody>
          <a:bodyPr wrap="square" lIns="0" tIns="0" rIns="0" bIns="0" rtlCol="0"/>
          <a:lstStyle/>
          <a:p>
            <a:endParaRPr sz="1226"/>
          </a:p>
        </p:txBody>
      </p:sp>
      <p:sp>
        <p:nvSpPr>
          <p:cNvPr id="9" name="object 9"/>
          <p:cNvSpPr/>
          <p:nvPr/>
        </p:nvSpPr>
        <p:spPr>
          <a:xfrm>
            <a:off x="1762525" y="5046394"/>
            <a:ext cx="5601661" cy="478907"/>
          </a:xfrm>
          <a:custGeom>
            <a:avLst/>
            <a:gdLst/>
            <a:ahLst/>
            <a:cxnLst/>
            <a:rect l="l" t="t" r="r" b="b"/>
            <a:pathLst>
              <a:path w="8229600" h="703579">
                <a:moveTo>
                  <a:pt x="4114800" y="703579"/>
                </a:moveTo>
                <a:lnTo>
                  <a:pt x="0" y="703579"/>
                </a:lnTo>
                <a:lnTo>
                  <a:pt x="0" y="0"/>
                </a:lnTo>
                <a:lnTo>
                  <a:pt x="8229600" y="0"/>
                </a:lnTo>
                <a:lnTo>
                  <a:pt x="8229600" y="703579"/>
                </a:lnTo>
                <a:lnTo>
                  <a:pt x="4114800" y="703579"/>
                </a:lnTo>
                <a:close/>
              </a:path>
            </a:pathLst>
          </a:custGeom>
          <a:ln w="3175">
            <a:solidFill>
              <a:srgbClr val="000000"/>
            </a:solidFill>
          </a:ln>
        </p:spPr>
        <p:txBody>
          <a:bodyPr wrap="square" lIns="0" tIns="0" rIns="0" bIns="0" rtlCol="0"/>
          <a:lstStyle/>
          <a:p>
            <a:endParaRPr sz="1226"/>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4483" y="1235017"/>
            <a:ext cx="4067255" cy="469577"/>
          </a:xfrm>
          <a:prstGeom prst="rect">
            <a:avLst/>
          </a:prstGeom>
        </p:spPr>
        <p:txBody>
          <a:bodyPr vert="horz" wrap="square" lIns="0" tIns="8645" rIns="0" bIns="0" rtlCol="0">
            <a:spAutoFit/>
          </a:bodyPr>
          <a:lstStyle/>
          <a:p>
            <a:pPr marL="8645">
              <a:spcBef>
                <a:spcPts val="68"/>
              </a:spcBef>
            </a:pPr>
            <a:r>
              <a:rPr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Finding a Good Pivot</a:t>
            </a:r>
          </a:p>
        </p:txBody>
      </p:sp>
      <p:sp>
        <p:nvSpPr>
          <p:cNvPr id="5" name="object 5"/>
          <p:cNvSpPr txBox="1"/>
          <p:nvPr/>
        </p:nvSpPr>
        <p:spPr>
          <a:xfrm>
            <a:off x="692870" y="2033772"/>
            <a:ext cx="7968006" cy="1754892"/>
          </a:xfrm>
          <a:prstGeom prst="rect">
            <a:avLst/>
          </a:prstGeom>
        </p:spPr>
        <p:txBody>
          <a:bodyPr vert="horz" wrap="square" lIns="0" tIns="27230" rIns="0" bIns="0" rtlCol="0">
            <a:spAutoFit/>
          </a:bodyPr>
          <a:lstStyle/>
          <a:p>
            <a:pPr marL="351545" marR="302139" indent="-342900">
              <a:lnSpc>
                <a:spcPts val="2538"/>
              </a:lnSpc>
              <a:spcBef>
                <a:spcPts val="215"/>
              </a:spcBef>
              <a:buFont typeface="Wingdings" panose="05000000000000000000" pitchFamily="2" charset="2"/>
              <a:buChar char="§"/>
            </a:pPr>
            <a:r>
              <a:rPr sz="2178"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Recall: We recurse on one of the two  pieces of the array if we don't  immediately find the element we want.</a:t>
            </a:r>
            <a:endParaRPr sz="2178" dirty="0">
              <a:latin typeface="DejaVu Serif" panose="02060603050605020204" pitchFamily="18" charset="0"/>
              <a:ea typeface="DejaVu Serif" panose="02060603050605020204" pitchFamily="18" charset="0"/>
              <a:cs typeface="DejaVu Serif" panose="02060603050605020204" pitchFamily="18" charset="0"/>
            </a:endParaRPr>
          </a:p>
          <a:p>
            <a:pPr marL="351545" marR="3458" indent="-342900">
              <a:lnSpc>
                <a:spcPct val="97300"/>
              </a:lnSpc>
              <a:spcBef>
                <a:spcPts val="888"/>
              </a:spcBef>
              <a:buFont typeface="Wingdings" panose="05000000000000000000" pitchFamily="2" charset="2"/>
              <a:buChar char="§"/>
            </a:pPr>
            <a:r>
              <a:rPr sz="2178"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A good pivot should split the array so  that each piece is some constant fraction  of the size of the array.</a:t>
            </a:r>
            <a:endParaRPr sz="2178" dirty="0">
              <a:latin typeface="DejaVu Serif" panose="02060603050605020204" pitchFamily="18" charset="0"/>
              <a:ea typeface="DejaVu Serif" panose="02060603050605020204" pitchFamily="18" charset="0"/>
              <a:cs typeface="DejaVu Serif" panose="02060603050605020204" pitchFamily="18" charset="0"/>
            </a:endParaRPr>
          </a:p>
        </p:txBody>
      </p:sp>
      <p:sp>
        <p:nvSpPr>
          <p:cNvPr id="7" name="object 7"/>
          <p:cNvSpPr txBox="1"/>
          <p:nvPr/>
        </p:nvSpPr>
        <p:spPr>
          <a:xfrm>
            <a:off x="1095867" y="4038901"/>
            <a:ext cx="6483284" cy="308316"/>
          </a:xfrm>
          <a:prstGeom prst="rect">
            <a:avLst/>
          </a:prstGeom>
        </p:spPr>
        <p:txBody>
          <a:bodyPr vert="horz" wrap="square" lIns="0" tIns="25934" rIns="0" bIns="0" rtlCol="0">
            <a:spAutoFit/>
          </a:bodyPr>
          <a:lstStyle/>
          <a:p>
            <a:pPr marL="8645" marR="3458">
              <a:lnSpc>
                <a:spcPts val="2213"/>
              </a:lnSpc>
              <a:spcBef>
                <a:spcPts val="204"/>
              </a:spcBef>
            </a:pPr>
            <a:r>
              <a:rPr sz="1906" dirty="0">
                <a:solidFill>
                  <a:srgbClr val="191919"/>
                </a:solidFill>
                <a:latin typeface="DejaVu Serif" panose="02060603050605020204" pitchFamily="18" charset="0"/>
                <a:ea typeface="DejaVu Serif" panose="02060603050605020204" pitchFamily="18" charset="0"/>
                <a:cs typeface="DejaVu Serif" panose="02060603050605020204" pitchFamily="18" charset="0"/>
              </a:rPr>
              <a:t>(Those sizes don't have to be the same.)</a:t>
            </a:r>
            <a:endParaRPr sz="1906" dirty="0">
              <a:latin typeface="DejaVu Serif" panose="02060603050605020204" pitchFamily="18" charset="0"/>
              <a:ea typeface="DejaVu Serif" panose="02060603050605020204" pitchFamily="18" charset="0"/>
              <a:cs typeface="DejaVu Serif" panose="02060603050605020204" pitchFamily="18" charset="0"/>
            </a:endParaRPr>
          </a:p>
        </p:txBody>
      </p:sp>
      <p:graphicFrame>
        <p:nvGraphicFramePr>
          <p:cNvPr id="10" name="object 8">
            <a:extLst>
              <a:ext uri="{FF2B5EF4-FFF2-40B4-BE49-F238E27FC236}">
                <a16:creationId xmlns:a16="http://schemas.microsoft.com/office/drawing/2014/main" id="{4B310018-B41A-4BB0-A722-2F17A9B4665A}"/>
              </a:ext>
            </a:extLst>
          </p:cNvPr>
          <p:cNvGraphicFramePr>
            <a:graphicFrameLocks noGrp="1"/>
          </p:cNvGraphicFramePr>
          <p:nvPr>
            <p:extLst>
              <p:ext uri="{D42A27DB-BD31-4B8C-83A1-F6EECF244321}">
                <p14:modId xmlns:p14="http://schemas.microsoft.com/office/powerpoint/2010/main" val="717248453"/>
              </p:ext>
            </p:extLst>
          </p:nvPr>
        </p:nvGraphicFramePr>
        <p:xfrm>
          <a:off x="1762525" y="4591691"/>
          <a:ext cx="5601660" cy="1089211"/>
        </p:xfrm>
        <a:graphic>
          <a:graphicData uri="http://schemas.openxmlformats.org/drawingml/2006/table">
            <a:tbl>
              <a:tblPr firstRow="1" bandRow="1">
                <a:tableStyleId>{2D5ABB26-0587-4C30-8999-92F81FD0307C}</a:tableStyleId>
              </a:tblPr>
              <a:tblGrid>
                <a:gridCol w="2800830">
                  <a:extLst>
                    <a:ext uri="{9D8B030D-6E8A-4147-A177-3AD203B41FA5}">
                      <a16:colId xmlns:a16="http://schemas.microsoft.com/office/drawing/2014/main" val="20000"/>
                    </a:ext>
                  </a:extLst>
                </a:gridCol>
                <a:gridCol w="2800830">
                  <a:extLst>
                    <a:ext uri="{9D8B030D-6E8A-4147-A177-3AD203B41FA5}">
                      <a16:colId xmlns:a16="http://schemas.microsoft.com/office/drawing/2014/main" val="20001"/>
                    </a:ext>
                  </a:extLst>
                </a:gridCol>
              </a:tblGrid>
              <a:tr h="454702">
                <a:tc>
                  <a:txBody>
                    <a:bodyPr/>
                    <a:lstStyle/>
                    <a:p>
                      <a:pPr marL="453390">
                        <a:lnSpc>
                          <a:spcPts val="2360"/>
                        </a:lnSpc>
                      </a:pPr>
                      <a:endParaRPr sz="1900" dirty="0">
                        <a:latin typeface="Cambria"/>
                        <a:cs typeface="Cambria"/>
                      </a:endParaRPr>
                    </a:p>
                  </a:txBody>
                  <a:tcPr marL="0" marR="0" marT="0" marB="0">
                    <a:lnR w="38100">
                      <a:solidFill>
                        <a:srgbClr val="000000"/>
                      </a:solidFill>
                      <a:prstDash val="solid"/>
                    </a:lnR>
                    <a:lnB w="317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38100">
                      <a:solidFill>
                        <a:srgbClr val="000000"/>
                      </a:solidFill>
                      <a:prstDash val="solid"/>
                    </a:lnL>
                    <a:lnB w="3175">
                      <a:solidFill>
                        <a:srgbClr val="000000"/>
                      </a:solidFill>
                      <a:prstDash val="solid"/>
                    </a:lnB>
                  </a:tcPr>
                </a:tc>
                <a:extLst>
                  <a:ext uri="{0D108BD9-81ED-4DB2-BD59-A6C34878D82A}">
                    <a16:rowId xmlns:a16="http://schemas.microsoft.com/office/drawing/2014/main" val="10000"/>
                  </a:ext>
                </a:extLst>
              </a:tr>
              <a:tr h="478907">
                <a:tc>
                  <a:txBody>
                    <a:bodyPr/>
                    <a:lstStyle/>
                    <a:p>
                      <a:pPr algn="ctr">
                        <a:lnSpc>
                          <a:spcPct val="100000"/>
                        </a:lnSpc>
                        <a:spcBef>
                          <a:spcPts val="700"/>
                        </a:spcBef>
                      </a:pPr>
                      <a:r>
                        <a:rPr sz="2200" spc="200" dirty="0">
                          <a:solidFill>
                            <a:srgbClr val="191919"/>
                          </a:solidFill>
                          <a:latin typeface="Lucida Sans Unicode"/>
                          <a:cs typeface="Lucida Sans Unicode"/>
                        </a:rPr>
                        <a:t>1 </a:t>
                      </a:r>
                      <a:r>
                        <a:rPr sz="2200" spc="-509" dirty="0">
                          <a:solidFill>
                            <a:srgbClr val="191919"/>
                          </a:solidFill>
                          <a:latin typeface="Lucida Sans Unicode"/>
                          <a:cs typeface="Lucida Sans Unicode"/>
                        </a:rPr>
                        <a:t>/</a:t>
                      </a:r>
                      <a:r>
                        <a:rPr sz="2200" spc="-10" dirty="0">
                          <a:solidFill>
                            <a:srgbClr val="191919"/>
                          </a:solidFill>
                          <a:latin typeface="Lucida Sans Unicode"/>
                          <a:cs typeface="Lucida Sans Unicode"/>
                        </a:rPr>
                        <a:t> </a:t>
                      </a:r>
                      <a:r>
                        <a:rPr sz="2200" spc="200" dirty="0">
                          <a:solidFill>
                            <a:srgbClr val="191919"/>
                          </a:solidFill>
                          <a:latin typeface="Lucida Sans Unicode"/>
                          <a:cs typeface="Lucida Sans Unicode"/>
                        </a:rPr>
                        <a:t>2</a:t>
                      </a:r>
                      <a:endParaRPr sz="2200">
                        <a:latin typeface="Lucida Sans Unicode"/>
                        <a:cs typeface="Lucida Sans Unicode"/>
                      </a:endParaRPr>
                    </a:p>
                  </a:txBody>
                  <a:tcPr marL="0" marR="0" marT="60512" marB="0">
                    <a:lnL w="3175">
                      <a:solidFill>
                        <a:srgbClr val="000000"/>
                      </a:solidFill>
                      <a:prstDash val="solid"/>
                    </a:lnL>
                    <a:lnR w="38100">
                      <a:solidFill>
                        <a:srgbClr val="000000"/>
                      </a:solidFill>
                      <a:prstDash val="solid"/>
                    </a:lnR>
                    <a:lnT w="3175">
                      <a:solidFill>
                        <a:srgbClr val="000000"/>
                      </a:solidFill>
                      <a:prstDash val="solid"/>
                    </a:lnT>
                    <a:lnB w="3175">
                      <a:solidFill>
                        <a:srgbClr val="000000"/>
                      </a:solidFill>
                      <a:prstDash val="solid"/>
                    </a:lnB>
                    <a:solidFill>
                      <a:srgbClr val="FFFF00"/>
                    </a:solidFill>
                  </a:tcPr>
                </a:tc>
                <a:tc>
                  <a:txBody>
                    <a:bodyPr/>
                    <a:lstStyle/>
                    <a:p>
                      <a:pPr algn="ctr">
                        <a:lnSpc>
                          <a:spcPct val="100000"/>
                        </a:lnSpc>
                        <a:spcBef>
                          <a:spcPts val="700"/>
                        </a:spcBef>
                      </a:pPr>
                      <a:r>
                        <a:rPr sz="2200" spc="200" dirty="0">
                          <a:solidFill>
                            <a:srgbClr val="191919"/>
                          </a:solidFill>
                          <a:latin typeface="Lucida Sans Unicode"/>
                          <a:cs typeface="Lucida Sans Unicode"/>
                        </a:rPr>
                        <a:t>1 </a:t>
                      </a:r>
                      <a:r>
                        <a:rPr sz="2200" spc="-509" dirty="0">
                          <a:solidFill>
                            <a:srgbClr val="191919"/>
                          </a:solidFill>
                          <a:latin typeface="Lucida Sans Unicode"/>
                          <a:cs typeface="Lucida Sans Unicode"/>
                        </a:rPr>
                        <a:t>/</a:t>
                      </a:r>
                      <a:r>
                        <a:rPr sz="2200" spc="-10" dirty="0">
                          <a:solidFill>
                            <a:srgbClr val="191919"/>
                          </a:solidFill>
                          <a:latin typeface="Lucida Sans Unicode"/>
                          <a:cs typeface="Lucida Sans Unicode"/>
                        </a:rPr>
                        <a:t> </a:t>
                      </a:r>
                      <a:r>
                        <a:rPr sz="2200" spc="200" dirty="0">
                          <a:solidFill>
                            <a:srgbClr val="191919"/>
                          </a:solidFill>
                          <a:latin typeface="Lucida Sans Unicode"/>
                          <a:cs typeface="Lucida Sans Unicode"/>
                        </a:rPr>
                        <a:t>2</a:t>
                      </a:r>
                      <a:endParaRPr sz="2200">
                        <a:latin typeface="Lucida Sans Unicode"/>
                        <a:cs typeface="Lucida Sans Unicode"/>
                      </a:endParaRPr>
                    </a:p>
                  </a:txBody>
                  <a:tcPr marL="0" marR="0" marT="60512" marB="0">
                    <a:lnL w="38100">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FFFF"/>
                    </a:solidFill>
                  </a:tcPr>
                </a:tc>
                <a:extLst>
                  <a:ext uri="{0D108BD9-81ED-4DB2-BD59-A6C34878D82A}">
                    <a16:rowId xmlns:a16="http://schemas.microsoft.com/office/drawing/2014/main" val="10001"/>
                  </a:ext>
                </a:extLst>
              </a:tr>
              <a:tr h="155602">
                <a:tc>
                  <a:txBody>
                    <a:bodyPr/>
                    <a:lstStyle/>
                    <a:p>
                      <a:pPr>
                        <a:lnSpc>
                          <a:spcPct val="100000"/>
                        </a:lnSpc>
                      </a:pPr>
                      <a:endParaRPr sz="900">
                        <a:latin typeface="Times New Roman"/>
                        <a:cs typeface="Times New Roman"/>
                      </a:endParaRPr>
                    </a:p>
                  </a:txBody>
                  <a:tcPr marL="0" marR="0" marT="0" marB="0">
                    <a:lnR w="38100">
                      <a:solidFill>
                        <a:srgbClr val="000000"/>
                      </a:solidFill>
                      <a:prstDash val="solid"/>
                    </a:lnR>
                    <a:lnT w="3175">
                      <a:solidFill>
                        <a:srgbClr val="000000"/>
                      </a:solidFill>
                      <a:prstDash val="solid"/>
                    </a:lnT>
                  </a:tcPr>
                </a:tc>
                <a:tc>
                  <a:txBody>
                    <a:bodyPr/>
                    <a:lstStyle/>
                    <a:p>
                      <a:pPr>
                        <a:lnSpc>
                          <a:spcPct val="100000"/>
                        </a:lnSpc>
                      </a:pPr>
                      <a:endParaRPr sz="900" dirty="0">
                        <a:latin typeface="Times New Roman"/>
                        <a:cs typeface="Times New Roman"/>
                      </a:endParaRPr>
                    </a:p>
                  </a:txBody>
                  <a:tcPr marL="0" marR="0" marT="0" marB="0">
                    <a:lnL w="38100">
                      <a:solidFill>
                        <a:srgbClr val="000000"/>
                      </a:solidFill>
                      <a:prstDash val="solid"/>
                    </a:lnL>
                    <a:lnT w="3175">
                      <a:solidFill>
                        <a:srgbClr val="000000"/>
                      </a:solidFill>
                      <a:prstDash val="solid"/>
                    </a:lnT>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815412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custDataLst>
              <p:tags r:id="rId1"/>
            </p:custDataLst>
          </p:nvPr>
        </p:nvSpPr>
        <p:spPr>
          <a:xfrm>
            <a:off x="0" y="304800"/>
            <a:ext cx="8229600" cy="1143000"/>
          </a:xfrm>
        </p:spPr>
        <p:txBody>
          <a:bodyPr/>
          <a:lstStyle/>
          <a:p>
            <a:pPr eaLnBrk="1" hangingPunct="1"/>
            <a:r>
              <a:rPr lang="en-US" dirty="0">
                <a:latin typeface="Arial" charset="0"/>
              </a:rPr>
              <a:t>BFPRT Algorithm</a:t>
            </a:r>
          </a:p>
        </p:txBody>
      </p:sp>
      <p:sp>
        <p:nvSpPr>
          <p:cNvPr id="18435" name="Content Placeholder 2"/>
          <p:cNvSpPr>
            <a:spLocks noGrp="1"/>
          </p:cNvSpPr>
          <p:nvPr>
            <p:ph idx="1"/>
            <p:custDataLst>
              <p:tags r:id="rId2"/>
            </p:custDataLst>
          </p:nvPr>
        </p:nvSpPr>
        <p:spPr>
          <a:xfrm>
            <a:off x="457200" y="1600200"/>
            <a:ext cx="8229600" cy="685800"/>
          </a:xfrm>
        </p:spPr>
        <p:txBody>
          <a:bodyPr/>
          <a:lstStyle/>
          <a:p>
            <a:pPr eaLnBrk="1" hangingPunct="1"/>
            <a:r>
              <a:rPr lang="en-US" dirty="0">
                <a:latin typeface="Arial" charset="0"/>
              </a:rPr>
              <a:t>A very clever “choose” algorithm . . . </a:t>
            </a:r>
          </a:p>
        </p:txBody>
      </p:sp>
      <p:sp>
        <p:nvSpPr>
          <p:cNvPr id="18436" name="TextBox 3"/>
          <p:cNvSpPr txBox="1">
            <a:spLocks noChangeArrowheads="1"/>
          </p:cNvSpPr>
          <p:nvPr>
            <p:custDataLst>
              <p:tags r:id="rId3"/>
            </p:custDataLst>
          </p:nvPr>
        </p:nvSpPr>
        <p:spPr bwMode="auto">
          <a:xfrm>
            <a:off x="838200" y="2425700"/>
            <a:ext cx="6159500" cy="138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ヒラギノ角ゴ Pro W3" charset="0"/>
              </a:defRPr>
            </a:lvl1pPr>
            <a:lvl2pPr marL="742950" indent="-285750" eaLnBrk="0" hangingPunct="0">
              <a:defRPr>
                <a:solidFill>
                  <a:schemeClr val="tx1"/>
                </a:solidFill>
                <a:latin typeface="Arial" charset="0"/>
                <a:ea typeface="ヒラギノ角ゴ Pro W3" charset="0"/>
              </a:defRPr>
            </a:lvl2pPr>
            <a:lvl3pPr marL="1143000" indent="-228600" eaLnBrk="0" hangingPunct="0">
              <a:defRPr>
                <a:solidFill>
                  <a:schemeClr val="tx1"/>
                </a:solidFill>
                <a:latin typeface="Arial" charset="0"/>
                <a:ea typeface="ヒラギノ角ゴ Pro W3" charset="0"/>
              </a:defRPr>
            </a:lvl3pPr>
            <a:lvl4pPr marL="1600200" indent="-228600" eaLnBrk="0" hangingPunct="0">
              <a:defRPr>
                <a:solidFill>
                  <a:schemeClr val="tx1"/>
                </a:solidFill>
                <a:latin typeface="Arial" charset="0"/>
                <a:ea typeface="ヒラギノ角ゴ Pro W3" charset="0"/>
              </a:defRPr>
            </a:lvl4pPr>
            <a:lvl5pPr marL="2057400" indent="-228600" eaLnBrk="0" hangingPunct="0">
              <a:defRPr>
                <a:solidFill>
                  <a:schemeClr val="tx1"/>
                </a:solidFill>
                <a:latin typeface="Arial" charset="0"/>
                <a:ea typeface="ヒラギノ角ゴ Pro W3" charset="0"/>
              </a:defRPr>
            </a:lvl5pPr>
            <a:lvl6pPr marL="2514600" indent="-228600" eaLnBrk="0" fontAlgn="base" hangingPunct="0">
              <a:spcBef>
                <a:spcPct val="0"/>
              </a:spcBef>
              <a:spcAft>
                <a:spcPct val="0"/>
              </a:spcAft>
              <a:defRPr>
                <a:solidFill>
                  <a:schemeClr val="tx1"/>
                </a:solidFill>
                <a:latin typeface="Arial" charset="0"/>
                <a:ea typeface="ヒラギノ角ゴ Pro W3" charset="0"/>
              </a:defRPr>
            </a:lvl6pPr>
            <a:lvl7pPr marL="2971800" indent="-228600" eaLnBrk="0" fontAlgn="base" hangingPunct="0">
              <a:spcBef>
                <a:spcPct val="0"/>
              </a:spcBef>
              <a:spcAft>
                <a:spcPct val="0"/>
              </a:spcAft>
              <a:defRPr>
                <a:solidFill>
                  <a:schemeClr val="tx1"/>
                </a:solidFill>
                <a:latin typeface="Arial" charset="0"/>
                <a:ea typeface="ヒラギノ角ゴ Pro W3" charset="0"/>
              </a:defRPr>
            </a:lvl7pPr>
            <a:lvl8pPr marL="3429000" indent="-228600" eaLnBrk="0" fontAlgn="base" hangingPunct="0">
              <a:spcBef>
                <a:spcPct val="0"/>
              </a:spcBef>
              <a:spcAft>
                <a:spcPct val="0"/>
              </a:spcAft>
              <a:defRPr>
                <a:solidFill>
                  <a:schemeClr val="tx1"/>
                </a:solidFill>
                <a:latin typeface="Arial" charset="0"/>
                <a:ea typeface="ヒラギノ角ゴ Pro W3" charset="0"/>
              </a:defRPr>
            </a:lvl8pPr>
            <a:lvl9pPr marL="3886200" indent="-228600" eaLnBrk="0" fontAlgn="base" hangingPunct="0">
              <a:spcBef>
                <a:spcPct val="0"/>
              </a:spcBef>
              <a:spcAft>
                <a:spcPct val="0"/>
              </a:spcAft>
              <a:defRPr>
                <a:solidFill>
                  <a:schemeClr val="tx1"/>
                </a:solidFill>
                <a:latin typeface="Arial" charset="0"/>
                <a:ea typeface="ヒラギノ角ゴ Pro W3"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rial" charset="0"/>
              </a:rPr>
              <a:t>Split into n/5 sets of size 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rial" charset="0"/>
              </a:rPr>
              <a:t>M be the set of medians of these sets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rial" charset="0"/>
              </a:rPr>
              <a:t>Return x = the median of M</a:t>
            </a:r>
          </a:p>
        </p:txBody>
      </p:sp>
      <p:pic>
        <p:nvPicPr>
          <p:cNvPr id="18437" name="Picture 2" descr="http://upload.wikimedia.org/wikipedia/commons/thumb/b/b2/VaughanPratt.JPG/180px-VaughanPratt.JPG">
            <a:hlinkClick r:id="rId10" tooltip="Vaughan Pratt"/>
          </p:cNvPr>
          <p:cNvPicPr>
            <a:picLocks noChangeAspect="1" noChangeArrowheads="1"/>
          </p:cNvPicPr>
          <p:nvPr>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3960812" y="4833938"/>
            <a:ext cx="1184275"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38" name="Picture 4" descr="http://sigact.acm.org/floyd/floyd.png"/>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2389187" y="4853781"/>
            <a:ext cx="1143000" cy="1493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39" name="Picture 6" descr="http://www.ewh.ieee.org/r1/boston/computer/RonRivest.jpg"/>
          <p:cNvPicPr>
            <a:picLocks noChangeAspect="1" noChangeArrowheads="1"/>
          </p:cNvPicPr>
          <p:nvPr>
            <p:custDataLst>
              <p:tags r:id="rId6"/>
            </p:custDataLst>
          </p:nvPr>
        </p:nvPicPr>
        <p:blipFill>
          <a:blip r:embed="rId13">
            <a:extLst>
              <a:ext uri="{28A0092B-C50C-407E-A947-70E740481C1C}">
                <a14:useLocalDpi xmlns:a14="http://schemas.microsoft.com/office/drawing/2010/main" val="0"/>
              </a:ext>
            </a:extLst>
          </a:blip>
          <a:srcRect/>
          <a:stretch>
            <a:fillRect/>
          </a:stretch>
        </p:blipFill>
        <p:spPr bwMode="auto">
          <a:xfrm>
            <a:off x="5573712" y="4772819"/>
            <a:ext cx="1143000" cy="1655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40" name="Picture 8" descr="http://media.codethinked.com/images/posts/12-2007/Manuel_Blum.jpg"/>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a:stretch>
            <a:fillRect/>
          </a:stretch>
        </p:blipFill>
        <p:spPr bwMode="auto">
          <a:xfrm>
            <a:off x="838200" y="4844256"/>
            <a:ext cx="1122362" cy="1512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41" name="Picture 10" descr="http://freekeyboard.net/IMG/gif/Robert_Tarjan.gif"/>
          <p:cNvPicPr>
            <a:picLocks noChangeAspect="1" noChangeArrowheads="1"/>
          </p:cNvPicPr>
          <p:nvPr>
            <p:custDataLst>
              <p:tags r:id="rId8"/>
            </p:custDataLst>
          </p:nvPr>
        </p:nvPicPr>
        <p:blipFill>
          <a:blip r:embed="rId15">
            <a:extLst>
              <a:ext uri="{28A0092B-C50C-407E-A947-70E740481C1C}">
                <a14:useLocalDpi xmlns:a14="http://schemas.microsoft.com/office/drawing/2010/main" val="0"/>
              </a:ext>
            </a:extLst>
          </a:blip>
          <a:srcRect/>
          <a:stretch>
            <a:fillRect/>
          </a:stretch>
        </p:blipFill>
        <p:spPr bwMode="auto">
          <a:xfrm>
            <a:off x="7145337" y="4800600"/>
            <a:ext cx="1160463" cy="16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838200" y="6359984"/>
            <a:ext cx="1143000" cy="400110"/>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ill Sans" charset="0"/>
                <a:ea typeface="ＭＳ Ｐゴシック" charset="0"/>
              </a:rPr>
              <a:t>M. Blum</a:t>
            </a:r>
          </a:p>
        </p:txBody>
      </p:sp>
      <p:sp>
        <p:nvSpPr>
          <p:cNvPr id="11" name="TextBox 10"/>
          <p:cNvSpPr txBox="1"/>
          <p:nvPr/>
        </p:nvSpPr>
        <p:spPr>
          <a:xfrm>
            <a:off x="2376311" y="6351138"/>
            <a:ext cx="1143000" cy="400110"/>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ill Sans" charset="0"/>
                <a:ea typeface="ＭＳ Ｐゴシック" charset="0"/>
              </a:rPr>
              <a:t>R. Floyd</a:t>
            </a:r>
          </a:p>
        </p:txBody>
      </p:sp>
      <p:sp>
        <p:nvSpPr>
          <p:cNvPr id="12" name="TextBox 11"/>
          <p:cNvSpPr txBox="1"/>
          <p:nvPr/>
        </p:nvSpPr>
        <p:spPr>
          <a:xfrm>
            <a:off x="3914422" y="6342292"/>
            <a:ext cx="1143000" cy="400110"/>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ill Sans" charset="0"/>
                <a:ea typeface="ＭＳ Ｐゴシック" charset="0"/>
              </a:rPr>
              <a:t>V. Pratt</a:t>
            </a:r>
          </a:p>
        </p:txBody>
      </p:sp>
      <p:sp>
        <p:nvSpPr>
          <p:cNvPr id="13" name="TextBox 12"/>
          <p:cNvSpPr txBox="1"/>
          <p:nvPr/>
        </p:nvSpPr>
        <p:spPr>
          <a:xfrm>
            <a:off x="5562600" y="6333446"/>
            <a:ext cx="1143000" cy="400110"/>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ill Sans" charset="0"/>
                <a:ea typeface="ＭＳ Ｐゴシック" charset="0"/>
              </a:rPr>
              <a:t>R. </a:t>
            </a:r>
            <a:r>
              <a:rPr kumimoji="0" lang="en-US" sz="2000" b="0" i="0" u="none" strike="noStrike" kern="1200" cap="none" spc="0" normalizeH="0" baseline="0" noProof="0" dirty="0" err="1">
                <a:ln>
                  <a:noFill/>
                </a:ln>
                <a:solidFill>
                  <a:prstClr val="black"/>
                </a:solidFill>
                <a:effectLst/>
                <a:uLnTx/>
                <a:uFillTx/>
                <a:latin typeface="Gill Sans" charset="0"/>
                <a:ea typeface="ＭＳ Ｐゴシック" charset="0"/>
              </a:rPr>
              <a:t>Rivest</a:t>
            </a:r>
            <a:endParaRPr kumimoji="0" lang="en-US" sz="2000" b="0" i="0" u="none" strike="noStrike" kern="1200" cap="none" spc="0" normalizeH="0" baseline="0" noProof="0" dirty="0">
              <a:ln>
                <a:noFill/>
              </a:ln>
              <a:solidFill>
                <a:prstClr val="black"/>
              </a:solidFill>
              <a:effectLst/>
              <a:uLnTx/>
              <a:uFillTx/>
              <a:latin typeface="Gill Sans" charset="0"/>
              <a:ea typeface="ＭＳ Ｐゴシック" charset="0"/>
            </a:endParaRPr>
          </a:p>
        </p:txBody>
      </p:sp>
      <p:sp>
        <p:nvSpPr>
          <p:cNvPr id="14" name="TextBox 13"/>
          <p:cNvSpPr txBox="1"/>
          <p:nvPr/>
        </p:nvSpPr>
        <p:spPr>
          <a:xfrm>
            <a:off x="7162800" y="6324600"/>
            <a:ext cx="1143000" cy="400110"/>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ill Sans" charset="0"/>
                <a:ea typeface="ＭＳ Ｐゴシック" charset="0"/>
              </a:rPr>
              <a:t>R. </a:t>
            </a:r>
            <a:r>
              <a:rPr kumimoji="0" lang="en-US" sz="2000" b="0" i="0" u="none" strike="noStrike" kern="1200" cap="none" spc="0" normalizeH="0" baseline="0" noProof="0" dirty="0" err="1">
                <a:ln>
                  <a:noFill/>
                </a:ln>
                <a:solidFill>
                  <a:prstClr val="black"/>
                </a:solidFill>
                <a:effectLst/>
                <a:uLnTx/>
                <a:uFillTx/>
                <a:latin typeface="Gill Sans" charset="0"/>
                <a:ea typeface="ＭＳ Ｐゴシック" charset="0"/>
              </a:rPr>
              <a:t>Tarjan</a:t>
            </a:r>
            <a:endParaRPr kumimoji="0" lang="en-US" sz="2000" b="0" i="0" u="none" strike="noStrike" kern="1200" cap="none" spc="0" normalizeH="0" baseline="0" noProof="0" dirty="0">
              <a:ln>
                <a:noFill/>
              </a:ln>
              <a:solidFill>
                <a:prstClr val="black"/>
              </a:solidFill>
              <a:effectLst/>
              <a:uLnTx/>
              <a:uFillTx/>
              <a:latin typeface="Gill Sans" charset="0"/>
              <a:ea typeface="ＭＳ Ｐゴシック" charset="0"/>
            </a:endParaRPr>
          </a:p>
        </p:txBody>
      </p:sp>
    </p:spTree>
    <p:extLst>
      <p:ext uri="{BB962C8B-B14F-4D97-AF65-F5344CB8AC3E}">
        <p14:creationId xmlns:p14="http://schemas.microsoft.com/office/powerpoint/2010/main" val="169668465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custDataLst>
              <p:tags r:id="rId1"/>
            </p:custDataLst>
          </p:nvPr>
        </p:nvSpPr>
        <p:spPr/>
        <p:txBody>
          <a:bodyPr/>
          <a:lstStyle/>
          <a:p>
            <a:pPr eaLnBrk="1" hangingPunct="1"/>
            <a:r>
              <a:rPr lang="en-US">
                <a:latin typeface="Arial" charset="0"/>
              </a:rPr>
              <a:t>BFPRT runtime</a:t>
            </a:r>
          </a:p>
        </p:txBody>
      </p:sp>
      <p:sp>
        <p:nvSpPr>
          <p:cNvPr id="6" name="Content Placeholder 2"/>
          <p:cNvSpPr txBox="1">
            <a:spLocks/>
          </p:cNvSpPr>
          <p:nvPr>
            <p:custDataLst>
              <p:tags r:id="rId2"/>
            </p:custDataLst>
          </p:nvPr>
        </p:nvSpPr>
        <p:spPr>
          <a:xfrm>
            <a:off x="457200" y="1600200"/>
            <a:ext cx="8229600" cy="4525963"/>
          </a:xfrm>
          <a:prstGeom prst="rect">
            <a:avLst/>
          </a:prstGeom>
        </p:spPr>
        <p:txBody>
          <a:bodyPr/>
          <a:lstStyle/>
          <a:p>
            <a:pPr>
              <a:defRPr/>
            </a:pPr>
            <a:r>
              <a:rPr lang="en-US" sz="3200" dirty="0">
                <a:ea typeface="+mn-ea"/>
              </a:rPr>
              <a:t>Split into n/5 sets of size 5</a:t>
            </a:r>
          </a:p>
          <a:p>
            <a:pPr>
              <a:defRPr/>
            </a:pPr>
            <a:r>
              <a:rPr lang="en-US" sz="3200" dirty="0">
                <a:ea typeface="+mn-ea"/>
              </a:rPr>
              <a:t>Let M be the set of medians of these sets</a:t>
            </a:r>
          </a:p>
          <a:p>
            <a:pPr>
              <a:defRPr/>
            </a:pPr>
            <a:r>
              <a:rPr lang="en-US" sz="3200" dirty="0">
                <a:ea typeface="+mn-ea"/>
              </a:rPr>
              <a:t>Choose x to be the median of M</a:t>
            </a:r>
          </a:p>
          <a:p>
            <a:pPr>
              <a:defRPr/>
            </a:pPr>
            <a:r>
              <a:rPr lang="en-US" sz="3200" dirty="0">
                <a:ea typeface="+mn-ea"/>
              </a:rPr>
              <a:t>Construct S</a:t>
            </a:r>
            <a:r>
              <a:rPr lang="en-US" sz="3200" baseline="-25000" dirty="0">
                <a:ea typeface="+mn-ea"/>
              </a:rPr>
              <a:t>1</a:t>
            </a:r>
            <a:r>
              <a:rPr lang="en-US" sz="3200" dirty="0">
                <a:ea typeface="+mn-ea"/>
              </a:rPr>
              <a:t> , S</a:t>
            </a:r>
            <a:r>
              <a:rPr lang="en-US" sz="3200" baseline="-25000" dirty="0">
                <a:ea typeface="+mn-ea"/>
              </a:rPr>
              <a:t>2</a:t>
            </a:r>
            <a:r>
              <a:rPr lang="en-US" sz="3200" dirty="0">
                <a:ea typeface="+mn-ea"/>
              </a:rPr>
              <a:t> and S</a:t>
            </a:r>
            <a:r>
              <a:rPr lang="en-US" sz="3200" baseline="-25000" dirty="0">
                <a:ea typeface="+mn-ea"/>
              </a:rPr>
              <a:t>3</a:t>
            </a:r>
            <a:r>
              <a:rPr lang="en-US" sz="3200" dirty="0">
                <a:ea typeface="+mn-ea"/>
              </a:rPr>
              <a:t> as above</a:t>
            </a:r>
          </a:p>
          <a:p>
            <a:pPr>
              <a:defRPr/>
            </a:pPr>
            <a:r>
              <a:rPr lang="en-US" sz="3200" dirty="0">
                <a:ea typeface="+mn-ea"/>
              </a:rPr>
              <a:t>Recursive call in S</a:t>
            </a:r>
            <a:r>
              <a:rPr lang="en-US" sz="3200" baseline="-25000" dirty="0">
                <a:ea typeface="+mn-ea"/>
              </a:rPr>
              <a:t>1</a:t>
            </a:r>
            <a:r>
              <a:rPr lang="en-US" sz="3200" dirty="0">
                <a:ea typeface="+mn-ea"/>
              </a:rPr>
              <a:t> or S</a:t>
            </a:r>
            <a:r>
              <a:rPr lang="en-US" sz="3200" baseline="-25000" dirty="0">
                <a:ea typeface="+mn-ea"/>
              </a:rPr>
              <a:t>3</a:t>
            </a:r>
          </a:p>
          <a:p>
            <a:pPr marL="342900" indent="-342900">
              <a:spcBef>
                <a:spcPct val="20000"/>
              </a:spcBef>
              <a:defRPr/>
            </a:pPr>
            <a:endParaRPr lang="en-US" sz="3200" kern="0" dirty="0">
              <a:ea typeface="+mn-ea"/>
            </a:endParaRPr>
          </a:p>
          <a:p>
            <a:pPr marL="342900" indent="-342900">
              <a:spcBef>
                <a:spcPct val="20000"/>
              </a:spcBef>
              <a:defRPr/>
            </a:pPr>
            <a:r>
              <a:rPr lang="en-US" sz="3200" kern="0" dirty="0">
                <a:latin typeface="+mn-lt"/>
                <a:ea typeface="+mn-ea"/>
              </a:rPr>
              <a:t>To show: </a:t>
            </a:r>
            <a:r>
              <a:rPr lang="en-US" sz="3200" kern="0" dirty="0"/>
              <a:t>|S</a:t>
            </a:r>
            <a:r>
              <a:rPr lang="en-US" sz="3200" kern="0" baseline="-25000" dirty="0"/>
              <a:t>1</a:t>
            </a:r>
            <a:r>
              <a:rPr lang="en-US" sz="3200" kern="0" dirty="0"/>
              <a:t>| &lt; 3n/4, |S</a:t>
            </a:r>
            <a:r>
              <a:rPr lang="en-US" sz="3200" kern="0" baseline="-25000" dirty="0"/>
              <a:t>3</a:t>
            </a:r>
            <a:r>
              <a:rPr lang="en-US" sz="3200" kern="0" dirty="0"/>
              <a:t>| &lt; 3n/4</a:t>
            </a:r>
          </a:p>
          <a:p>
            <a:pPr marL="342900" indent="-342900">
              <a:spcBef>
                <a:spcPct val="20000"/>
              </a:spcBef>
              <a:defRPr/>
            </a:pPr>
            <a:endParaRPr lang="en-US" sz="3200" kern="0" dirty="0"/>
          </a:p>
          <a:p>
            <a:pPr marL="342900" indent="-342900">
              <a:spcBef>
                <a:spcPct val="20000"/>
              </a:spcBef>
              <a:defRPr/>
            </a:pPr>
            <a:r>
              <a:rPr lang="en-US" sz="3200" kern="0" dirty="0">
                <a:latin typeface="+mn-lt"/>
                <a:ea typeface="+mn-ea"/>
              </a:rPr>
              <a:t>n/5 + 3n/4 = 0.95n ⇒ O(n), worst case</a:t>
            </a:r>
          </a:p>
          <a:p>
            <a:pPr marL="342900" indent="-342900">
              <a:spcBef>
                <a:spcPct val="20000"/>
              </a:spcBef>
              <a:defRPr/>
            </a:pPr>
            <a:endParaRPr lang="en-US" sz="3200" kern="0" dirty="0">
              <a:latin typeface="+mn-lt"/>
              <a:ea typeface="+mn-ea"/>
            </a:endParaRPr>
          </a:p>
          <a:p>
            <a:pPr marL="342900" indent="-342900">
              <a:spcBef>
                <a:spcPct val="20000"/>
              </a:spcBef>
              <a:buFontTx/>
              <a:buChar char="•"/>
              <a:defRPr/>
            </a:pPr>
            <a:endParaRPr lang="en-US" sz="3200" kern="0" dirty="0">
              <a:latin typeface="+mn-lt"/>
              <a:ea typeface="+mn-ea"/>
            </a:endParaRPr>
          </a:p>
        </p:txBody>
      </p:sp>
    </p:spTree>
    <p:extLst>
      <p:ext uri="{BB962C8B-B14F-4D97-AF65-F5344CB8AC3E}">
        <p14:creationId xmlns:p14="http://schemas.microsoft.com/office/powerpoint/2010/main" val="3561069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7732" y="1235017"/>
            <a:ext cx="5459026" cy="469625"/>
          </a:xfrm>
          <a:prstGeom prst="rect">
            <a:avLst/>
          </a:prstGeom>
        </p:spPr>
        <p:txBody>
          <a:bodyPr vert="horz" wrap="square" lIns="0" tIns="8645" rIns="0" bIns="0" rtlCol="0">
            <a:spAutoFit/>
          </a:bodyPr>
          <a:lstStyle/>
          <a:p>
            <a:pPr marL="8645">
              <a:spcBef>
                <a:spcPts val="68"/>
              </a:spcBef>
            </a:pPr>
            <a:r>
              <a:rPr sz="2995" spc="272" dirty="0">
                <a:latin typeface="Cambria"/>
                <a:cs typeface="Cambria"/>
              </a:rPr>
              <a:t>Finding </a:t>
            </a:r>
            <a:r>
              <a:rPr sz="2995" spc="255" dirty="0">
                <a:latin typeface="Cambria"/>
                <a:cs typeface="Cambria"/>
              </a:rPr>
              <a:t>the </a:t>
            </a:r>
            <a:r>
              <a:rPr sz="2995" spc="323" dirty="0">
                <a:latin typeface="Cambria"/>
                <a:cs typeface="Cambria"/>
              </a:rPr>
              <a:t>Maximum</a:t>
            </a:r>
            <a:r>
              <a:rPr sz="2995" spc="296" dirty="0">
                <a:latin typeface="Cambria"/>
                <a:cs typeface="Cambria"/>
              </a:rPr>
              <a:t> </a:t>
            </a:r>
            <a:r>
              <a:rPr sz="2995" spc="221" dirty="0">
                <a:latin typeface="Cambria"/>
                <a:cs typeface="Cambria"/>
              </a:rPr>
              <a:t>Value</a:t>
            </a:r>
            <a:endParaRPr sz="2995">
              <a:latin typeface="Cambria"/>
              <a:cs typeface="Cambria"/>
            </a:endParaRPr>
          </a:p>
        </p:txBody>
      </p:sp>
      <p:sp>
        <p:nvSpPr>
          <p:cNvPr id="3" name="object 3"/>
          <p:cNvSpPr txBox="1"/>
          <p:nvPr/>
        </p:nvSpPr>
        <p:spPr>
          <a:xfrm>
            <a:off x="5398418" y="4417416"/>
            <a:ext cx="277490" cy="282129"/>
          </a:xfrm>
          <a:prstGeom prst="rect">
            <a:avLst/>
          </a:prstGeom>
        </p:spPr>
        <p:txBody>
          <a:bodyPr vert="horz" wrap="square" lIns="0" tIns="0" rIns="0" bIns="0" rtlCol="0">
            <a:spAutoFit/>
          </a:bodyPr>
          <a:lstStyle/>
          <a:p>
            <a:pPr defTabSz="622432">
              <a:lnSpc>
                <a:spcPts val="2178"/>
              </a:lnSpc>
            </a:pPr>
            <a:r>
              <a:rPr sz="2178" b="1" spc="4" dirty="0">
                <a:solidFill>
                  <a:srgbClr val="191919"/>
                </a:solidFill>
                <a:latin typeface="Times New Roman"/>
                <a:cs typeface="Times New Roman"/>
              </a:rPr>
              <a:t>1</a:t>
            </a:r>
            <a:r>
              <a:rPr sz="2178" b="1" dirty="0">
                <a:solidFill>
                  <a:srgbClr val="191919"/>
                </a:solidFill>
                <a:latin typeface="Times New Roman"/>
                <a:cs typeface="Times New Roman"/>
              </a:rPr>
              <a:t>1</a:t>
            </a:r>
            <a:endParaRPr sz="2178">
              <a:solidFill>
                <a:prstClr val="black"/>
              </a:solidFill>
              <a:latin typeface="Times New Roman"/>
              <a:cs typeface="Times New Roman"/>
            </a:endParaRPr>
          </a:p>
        </p:txBody>
      </p:sp>
      <p:graphicFrame>
        <p:nvGraphicFramePr>
          <p:cNvPr id="4" name="object 4"/>
          <p:cNvGraphicFramePr>
            <a:graphicFrameLocks noGrp="1"/>
          </p:cNvGraphicFramePr>
          <p:nvPr/>
        </p:nvGraphicFramePr>
        <p:xfrm>
          <a:off x="1289669" y="4398918"/>
          <a:ext cx="6548237"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10615">
                  <a:extLst>
                    <a:ext uri="{9D8B030D-6E8A-4147-A177-3AD203B41FA5}">
                      <a16:colId xmlns:a16="http://schemas.microsoft.com/office/drawing/2014/main" val="20001"/>
                    </a:ext>
                  </a:extLst>
                </a:gridCol>
                <a:gridCol w="408023">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gridCol w="408887">
                  <a:extLst>
                    <a:ext uri="{9D8B030D-6E8A-4147-A177-3AD203B41FA5}">
                      <a16:colId xmlns:a16="http://schemas.microsoft.com/office/drawing/2014/main" val="20004"/>
                    </a:ext>
                  </a:extLst>
                </a:gridCol>
                <a:gridCol w="409751">
                  <a:extLst>
                    <a:ext uri="{9D8B030D-6E8A-4147-A177-3AD203B41FA5}">
                      <a16:colId xmlns:a16="http://schemas.microsoft.com/office/drawing/2014/main" val="20005"/>
                    </a:ext>
                  </a:extLst>
                </a:gridCol>
                <a:gridCol w="408022">
                  <a:extLst>
                    <a:ext uri="{9D8B030D-6E8A-4147-A177-3AD203B41FA5}">
                      <a16:colId xmlns:a16="http://schemas.microsoft.com/office/drawing/2014/main" val="20006"/>
                    </a:ext>
                  </a:extLst>
                </a:gridCol>
                <a:gridCol w="410615">
                  <a:extLst>
                    <a:ext uri="{9D8B030D-6E8A-4147-A177-3AD203B41FA5}">
                      <a16:colId xmlns:a16="http://schemas.microsoft.com/office/drawing/2014/main" val="20007"/>
                    </a:ext>
                  </a:extLst>
                </a:gridCol>
                <a:gridCol w="408022">
                  <a:extLst>
                    <a:ext uri="{9D8B030D-6E8A-4147-A177-3AD203B41FA5}">
                      <a16:colId xmlns:a16="http://schemas.microsoft.com/office/drawing/2014/main" val="20008"/>
                    </a:ext>
                  </a:extLst>
                </a:gridCol>
                <a:gridCol w="410615">
                  <a:extLst>
                    <a:ext uri="{9D8B030D-6E8A-4147-A177-3AD203B41FA5}">
                      <a16:colId xmlns:a16="http://schemas.microsoft.com/office/drawing/2014/main" val="20009"/>
                    </a:ext>
                  </a:extLst>
                </a:gridCol>
                <a:gridCol w="408023">
                  <a:extLst>
                    <a:ext uri="{9D8B030D-6E8A-4147-A177-3AD203B41FA5}">
                      <a16:colId xmlns:a16="http://schemas.microsoft.com/office/drawing/2014/main" val="20010"/>
                    </a:ext>
                  </a:extLst>
                </a:gridCol>
                <a:gridCol w="410615">
                  <a:extLst>
                    <a:ext uri="{9D8B030D-6E8A-4147-A177-3AD203B41FA5}">
                      <a16:colId xmlns:a16="http://schemas.microsoft.com/office/drawing/2014/main" val="20011"/>
                    </a:ext>
                  </a:extLst>
                </a:gridCol>
                <a:gridCol w="408023">
                  <a:extLst>
                    <a:ext uri="{9D8B030D-6E8A-4147-A177-3AD203B41FA5}">
                      <a16:colId xmlns:a16="http://schemas.microsoft.com/office/drawing/2014/main" val="20012"/>
                    </a:ext>
                  </a:extLst>
                </a:gridCol>
                <a:gridCol w="409751">
                  <a:extLst>
                    <a:ext uri="{9D8B030D-6E8A-4147-A177-3AD203B41FA5}">
                      <a16:colId xmlns:a16="http://schemas.microsoft.com/office/drawing/2014/main" val="20013"/>
                    </a:ext>
                  </a:extLst>
                </a:gridCol>
                <a:gridCol w="408886">
                  <a:extLst>
                    <a:ext uri="{9D8B030D-6E8A-4147-A177-3AD203B41FA5}">
                      <a16:colId xmlns:a16="http://schemas.microsoft.com/office/drawing/2014/main" val="20014"/>
                    </a:ext>
                  </a:extLst>
                </a:gridCol>
                <a:gridCol w="410615">
                  <a:extLst>
                    <a:ext uri="{9D8B030D-6E8A-4147-A177-3AD203B41FA5}">
                      <a16:colId xmlns:a16="http://schemas.microsoft.com/office/drawing/2014/main" val="20015"/>
                    </a:ext>
                  </a:extLst>
                </a:gridCol>
              </a:tblGrid>
              <a:tr h="314801">
                <a:tc>
                  <a:txBody>
                    <a:bodyPr/>
                    <a:lstStyle/>
                    <a:p>
                      <a:pPr marL="197485">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5</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6</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10"/>
                        </a:lnSpc>
                      </a:pPr>
                      <a:r>
                        <a:rPr sz="2200" b="1" dirty="0">
                          <a:solidFill>
                            <a:srgbClr val="191919"/>
                          </a:solidFill>
                          <a:latin typeface="Times New Roman"/>
                          <a:cs typeface="Times New Roman"/>
                        </a:rPr>
                        <a:t>7</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00"/>
                        </a:lnSpc>
                      </a:pPr>
                      <a:r>
                        <a:rPr sz="2200" b="1" dirty="0">
                          <a:solidFill>
                            <a:srgbClr val="191919"/>
                          </a:solidFill>
                          <a:latin typeface="Times New Roman"/>
                          <a:cs typeface="Times New Roman"/>
                        </a:rPr>
                        <a:t>13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00"/>
                        </a:lnSpc>
                      </a:pPr>
                      <a:r>
                        <a:rPr sz="2200" b="1" dirty="0">
                          <a:solidFill>
                            <a:srgbClr val="191919"/>
                          </a:solidFill>
                          <a:latin typeface="Times New Roman"/>
                          <a:cs typeface="Times New Roman"/>
                        </a:rPr>
                        <a:t>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5" name="object 5"/>
          <p:cNvGraphicFramePr>
            <a:graphicFrameLocks noGrp="1"/>
          </p:cNvGraphicFramePr>
          <p:nvPr/>
        </p:nvGraphicFramePr>
        <p:xfrm>
          <a:off x="2901011" y="3812818"/>
          <a:ext cx="3274551"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09751">
                  <a:extLst>
                    <a:ext uri="{9D8B030D-6E8A-4147-A177-3AD203B41FA5}">
                      <a16:colId xmlns:a16="http://schemas.microsoft.com/office/drawing/2014/main" val="20001"/>
                    </a:ext>
                  </a:extLst>
                </a:gridCol>
                <a:gridCol w="410615">
                  <a:extLst>
                    <a:ext uri="{9D8B030D-6E8A-4147-A177-3AD203B41FA5}">
                      <a16:colId xmlns:a16="http://schemas.microsoft.com/office/drawing/2014/main" val="20002"/>
                    </a:ext>
                  </a:extLst>
                </a:gridCol>
                <a:gridCol w="408023">
                  <a:extLst>
                    <a:ext uri="{9D8B030D-6E8A-4147-A177-3AD203B41FA5}">
                      <a16:colId xmlns:a16="http://schemas.microsoft.com/office/drawing/2014/main" val="20003"/>
                    </a:ext>
                  </a:extLst>
                </a:gridCol>
                <a:gridCol w="410615">
                  <a:extLst>
                    <a:ext uri="{9D8B030D-6E8A-4147-A177-3AD203B41FA5}">
                      <a16:colId xmlns:a16="http://schemas.microsoft.com/office/drawing/2014/main" val="20004"/>
                    </a:ext>
                  </a:extLst>
                </a:gridCol>
                <a:gridCol w="408022">
                  <a:extLst>
                    <a:ext uri="{9D8B030D-6E8A-4147-A177-3AD203B41FA5}">
                      <a16:colId xmlns:a16="http://schemas.microsoft.com/office/drawing/2014/main" val="20005"/>
                    </a:ext>
                  </a:extLst>
                </a:gridCol>
                <a:gridCol w="409751">
                  <a:extLst>
                    <a:ext uri="{9D8B030D-6E8A-4147-A177-3AD203B41FA5}">
                      <a16:colId xmlns:a16="http://schemas.microsoft.com/office/drawing/2014/main" val="20006"/>
                    </a:ext>
                  </a:extLst>
                </a:gridCol>
                <a:gridCol w="409751">
                  <a:extLst>
                    <a:ext uri="{9D8B030D-6E8A-4147-A177-3AD203B41FA5}">
                      <a16:colId xmlns:a16="http://schemas.microsoft.com/office/drawing/2014/main" val="20007"/>
                    </a:ext>
                  </a:extLst>
                </a:gridCol>
              </a:tblGrid>
              <a:tr h="314801">
                <a:tc>
                  <a:txBody>
                    <a:bodyPr/>
                    <a:lstStyle/>
                    <a:p>
                      <a:pPr marL="198120">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715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6" name="object 6"/>
          <p:cNvGraphicFramePr>
            <a:graphicFrameLocks noGrp="1"/>
          </p:cNvGraphicFramePr>
          <p:nvPr/>
        </p:nvGraphicFramePr>
        <p:xfrm>
          <a:off x="3696309" y="3189547"/>
          <a:ext cx="1636411" cy="398907"/>
        </p:xfrm>
        <a:graphic>
          <a:graphicData uri="http://schemas.openxmlformats.org/drawingml/2006/table">
            <a:tbl>
              <a:tblPr firstRow="1" bandRow="1">
                <a:tableStyleId>{2D5ABB26-0587-4C30-8999-92F81FD0307C}</a:tableStyleId>
              </a:tblPr>
              <a:tblGrid>
                <a:gridCol w="409751">
                  <a:extLst>
                    <a:ext uri="{9D8B030D-6E8A-4147-A177-3AD203B41FA5}">
                      <a16:colId xmlns:a16="http://schemas.microsoft.com/office/drawing/2014/main" val="20000"/>
                    </a:ext>
                  </a:extLst>
                </a:gridCol>
                <a:gridCol w="408023">
                  <a:extLst>
                    <a:ext uri="{9D8B030D-6E8A-4147-A177-3AD203B41FA5}">
                      <a16:colId xmlns:a16="http://schemas.microsoft.com/office/drawing/2014/main" val="20001"/>
                    </a:ext>
                  </a:extLst>
                </a:gridCol>
                <a:gridCol w="408886">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tblGrid>
              <a:tr h="314801">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
        <p:nvSpPr>
          <p:cNvPr id="7" name="object 7"/>
          <p:cNvSpPr txBox="1"/>
          <p:nvPr/>
        </p:nvSpPr>
        <p:spPr>
          <a:xfrm>
            <a:off x="4096550" y="2568869"/>
            <a:ext cx="408023" cy="307777"/>
          </a:xfrm>
          <a:prstGeom prst="rect">
            <a:avLst/>
          </a:prstGeom>
          <a:solidFill>
            <a:srgbClr val="99CCFF"/>
          </a:solidFill>
          <a:ln w="3175">
            <a:solidFill>
              <a:srgbClr val="000000"/>
            </a:solidFill>
          </a:ln>
        </p:spPr>
        <p:txBody>
          <a:bodyPr vert="horz" wrap="square" lIns="0" tIns="0" rIns="0" bIns="0" rtlCol="0">
            <a:spAutoFit/>
          </a:bodyPr>
          <a:lstStyle/>
          <a:p>
            <a:pPr marL="64837" defTabSz="622432">
              <a:lnSpc>
                <a:spcPts val="2390"/>
              </a:lnSpc>
            </a:pPr>
            <a:r>
              <a:rPr sz="2178" b="1" dirty="0">
                <a:solidFill>
                  <a:srgbClr val="191919"/>
                </a:solidFill>
                <a:latin typeface="Times New Roman"/>
                <a:cs typeface="Times New Roman"/>
              </a:rPr>
              <a:t>12</a:t>
            </a:r>
            <a:endParaRPr sz="2178">
              <a:solidFill>
                <a:prstClr val="black"/>
              </a:solidFill>
              <a:latin typeface="Times New Roman"/>
              <a:cs typeface="Times New Roman"/>
            </a:endParaRPr>
          </a:p>
        </p:txBody>
      </p:sp>
      <p:sp>
        <p:nvSpPr>
          <p:cNvPr id="8" name="object 8"/>
          <p:cNvSpPr txBox="1"/>
          <p:nvPr/>
        </p:nvSpPr>
        <p:spPr>
          <a:xfrm>
            <a:off x="4504573" y="2568869"/>
            <a:ext cx="410615" cy="307777"/>
          </a:xfrm>
          <a:prstGeom prst="rect">
            <a:avLst/>
          </a:prstGeom>
          <a:solidFill>
            <a:srgbClr val="99CCFF"/>
          </a:solidFill>
          <a:ln w="3175">
            <a:solidFill>
              <a:srgbClr val="000000"/>
            </a:solidFill>
          </a:ln>
        </p:spPr>
        <p:txBody>
          <a:bodyPr vert="horz" wrap="square" lIns="0" tIns="0" rIns="0" bIns="0" rtlCol="0">
            <a:spAutoFit/>
          </a:bodyPr>
          <a:lstStyle/>
          <a:p>
            <a:pPr marL="66134" defTabSz="622432">
              <a:lnSpc>
                <a:spcPts val="2390"/>
              </a:lnSpc>
            </a:pPr>
            <a:r>
              <a:rPr sz="2178" b="1" dirty="0">
                <a:solidFill>
                  <a:srgbClr val="191919"/>
                </a:solidFill>
                <a:latin typeface="Times New Roman"/>
                <a:cs typeface="Times New Roman"/>
              </a:rPr>
              <a:t>14</a:t>
            </a:r>
            <a:endParaRPr sz="2178">
              <a:solidFill>
                <a:prstClr val="black"/>
              </a:solidFill>
              <a:latin typeface="Times New Roman"/>
              <a:cs typeface="Times New Roman"/>
            </a:endParaRPr>
          </a:p>
        </p:txBody>
      </p:sp>
      <p:sp>
        <p:nvSpPr>
          <p:cNvPr id="9" name="object 9"/>
          <p:cNvSpPr txBox="1"/>
          <p:nvPr/>
        </p:nvSpPr>
        <p:spPr>
          <a:xfrm>
            <a:off x="4308343" y="1946463"/>
            <a:ext cx="410615" cy="307777"/>
          </a:xfrm>
          <a:prstGeom prst="rect">
            <a:avLst/>
          </a:prstGeom>
          <a:solidFill>
            <a:srgbClr val="99CCFF"/>
          </a:solidFill>
          <a:ln w="3175">
            <a:solidFill>
              <a:srgbClr val="000000"/>
            </a:solidFill>
          </a:ln>
        </p:spPr>
        <p:txBody>
          <a:bodyPr vert="horz" wrap="square" lIns="0" tIns="0" rIns="0" bIns="0" rtlCol="0">
            <a:spAutoFit/>
          </a:bodyPr>
          <a:lstStyle/>
          <a:p>
            <a:pPr marL="66134" defTabSz="622432">
              <a:lnSpc>
                <a:spcPts val="2390"/>
              </a:lnSpc>
            </a:pPr>
            <a:r>
              <a:rPr sz="2178" b="1" dirty="0">
                <a:solidFill>
                  <a:srgbClr val="191919"/>
                </a:solidFill>
                <a:latin typeface="Times New Roman"/>
                <a:cs typeface="Times New Roman"/>
              </a:rPr>
              <a:t>14</a:t>
            </a:r>
            <a:endParaRPr sz="2178">
              <a:solidFill>
                <a:prstClr val="black"/>
              </a:solidFill>
              <a:latin typeface="Times New Roman"/>
              <a:cs typeface="Times New Roman"/>
            </a:endParaRPr>
          </a:p>
        </p:txBody>
      </p:sp>
      <p:sp>
        <p:nvSpPr>
          <p:cNvPr id="10" name="object 10"/>
          <p:cNvSpPr/>
          <p:nvPr/>
        </p:nvSpPr>
        <p:spPr>
          <a:xfrm>
            <a:off x="4300562" y="2258530"/>
            <a:ext cx="213520" cy="310339"/>
          </a:xfrm>
          <a:custGeom>
            <a:avLst/>
            <a:gdLst/>
            <a:ahLst/>
            <a:cxnLst/>
            <a:rect l="l" t="t" r="r" b="b"/>
            <a:pathLst>
              <a:path w="313689" h="455930">
                <a:moveTo>
                  <a:pt x="313689" y="0"/>
                </a:moveTo>
                <a:lnTo>
                  <a:pt x="0" y="455929"/>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11" name="object 11"/>
          <p:cNvSpPr/>
          <p:nvPr/>
        </p:nvSpPr>
        <p:spPr>
          <a:xfrm>
            <a:off x="4514082" y="2258530"/>
            <a:ext cx="196231" cy="310339"/>
          </a:xfrm>
          <a:custGeom>
            <a:avLst/>
            <a:gdLst/>
            <a:ahLst/>
            <a:cxnLst/>
            <a:rect l="l" t="t" r="r" b="b"/>
            <a:pathLst>
              <a:path w="288289" h="455930">
                <a:moveTo>
                  <a:pt x="0" y="0"/>
                </a:moveTo>
                <a:lnTo>
                  <a:pt x="288289" y="455929"/>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0" name="Straight Connector 149"/>
          <p:cNvCxnSpPr>
            <a:stCxn id="5" idx="6"/>
            <a:endCxn id="157" idx="2"/>
          </p:cNvCxnSpPr>
          <p:nvPr/>
        </p:nvCxnSpPr>
        <p:spPr>
          <a:xfrm flipV="1">
            <a:off x="1371600" y="2209800"/>
            <a:ext cx="6248400" cy="2133600"/>
          </a:xfrm>
          <a:prstGeom prst="line">
            <a:avLst/>
          </a:prstGeom>
          <a:ln>
            <a:prstDash val="solid"/>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3" idx="4"/>
            <a:endCxn id="7" idx="0"/>
          </p:cNvCxnSpPr>
          <p:nvPr/>
        </p:nvCxnSpPr>
        <p:spPr>
          <a:xfrm>
            <a:off x="1295400" y="35052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Median of Medians</a:t>
            </a:r>
          </a:p>
        </p:txBody>
      </p:sp>
      <p:sp>
        <p:nvSpPr>
          <p:cNvPr id="3" name="Oval 2"/>
          <p:cNvSpPr/>
          <p:nvPr/>
        </p:nvSpPr>
        <p:spPr>
          <a:xfrm>
            <a:off x="1219200" y="3352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Oval 3"/>
          <p:cNvSpPr/>
          <p:nvPr/>
        </p:nvSpPr>
        <p:spPr>
          <a:xfrm>
            <a:off x="1219200" y="3810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1219200" y="4267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1219200" y="4724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219200" y="5181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0" name="Straight Connector 69"/>
          <p:cNvCxnSpPr>
            <a:stCxn id="71" idx="4"/>
            <a:endCxn id="75" idx="0"/>
          </p:cNvCxnSpPr>
          <p:nvPr/>
        </p:nvCxnSpPr>
        <p:spPr>
          <a:xfrm>
            <a:off x="1752600" y="33528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71" name="Oval 70"/>
          <p:cNvSpPr/>
          <p:nvPr/>
        </p:nvSpPr>
        <p:spPr>
          <a:xfrm>
            <a:off x="1676400" y="3200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1676400" y="3657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1676400" y="4114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1676400" y="4572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1676400" y="5029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6" name="Straight Connector 75"/>
          <p:cNvCxnSpPr>
            <a:stCxn id="77" idx="4"/>
            <a:endCxn id="81" idx="0"/>
          </p:cNvCxnSpPr>
          <p:nvPr/>
        </p:nvCxnSpPr>
        <p:spPr>
          <a:xfrm>
            <a:off x="2209800" y="32004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77" name="Oval 76"/>
          <p:cNvSpPr/>
          <p:nvPr/>
        </p:nvSpPr>
        <p:spPr>
          <a:xfrm>
            <a:off x="2133600" y="3048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2133600" y="3505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2133600" y="4419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2133600" y="4876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2" name="Straight Connector 81"/>
          <p:cNvCxnSpPr>
            <a:stCxn id="83" idx="4"/>
            <a:endCxn id="87" idx="0"/>
          </p:cNvCxnSpPr>
          <p:nvPr/>
        </p:nvCxnSpPr>
        <p:spPr>
          <a:xfrm>
            <a:off x="2667000" y="30480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83" name="Oval 82"/>
          <p:cNvSpPr/>
          <p:nvPr/>
        </p:nvSpPr>
        <p:spPr>
          <a:xfrm>
            <a:off x="2590800" y="2895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2590800" y="3352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2590800" y="3810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2590800" y="4267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2590800" y="4724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8" name="Straight Connector 87"/>
          <p:cNvCxnSpPr>
            <a:stCxn id="89" idx="4"/>
            <a:endCxn id="93" idx="0"/>
          </p:cNvCxnSpPr>
          <p:nvPr/>
        </p:nvCxnSpPr>
        <p:spPr>
          <a:xfrm>
            <a:off x="3124200" y="28956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3048000" y="2743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3048000" y="3200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3048000" y="3657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3048000" y="4114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3048000" y="4572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4" name="Straight Connector 93"/>
          <p:cNvCxnSpPr>
            <a:stCxn id="95" idx="4"/>
            <a:endCxn id="99" idx="0"/>
          </p:cNvCxnSpPr>
          <p:nvPr/>
        </p:nvCxnSpPr>
        <p:spPr>
          <a:xfrm>
            <a:off x="3581400" y="27432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95" name="Oval 94"/>
          <p:cNvSpPr/>
          <p:nvPr/>
        </p:nvSpPr>
        <p:spPr>
          <a:xfrm>
            <a:off x="3505200" y="2590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3505200" y="3048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3505200" y="3505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3505200" y="3962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3505200" y="4419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0" name="Straight Connector 99"/>
          <p:cNvCxnSpPr>
            <a:stCxn id="101" idx="4"/>
            <a:endCxn id="105" idx="0"/>
          </p:cNvCxnSpPr>
          <p:nvPr/>
        </p:nvCxnSpPr>
        <p:spPr>
          <a:xfrm>
            <a:off x="4038600" y="25908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101" name="Oval 100"/>
          <p:cNvSpPr/>
          <p:nvPr/>
        </p:nvSpPr>
        <p:spPr>
          <a:xfrm>
            <a:off x="3962400" y="2438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3962400" y="2895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3962400" y="3352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3962400" y="3810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3962400" y="4267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6" name="Straight Connector 105"/>
          <p:cNvCxnSpPr>
            <a:stCxn id="107" idx="4"/>
            <a:endCxn id="111" idx="0"/>
          </p:cNvCxnSpPr>
          <p:nvPr/>
        </p:nvCxnSpPr>
        <p:spPr>
          <a:xfrm>
            <a:off x="4495800" y="24384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107" name="Oval 106"/>
          <p:cNvSpPr/>
          <p:nvPr/>
        </p:nvSpPr>
        <p:spPr>
          <a:xfrm>
            <a:off x="4419600" y="2286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4419600" y="2743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p:cNvSpPr/>
          <p:nvPr/>
        </p:nvSpPr>
        <p:spPr>
          <a:xfrm>
            <a:off x="4370832" y="3176660"/>
            <a:ext cx="246888" cy="246888"/>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4419600" y="3657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4419600" y="4114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Straight Connector 111"/>
          <p:cNvCxnSpPr>
            <a:stCxn id="113" idx="4"/>
            <a:endCxn id="117" idx="0"/>
          </p:cNvCxnSpPr>
          <p:nvPr/>
        </p:nvCxnSpPr>
        <p:spPr>
          <a:xfrm>
            <a:off x="4953000" y="22860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113" name="Oval 112"/>
          <p:cNvSpPr/>
          <p:nvPr/>
        </p:nvSpPr>
        <p:spPr>
          <a:xfrm>
            <a:off x="4876800" y="2133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4876800" y="2590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4876800" y="3048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4876800" y="3505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p:cNvSpPr/>
          <p:nvPr/>
        </p:nvSpPr>
        <p:spPr>
          <a:xfrm>
            <a:off x="4876800" y="3962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p:cNvCxnSpPr>
            <a:stCxn id="119" idx="4"/>
            <a:endCxn id="123" idx="0"/>
          </p:cNvCxnSpPr>
          <p:nvPr/>
        </p:nvCxnSpPr>
        <p:spPr>
          <a:xfrm>
            <a:off x="5410200" y="21336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119" name="Oval 118"/>
          <p:cNvSpPr/>
          <p:nvPr/>
        </p:nvSpPr>
        <p:spPr>
          <a:xfrm>
            <a:off x="5334000" y="1981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p:cNvSpPr/>
          <p:nvPr/>
        </p:nvSpPr>
        <p:spPr>
          <a:xfrm>
            <a:off x="5334000" y="2438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5334000" y="2895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p:cNvSpPr/>
          <p:nvPr/>
        </p:nvSpPr>
        <p:spPr>
          <a:xfrm>
            <a:off x="5334000" y="3352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p:cNvSpPr/>
          <p:nvPr/>
        </p:nvSpPr>
        <p:spPr>
          <a:xfrm>
            <a:off x="5334000" y="3810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Straight Connector 123"/>
          <p:cNvCxnSpPr>
            <a:stCxn id="125" idx="4"/>
            <a:endCxn id="129" idx="0"/>
          </p:cNvCxnSpPr>
          <p:nvPr/>
        </p:nvCxnSpPr>
        <p:spPr>
          <a:xfrm>
            <a:off x="5867400" y="19812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125" name="Oval 124"/>
          <p:cNvSpPr/>
          <p:nvPr/>
        </p:nvSpPr>
        <p:spPr>
          <a:xfrm>
            <a:off x="5791200" y="1828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p:cNvSpPr/>
          <p:nvPr/>
        </p:nvSpPr>
        <p:spPr>
          <a:xfrm>
            <a:off x="5791200" y="2286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Oval 126"/>
          <p:cNvSpPr/>
          <p:nvPr/>
        </p:nvSpPr>
        <p:spPr>
          <a:xfrm>
            <a:off x="5791200" y="2743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Oval 127"/>
          <p:cNvSpPr/>
          <p:nvPr/>
        </p:nvSpPr>
        <p:spPr>
          <a:xfrm>
            <a:off x="5791200" y="3200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Oval 128"/>
          <p:cNvSpPr/>
          <p:nvPr/>
        </p:nvSpPr>
        <p:spPr>
          <a:xfrm>
            <a:off x="5791200" y="3657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0" name="Straight Connector 129"/>
          <p:cNvCxnSpPr>
            <a:stCxn id="131" idx="4"/>
            <a:endCxn id="135" idx="0"/>
          </p:cNvCxnSpPr>
          <p:nvPr/>
        </p:nvCxnSpPr>
        <p:spPr>
          <a:xfrm>
            <a:off x="6324600" y="18288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131" name="Oval 130"/>
          <p:cNvSpPr/>
          <p:nvPr/>
        </p:nvSpPr>
        <p:spPr>
          <a:xfrm>
            <a:off x="6248400" y="1676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Oval 131"/>
          <p:cNvSpPr/>
          <p:nvPr/>
        </p:nvSpPr>
        <p:spPr>
          <a:xfrm>
            <a:off x="6248400" y="2133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Oval 132"/>
          <p:cNvSpPr/>
          <p:nvPr/>
        </p:nvSpPr>
        <p:spPr>
          <a:xfrm>
            <a:off x="6248400" y="2590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Oval 133"/>
          <p:cNvSpPr/>
          <p:nvPr/>
        </p:nvSpPr>
        <p:spPr>
          <a:xfrm>
            <a:off x="6248400" y="3048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Oval 134"/>
          <p:cNvSpPr/>
          <p:nvPr/>
        </p:nvSpPr>
        <p:spPr>
          <a:xfrm>
            <a:off x="6248400" y="3505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6" name="Straight Connector 135"/>
          <p:cNvCxnSpPr>
            <a:stCxn id="137" idx="4"/>
            <a:endCxn id="141" idx="0"/>
          </p:cNvCxnSpPr>
          <p:nvPr/>
        </p:nvCxnSpPr>
        <p:spPr>
          <a:xfrm>
            <a:off x="6781800" y="16764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137" name="Oval 136"/>
          <p:cNvSpPr/>
          <p:nvPr/>
        </p:nvSpPr>
        <p:spPr>
          <a:xfrm>
            <a:off x="6705600" y="1524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Oval 137"/>
          <p:cNvSpPr/>
          <p:nvPr/>
        </p:nvSpPr>
        <p:spPr>
          <a:xfrm>
            <a:off x="6705600" y="1981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Oval 138"/>
          <p:cNvSpPr/>
          <p:nvPr/>
        </p:nvSpPr>
        <p:spPr>
          <a:xfrm>
            <a:off x="6705600" y="2438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Oval 139"/>
          <p:cNvSpPr/>
          <p:nvPr/>
        </p:nvSpPr>
        <p:spPr>
          <a:xfrm>
            <a:off x="6705600" y="2895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Oval 140"/>
          <p:cNvSpPr/>
          <p:nvPr/>
        </p:nvSpPr>
        <p:spPr>
          <a:xfrm>
            <a:off x="6705600" y="3352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2" name="Straight Connector 141"/>
          <p:cNvCxnSpPr>
            <a:stCxn id="143" idx="4"/>
            <a:endCxn id="147" idx="0"/>
          </p:cNvCxnSpPr>
          <p:nvPr/>
        </p:nvCxnSpPr>
        <p:spPr>
          <a:xfrm>
            <a:off x="7239000" y="15240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143" name="Oval 142"/>
          <p:cNvSpPr/>
          <p:nvPr/>
        </p:nvSpPr>
        <p:spPr>
          <a:xfrm>
            <a:off x="7162800" y="1371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Oval 143"/>
          <p:cNvSpPr/>
          <p:nvPr/>
        </p:nvSpPr>
        <p:spPr>
          <a:xfrm>
            <a:off x="7162800" y="1828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Oval 144"/>
          <p:cNvSpPr/>
          <p:nvPr/>
        </p:nvSpPr>
        <p:spPr>
          <a:xfrm>
            <a:off x="7162800" y="2286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Oval 145"/>
          <p:cNvSpPr/>
          <p:nvPr/>
        </p:nvSpPr>
        <p:spPr>
          <a:xfrm>
            <a:off x="7162800" y="2743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Oval 146"/>
          <p:cNvSpPr/>
          <p:nvPr/>
        </p:nvSpPr>
        <p:spPr>
          <a:xfrm>
            <a:off x="7162800" y="3200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4" name="Straight Connector 153"/>
          <p:cNvCxnSpPr>
            <a:stCxn id="155" idx="4"/>
            <a:endCxn id="159" idx="0"/>
          </p:cNvCxnSpPr>
          <p:nvPr/>
        </p:nvCxnSpPr>
        <p:spPr>
          <a:xfrm>
            <a:off x="7696200" y="13716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155" name="Oval 154"/>
          <p:cNvSpPr/>
          <p:nvPr/>
        </p:nvSpPr>
        <p:spPr>
          <a:xfrm>
            <a:off x="7620000" y="1219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7620000" y="1676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Oval 156"/>
          <p:cNvSpPr/>
          <p:nvPr/>
        </p:nvSpPr>
        <p:spPr>
          <a:xfrm>
            <a:off x="7620000" y="2133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Oval 157"/>
          <p:cNvSpPr/>
          <p:nvPr/>
        </p:nvSpPr>
        <p:spPr>
          <a:xfrm>
            <a:off x="7620000" y="2590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Oval 158"/>
          <p:cNvSpPr/>
          <p:nvPr/>
        </p:nvSpPr>
        <p:spPr>
          <a:xfrm>
            <a:off x="7620000" y="3048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2" name="Straight Arrow Connector 161"/>
          <p:cNvCxnSpPr/>
          <p:nvPr/>
        </p:nvCxnSpPr>
        <p:spPr>
          <a:xfrm>
            <a:off x="609600" y="1219200"/>
            <a:ext cx="0" cy="4191000"/>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rot="16200000">
            <a:off x="-1298367" y="3122702"/>
            <a:ext cx="3201868" cy="461665"/>
          </a:xfrm>
          <a:prstGeom prst="rect">
            <a:avLst/>
          </a:prstGeom>
          <a:noFill/>
        </p:spPr>
        <p:txBody>
          <a:bodyPr wrap="none" rtlCol="0">
            <a:spAutoFit/>
          </a:bodyPr>
          <a:lstStyle/>
          <a:p>
            <a:r>
              <a:rPr lang="en-US" sz="2400" dirty="0">
                <a:solidFill>
                  <a:srgbClr val="800000"/>
                </a:solidFill>
              </a:rPr>
              <a:t>small                     large</a:t>
            </a:r>
          </a:p>
        </p:txBody>
      </p:sp>
      <p:sp>
        <p:nvSpPr>
          <p:cNvPr id="164" name="TextBox 163"/>
          <p:cNvSpPr txBox="1"/>
          <p:nvPr/>
        </p:nvSpPr>
        <p:spPr>
          <a:xfrm>
            <a:off x="3657600" y="4964668"/>
            <a:ext cx="3014167" cy="461665"/>
          </a:xfrm>
          <a:prstGeom prst="rect">
            <a:avLst/>
          </a:prstGeom>
          <a:solidFill>
            <a:srgbClr val="008000"/>
          </a:solidFill>
          <a:ln>
            <a:solidFill>
              <a:srgbClr val="008000"/>
            </a:solidFill>
          </a:ln>
        </p:spPr>
        <p:txBody>
          <a:bodyPr wrap="none" rtlCol="0">
            <a:spAutoFit/>
          </a:bodyPr>
          <a:lstStyle/>
          <a:p>
            <a:r>
              <a:rPr lang="en-US" sz="2400" dirty="0"/>
              <a:t>x = median of medians</a:t>
            </a:r>
          </a:p>
        </p:txBody>
      </p:sp>
      <p:cxnSp>
        <p:nvCxnSpPr>
          <p:cNvPr id="166" name="Curved Connector 165"/>
          <p:cNvCxnSpPr>
            <a:stCxn id="109" idx="5"/>
            <a:endCxn id="164" idx="0"/>
          </p:cNvCxnSpPr>
          <p:nvPr/>
        </p:nvCxnSpPr>
        <p:spPr>
          <a:xfrm rot="16200000" flipH="1">
            <a:off x="4084486" y="3884470"/>
            <a:ext cx="1577276" cy="583120"/>
          </a:xfrm>
          <a:prstGeom prst="curvedConnector3">
            <a:avLst>
              <a:gd name="adj1" fmla="val 50000"/>
            </a:avLst>
          </a:prstGeom>
          <a:ln>
            <a:solidFill>
              <a:srgbClr val="008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79" name="Oval 178"/>
          <p:cNvSpPr/>
          <p:nvPr/>
        </p:nvSpPr>
        <p:spPr>
          <a:xfrm>
            <a:off x="2133600" y="3962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TextBox 193"/>
          <p:cNvSpPr txBox="1"/>
          <p:nvPr/>
        </p:nvSpPr>
        <p:spPr>
          <a:xfrm>
            <a:off x="0" y="6381690"/>
            <a:ext cx="9144000" cy="400110"/>
          </a:xfrm>
          <a:prstGeom prst="rect">
            <a:avLst/>
          </a:prstGeom>
          <a:noFill/>
        </p:spPr>
        <p:txBody>
          <a:bodyPr wrap="square" rtlCol="0">
            <a:spAutoFit/>
          </a:bodyPr>
          <a:lstStyle/>
          <a:p>
            <a:pPr algn="ctr"/>
            <a:r>
              <a:rPr lang="en-US" sz="2000" dirty="0"/>
              <a:t>NB: conceptual; algorithm finds median(s), but does not sort</a:t>
            </a:r>
          </a:p>
        </p:txBody>
      </p:sp>
    </p:spTree>
    <p:extLst>
      <p:ext uri="{BB962C8B-B14F-4D97-AF65-F5344CB8AC3E}">
        <p14:creationId xmlns:p14="http://schemas.microsoft.com/office/powerpoint/2010/main" val="70145474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0" name="Straight Connector 149"/>
          <p:cNvCxnSpPr>
            <a:stCxn id="5" idx="6"/>
            <a:endCxn id="157" idx="2"/>
          </p:cNvCxnSpPr>
          <p:nvPr/>
        </p:nvCxnSpPr>
        <p:spPr>
          <a:xfrm flipV="1">
            <a:off x="1371600" y="2209800"/>
            <a:ext cx="6248400" cy="2133600"/>
          </a:xfrm>
          <a:prstGeom prst="line">
            <a:avLst/>
          </a:prstGeom>
          <a:ln>
            <a:prstDash val="solid"/>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3" idx="4"/>
            <a:endCxn id="7" idx="0"/>
          </p:cNvCxnSpPr>
          <p:nvPr/>
        </p:nvCxnSpPr>
        <p:spPr>
          <a:xfrm>
            <a:off x="1295400" y="35052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Median of Medians</a:t>
            </a:r>
          </a:p>
        </p:txBody>
      </p:sp>
      <p:sp>
        <p:nvSpPr>
          <p:cNvPr id="3" name="Oval 2"/>
          <p:cNvSpPr/>
          <p:nvPr/>
        </p:nvSpPr>
        <p:spPr>
          <a:xfrm>
            <a:off x="1219200" y="3352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Oval 3"/>
          <p:cNvSpPr/>
          <p:nvPr/>
        </p:nvSpPr>
        <p:spPr>
          <a:xfrm>
            <a:off x="1219200" y="3810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1219200" y="4267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1219200" y="4724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219200" y="5181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0" name="Straight Connector 69"/>
          <p:cNvCxnSpPr>
            <a:stCxn id="71" idx="4"/>
            <a:endCxn id="75" idx="0"/>
          </p:cNvCxnSpPr>
          <p:nvPr/>
        </p:nvCxnSpPr>
        <p:spPr>
          <a:xfrm>
            <a:off x="1752600" y="33528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71" name="Oval 70"/>
          <p:cNvSpPr/>
          <p:nvPr/>
        </p:nvSpPr>
        <p:spPr>
          <a:xfrm>
            <a:off x="1676400" y="3200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1676400" y="3657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1676400" y="4114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1676400" y="4572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1676400" y="5029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6" name="Straight Connector 75"/>
          <p:cNvCxnSpPr>
            <a:stCxn id="77" idx="4"/>
            <a:endCxn id="81" idx="0"/>
          </p:cNvCxnSpPr>
          <p:nvPr/>
        </p:nvCxnSpPr>
        <p:spPr>
          <a:xfrm>
            <a:off x="2209800" y="32004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77" name="Oval 76"/>
          <p:cNvSpPr/>
          <p:nvPr/>
        </p:nvSpPr>
        <p:spPr>
          <a:xfrm>
            <a:off x="2133600" y="3048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2133600" y="3505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2133600" y="4419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2133600" y="4876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2" name="Straight Connector 81"/>
          <p:cNvCxnSpPr>
            <a:stCxn id="83" idx="4"/>
            <a:endCxn id="87" idx="0"/>
          </p:cNvCxnSpPr>
          <p:nvPr/>
        </p:nvCxnSpPr>
        <p:spPr>
          <a:xfrm>
            <a:off x="2667000" y="30480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83" name="Oval 82"/>
          <p:cNvSpPr/>
          <p:nvPr/>
        </p:nvSpPr>
        <p:spPr>
          <a:xfrm>
            <a:off x="2590800" y="2895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2590800" y="3352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2590800" y="3810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2590800" y="4267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2590800" y="4724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8" name="Straight Connector 87"/>
          <p:cNvCxnSpPr>
            <a:stCxn id="89" idx="4"/>
            <a:endCxn id="93" idx="0"/>
          </p:cNvCxnSpPr>
          <p:nvPr/>
        </p:nvCxnSpPr>
        <p:spPr>
          <a:xfrm>
            <a:off x="3124200" y="28956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3048000" y="2743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3048000" y="3200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3048000" y="3657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3048000" y="4114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3048000" y="4572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4" name="Straight Connector 93"/>
          <p:cNvCxnSpPr>
            <a:stCxn id="95" idx="4"/>
            <a:endCxn id="99" idx="0"/>
          </p:cNvCxnSpPr>
          <p:nvPr/>
        </p:nvCxnSpPr>
        <p:spPr>
          <a:xfrm>
            <a:off x="3581400" y="27432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95" name="Oval 94"/>
          <p:cNvSpPr/>
          <p:nvPr/>
        </p:nvSpPr>
        <p:spPr>
          <a:xfrm>
            <a:off x="3505200" y="2590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3505200" y="3048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3505200" y="3505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3505200" y="3962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3505200" y="4419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0" name="Straight Connector 99"/>
          <p:cNvCxnSpPr>
            <a:stCxn id="101" idx="4"/>
            <a:endCxn id="105" idx="0"/>
          </p:cNvCxnSpPr>
          <p:nvPr/>
        </p:nvCxnSpPr>
        <p:spPr>
          <a:xfrm>
            <a:off x="4038600" y="25908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101" name="Oval 100"/>
          <p:cNvSpPr/>
          <p:nvPr/>
        </p:nvSpPr>
        <p:spPr>
          <a:xfrm>
            <a:off x="3962400" y="2438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3962400" y="2895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3962400" y="3352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3962400" y="3810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3962400" y="4267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6" name="Straight Connector 105"/>
          <p:cNvCxnSpPr>
            <a:stCxn id="107" idx="4"/>
            <a:endCxn id="111" idx="0"/>
          </p:cNvCxnSpPr>
          <p:nvPr/>
        </p:nvCxnSpPr>
        <p:spPr>
          <a:xfrm>
            <a:off x="4495800" y="24384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107" name="Oval 106"/>
          <p:cNvSpPr/>
          <p:nvPr/>
        </p:nvSpPr>
        <p:spPr>
          <a:xfrm>
            <a:off x="4419600" y="2286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4419600" y="2743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p:cNvSpPr/>
          <p:nvPr/>
        </p:nvSpPr>
        <p:spPr>
          <a:xfrm>
            <a:off x="4370832" y="3176660"/>
            <a:ext cx="246888" cy="246888"/>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4419600" y="3657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4419600" y="4114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Straight Connector 111"/>
          <p:cNvCxnSpPr>
            <a:stCxn id="113" idx="4"/>
            <a:endCxn id="117" idx="0"/>
          </p:cNvCxnSpPr>
          <p:nvPr/>
        </p:nvCxnSpPr>
        <p:spPr>
          <a:xfrm>
            <a:off x="4953000" y="22860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113" name="Oval 112"/>
          <p:cNvSpPr/>
          <p:nvPr/>
        </p:nvSpPr>
        <p:spPr>
          <a:xfrm>
            <a:off x="4876800" y="2133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4876800" y="2590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4876800" y="3048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4876800" y="3505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p:cNvSpPr/>
          <p:nvPr/>
        </p:nvSpPr>
        <p:spPr>
          <a:xfrm>
            <a:off x="4876800" y="3962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p:cNvCxnSpPr>
            <a:stCxn id="119" idx="4"/>
            <a:endCxn id="123" idx="0"/>
          </p:cNvCxnSpPr>
          <p:nvPr/>
        </p:nvCxnSpPr>
        <p:spPr>
          <a:xfrm>
            <a:off x="5410200" y="21336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119" name="Oval 118"/>
          <p:cNvSpPr/>
          <p:nvPr/>
        </p:nvSpPr>
        <p:spPr>
          <a:xfrm>
            <a:off x="5334000" y="1981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p:cNvSpPr/>
          <p:nvPr/>
        </p:nvSpPr>
        <p:spPr>
          <a:xfrm>
            <a:off x="5334000" y="2438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5334000" y="2895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p:cNvSpPr/>
          <p:nvPr/>
        </p:nvSpPr>
        <p:spPr>
          <a:xfrm>
            <a:off x="5334000" y="3352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p:cNvSpPr/>
          <p:nvPr/>
        </p:nvSpPr>
        <p:spPr>
          <a:xfrm>
            <a:off x="5334000" y="3810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Straight Connector 123"/>
          <p:cNvCxnSpPr>
            <a:stCxn id="125" idx="4"/>
            <a:endCxn id="129" idx="0"/>
          </p:cNvCxnSpPr>
          <p:nvPr/>
        </p:nvCxnSpPr>
        <p:spPr>
          <a:xfrm>
            <a:off x="5867400" y="19812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125" name="Oval 124"/>
          <p:cNvSpPr/>
          <p:nvPr/>
        </p:nvSpPr>
        <p:spPr>
          <a:xfrm>
            <a:off x="5791200" y="1828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p:cNvSpPr/>
          <p:nvPr/>
        </p:nvSpPr>
        <p:spPr>
          <a:xfrm>
            <a:off x="5791200" y="2286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Oval 126"/>
          <p:cNvSpPr/>
          <p:nvPr/>
        </p:nvSpPr>
        <p:spPr>
          <a:xfrm>
            <a:off x="5791200" y="2743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Oval 127"/>
          <p:cNvSpPr/>
          <p:nvPr/>
        </p:nvSpPr>
        <p:spPr>
          <a:xfrm>
            <a:off x="5791200" y="3200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Oval 128"/>
          <p:cNvSpPr/>
          <p:nvPr/>
        </p:nvSpPr>
        <p:spPr>
          <a:xfrm>
            <a:off x="5791200" y="3657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0" name="Straight Connector 129"/>
          <p:cNvCxnSpPr>
            <a:stCxn id="131" idx="4"/>
            <a:endCxn id="135" idx="0"/>
          </p:cNvCxnSpPr>
          <p:nvPr/>
        </p:nvCxnSpPr>
        <p:spPr>
          <a:xfrm>
            <a:off x="6324600" y="18288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131" name="Oval 130"/>
          <p:cNvSpPr/>
          <p:nvPr/>
        </p:nvSpPr>
        <p:spPr>
          <a:xfrm>
            <a:off x="6248400" y="1676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Oval 131"/>
          <p:cNvSpPr/>
          <p:nvPr/>
        </p:nvSpPr>
        <p:spPr>
          <a:xfrm>
            <a:off x="6248400" y="2133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Oval 132"/>
          <p:cNvSpPr/>
          <p:nvPr/>
        </p:nvSpPr>
        <p:spPr>
          <a:xfrm>
            <a:off x="6248400" y="2590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Oval 133"/>
          <p:cNvSpPr/>
          <p:nvPr/>
        </p:nvSpPr>
        <p:spPr>
          <a:xfrm>
            <a:off x="6248400" y="3048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Oval 134"/>
          <p:cNvSpPr/>
          <p:nvPr/>
        </p:nvSpPr>
        <p:spPr>
          <a:xfrm>
            <a:off x="6248400" y="3505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6" name="Straight Connector 135"/>
          <p:cNvCxnSpPr>
            <a:stCxn id="137" idx="4"/>
            <a:endCxn id="141" idx="0"/>
          </p:cNvCxnSpPr>
          <p:nvPr/>
        </p:nvCxnSpPr>
        <p:spPr>
          <a:xfrm>
            <a:off x="6781800" y="16764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137" name="Oval 136"/>
          <p:cNvSpPr/>
          <p:nvPr/>
        </p:nvSpPr>
        <p:spPr>
          <a:xfrm>
            <a:off x="6705600" y="1524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Oval 137"/>
          <p:cNvSpPr/>
          <p:nvPr/>
        </p:nvSpPr>
        <p:spPr>
          <a:xfrm>
            <a:off x="6705600" y="1981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Oval 138"/>
          <p:cNvSpPr/>
          <p:nvPr/>
        </p:nvSpPr>
        <p:spPr>
          <a:xfrm>
            <a:off x="6705600" y="2438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Oval 139"/>
          <p:cNvSpPr/>
          <p:nvPr/>
        </p:nvSpPr>
        <p:spPr>
          <a:xfrm>
            <a:off x="6705600" y="2895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Oval 140"/>
          <p:cNvSpPr/>
          <p:nvPr/>
        </p:nvSpPr>
        <p:spPr>
          <a:xfrm>
            <a:off x="6705600" y="3352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2" name="Straight Connector 141"/>
          <p:cNvCxnSpPr>
            <a:stCxn id="143" idx="4"/>
            <a:endCxn id="147" idx="0"/>
          </p:cNvCxnSpPr>
          <p:nvPr/>
        </p:nvCxnSpPr>
        <p:spPr>
          <a:xfrm>
            <a:off x="7239000" y="15240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143" name="Oval 142"/>
          <p:cNvSpPr/>
          <p:nvPr/>
        </p:nvSpPr>
        <p:spPr>
          <a:xfrm>
            <a:off x="7162800" y="1371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Oval 143"/>
          <p:cNvSpPr/>
          <p:nvPr/>
        </p:nvSpPr>
        <p:spPr>
          <a:xfrm>
            <a:off x="7162800" y="1828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Oval 144"/>
          <p:cNvSpPr/>
          <p:nvPr/>
        </p:nvSpPr>
        <p:spPr>
          <a:xfrm>
            <a:off x="7162800" y="2286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Oval 145"/>
          <p:cNvSpPr/>
          <p:nvPr/>
        </p:nvSpPr>
        <p:spPr>
          <a:xfrm>
            <a:off x="7162800" y="2743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Oval 146"/>
          <p:cNvSpPr/>
          <p:nvPr/>
        </p:nvSpPr>
        <p:spPr>
          <a:xfrm>
            <a:off x="7162800" y="3200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4" name="Straight Connector 153"/>
          <p:cNvCxnSpPr>
            <a:stCxn id="155" idx="4"/>
            <a:endCxn id="159" idx="0"/>
          </p:cNvCxnSpPr>
          <p:nvPr/>
        </p:nvCxnSpPr>
        <p:spPr>
          <a:xfrm>
            <a:off x="7696200" y="1371600"/>
            <a:ext cx="0" cy="1676400"/>
          </a:xfrm>
          <a:prstGeom prst="line">
            <a:avLst/>
          </a:prstGeom>
        </p:spPr>
        <p:style>
          <a:lnRef idx="2">
            <a:schemeClr val="accent1"/>
          </a:lnRef>
          <a:fillRef idx="0">
            <a:schemeClr val="accent1"/>
          </a:fillRef>
          <a:effectRef idx="1">
            <a:schemeClr val="accent1"/>
          </a:effectRef>
          <a:fontRef idx="minor">
            <a:schemeClr val="tx1"/>
          </a:fontRef>
        </p:style>
      </p:cxnSp>
      <p:sp>
        <p:nvSpPr>
          <p:cNvPr id="155" name="Oval 154"/>
          <p:cNvSpPr/>
          <p:nvPr/>
        </p:nvSpPr>
        <p:spPr>
          <a:xfrm>
            <a:off x="7620000" y="1219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7620000" y="1676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Oval 156"/>
          <p:cNvSpPr/>
          <p:nvPr/>
        </p:nvSpPr>
        <p:spPr>
          <a:xfrm>
            <a:off x="7620000" y="2133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Oval 157"/>
          <p:cNvSpPr/>
          <p:nvPr/>
        </p:nvSpPr>
        <p:spPr>
          <a:xfrm>
            <a:off x="7620000" y="2590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Oval 158"/>
          <p:cNvSpPr/>
          <p:nvPr/>
        </p:nvSpPr>
        <p:spPr>
          <a:xfrm>
            <a:off x="7620000" y="30480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TextBox 163"/>
          <p:cNvSpPr txBox="1"/>
          <p:nvPr/>
        </p:nvSpPr>
        <p:spPr>
          <a:xfrm>
            <a:off x="3657600" y="4964668"/>
            <a:ext cx="3014167" cy="461665"/>
          </a:xfrm>
          <a:prstGeom prst="rect">
            <a:avLst/>
          </a:prstGeom>
          <a:solidFill>
            <a:srgbClr val="008000"/>
          </a:solidFill>
          <a:ln>
            <a:solidFill>
              <a:srgbClr val="008000"/>
            </a:solidFill>
          </a:ln>
        </p:spPr>
        <p:txBody>
          <a:bodyPr wrap="none" rtlCol="0">
            <a:spAutoFit/>
          </a:bodyPr>
          <a:lstStyle/>
          <a:p>
            <a:r>
              <a:rPr lang="en-US" sz="2400" dirty="0"/>
              <a:t>x = median of medians</a:t>
            </a:r>
          </a:p>
        </p:txBody>
      </p:sp>
      <p:cxnSp>
        <p:nvCxnSpPr>
          <p:cNvPr id="166" name="Curved Connector 165"/>
          <p:cNvCxnSpPr>
            <a:stCxn id="109" idx="5"/>
            <a:endCxn id="164" idx="0"/>
          </p:cNvCxnSpPr>
          <p:nvPr/>
        </p:nvCxnSpPr>
        <p:spPr>
          <a:xfrm rot="16200000" flipH="1">
            <a:off x="4084486" y="3884470"/>
            <a:ext cx="1577276" cy="583120"/>
          </a:xfrm>
          <a:prstGeom prst="curvedConnector3">
            <a:avLst>
              <a:gd name="adj1" fmla="val 50000"/>
            </a:avLst>
          </a:prstGeom>
          <a:ln>
            <a:solidFill>
              <a:srgbClr val="008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79" name="Oval 178"/>
          <p:cNvSpPr/>
          <p:nvPr/>
        </p:nvSpPr>
        <p:spPr>
          <a:xfrm>
            <a:off x="2133600" y="39624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Freeform 181"/>
          <p:cNvSpPr/>
          <p:nvPr/>
        </p:nvSpPr>
        <p:spPr>
          <a:xfrm>
            <a:off x="1044520" y="2982754"/>
            <a:ext cx="3639135" cy="2567391"/>
          </a:xfrm>
          <a:custGeom>
            <a:avLst/>
            <a:gdLst>
              <a:gd name="connsiteX0" fmla="*/ 0 w 3580231"/>
              <a:gd name="connsiteY0" fmla="*/ 1258480 h 2552090"/>
              <a:gd name="connsiteX1" fmla="*/ 3580231 w 3580231"/>
              <a:gd name="connsiteY1" fmla="*/ 0 h 2552090"/>
              <a:gd name="connsiteX2" fmla="*/ 3544622 w 3580231"/>
              <a:gd name="connsiteY2" fmla="*/ 1388812 h 2552090"/>
              <a:gd name="connsiteX3" fmla="*/ 43107 w 3580231"/>
              <a:gd name="connsiteY3" fmla="*/ 2552090 h 2552090"/>
              <a:gd name="connsiteX4" fmla="*/ 0 w 3580231"/>
              <a:gd name="connsiteY4" fmla="*/ 1258480 h 2552090"/>
              <a:gd name="connsiteX0" fmla="*/ 0 w 3682336"/>
              <a:gd name="connsiteY0" fmla="*/ 1258480 h 2552090"/>
              <a:gd name="connsiteX1" fmla="*/ 3580231 w 3682336"/>
              <a:gd name="connsiteY1" fmla="*/ 0 h 2552090"/>
              <a:gd name="connsiteX2" fmla="*/ 3682336 w 3682336"/>
              <a:gd name="connsiteY2" fmla="*/ 1368411 h 2552090"/>
              <a:gd name="connsiteX3" fmla="*/ 43107 w 3682336"/>
              <a:gd name="connsiteY3" fmla="*/ 2552090 h 2552090"/>
              <a:gd name="connsiteX4" fmla="*/ 0 w 3682336"/>
              <a:gd name="connsiteY4" fmla="*/ 1258480 h 2552090"/>
              <a:gd name="connsiteX0" fmla="*/ 0 w 3687342"/>
              <a:gd name="connsiteY0" fmla="*/ 1273781 h 2567391"/>
              <a:gd name="connsiteX1" fmla="*/ 3687342 w 3687342"/>
              <a:gd name="connsiteY1" fmla="*/ 0 h 2567391"/>
              <a:gd name="connsiteX2" fmla="*/ 3682336 w 3687342"/>
              <a:gd name="connsiteY2" fmla="*/ 1383712 h 2567391"/>
              <a:gd name="connsiteX3" fmla="*/ 43107 w 3687342"/>
              <a:gd name="connsiteY3" fmla="*/ 2567391 h 2567391"/>
              <a:gd name="connsiteX4" fmla="*/ 0 w 3687342"/>
              <a:gd name="connsiteY4" fmla="*/ 1273781 h 2567391"/>
              <a:gd name="connsiteX0" fmla="*/ 7898 w 3644235"/>
              <a:gd name="connsiteY0" fmla="*/ 1217677 h 2567391"/>
              <a:gd name="connsiteX1" fmla="*/ 3644235 w 3644235"/>
              <a:gd name="connsiteY1" fmla="*/ 0 h 2567391"/>
              <a:gd name="connsiteX2" fmla="*/ 3639229 w 3644235"/>
              <a:gd name="connsiteY2" fmla="*/ 1383712 h 2567391"/>
              <a:gd name="connsiteX3" fmla="*/ 0 w 3644235"/>
              <a:gd name="connsiteY3" fmla="*/ 2567391 h 2567391"/>
              <a:gd name="connsiteX4" fmla="*/ 7898 w 3644235"/>
              <a:gd name="connsiteY4" fmla="*/ 1217677 h 2567391"/>
              <a:gd name="connsiteX0" fmla="*/ 2798 w 3639135"/>
              <a:gd name="connsiteY0" fmla="*/ 1217677 h 2567391"/>
              <a:gd name="connsiteX1" fmla="*/ 3639135 w 3639135"/>
              <a:gd name="connsiteY1" fmla="*/ 0 h 2567391"/>
              <a:gd name="connsiteX2" fmla="*/ 3634129 w 3639135"/>
              <a:gd name="connsiteY2" fmla="*/ 1383712 h 2567391"/>
              <a:gd name="connsiteX3" fmla="*/ 0 w 3639135"/>
              <a:gd name="connsiteY3" fmla="*/ 2567391 h 2567391"/>
              <a:gd name="connsiteX4" fmla="*/ 2798 w 3639135"/>
              <a:gd name="connsiteY4" fmla="*/ 1217677 h 2567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9135" h="2567391">
                <a:moveTo>
                  <a:pt x="2798" y="1217677"/>
                </a:moveTo>
                <a:lnTo>
                  <a:pt x="3639135" y="0"/>
                </a:lnTo>
                <a:cubicBezTo>
                  <a:pt x="3637466" y="461237"/>
                  <a:pt x="3635798" y="922475"/>
                  <a:pt x="3634129" y="1383712"/>
                </a:cubicBezTo>
                <a:lnTo>
                  <a:pt x="0" y="2567391"/>
                </a:lnTo>
                <a:cubicBezTo>
                  <a:pt x="2633" y="2117486"/>
                  <a:pt x="165" y="1667582"/>
                  <a:pt x="2798" y="1217677"/>
                </a:cubicBezTo>
                <a:close/>
              </a:path>
            </a:pathLst>
          </a:custGeom>
          <a:noFill/>
          <a:ln w="38100" cmpd="sng">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tx1"/>
                </a:solidFill>
                <a:prstDash val="dot"/>
              </a:ln>
              <a:noFill/>
            </a:endParaRPr>
          </a:p>
        </p:txBody>
      </p:sp>
      <p:sp>
        <p:nvSpPr>
          <p:cNvPr id="184" name="TextBox 183"/>
          <p:cNvSpPr txBox="1"/>
          <p:nvPr/>
        </p:nvSpPr>
        <p:spPr>
          <a:xfrm>
            <a:off x="1783004" y="5486400"/>
            <a:ext cx="3208581" cy="830997"/>
          </a:xfrm>
          <a:prstGeom prst="rect">
            <a:avLst/>
          </a:prstGeom>
          <a:noFill/>
        </p:spPr>
        <p:txBody>
          <a:bodyPr wrap="none" rtlCol="0">
            <a:spAutoFit/>
          </a:bodyPr>
          <a:lstStyle/>
          <a:p>
            <a:r>
              <a:rPr lang="en-US" sz="2400" dirty="0">
                <a:solidFill>
                  <a:srgbClr val="FF0000"/>
                </a:solidFill>
              </a:rPr>
              <a:t>Points ≤ x, ∴ NOT in S</a:t>
            </a:r>
            <a:r>
              <a:rPr lang="en-US" sz="2400" baseline="-25000" dirty="0">
                <a:solidFill>
                  <a:srgbClr val="FF0000"/>
                </a:solidFill>
              </a:rPr>
              <a:t>3</a:t>
            </a:r>
          </a:p>
          <a:p>
            <a:r>
              <a:rPr lang="en-US" sz="2400" dirty="0">
                <a:solidFill>
                  <a:srgbClr val="FF0000"/>
                </a:solidFill>
              </a:rPr>
              <a:t>≈ 3n/10 of them</a:t>
            </a:r>
          </a:p>
        </p:txBody>
      </p:sp>
      <p:sp>
        <p:nvSpPr>
          <p:cNvPr id="185" name="TextBox 184"/>
          <p:cNvSpPr txBox="1"/>
          <p:nvPr/>
        </p:nvSpPr>
        <p:spPr>
          <a:xfrm>
            <a:off x="838200" y="1066800"/>
            <a:ext cx="3276600" cy="830997"/>
          </a:xfrm>
          <a:prstGeom prst="rect">
            <a:avLst/>
          </a:prstGeom>
          <a:noFill/>
        </p:spPr>
        <p:txBody>
          <a:bodyPr wrap="square" rtlCol="0">
            <a:spAutoFit/>
          </a:bodyPr>
          <a:lstStyle/>
          <a:p>
            <a:r>
              <a:rPr lang="en-US" sz="2400" dirty="0">
                <a:solidFill>
                  <a:srgbClr val="0000FF"/>
                </a:solidFill>
              </a:rPr>
              <a:t>Points ≥ x, ∴ NOT in S</a:t>
            </a:r>
            <a:r>
              <a:rPr lang="en-US" sz="2400" baseline="-25000" dirty="0">
                <a:solidFill>
                  <a:srgbClr val="0000FF"/>
                </a:solidFill>
              </a:rPr>
              <a:t>1</a:t>
            </a:r>
          </a:p>
          <a:p>
            <a:r>
              <a:rPr lang="en-US" sz="2400" dirty="0">
                <a:solidFill>
                  <a:srgbClr val="0000FF"/>
                </a:solidFill>
              </a:rPr>
              <a:t>≈ 3n/10 of them</a:t>
            </a:r>
          </a:p>
        </p:txBody>
      </p:sp>
      <p:sp>
        <p:nvSpPr>
          <p:cNvPr id="186" name="Freeform 185"/>
          <p:cNvSpPr/>
          <p:nvPr/>
        </p:nvSpPr>
        <p:spPr>
          <a:xfrm>
            <a:off x="4285665" y="990600"/>
            <a:ext cx="3639135" cy="2567391"/>
          </a:xfrm>
          <a:custGeom>
            <a:avLst/>
            <a:gdLst>
              <a:gd name="connsiteX0" fmla="*/ 0 w 3580231"/>
              <a:gd name="connsiteY0" fmla="*/ 1258480 h 2552090"/>
              <a:gd name="connsiteX1" fmla="*/ 3580231 w 3580231"/>
              <a:gd name="connsiteY1" fmla="*/ 0 h 2552090"/>
              <a:gd name="connsiteX2" fmla="*/ 3544622 w 3580231"/>
              <a:gd name="connsiteY2" fmla="*/ 1388812 h 2552090"/>
              <a:gd name="connsiteX3" fmla="*/ 43107 w 3580231"/>
              <a:gd name="connsiteY3" fmla="*/ 2552090 h 2552090"/>
              <a:gd name="connsiteX4" fmla="*/ 0 w 3580231"/>
              <a:gd name="connsiteY4" fmla="*/ 1258480 h 2552090"/>
              <a:gd name="connsiteX0" fmla="*/ 0 w 3682336"/>
              <a:gd name="connsiteY0" fmla="*/ 1258480 h 2552090"/>
              <a:gd name="connsiteX1" fmla="*/ 3580231 w 3682336"/>
              <a:gd name="connsiteY1" fmla="*/ 0 h 2552090"/>
              <a:gd name="connsiteX2" fmla="*/ 3682336 w 3682336"/>
              <a:gd name="connsiteY2" fmla="*/ 1368411 h 2552090"/>
              <a:gd name="connsiteX3" fmla="*/ 43107 w 3682336"/>
              <a:gd name="connsiteY3" fmla="*/ 2552090 h 2552090"/>
              <a:gd name="connsiteX4" fmla="*/ 0 w 3682336"/>
              <a:gd name="connsiteY4" fmla="*/ 1258480 h 2552090"/>
              <a:gd name="connsiteX0" fmla="*/ 0 w 3687342"/>
              <a:gd name="connsiteY0" fmla="*/ 1273781 h 2567391"/>
              <a:gd name="connsiteX1" fmla="*/ 3687342 w 3687342"/>
              <a:gd name="connsiteY1" fmla="*/ 0 h 2567391"/>
              <a:gd name="connsiteX2" fmla="*/ 3682336 w 3687342"/>
              <a:gd name="connsiteY2" fmla="*/ 1383712 h 2567391"/>
              <a:gd name="connsiteX3" fmla="*/ 43107 w 3687342"/>
              <a:gd name="connsiteY3" fmla="*/ 2567391 h 2567391"/>
              <a:gd name="connsiteX4" fmla="*/ 0 w 3687342"/>
              <a:gd name="connsiteY4" fmla="*/ 1273781 h 2567391"/>
              <a:gd name="connsiteX0" fmla="*/ 7898 w 3644235"/>
              <a:gd name="connsiteY0" fmla="*/ 1217677 h 2567391"/>
              <a:gd name="connsiteX1" fmla="*/ 3644235 w 3644235"/>
              <a:gd name="connsiteY1" fmla="*/ 0 h 2567391"/>
              <a:gd name="connsiteX2" fmla="*/ 3639229 w 3644235"/>
              <a:gd name="connsiteY2" fmla="*/ 1383712 h 2567391"/>
              <a:gd name="connsiteX3" fmla="*/ 0 w 3644235"/>
              <a:gd name="connsiteY3" fmla="*/ 2567391 h 2567391"/>
              <a:gd name="connsiteX4" fmla="*/ 7898 w 3644235"/>
              <a:gd name="connsiteY4" fmla="*/ 1217677 h 2567391"/>
              <a:gd name="connsiteX0" fmla="*/ 2798 w 3639135"/>
              <a:gd name="connsiteY0" fmla="*/ 1217677 h 2567391"/>
              <a:gd name="connsiteX1" fmla="*/ 3639135 w 3639135"/>
              <a:gd name="connsiteY1" fmla="*/ 0 h 2567391"/>
              <a:gd name="connsiteX2" fmla="*/ 3634129 w 3639135"/>
              <a:gd name="connsiteY2" fmla="*/ 1383712 h 2567391"/>
              <a:gd name="connsiteX3" fmla="*/ 0 w 3639135"/>
              <a:gd name="connsiteY3" fmla="*/ 2567391 h 2567391"/>
              <a:gd name="connsiteX4" fmla="*/ 2798 w 3639135"/>
              <a:gd name="connsiteY4" fmla="*/ 1217677 h 2567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9135" h="2567391">
                <a:moveTo>
                  <a:pt x="2798" y="1217677"/>
                </a:moveTo>
                <a:lnTo>
                  <a:pt x="3639135" y="0"/>
                </a:lnTo>
                <a:cubicBezTo>
                  <a:pt x="3637466" y="461237"/>
                  <a:pt x="3635798" y="922475"/>
                  <a:pt x="3634129" y="1383712"/>
                </a:cubicBezTo>
                <a:lnTo>
                  <a:pt x="0" y="2567391"/>
                </a:lnTo>
                <a:cubicBezTo>
                  <a:pt x="2633" y="2117486"/>
                  <a:pt x="165" y="1667582"/>
                  <a:pt x="2798" y="1217677"/>
                </a:cubicBezTo>
                <a:close/>
              </a:path>
            </a:pathLst>
          </a:custGeom>
          <a:noFill/>
          <a:ln w="38100" cmpd="sng">
            <a:solidFill>
              <a:srgbClr val="0000FF"/>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tx1"/>
                </a:solidFill>
                <a:prstDash val="dot"/>
              </a:ln>
              <a:noFill/>
            </a:endParaRPr>
          </a:p>
        </p:txBody>
      </p:sp>
      <p:cxnSp>
        <p:nvCxnSpPr>
          <p:cNvPr id="188" name="Straight Arrow Connector 187"/>
          <p:cNvCxnSpPr>
            <a:stCxn id="185" idx="3"/>
            <a:endCxn id="186" idx="0"/>
          </p:cNvCxnSpPr>
          <p:nvPr/>
        </p:nvCxnSpPr>
        <p:spPr>
          <a:xfrm>
            <a:off x="4114800" y="1482299"/>
            <a:ext cx="173663" cy="72597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a:stCxn id="184" idx="1"/>
            <a:endCxn id="182" idx="3"/>
          </p:cNvCxnSpPr>
          <p:nvPr/>
        </p:nvCxnSpPr>
        <p:spPr>
          <a:xfrm flipH="1" flipV="1">
            <a:off x="1044520" y="5550145"/>
            <a:ext cx="738484" cy="351754"/>
          </a:xfrm>
          <a:prstGeom prst="straightConnector1">
            <a:avLst/>
          </a:prstGeom>
          <a:ln>
            <a:solidFill>
              <a:srgbClr val="FF0066"/>
            </a:solidFill>
            <a:tailEnd type="arrow"/>
          </a:ln>
        </p:spPr>
        <p:style>
          <a:lnRef idx="2">
            <a:schemeClr val="accent1"/>
          </a:lnRef>
          <a:fillRef idx="0">
            <a:schemeClr val="accent1"/>
          </a:fillRef>
          <a:effectRef idx="1">
            <a:schemeClr val="accent1"/>
          </a:effectRef>
          <a:fontRef idx="minor">
            <a:schemeClr val="tx1"/>
          </a:fontRef>
        </p:style>
      </p:cxnSp>
      <p:sp>
        <p:nvSpPr>
          <p:cNvPr id="193" name="TextBox 192"/>
          <p:cNvSpPr txBox="1"/>
          <p:nvPr/>
        </p:nvSpPr>
        <p:spPr>
          <a:xfrm>
            <a:off x="6858000" y="3733800"/>
            <a:ext cx="2133601" cy="1631216"/>
          </a:xfrm>
          <a:prstGeom prst="rect">
            <a:avLst/>
          </a:prstGeom>
          <a:solidFill>
            <a:srgbClr val="FFFF66"/>
          </a:solidFill>
          <a:ln>
            <a:solidFill>
              <a:srgbClr val="FF0000"/>
            </a:solidFill>
          </a:ln>
        </p:spPr>
        <p:txBody>
          <a:bodyPr wrap="square" rtlCol="0">
            <a:spAutoFit/>
          </a:bodyPr>
          <a:lstStyle/>
          <a:p>
            <a:r>
              <a:rPr lang="en-US" sz="2000" dirty="0"/>
              <a:t>Bottom Line: recursive call on S</a:t>
            </a:r>
            <a:r>
              <a:rPr lang="en-US" sz="2000" baseline="-25000" dirty="0"/>
              <a:t>1</a:t>
            </a:r>
            <a:r>
              <a:rPr lang="en-US" sz="2000" dirty="0"/>
              <a:t> or S</a:t>
            </a:r>
            <a:r>
              <a:rPr lang="en-US" sz="2000" baseline="-25000" dirty="0"/>
              <a:t>3</a:t>
            </a:r>
            <a:r>
              <a:rPr lang="en-US" sz="2000" dirty="0"/>
              <a:t> includes only about 70% of points</a:t>
            </a:r>
          </a:p>
        </p:txBody>
      </p:sp>
      <p:cxnSp>
        <p:nvCxnSpPr>
          <p:cNvPr id="149" name="Straight Arrow Connector 148"/>
          <p:cNvCxnSpPr/>
          <p:nvPr/>
        </p:nvCxnSpPr>
        <p:spPr>
          <a:xfrm>
            <a:off x="609600" y="1219200"/>
            <a:ext cx="0" cy="4191000"/>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51" name="TextBox 150"/>
          <p:cNvSpPr txBox="1"/>
          <p:nvPr/>
        </p:nvSpPr>
        <p:spPr>
          <a:xfrm rot="16200000">
            <a:off x="-1298367" y="3122702"/>
            <a:ext cx="3201868" cy="461665"/>
          </a:xfrm>
          <a:prstGeom prst="rect">
            <a:avLst/>
          </a:prstGeom>
          <a:noFill/>
        </p:spPr>
        <p:txBody>
          <a:bodyPr wrap="none" rtlCol="0">
            <a:spAutoFit/>
          </a:bodyPr>
          <a:lstStyle/>
          <a:p>
            <a:r>
              <a:rPr lang="en-US" sz="2400" dirty="0">
                <a:solidFill>
                  <a:srgbClr val="800000"/>
                </a:solidFill>
              </a:rPr>
              <a:t>small                     large</a:t>
            </a:r>
          </a:p>
        </p:txBody>
      </p:sp>
      <p:sp>
        <p:nvSpPr>
          <p:cNvPr id="152" name="TextBox 151"/>
          <p:cNvSpPr txBox="1"/>
          <p:nvPr/>
        </p:nvSpPr>
        <p:spPr>
          <a:xfrm>
            <a:off x="0" y="6381690"/>
            <a:ext cx="9144000" cy="400110"/>
          </a:xfrm>
          <a:prstGeom prst="rect">
            <a:avLst/>
          </a:prstGeom>
          <a:noFill/>
        </p:spPr>
        <p:txBody>
          <a:bodyPr wrap="square" rtlCol="0">
            <a:spAutoFit/>
          </a:bodyPr>
          <a:lstStyle/>
          <a:p>
            <a:pPr algn="ctr"/>
            <a:r>
              <a:rPr lang="en-US" sz="2000" dirty="0"/>
              <a:t>NB: conceptual; algorithm finds median(s), but does not sort</a:t>
            </a:r>
          </a:p>
        </p:txBody>
      </p:sp>
    </p:spTree>
    <p:extLst>
      <p:ext uri="{BB962C8B-B14F-4D97-AF65-F5344CB8AC3E}">
        <p14:creationId xmlns:p14="http://schemas.microsoft.com/office/powerpoint/2010/main" val="101118100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Oval 1">
            <a:extLst>
              <a:ext uri="{FF2B5EF4-FFF2-40B4-BE49-F238E27FC236}">
                <a16:creationId xmlns:a16="http://schemas.microsoft.com/office/drawing/2014/main" id="{BB0D739B-91F0-48CA-BD75-B6B29E07E906}"/>
              </a:ext>
            </a:extLst>
          </p:cNvPr>
          <p:cNvSpPr>
            <a:spLocks noChangeArrowheads="1"/>
          </p:cNvSpPr>
          <p:nvPr/>
        </p:nvSpPr>
        <p:spPr bwMode="auto">
          <a:xfrm>
            <a:off x="1981200" y="28194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5</a:t>
            </a:r>
          </a:p>
        </p:txBody>
      </p:sp>
      <p:sp>
        <p:nvSpPr>
          <p:cNvPr id="10242" name="Oval 2">
            <a:extLst>
              <a:ext uri="{FF2B5EF4-FFF2-40B4-BE49-F238E27FC236}">
                <a16:creationId xmlns:a16="http://schemas.microsoft.com/office/drawing/2014/main" id="{A856F614-933D-4571-AAFA-EE3121A70029}"/>
              </a:ext>
            </a:extLst>
          </p:cNvPr>
          <p:cNvSpPr>
            <a:spLocks noChangeArrowheads="1"/>
          </p:cNvSpPr>
          <p:nvPr/>
        </p:nvSpPr>
        <p:spPr bwMode="auto">
          <a:xfrm>
            <a:off x="1981200" y="38100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9</a:t>
            </a:r>
          </a:p>
        </p:txBody>
      </p:sp>
      <p:sp>
        <p:nvSpPr>
          <p:cNvPr id="10243" name="Oval 3">
            <a:extLst>
              <a:ext uri="{FF2B5EF4-FFF2-40B4-BE49-F238E27FC236}">
                <a16:creationId xmlns:a16="http://schemas.microsoft.com/office/drawing/2014/main" id="{21618787-668E-4A08-9EFE-042295F96CC8}"/>
              </a:ext>
            </a:extLst>
          </p:cNvPr>
          <p:cNvSpPr>
            <a:spLocks noChangeArrowheads="1"/>
          </p:cNvSpPr>
          <p:nvPr/>
        </p:nvSpPr>
        <p:spPr bwMode="auto">
          <a:xfrm>
            <a:off x="1981200" y="4648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19</a:t>
            </a:r>
          </a:p>
        </p:txBody>
      </p:sp>
      <p:sp>
        <p:nvSpPr>
          <p:cNvPr id="10244" name="Oval 4">
            <a:extLst>
              <a:ext uri="{FF2B5EF4-FFF2-40B4-BE49-F238E27FC236}">
                <a16:creationId xmlns:a16="http://schemas.microsoft.com/office/drawing/2014/main" id="{A88D932F-8225-4305-802B-B92A4EA68B42}"/>
              </a:ext>
            </a:extLst>
          </p:cNvPr>
          <p:cNvSpPr>
            <a:spLocks noChangeArrowheads="1"/>
          </p:cNvSpPr>
          <p:nvPr/>
        </p:nvSpPr>
        <p:spPr bwMode="auto">
          <a:xfrm>
            <a:off x="1981200" y="54864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24</a:t>
            </a:r>
          </a:p>
        </p:txBody>
      </p:sp>
      <p:sp>
        <p:nvSpPr>
          <p:cNvPr id="10245" name="Oval 5">
            <a:extLst>
              <a:ext uri="{FF2B5EF4-FFF2-40B4-BE49-F238E27FC236}">
                <a16:creationId xmlns:a16="http://schemas.microsoft.com/office/drawing/2014/main" id="{EB30B534-DD37-47A8-BF21-7B220BA99531}"/>
              </a:ext>
            </a:extLst>
          </p:cNvPr>
          <p:cNvSpPr>
            <a:spLocks noChangeArrowheads="1"/>
          </p:cNvSpPr>
          <p:nvPr/>
        </p:nvSpPr>
        <p:spPr bwMode="auto">
          <a:xfrm>
            <a:off x="1981200" y="1981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2</a:t>
            </a:r>
          </a:p>
        </p:txBody>
      </p:sp>
      <p:sp>
        <p:nvSpPr>
          <p:cNvPr id="10246" name="Oval 6">
            <a:extLst>
              <a:ext uri="{FF2B5EF4-FFF2-40B4-BE49-F238E27FC236}">
                <a16:creationId xmlns:a16="http://schemas.microsoft.com/office/drawing/2014/main" id="{42734C6D-9996-4376-A691-765421717F1F}"/>
              </a:ext>
            </a:extLst>
          </p:cNvPr>
          <p:cNvSpPr>
            <a:spLocks noChangeArrowheads="1"/>
          </p:cNvSpPr>
          <p:nvPr/>
        </p:nvSpPr>
        <p:spPr bwMode="auto">
          <a:xfrm>
            <a:off x="2895600" y="54864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10</a:t>
            </a:r>
          </a:p>
        </p:txBody>
      </p:sp>
      <p:sp>
        <p:nvSpPr>
          <p:cNvPr id="10247" name="Oval 7">
            <a:extLst>
              <a:ext uri="{FF2B5EF4-FFF2-40B4-BE49-F238E27FC236}">
                <a16:creationId xmlns:a16="http://schemas.microsoft.com/office/drawing/2014/main" id="{EA90EBE2-F01F-40AD-9C80-61EF16E185AB}"/>
              </a:ext>
            </a:extLst>
          </p:cNvPr>
          <p:cNvSpPr>
            <a:spLocks noChangeArrowheads="1"/>
          </p:cNvSpPr>
          <p:nvPr/>
        </p:nvSpPr>
        <p:spPr bwMode="auto">
          <a:xfrm>
            <a:off x="2895600" y="4648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9</a:t>
            </a:r>
          </a:p>
        </p:txBody>
      </p:sp>
      <p:sp>
        <p:nvSpPr>
          <p:cNvPr id="10248" name="Oval 8">
            <a:extLst>
              <a:ext uri="{FF2B5EF4-FFF2-40B4-BE49-F238E27FC236}">
                <a16:creationId xmlns:a16="http://schemas.microsoft.com/office/drawing/2014/main" id="{09B3F922-EE17-4A5E-B2D5-DAD5B36CC6E8}"/>
              </a:ext>
            </a:extLst>
          </p:cNvPr>
          <p:cNvSpPr>
            <a:spLocks noChangeArrowheads="1"/>
          </p:cNvSpPr>
          <p:nvPr/>
        </p:nvSpPr>
        <p:spPr bwMode="auto">
          <a:xfrm>
            <a:off x="2895600" y="38100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87</a:t>
            </a:r>
          </a:p>
        </p:txBody>
      </p:sp>
      <p:sp>
        <p:nvSpPr>
          <p:cNvPr id="10249" name="Oval 9">
            <a:extLst>
              <a:ext uri="{FF2B5EF4-FFF2-40B4-BE49-F238E27FC236}">
                <a16:creationId xmlns:a16="http://schemas.microsoft.com/office/drawing/2014/main" id="{E9A7340F-DFCC-47C3-B116-4807A37A860A}"/>
              </a:ext>
            </a:extLst>
          </p:cNvPr>
          <p:cNvSpPr>
            <a:spLocks noChangeArrowheads="1"/>
          </p:cNvSpPr>
          <p:nvPr/>
        </p:nvSpPr>
        <p:spPr bwMode="auto">
          <a:xfrm>
            <a:off x="2895600" y="28956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5</a:t>
            </a:r>
          </a:p>
        </p:txBody>
      </p:sp>
      <p:sp>
        <p:nvSpPr>
          <p:cNvPr id="10250" name="Oval 10">
            <a:extLst>
              <a:ext uri="{FF2B5EF4-FFF2-40B4-BE49-F238E27FC236}">
                <a16:creationId xmlns:a16="http://schemas.microsoft.com/office/drawing/2014/main" id="{A10AC4F4-E830-41F6-B3B7-C202D3CD0A14}"/>
              </a:ext>
            </a:extLst>
          </p:cNvPr>
          <p:cNvSpPr>
            <a:spLocks noChangeArrowheads="1"/>
          </p:cNvSpPr>
          <p:nvPr/>
        </p:nvSpPr>
        <p:spPr bwMode="auto">
          <a:xfrm>
            <a:off x="2895600" y="1981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54</a:t>
            </a:r>
          </a:p>
        </p:txBody>
      </p:sp>
      <p:sp>
        <p:nvSpPr>
          <p:cNvPr id="10251" name="Oval 11">
            <a:extLst>
              <a:ext uri="{FF2B5EF4-FFF2-40B4-BE49-F238E27FC236}">
                <a16:creationId xmlns:a16="http://schemas.microsoft.com/office/drawing/2014/main" id="{9A5D335C-33B2-4863-BA36-C0652CD10A8C}"/>
              </a:ext>
            </a:extLst>
          </p:cNvPr>
          <p:cNvSpPr>
            <a:spLocks noChangeArrowheads="1"/>
          </p:cNvSpPr>
          <p:nvPr/>
        </p:nvSpPr>
        <p:spPr bwMode="auto">
          <a:xfrm>
            <a:off x="3886200" y="5410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2</a:t>
            </a:r>
          </a:p>
        </p:txBody>
      </p:sp>
      <p:sp>
        <p:nvSpPr>
          <p:cNvPr id="10252" name="Oval 12">
            <a:extLst>
              <a:ext uri="{FF2B5EF4-FFF2-40B4-BE49-F238E27FC236}">
                <a16:creationId xmlns:a16="http://schemas.microsoft.com/office/drawing/2014/main" id="{D0EE0E19-F7C1-4C82-9AAA-BB254ACE587A}"/>
              </a:ext>
            </a:extLst>
          </p:cNvPr>
          <p:cNvSpPr>
            <a:spLocks noChangeArrowheads="1"/>
          </p:cNvSpPr>
          <p:nvPr/>
        </p:nvSpPr>
        <p:spPr bwMode="auto">
          <a:xfrm>
            <a:off x="3886200" y="45720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13</a:t>
            </a:r>
          </a:p>
        </p:txBody>
      </p:sp>
      <p:sp>
        <p:nvSpPr>
          <p:cNvPr id="10253" name="Oval 13">
            <a:extLst>
              <a:ext uri="{FF2B5EF4-FFF2-40B4-BE49-F238E27FC236}">
                <a16:creationId xmlns:a16="http://schemas.microsoft.com/office/drawing/2014/main" id="{86CBBF1A-99D7-41A6-8944-3FE81096B07F}"/>
              </a:ext>
            </a:extLst>
          </p:cNvPr>
          <p:cNvSpPr>
            <a:spLocks noChangeArrowheads="1"/>
          </p:cNvSpPr>
          <p:nvPr/>
        </p:nvSpPr>
        <p:spPr bwMode="auto">
          <a:xfrm>
            <a:off x="3886200" y="37338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0254" name="Oval 14">
            <a:extLst>
              <a:ext uri="{FF2B5EF4-FFF2-40B4-BE49-F238E27FC236}">
                <a16:creationId xmlns:a16="http://schemas.microsoft.com/office/drawing/2014/main" id="{2CBDCC5A-41F3-4D77-8F65-8CE8F6D1FE98}"/>
              </a:ext>
            </a:extLst>
          </p:cNvPr>
          <p:cNvSpPr>
            <a:spLocks noChangeArrowheads="1"/>
          </p:cNvSpPr>
          <p:nvPr/>
        </p:nvSpPr>
        <p:spPr bwMode="auto">
          <a:xfrm>
            <a:off x="3886200" y="28194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32</a:t>
            </a:r>
          </a:p>
        </p:txBody>
      </p:sp>
      <p:sp>
        <p:nvSpPr>
          <p:cNvPr id="10255" name="Oval 15">
            <a:extLst>
              <a:ext uri="{FF2B5EF4-FFF2-40B4-BE49-F238E27FC236}">
                <a16:creationId xmlns:a16="http://schemas.microsoft.com/office/drawing/2014/main" id="{A63C5DC6-0F5A-4F22-B71D-3C455CE8BA99}"/>
              </a:ext>
            </a:extLst>
          </p:cNvPr>
          <p:cNvSpPr>
            <a:spLocks noChangeArrowheads="1"/>
          </p:cNvSpPr>
          <p:nvPr/>
        </p:nvSpPr>
        <p:spPr bwMode="auto">
          <a:xfrm>
            <a:off x="3886200" y="1981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44</a:t>
            </a:r>
          </a:p>
        </p:txBody>
      </p:sp>
      <p:sp>
        <p:nvSpPr>
          <p:cNvPr id="10256" name="Oval 16">
            <a:extLst>
              <a:ext uri="{FF2B5EF4-FFF2-40B4-BE49-F238E27FC236}">
                <a16:creationId xmlns:a16="http://schemas.microsoft.com/office/drawing/2014/main" id="{2CC40981-757F-4218-B049-69673A443051}"/>
              </a:ext>
            </a:extLst>
          </p:cNvPr>
          <p:cNvSpPr>
            <a:spLocks noChangeArrowheads="1"/>
          </p:cNvSpPr>
          <p:nvPr/>
        </p:nvSpPr>
        <p:spPr bwMode="auto">
          <a:xfrm>
            <a:off x="4800600" y="5410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19</a:t>
            </a:r>
          </a:p>
        </p:txBody>
      </p:sp>
      <p:sp>
        <p:nvSpPr>
          <p:cNvPr id="10257" name="Oval 17">
            <a:extLst>
              <a:ext uri="{FF2B5EF4-FFF2-40B4-BE49-F238E27FC236}">
                <a16:creationId xmlns:a16="http://schemas.microsoft.com/office/drawing/2014/main" id="{54F212DA-2D7C-4C2D-BA72-F70A4E2AAFC6}"/>
              </a:ext>
            </a:extLst>
          </p:cNvPr>
          <p:cNvSpPr>
            <a:spLocks noChangeArrowheads="1"/>
          </p:cNvSpPr>
          <p:nvPr/>
        </p:nvSpPr>
        <p:spPr bwMode="auto">
          <a:xfrm>
            <a:off x="4800600" y="45720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16</a:t>
            </a:r>
          </a:p>
        </p:txBody>
      </p:sp>
      <p:sp>
        <p:nvSpPr>
          <p:cNvPr id="10258" name="Oval 18">
            <a:extLst>
              <a:ext uri="{FF2B5EF4-FFF2-40B4-BE49-F238E27FC236}">
                <a16:creationId xmlns:a16="http://schemas.microsoft.com/office/drawing/2014/main" id="{A9094CF4-02D1-4D5A-A980-3717026EA243}"/>
              </a:ext>
            </a:extLst>
          </p:cNvPr>
          <p:cNvSpPr>
            <a:spLocks noChangeArrowheads="1"/>
          </p:cNvSpPr>
          <p:nvPr/>
        </p:nvSpPr>
        <p:spPr bwMode="auto">
          <a:xfrm>
            <a:off x="4800600" y="37338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26</a:t>
            </a:r>
          </a:p>
        </p:txBody>
      </p:sp>
      <p:sp>
        <p:nvSpPr>
          <p:cNvPr id="10259" name="Oval 19">
            <a:extLst>
              <a:ext uri="{FF2B5EF4-FFF2-40B4-BE49-F238E27FC236}">
                <a16:creationId xmlns:a16="http://schemas.microsoft.com/office/drawing/2014/main" id="{7581D442-7542-4041-A046-7B003AA7083C}"/>
              </a:ext>
            </a:extLst>
          </p:cNvPr>
          <p:cNvSpPr>
            <a:spLocks noChangeArrowheads="1"/>
          </p:cNvSpPr>
          <p:nvPr/>
        </p:nvSpPr>
        <p:spPr bwMode="auto">
          <a:xfrm>
            <a:off x="4800600" y="28194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18</a:t>
            </a:r>
          </a:p>
        </p:txBody>
      </p:sp>
      <p:sp>
        <p:nvSpPr>
          <p:cNvPr id="10260" name="Oval 20">
            <a:extLst>
              <a:ext uri="{FF2B5EF4-FFF2-40B4-BE49-F238E27FC236}">
                <a16:creationId xmlns:a16="http://schemas.microsoft.com/office/drawing/2014/main" id="{963177D9-7FAD-46D9-88B1-FA43856D34F1}"/>
              </a:ext>
            </a:extLst>
          </p:cNvPr>
          <p:cNvSpPr>
            <a:spLocks noChangeArrowheads="1"/>
          </p:cNvSpPr>
          <p:nvPr/>
        </p:nvSpPr>
        <p:spPr bwMode="auto">
          <a:xfrm>
            <a:off x="4800600" y="1981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4</a:t>
            </a:r>
          </a:p>
        </p:txBody>
      </p:sp>
      <p:sp>
        <p:nvSpPr>
          <p:cNvPr id="10261" name="Oval 21">
            <a:extLst>
              <a:ext uri="{FF2B5EF4-FFF2-40B4-BE49-F238E27FC236}">
                <a16:creationId xmlns:a16="http://schemas.microsoft.com/office/drawing/2014/main" id="{1F1810A2-6763-4537-998D-B7D196B47070}"/>
              </a:ext>
            </a:extLst>
          </p:cNvPr>
          <p:cNvSpPr>
            <a:spLocks noChangeArrowheads="1"/>
          </p:cNvSpPr>
          <p:nvPr/>
        </p:nvSpPr>
        <p:spPr bwMode="auto">
          <a:xfrm>
            <a:off x="5715000" y="5410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71</a:t>
            </a:r>
          </a:p>
        </p:txBody>
      </p:sp>
      <p:sp>
        <p:nvSpPr>
          <p:cNvPr id="10262" name="Oval 22">
            <a:extLst>
              <a:ext uri="{FF2B5EF4-FFF2-40B4-BE49-F238E27FC236}">
                <a16:creationId xmlns:a16="http://schemas.microsoft.com/office/drawing/2014/main" id="{3794C352-D38B-4DDC-84D4-812645B42D93}"/>
              </a:ext>
            </a:extLst>
          </p:cNvPr>
          <p:cNvSpPr>
            <a:spLocks noChangeArrowheads="1"/>
          </p:cNvSpPr>
          <p:nvPr/>
        </p:nvSpPr>
        <p:spPr bwMode="auto">
          <a:xfrm>
            <a:off x="5715000" y="45720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56</a:t>
            </a:r>
          </a:p>
        </p:txBody>
      </p:sp>
      <p:sp>
        <p:nvSpPr>
          <p:cNvPr id="10263" name="Oval 23">
            <a:extLst>
              <a:ext uri="{FF2B5EF4-FFF2-40B4-BE49-F238E27FC236}">
                <a16:creationId xmlns:a16="http://schemas.microsoft.com/office/drawing/2014/main" id="{C9CA5168-986A-4391-82E8-ECCDC64C8013}"/>
              </a:ext>
            </a:extLst>
          </p:cNvPr>
          <p:cNvSpPr>
            <a:spLocks noChangeArrowheads="1"/>
          </p:cNvSpPr>
          <p:nvPr/>
        </p:nvSpPr>
        <p:spPr bwMode="auto">
          <a:xfrm>
            <a:off x="5715000" y="36576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47</a:t>
            </a:r>
          </a:p>
        </p:txBody>
      </p:sp>
      <p:sp>
        <p:nvSpPr>
          <p:cNvPr id="10264" name="Oval 24">
            <a:extLst>
              <a:ext uri="{FF2B5EF4-FFF2-40B4-BE49-F238E27FC236}">
                <a16:creationId xmlns:a16="http://schemas.microsoft.com/office/drawing/2014/main" id="{607B4554-A5E3-4050-B6E8-64319FAF3A85}"/>
              </a:ext>
            </a:extLst>
          </p:cNvPr>
          <p:cNvSpPr>
            <a:spLocks noChangeArrowheads="1"/>
          </p:cNvSpPr>
          <p:nvPr/>
        </p:nvSpPr>
        <p:spPr bwMode="auto">
          <a:xfrm>
            <a:off x="5715000" y="28194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39</a:t>
            </a:r>
          </a:p>
        </p:txBody>
      </p:sp>
      <p:sp>
        <p:nvSpPr>
          <p:cNvPr id="10265" name="Oval 25">
            <a:extLst>
              <a:ext uri="{FF2B5EF4-FFF2-40B4-BE49-F238E27FC236}">
                <a16:creationId xmlns:a16="http://schemas.microsoft.com/office/drawing/2014/main" id="{D65EF03B-7361-4351-901B-D721C0ECA936}"/>
              </a:ext>
            </a:extLst>
          </p:cNvPr>
          <p:cNvSpPr>
            <a:spLocks noChangeArrowheads="1"/>
          </p:cNvSpPr>
          <p:nvPr/>
        </p:nvSpPr>
        <p:spPr bwMode="auto">
          <a:xfrm>
            <a:off x="5638800" y="1981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25</a:t>
            </a:r>
          </a:p>
        </p:txBody>
      </p:sp>
      <p:sp>
        <p:nvSpPr>
          <p:cNvPr id="10266" name="Text Box 26">
            <a:extLst>
              <a:ext uri="{FF2B5EF4-FFF2-40B4-BE49-F238E27FC236}">
                <a16:creationId xmlns:a16="http://schemas.microsoft.com/office/drawing/2014/main" id="{D0A1C040-EE9C-4768-A942-0E52DCC669EC}"/>
              </a:ext>
            </a:extLst>
          </p:cNvPr>
          <p:cNvSpPr txBox="1">
            <a:spLocks noChangeArrowheads="1"/>
          </p:cNvSpPr>
          <p:nvPr/>
        </p:nvSpPr>
        <p:spPr bwMode="auto">
          <a:xfrm>
            <a:off x="533400" y="2133600"/>
            <a:ext cx="1371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0267" name="Text Box 27">
            <a:extLst>
              <a:ext uri="{FF2B5EF4-FFF2-40B4-BE49-F238E27FC236}">
                <a16:creationId xmlns:a16="http://schemas.microsoft.com/office/drawing/2014/main" id="{F6BAD4FC-98BD-47C6-A66C-F450132403F2}"/>
              </a:ext>
            </a:extLst>
          </p:cNvPr>
          <p:cNvSpPr txBox="1">
            <a:spLocks noChangeArrowheads="1"/>
          </p:cNvSpPr>
          <p:nvPr/>
        </p:nvSpPr>
        <p:spPr bwMode="auto">
          <a:xfrm>
            <a:off x="457200" y="20574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0268" name="Text Box 28">
            <a:extLst>
              <a:ext uri="{FF2B5EF4-FFF2-40B4-BE49-F238E27FC236}">
                <a16:creationId xmlns:a16="http://schemas.microsoft.com/office/drawing/2014/main" id="{A821D0CD-CF57-44A3-B194-40E8468DF416}"/>
              </a:ext>
            </a:extLst>
          </p:cNvPr>
          <p:cNvSpPr txBox="1">
            <a:spLocks noChangeArrowheads="1"/>
          </p:cNvSpPr>
          <p:nvPr/>
        </p:nvSpPr>
        <p:spPr bwMode="auto">
          <a:xfrm>
            <a:off x="381000" y="28956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0269" name="Text Box 29">
            <a:extLst>
              <a:ext uri="{FF2B5EF4-FFF2-40B4-BE49-F238E27FC236}">
                <a16:creationId xmlns:a16="http://schemas.microsoft.com/office/drawing/2014/main" id="{2D01111F-65D9-44ED-9D8A-3DD1B5060B2F}"/>
              </a:ext>
            </a:extLst>
          </p:cNvPr>
          <p:cNvSpPr txBox="1">
            <a:spLocks noChangeArrowheads="1"/>
          </p:cNvSpPr>
          <p:nvPr/>
        </p:nvSpPr>
        <p:spPr bwMode="auto">
          <a:xfrm>
            <a:off x="381000" y="38862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0270" name="Text Box 30">
            <a:extLst>
              <a:ext uri="{FF2B5EF4-FFF2-40B4-BE49-F238E27FC236}">
                <a16:creationId xmlns:a16="http://schemas.microsoft.com/office/drawing/2014/main" id="{6131AAF4-7E4E-4A15-A795-13C71EC978DF}"/>
              </a:ext>
            </a:extLst>
          </p:cNvPr>
          <p:cNvSpPr txBox="1">
            <a:spLocks noChangeArrowheads="1"/>
          </p:cNvSpPr>
          <p:nvPr/>
        </p:nvSpPr>
        <p:spPr bwMode="auto">
          <a:xfrm>
            <a:off x="457200" y="47244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0271" name="Text Box 31">
            <a:extLst>
              <a:ext uri="{FF2B5EF4-FFF2-40B4-BE49-F238E27FC236}">
                <a16:creationId xmlns:a16="http://schemas.microsoft.com/office/drawing/2014/main" id="{A16FFA23-5A58-4349-924C-C854ED87D61F}"/>
              </a:ext>
            </a:extLst>
          </p:cNvPr>
          <p:cNvSpPr txBox="1">
            <a:spLocks noChangeArrowheads="1"/>
          </p:cNvSpPr>
          <p:nvPr/>
        </p:nvSpPr>
        <p:spPr bwMode="auto">
          <a:xfrm>
            <a:off x="533400" y="55626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0272" name="Text Box 32">
            <a:extLst>
              <a:ext uri="{FF2B5EF4-FFF2-40B4-BE49-F238E27FC236}">
                <a16:creationId xmlns:a16="http://schemas.microsoft.com/office/drawing/2014/main" id="{EA2E02B5-1C3F-4AB3-A3F5-93D87B24CDE9}"/>
              </a:ext>
            </a:extLst>
          </p:cNvPr>
          <p:cNvSpPr txBox="1">
            <a:spLocks noChangeArrowheads="1"/>
          </p:cNvSpPr>
          <p:nvPr/>
        </p:nvSpPr>
        <p:spPr bwMode="auto">
          <a:xfrm>
            <a:off x="6248400" y="19812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0273" name="Text Box 33">
            <a:extLst>
              <a:ext uri="{FF2B5EF4-FFF2-40B4-BE49-F238E27FC236}">
                <a16:creationId xmlns:a16="http://schemas.microsoft.com/office/drawing/2014/main" id="{9C113B92-AE3E-4B5D-9F22-D95CE7B5DF73}"/>
              </a:ext>
            </a:extLst>
          </p:cNvPr>
          <p:cNvSpPr txBox="1">
            <a:spLocks noChangeArrowheads="1"/>
          </p:cNvSpPr>
          <p:nvPr/>
        </p:nvSpPr>
        <p:spPr bwMode="auto">
          <a:xfrm>
            <a:off x="6172200" y="27432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0274" name="Text Box 34">
            <a:extLst>
              <a:ext uri="{FF2B5EF4-FFF2-40B4-BE49-F238E27FC236}">
                <a16:creationId xmlns:a16="http://schemas.microsoft.com/office/drawing/2014/main" id="{F89E7116-090F-4712-A5D0-88A6CB675401}"/>
              </a:ext>
            </a:extLst>
          </p:cNvPr>
          <p:cNvSpPr txBox="1">
            <a:spLocks noChangeArrowheads="1"/>
          </p:cNvSpPr>
          <p:nvPr/>
        </p:nvSpPr>
        <p:spPr bwMode="auto">
          <a:xfrm>
            <a:off x="6248400" y="35814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0275" name="Text Box 35">
            <a:extLst>
              <a:ext uri="{FF2B5EF4-FFF2-40B4-BE49-F238E27FC236}">
                <a16:creationId xmlns:a16="http://schemas.microsoft.com/office/drawing/2014/main" id="{BF56EE9E-934D-4690-BC9F-480599EB391F}"/>
              </a:ext>
            </a:extLst>
          </p:cNvPr>
          <p:cNvSpPr txBox="1">
            <a:spLocks noChangeArrowheads="1"/>
          </p:cNvSpPr>
          <p:nvPr/>
        </p:nvSpPr>
        <p:spPr bwMode="auto">
          <a:xfrm>
            <a:off x="6248400" y="46482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0276" name="Text Box 36">
            <a:extLst>
              <a:ext uri="{FF2B5EF4-FFF2-40B4-BE49-F238E27FC236}">
                <a16:creationId xmlns:a16="http://schemas.microsoft.com/office/drawing/2014/main" id="{DD5FF066-5F6F-41CB-80CD-4C8130B717E7}"/>
              </a:ext>
            </a:extLst>
          </p:cNvPr>
          <p:cNvSpPr txBox="1">
            <a:spLocks noChangeArrowheads="1"/>
          </p:cNvSpPr>
          <p:nvPr/>
        </p:nvSpPr>
        <p:spPr bwMode="auto">
          <a:xfrm>
            <a:off x="6248400" y="54102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0277" name="Text Box 37">
            <a:extLst>
              <a:ext uri="{FF2B5EF4-FFF2-40B4-BE49-F238E27FC236}">
                <a16:creationId xmlns:a16="http://schemas.microsoft.com/office/drawing/2014/main" id="{2ABC3D84-F68A-4CD1-9305-E339221B45F1}"/>
              </a:ext>
            </a:extLst>
          </p:cNvPr>
          <p:cNvSpPr txBox="1">
            <a:spLocks noChangeArrowheads="1"/>
          </p:cNvSpPr>
          <p:nvPr/>
        </p:nvSpPr>
        <p:spPr bwMode="auto">
          <a:xfrm>
            <a:off x="3868738" y="3733800"/>
            <a:ext cx="4699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21</a:t>
            </a:r>
          </a:p>
        </p:txBody>
      </p:sp>
      <p:sp>
        <p:nvSpPr>
          <p:cNvPr id="10278" name="Text Box 38">
            <a:extLst>
              <a:ext uri="{FF2B5EF4-FFF2-40B4-BE49-F238E27FC236}">
                <a16:creationId xmlns:a16="http://schemas.microsoft.com/office/drawing/2014/main" id="{F482C195-D329-4AA3-9515-19179DA13E50}"/>
              </a:ext>
            </a:extLst>
          </p:cNvPr>
          <p:cNvSpPr txBox="1">
            <a:spLocks noChangeArrowheads="1"/>
          </p:cNvSpPr>
          <p:nvPr/>
        </p:nvSpPr>
        <p:spPr bwMode="auto">
          <a:xfrm>
            <a:off x="1447800" y="1143000"/>
            <a:ext cx="6019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5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Arrange the numbers in groups of five</a:t>
            </a:r>
          </a:p>
        </p:txBody>
      </p:sp>
      <p:sp>
        <p:nvSpPr>
          <p:cNvPr id="41" name="TextBox 40">
            <a:extLst>
              <a:ext uri="{FF2B5EF4-FFF2-40B4-BE49-F238E27FC236}">
                <a16:creationId xmlns:a16="http://schemas.microsoft.com/office/drawing/2014/main" id="{8698F4A3-C084-4277-B77E-D4B6A3BC46AD}"/>
              </a:ext>
            </a:extLst>
          </p:cNvPr>
          <p:cNvSpPr txBox="1"/>
          <p:nvPr/>
        </p:nvSpPr>
        <p:spPr>
          <a:xfrm>
            <a:off x="443060" y="141536"/>
            <a:ext cx="8300301" cy="769441"/>
          </a:xfrm>
          <a:prstGeom prst="rect">
            <a:avLst/>
          </a:prstGeom>
          <a:noFill/>
        </p:spPr>
        <p:txBody>
          <a:bodyPr wrap="square">
            <a:spAutoFit/>
          </a:bodyPr>
          <a:lstStyle/>
          <a:p>
            <a:r>
              <a:rPr lang="en-US" sz="4400" b="1" spc="156" dirty="0">
                <a:solidFill>
                  <a:srgbClr val="191919"/>
                </a:solidFill>
                <a:latin typeface="Cambria"/>
                <a:cs typeface="Cambria"/>
              </a:rPr>
              <a:t>The </a:t>
            </a:r>
            <a:r>
              <a:rPr lang="en-US" sz="4400" b="1" spc="129" dirty="0">
                <a:solidFill>
                  <a:srgbClr val="191919"/>
                </a:solidFill>
                <a:latin typeface="Cambria"/>
                <a:cs typeface="Cambria"/>
              </a:rPr>
              <a:t>Median of Medians</a:t>
            </a:r>
            <a:endParaRPr lang="en-US" sz="4400" dirty="0"/>
          </a:p>
        </p:txBody>
      </p:sp>
    </p:spTree>
    <p:extLst>
      <p:ext uri="{BB962C8B-B14F-4D97-AF65-F5344CB8AC3E}">
        <p14:creationId xmlns:p14="http://schemas.microsoft.com/office/powerpoint/2010/main" val="28983012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a:extLst>
              <a:ext uri="{FF2B5EF4-FFF2-40B4-BE49-F238E27FC236}">
                <a16:creationId xmlns:a16="http://schemas.microsoft.com/office/drawing/2014/main" id="{4CDFDCDF-6280-4D2A-972B-748C01D3DE69}"/>
              </a:ext>
            </a:extLst>
          </p:cNvPr>
          <p:cNvSpPr txBox="1">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2400" b="0" i="0" u="none" strike="noStrike" kern="1200" cap="none" spc="0" normalizeH="0" baseline="0" noProof="0" dirty="0">
                <a:ln>
                  <a:noFill/>
                </a:ln>
                <a:solidFill>
                  <a:srgbClr val="515F7B"/>
                </a:solidFill>
                <a:effectLst/>
                <a:uLnTx/>
                <a:uFillTx/>
                <a:latin typeface="Tahoma" panose="020B0604030504040204" pitchFamily="34" charset="0"/>
                <a:ea typeface="+mn-ea"/>
                <a:cs typeface="Arial" panose="020B0604020202020204" pitchFamily="34" charset="0"/>
              </a:rPr>
              <a:t>Find median of N/5 groups</a:t>
            </a:r>
          </a:p>
        </p:txBody>
      </p:sp>
      <p:sp>
        <p:nvSpPr>
          <p:cNvPr id="11266" name="Oval 2">
            <a:extLst>
              <a:ext uri="{FF2B5EF4-FFF2-40B4-BE49-F238E27FC236}">
                <a16:creationId xmlns:a16="http://schemas.microsoft.com/office/drawing/2014/main" id="{C3E60E1C-B239-4D33-A06B-C27D0C101E95}"/>
              </a:ext>
            </a:extLst>
          </p:cNvPr>
          <p:cNvSpPr>
            <a:spLocks noChangeArrowheads="1"/>
          </p:cNvSpPr>
          <p:nvPr/>
        </p:nvSpPr>
        <p:spPr bwMode="auto">
          <a:xfrm>
            <a:off x="1981200" y="28194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5</a:t>
            </a:r>
          </a:p>
        </p:txBody>
      </p:sp>
      <p:sp>
        <p:nvSpPr>
          <p:cNvPr id="11267" name="Oval 3">
            <a:extLst>
              <a:ext uri="{FF2B5EF4-FFF2-40B4-BE49-F238E27FC236}">
                <a16:creationId xmlns:a16="http://schemas.microsoft.com/office/drawing/2014/main" id="{A3CC44C8-B4F2-4102-9A34-E6078766CC83}"/>
              </a:ext>
            </a:extLst>
          </p:cNvPr>
          <p:cNvSpPr>
            <a:spLocks noChangeArrowheads="1"/>
          </p:cNvSpPr>
          <p:nvPr/>
        </p:nvSpPr>
        <p:spPr bwMode="auto">
          <a:xfrm>
            <a:off x="1981200" y="3733800"/>
            <a:ext cx="457200" cy="457200"/>
          </a:xfrm>
          <a:prstGeom prst="ellipse">
            <a:avLst/>
          </a:prstGeom>
          <a:solidFill>
            <a:srgbClr val="FFFFFF"/>
          </a:solidFill>
          <a:ln w="9360">
            <a:solidFill>
              <a:srgbClr val="9FCAD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9</a:t>
            </a:r>
          </a:p>
        </p:txBody>
      </p:sp>
      <p:sp>
        <p:nvSpPr>
          <p:cNvPr id="11268" name="Oval 4">
            <a:extLst>
              <a:ext uri="{FF2B5EF4-FFF2-40B4-BE49-F238E27FC236}">
                <a16:creationId xmlns:a16="http://schemas.microsoft.com/office/drawing/2014/main" id="{D4C1D9BD-16BC-4525-97AF-4C36009D829E}"/>
              </a:ext>
            </a:extLst>
          </p:cNvPr>
          <p:cNvSpPr>
            <a:spLocks noChangeArrowheads="1"/>
          </p:cNvSpPr>
          <p:nvPr/>
        </p:nvSpPr>
        <p:spPr bwMode="auto">
          <a:xfrm>
            <a:off x="1981200" y="4648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19</a:t>
            </a:r>
          </a:p>
        </p:txBody>
      </p:sp>
      <p:sp>
        <p:nvSpPr>
          <p:cNvPr id="11269" name="Oval 5">
            <a:extLst>
              <a:ext uri="{FF2B5EF4-FFF2-40B4-BE49-F238E27FC236}">
                <a16:creationId xmlns:a16="http://schemas.microsoft.com/office/drawing/2014/main" id="{0217B20C-84A8-460A-AE9D-E5D89600AADF}"/>
              </a:ext>
            </a:extLst>
          </p:cNvPr>
          <p:cNvSpPr>
            <a:spLocks noChangeArrowheads="1"/>
          </p:cNvSpPr>
          <p:nvPr/>
        </p:nvSpPr>
        <p:spPr bwMode="auto">
          <a:xfrm>
            <a:off x="1981200" y="54864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24</a:t>
            </a:r>
          </a:p>
        </p:txBody>
      </p:sp>
      <p:sp>
        <p:nvSpPr>
          <p:cNvPr id="11270" name="Oval 6">
            <a:extLst>
              <a:ext uri="{FF2B5EF4-FFF2-40B4-BE49-F238E27FC236}">
                <a16:creationId xmlns:a16="http://schemas.microsoft.com/office/drawing/2014/main" id="{6A11EBCE-47FD-4A3C-9223-5AAB85312C1B}"/>
              </a:ext>
            </a:extLst>
          </p:cNvPr>
          <p:cNvSpPr>
            <a:spLocks noChangeArrowheads="1"/>
          </p:cNvSpPr>
          <p:nvPr/>
        </p:nvSpPr>
        <p:spPr bwMode="auto">
          <a:xfrm>
            <a:off x="1981200" y="1981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2</a:t>
            </a:r>
          </a:p>
        </p:txBody>
      </p:sp>
      <p:sp>
        <p:nvSpPr>
          <p:cNvPr id="11271" name="Oval 7">
            <a:extLst>
              <a:ext uri="{FF2B5EF4-FFF2-40B4-BE49-F238E27FC236}">
                <a16:creationId xmlns:a16="http://schemas.microsoft.com/office/drawing/2014/main" id="{D8E4D4D5-8B58-446D-9797-B8D5865A1DB4}"/>
              </a:ext>
            </a:extLst>
          </p:cNvPr>
          <p:cNvSpPr>
            <a:spLocks noChangeArrowheads="1"/>
          </p:cNvSpPr>
          <p:nvPr/>
        </p:nvSpPr>
        <p:spPr bwMode="auto">
          <a:xfrm>
            <a:off x="2895600" y="54864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87</a:t>
            </a:r>
          </a:p>
        </p:txBody>
      </p:sp>
      <p:sp>
        <p:nvSpPr>
          <p:cNvPr id="11272" name="Oval 8">
            <a:extLst>
              <a:ext uri="{FF2B5EF4-FFF2-40B4-BE49-F238E27FC236}">
                <a16:creationId xmlns:a16="http://schemas.microsoft.com/office/drawing/2014/main" id="{08920CD7-B81D-4F41-BF6A-5C603ED2AAFE}"/>
              </a:ext>
            </a:extLst>
          </p:cNvPr>
          <p:cNvSpPr>
            <a:spLocks noChangeArrowheads="1"/>
          </p:cNvSpPr>
          <p:nvPr/>
        </p:nvSpPr>
        <p:spPr bwMode="auto">
          <a:xfrm>
            <a:off x="2895600" y="4648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54</a:t>
            </a:r>
          </a:p>
        </p:txBody>
      </p:sp>
      <p:sp>
        <p:nvSpPr>
          <p:cNvPr id="11273" name="Oval 9">
            <a:extLst>
              <a:ext uri="{FF2B5EF4-FFF2-40B4-BE49-F238E27FC236}">
                <a16:creationId xmlns:a16="http://schemas.microsoft.com/office/drawing/2014/main" id="{B36DE50F-8FBC-43B9-A03F-7819CB315968}"/>
              </a:ext>
            </a:extLst>
          </p:cNvPr>
          <p:cNvSpPr>
            <a:spLocks noChangeArrowheads="1"/>
          </p:cNvSpPr>
          <p:nvPr/>
        </p:nvSpPr>
        <p:spPr bwMode="auto">
          <a:xfrm>
            <a:off x="2895600" y="3733800"/>
            <a:ext cx="457200" cy="457200"/>
          </a:xfrm>
          <a:prstGeom prst="ellipse">
            <a:avLst/>
          </a:prstGeom>
          <a:solidFill>
            <a:srgbClr val="FFFFFF"/>
          </a:solidFill>
          <a:ln w="9360">
            <a:solidFill>
              <a:srgbClr val="9FCAD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10</a:t>
            </a:r>
          </a:p>
        </p:txBody>
      </p:sp>
      <p:sp>
        <p:nvSpPr>
          <p:cNvPr id="11274" name="Oval 10">
            <a:extLst>
              <a:ext uri="{FF2B5EF4-FFF2-40B4-BE49-F238E27FC236}">
                <a16:creationId xmlns:a16="http://schemas.microsoft.com/office/drawing/2014/main" id="{D6BF4539-0FA3-4D36-830B-E276F7FAA290}"/>
              </a:ext>
            </a:extLst>
          </p:cNvPr>
          <p:cNvSpPr>
            <a:spLocks noChangeArrowheads="1"/>
          </p:cNvSpPr>
          <p:nvPr/>
        </p:nvSpPr>
        <p:spPr bwMode="auto">
          <a:xfrm>
            <a:off x="2895600" y="28956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9</a:t>
            </a:r>
          </a:p>
        </p:txBody>
      </p:sp>
      <p:sp>
        <p:nvSpPr>
          <p:cNvPr id="11275" name="Oval 11">
            <a:extLst>
              <a:ext uri="{FF2B5EF4-FFF2-40B4-BE49-F238E27FC236}">
                <a16:creationId xmlns:a16="http://schemas.microsoft.com/office/drawing/2014/main" id="{3866D895-09B2-4571-B351-CE2961F34AB3}"/>
              </a:ext>
            </a:extLst>
          </p:cNvPr>
          <p:cNvSpPr>
            <a:spLocks noChangeArrowheads="1"/>
          </p:cNvSpPr>
          <p:nvPr/>
        </p:nvSpPr>
        <p:spPr bwMode="auto">
          <a:xfrm>
            <a:off x="2895600" y="1981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5</a:t>
            </a:r>
          </a:p>
        </p:txBody>
      </p:sp>
      <p:sp>
        <p:nvSpPr>
          <p:cNvPr id="11276" name="Oval 12">
            <a:extLst>
              <a:ext uri="{FF2B5EF4-FFF2-40B4-BE49-F238E27FC236}">
                <a16:creationId xmlns:a16="http://schemas.microsoft.com/office/drawing/2014/main" id="{22E973D4-854B-4790-BBCA-C1EFC78DC30E}"/>
              </a:ext>
            </a:extLst>
          </p:cNvPr>
          <p:cNvSpPr>
            <a:spLocks noChangeArrowheads="1"/>
          </p:cNvSpPr>
          <p:nvPr/>
        </p:nvSpPr>
        <p:spPr bwMode="auto">
          <a:xfrm>
            <a:off x="3886200" y="5410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44</a:t>
            </a:r>
          </a:p>
        </p:txBody>
      </p:sp>
      <p:sp>
        <p:nvSpPr>
          <p:cNvPr id="11277" name="Oval 13">
            <a:extLst>
              <a:ext uri="{FF2B5EF4-FFF2-40B4-BE49-F238E27FC236}">
                <a16:creationId xmlns:a16="http://schemas.microsoft.com/office/drawing/2014/main" id="{98183E99-982F-4E19-B9B6-3FB29374C7A5}"/>
              </a:ext>
            </a:extLst>
          </p:cNvPr>
          <p:cNvSpPr>
            <a:spLocks noChangeArrowheads="1"/>
          </p:cNvSpPr>
          <p:nvPr/>
        </p:nvSpPr>
        <p:spPr bwMode="auto">
          <a:xfrm>
            <a:off x="3886200" y="45720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32</a:t>
            </a:r>
          </a:p>
        </p:txBody>
      </p:sp>
      <p:sp>
        <p:nvSpPr>
          <p:cNvPr id="11278" name="Oval 14">
            <a:extLst>
              <a:ext uri="{FF2B5EF4-FFF2-40B4-BE49-F238E27FC236}">
                <a16:creationId xmlns:a16="http://schemas.microsoft.com/office/drawing/2014/main" id="{81F41555-F424-4FE8-8E2B-F88C057AEB63}"/>
              </a:ext>
            </a:extLst>
          </p:cNvPr>
          <p:cNvSpPr>
            <a:spLocks noChangeArrowheads="1"/>
          </p:cNvSpPr>
          <p:nvPr/>
        </p:nvSpPr>
        <p:spPr bwMode="auto">
          <a:xfrm>
            <a:off x="3886200" y="3733800"/>
            <a:ext cx="457200" cy="457200"/>
          </a:xfrm>
          <a:prstGeom prst="ellipse">
            <a:avLst/>
          </a:prstGeom>
          <a:solidFill>
            <a:srgbClr val="FFFFFF"/>
          </a:solidFill>
          <a:ln w="9360">
            <a:solidFill>
              <a:srgbClr val="9FCAD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1279" name="Oval 15">
            <a:extLst>
              <a:ext uri="{FF2B5EF4-FFF2-40B4-BE49-F238E27FC236}">
                <a16:creationId xmlns:a16="http://schemas.microsoft.com/office/drawing/2014/main" id="{97EF7A29-4D8D-4452-A1CE-E73182415DD6}"/>
              </a:ext>
            </a:extLst>
          </p:cNvPr>
          <p:cNvSpPr>
            <a:spLocks noChangeArrowheads="1"/>
          </p:cNvSpPr>
          <p:nvPr/>
        </p:nvSpPr>
        <p:spPr bwMode="auto">
          <a:xfrm>
            <a:off x="3886200" y="28194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13</a:t>
            </a:r>
          </a:p>
        </p:txBody>
      </p:sp>
      <p:sp>
        <p:nvSpPr>
          <p:cNvPr id="11280" name="Oval 16">
            <a:extLst>
              <a:ext uri="{FF2B5EF4-FFF2-40B4-BE49-F238E27FC236}">
                <a16:creationId xmlns:a16="http://schemas.microsoft.com/office/drawing/2014/main" id="{6AC1505D-AA54-4D03-B979-4E8300974745}"/>
              </a:ext>
            </a:extLst>
          </p:cNvPr>
          <p:cNvSpPr>
            <a:spLocks noChangeArrowheads="1"/>
          </p:cNvSpPr>
          <p:nvPr/>
        </p:nvSpPr>
        <p:spPr bwMode="auto">
          <a:xfrm>
            <a:off x="3886200" y="1981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2</a:t>
            </a:r>
          </a:p>
        </p:txBody>
      </p:sp>
      <p:sp>
        <p:nvSpPr>
          <p:cNvPr id="11281" name="Oval 17">
            <a:extLst>
              <a:ext uri="{FF2B5EF4-FFF2-40B4-BE49-F238E27FC236}">
                <a16:creationId xmlns:a16="http://schemas.microsoft.com/office/drawing/2014/main" id="{FD972767-AD27-46D6-9BF7-262A8C6B2F56}"/>
              </a:ext>
            </a:extLst>
          </p:cNvPr>
          <p:cNvSpPr>
            <a:spLocks noChangeArrowheads="1"/>
          </p:cNvSpPr>
          <p:nvPr/>
        </p:nvSpPr>
        <p:spPr bwMode="auto">
          <a:xfrm>
            <a:off x="4800600" y="5410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26</a:t>
            </a:r>
          </a:p>
        </p:txBody>
      </p:sp>
      <p:sp>
        <p:nvSpPr>
          <p:cNvPr id="11282" name="Oval 18">
            <a:extLst>
              <a:ext uri="{FF2B5EF4-FFF2-40B4-BE49-F238E27FC236}">
                <a16:creationId xmlns:a16="http://schemas.microsoft.com/office/drawing/2014/main" id="{A14313CA-C86E-4165-8AB2-0DA9F4B59DD1}"/>
              </a:ext>
            </a:extLst>
          </p:cNvPr>
          <p:cNvSpPr>
            <a:spLocks noChangeArrowheads="1"/>
          </p:cNvSpPr>
          <p:nvPr/>
        </p:nvSpPr>
        <p:spPr bwMode="auto">
          <a:xfrm>
            <a:off x="4800600" y="45720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19</a:t>
            </a:r>
          </a:p>
        </p:txBody>
      </p:sp>
      <p:sp>
        <p:nvSpPr>
          <p:cNvPr id="11283" name="Oval 19">
            <a:extLst>
              <a:ext uri="{FF2B5EF4-FFF2-40B4-BE49-F238E27FC236}">
                <a16:creationId xmlns:a16="http://schemas.microsoft.com/office/drawing/2014/main" id="{6A504970-F1B5-4DB1-AEC2-1844FF9FB17A}"/>
              </a:ext>
            </a:extLst>
          </p:cNvPr>
          <p:cNvSpPr>
            <a:spLocks noChangeArrowheads="1"/>
          </p:cNvSpPr>
          <p:nvPr/>
        </p:nvSpPr>
        <p:spPr bwMode="auto">
          <a:xfrm>
            <a:off x="4800600" y="3733800"/>
            <a:ext cx="457200" cy="457200"/>
          </a:xfrm>
          <a:prstGeom prst="ellipse">
            <a:avLst/>
          </a:prstGeom>
          <a:solidFill>
            <a:srgbClr val="FFFFFF"/>
          </a:solidFill>
          <a:ln w="9360">
            <a:solidFill>
              <a:srgbClr val="9FCAD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18</a:t>
            </a:r>
          </a:p>
        </p:txBody>
      </p:sp>
      <p:sp>
        <p:nvSpPr>
          <p:cNvPr id="11284" name="Oval 20">
            <a:extLst>
              <a:ext uri="{FF2B5EF4-FFF2-40B4-BE49-F238E27FC236}">
                <a16:creationId xmlns:a16="http://schemas.microsoft.com/office/drawing/2014/main" id="{D7C1738E-83BE-4FB7-A439-85D996F70D5B}"/>
              </a:ext>
            </a:extLst>
          </p:cNvPr>
          <p:cNvSpPr>
            <a:spLocks noChangeArrowheads="1"/>
          </p:cNvSpPr>
          <p:nvPr/>
        </p:nvSpPr>
        <p:spPr bwMode="auto">
          <a:xfrm>
            <a:off x="4800600" y="28194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16</a:t>
            </a:r>
          </a:p>
        </p:txBody>
      </p:sp>
      <p:sp>
        <p:nvSpPr>
          <p:cNvPr id="11285" name="Oval 21">
            <a:extLst>
              <a:ext uri="{FF2B5EF4-FFF2-40B4-BE49-F238E27FC236}">
                <a16:creationId xmlns:a16="http://schemas.microsoft.com/office/drawing/2014/main" id="{ABF5F0ED-0806-4F7F-B412-3C2799625695}"/>
              </a:ext>
            </a:extLst>
          </p:cNvPr>
          <p:cNvSpPr>
            <a:spLocks noChangeArrowheads="1"/>
          </p:cNvSpPr>
          <p:nvPr/>
        </p:nvSpPr>
        <p:spPr bwMode="auto">
          <a:xfrm>
            <a:off x="4800600" y="1981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4</a:t>
            </a:r>
          </a:p>
        </p:txBody>
      </p:sp>
      <p:sp>
        <p:nvSpPr>
          <p:cNvPr id="11286" name="Oval 22">
            <a:extLst>
              <a:ext uri="{FF2B5EF4-FFF2-40B4-BE49-F238E27FC236}">
                <a16:creationId xmlns:a16="http://schemas.microsoft.com/office/drawing/2014/main" id="{D2F92DE1-1C76-41CA-B491-A43C58FA3477}"/>
              </a:ext>
            </a:extLst>
          </p:cNvPr>
          <p:cNvSpPr>
            <a:spLocks noChangeArrowheads="1"/>
          </p:cNvSpPr>
          <p:nvPr/>
        </p:nvSpPr>
        <p:spPr bwMode="auto">
          <a:xfrm>
            <a:off x="5715000" y="5410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71</a:t>
            </a:r>
          </a:p>
        </p:txBody>
      </p:sp>
      <p:sp>
        <p:nvSpPr>
          <p:cNvPr id="11287" name="Oval 23">
            <a:extLst>
              <a:ext uri="{FF2B5EF4-FFF2-40B4-BE49-F238E27FC236}">
                <a16:creationId xmlns:a16="http://schemas.microsoft.com/office/drawing/2014/main" id="{FDEFF897-F9A1-477E-AFD3-D5B0F1969C5C}"/>
              </a:ext>
            </a:extLst>
          </p:cNvPr>
          <p:cNvSpPr>
            <a:spLocks noChangeArrowheads="1"/>
          </p:cNvSpPr>
          <p:nvPr/>
        </p:nvSpPr>
        <p:spPr bwMode="auto">
          <a:xfrm>
            <a:off x="5715000" y="45720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56</a:t>
            </a:r>
          </a:p>
        </p:txBody>
      </p:sp>
      <p:sp>
        <p:nvSpPr>
          <p:cNvPr id="11288" name="Oval 24">
            <a:extLst>
              <a:ext uri="{FF2B5EF4-FFF2-40B4-BE49-F238E27FC236}">
                <a16:creationId xmlns:a16="http://schemas.microsoft.com/office/drawing/2014/main" id="{24B72CD7-8219-458F-AC61-1D25FDC11154}"/>
              </a:ext>
            </a:extLst>
          </p:cNvPr>
          <p:cNvSpPr>
            <a:spLocks noChangeArrowheads="1"/>
          </p:cNvSpPr>
          <p:nvPr/>
        </p:nvSpPr>
        <p:spPr bwMode="auto">
          <a:xfrm>
            <a:off x="5715000" y="3733800"/>
            <a:ext cx="457200" cy="457200"/>
          </a:xfrm>
          <a:prstGeom prst="ellipse">
            <a:avLst/>
          </a:prstGeom>
          <a:solidFill>
            <a:srgbClr val="FFFFFF"/>
          </a:solidFill>
          <a:ln w="9360">
            <a:solidFill>
              <a:srgbClr val="9FCAD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47</a:t>
            </a:r>
          </a:p>
        </p:txBody>
      </p:sp>
      <p:sp>
        <p:nvSpPr>
          <p:cNvPr id="11289" name="Oval 25">
            <a:extLst>
              <a:ext uri="{FF2B5EF4-FFF2-40B4-BE49-F238E27FC236}">
                <a16:creationId xmlns:a16="http://schemas.microsoft.com/office/drawing/2014/main" id="{A00BD8F7-1938-4B2B-A514-4B079325D5F9}"/>
              </a:ext>
            </a:extLst>
          </p:cNvPr>
          <p:cNvSpPr>
            <a:spLocks noChangeArrowheads="1"/>
          </p:cNvSpPr>
          <p:nvPr/>
        </p:nvSpPr>
        <p:spPr bwMode="auto">
          <a:xfrm>
            <a:off x="5715000" y="28194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39</a:t>
            </a:r>
          </a:p>
        </p:txBody>
      </p:sp>
      <p:sp>
        <p:nvSpPr>
          <p:cNvPr id="11290" name="Oval 26">
            <a:extLst>
              <a:ext uri="{FF2B5EF4-FFF2-40B4-BE49-F238E27FC236}">
                <a16:creationId xmlns:a16="http://schemas.microsoft.com/office/drawing/2014/main" id="{47B0328C-0CF6-46BB-AF63-C641013352DE}"/>
              </a:ext>
            </a:extLst>
          </p:cNvPr>
          <p:cNvSpPr>
            <a:spLocks noChangeArrowheads="1"/>
          </p:cNvSpPr>
          <p:nvPr/>
        </p:nvSpPr>
        <p:spPr bwMode="auto">
          <a:xfrm>
            <a:off x="5638800" y="1981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25</a:t>
            </a:r>
          </a:p>
        </p:txBody>
      </p:sp>
      <p:sp>
        <p:nvSpPr>
          <p:cNvPr id="11291" name="Text Box 27">
            <a:extLst>
              <a:ext uri="{FF2B5EF4-FFF2-40B4-BE49-F238E27FC236}">
                <a16:creationId xmlns:a16="http://schemas.microsoft.com/office/drawing/2014/main" id="{777FE06B-9BB1-4F1D-B9F4-C5C3B8ABD89D}"/>
              </a:ext>
            </a:extLst>
          </p:cNvPr>
          <p:cNvSpPr txBox="1">
            <a:spLocks noChangeArrowheads="1"/>
          </p:cNvSpPr>
          <p:nvPr/>
        </p:nvSpPr>
        <p:spPr bwMode="auto">
          <a:xfrm>
            <a:off x="533400" y="2133600"/>
            <a:ext cx="1371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1292" name="Text Box 28">
            <a:extLst>
              <a:ext uri="{FF2B5EF4-FFF2-40B4-BE49-F238E27FC236}">
                <a16:creationId xmlns:a16="http://schemas.microsoft.com/office/drawing/2014/main" id="{5F81AE3F-6291-4299-BCEA-12E158128710}"/>
              </a:ext>
            </a:extLst>
          </p:cNvPr>
          <p:cNvSpPr txBox="1">
            <a:spLocks noChangeArrowheads="1"/>
          </p:cNvSpPr>
          <p:nvPr/>
        </p:nvSpPr>
        <p:spPr bwMode="auto">
          <a:xfrm>
            <a:off x="457200" y="20574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1293" name="Text Box 29">
            <a:extLst>
              <a:ext uri="{FF2B5EF4-FFF2-40B4-BE49-F238E27FC236}">
                <a16:creationId xmlns:a16="http://schemas.microsoft.com/office/drawing/2014/main" id="{896C28B8-DFBC-42DD-8ABF-9AE510000299}"/>
              </a:ext>
            </a:extLst>
          </p:cNvPr>
          <p:cNvSpPr txBox="1">
            <a:spLocks noChangeArrowheads="1"/>
          </p:cNvSpPr>
          <p:nvPr/>
        </p:nvSpPr>
        <p:spPr bwMode="auto">
          <a:xfrm>
            <a:off x="381000" y="28956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1294" name="Text Box 30">
            <a:extLst>
              <a:ext uri="{FF2B5EF4-FFF2-40B4-BE49-F238E27FC236}">
                <a16:creationId xmlns:a16="http://schemas.microsoft.com/office/drawing/2014/main" id="{CE9F8ADD-C4FF-4BCE-8FC1-AE053C77E76E}"/>
              </a:ext>
            </a:extLst>
          </p:cNvPr>
          <p:cNvSpPr txBox="1">
            <a:spLocks noChangeArrowheads="1"/>
          </p:cNvSpPr>
          <p:nvPr/>
        </p:nvSpPr>
        <p:spPr bwMode="auto">
          <a:xfrm>
            <a:off x="381000" y="38862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1295" name="Text Box 31">
            <a:extLst>
              <a:ext uri="{FF2B5EF4-FFF2-40B4-BE49-F238E27FC236}">
                <a16:creationId xmlns:a16="http://schemas.microsoft.com/office/drawing/2014/main" id="{066426D7-7ADD-4CD1-8D8F-D72D8263B0F4}"/>
              </a:ext>
            </a:extLst>
          </p:cNvPr>
          <p:cNvSpPr txBox="1">
            <a:spLocks noChangeArrowheads="1"/>
          </p:cNvSpPr>
          <p:nvPr/>
        </p:nvSpPr>
        <p:spPr bwMode="auto">
          <a:xfrm>
            <a:off x="457200" y="47244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1296" name="Text Box 32">
            <a:extLst>
              <a:ext uri="{FF2B5EF4-FFF2-40B4-BE49-F238E27FC236}">
                <a16:creationId xmlns:a16="http://schemas.microsoft.com/office/drawing/2014/main" id="{CB3C9113-721F-444D-938C-123E266A089F}"/>
              </a:ext>
            </a:extLst>
          </p:cNvPr>
          <p:cNvSpPr txBox="1">
            <a:spLocks noChangeArrowheads="1"/>
          </p:cNvSpPr>
          <p:nvPr/>
        </p:nvSpPr>
        <p:spPr bwMode="auto">
          <a:xfrm>
            <a:off x="533400" y="55626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1297" name="Text Box 33">
            <a:extLst>
              <a:ext uri="{FF2B5EF4-FFF2-40B4-BE49-F238E27FC236}">
                <a16:creationId xmlns:a16="http://schemas.microsoft.com/office/drawing/2014/main" id="{B45E4A16-03B7-4AC5-AC52-F35755D33E2F}"/>
              </a:ext>
            </a:extLst>
          </p:cNvPr>
          <p:cNvSpPr txBox="1">
            <a:spLocks noChangeArrowheads="1"/>
          </p:cNvSpPr>
          <p:nvPr/>
        </p:nvSpPr>
        <p:spPr bwMode="auto">
          <a:xfrm>
            <a:off x="6248400" y="19812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1298" name="Text Box 34">
            <a:extLst>
              <a:ext uri="{FF2B5EF4-FFF2-40B4-BE49-F238E27FC236}">
                <a16:creationId xmlns:a16="http://schemas.microsoft.com/office/drawing/2014/main" id="{0E552476-7BB6-41E3-877B-CDDC027A3189}"/>
              </a:ext>
            </a:extLst>
          </p:cNvPr>
          <p:cNvSpPr txBox="1">
            <a:spLocks noChangeArrowheads="1"/>
          </p:cNvSpPr>
          <p:nvPr/>
        </p:nvSpPr>
        <p:spPr bwMode="auto">
          <a:xfrm>
            <a:off x="6172200" y="27432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1299" name="Text Box 35">
            <a:extLst>
              <a:ext uri="{FF2B5EF4-FFF2-40B4-BE49-F238E27FC236}">
                <a16:creationId xmlns:a16="http://schemas.microsoft.com/office/drawing/2014/main" id="{3AC7489D-FA6F-4ED2-921D-6D9B1430224A}"/>
              </a:ext>
            </a:extLst>
          </p:cNvPr>
          <p:cNvSpPr txBox="1">
            <a:spLocks noChangeArrowheads="1"/>
          </p:cNvSpPr>
          <p:nvPr/>
        </p:nvSpPr>
        <p:spPr bwMode="auto">
          <a:xfrm>
            <a:off x="6248400" y="35814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1300" name="Text Box 36">
            <a:extLst>
              <a:ext uri="{FF2B5EF4-FFF2-40B4-BE49-F238E27FC236}">
                <a16:creationId xmlns:a16="http://schemas.microsoft.com/office/drawing/2014/main" id="{948F8A91-C56F-4094-BE6E-56772E2A8841}"/>
              </a:ext>
            </a:extLst>
          </p:cNvPr>
          <p:cNvSpPr txBox="1">
            <a:spLocks noChangeArrowheads="1"/>
          </p:cNvSpPr>
          <p:nvPr/>
        </p:nvSpPr>
        <p:spPr bwMode="auto">
          <a:xfrm>
            <a:off x="6248400" y="46482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1301" name="Text Box 37">
            <a:extLst>
              <a:ext uri="{FF2B5EF4-FFF2-40B4-BE49-F238E27FC236}">
                <a16:creationId xmlns:a16="http://schemas.microsoft.com/office/drawing/2014/main" id="{E9D8A365-6725-4191-84C6-2A816DB423E0}"/>
              </a:ext>
            </a:extLst>
          </p:cNvPr>
          <p:cNvSpPr txBox="1">
            <a:spLocks noChangeArrowheads="1"/>
          </p:cNvSpPr>
          <p:nvPr/>
        </p:nvSpPr>
        <p:spPr bwMode="auto">
          <a:xfrm>
            <a:off x="6248400" y="54102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1302" name="Text Box 38">
            <a:extLst>
              <a:ext uri="{FF2B5EF4-FFF2-40B4-BE49-F238E27FC236}">
                <a16:creationId xmlns:a16="http://schemas.microsoft.com/office/drawing/2014/main" id="{8AA590A9-707A-4B33-A625-4D9CBF34B4B4}"/>
              </a:ext>
            </a:extLst>
          </p:cNvPr>
          <p:cNvSpPr txBox="1">
            <a:spLocks noChangeArrowheads="1"/>
          </p:cNvSpPr>
          <p:nvPr/>
        </p:nvSpPr>
        <p:spPr bwMode="auto">
          <a:xfrm>
            <a:off x="3879850" y="3810000"/>
            <a:ext cx="498475" cy="368300"/>
          </a:xfrm>
          <a:prstGeom prst="rect">
            <a:avLst/>
          </a:prstGeom>
          <a:noFill/>
          <a:ln w="936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1"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21</a:t>
            </a:r>
          </a:p>
        </p:txBody>
      </p:sp>
      <p:sp>
        <p:nvSpPr>
          <p:cNvPr id="11303" name="Line 39">
            <a:extLst>
              <a:ext uri="{FF2B5EF4-FFF2-40B4-BE49-F238E27FC236}">
                <a16:creationId xmlns:a16="http://schemas.microsoft.com/office/drawing/2014/main" id="{48EFA61E-5A92-4A4C-81F4-2AB98C65FB2B}"/>
              </a:ext>
            </a:extLst>
          </p:cNvPr>
          <p:cNvSpPr>
            <a:spLocks noChangeShapeType="1"/>
          </p:cNvSpPr>
          <p:nvPr/>
        </p:nvSpPr>
        <p:spPr bwMode="auto">
          <a:xfrm>
            <a:off x="304800" y="3505200"/>
            <a:ext cx="7543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1304" name="Line 40">
            <a:extLst>
              <a:ext uri="{FF2B5EF4-FFF2-40B4-BE49-F238E27FC236}">
                <a16:creationId xmlns:a16="http://schemas.microsoft.com/office/drawing/2014/main" id="{F4227C8D-B396-4D23-9A11-30180E52B327}"/>
              </a:ext>
            </a:extLst>
          </p:cNvPr>
          <p:cNvSpPr>
            <a:spLocks noChangeShapeType="1"/>
          </p:cNvSpPr>
          <p:nvPr/>
        </p:nvSpPr>
        <p:spPr bwMode="auto">
          <a:xfrm>
            <a:off x="7848600" y="3505200"/>
            <a:ext cx="1588" cy="914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1305" name="Line 41">
            <a:extLst>
              <a:ext uri="{FF2B5EF4-FFF2-40B4-BE49-F238E27FC236}">
                <a16:creationId xmlns:a16="http://schemas.microsoft.com/office/drawing/2014/main" id="{2493F130-4DCD-48A8-8FF7-01A9595FE035}"/>
              </a:ext>
            </a:extLst>
          </p:cNvPr>
          <p:cNvSpPr>
            <a:spLocks noChangeShapeType="1"/>
          </p:cNvSpPr>
          <p:nvPr/>
        </p:nvSpPr>
        <p:spPr bwMode="auto">
          <a:xfrm flipH="1">
            <a:off x="303213" y="4419600"/>
            <a:ext cx="7546975"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1306" name="Line 42">
            <a:extLst>
              <a:ext uri="{FF2B5EF4-FFF2-40B4-BE49-F238E27FC236}">
                <a16:creationId xmlns:a16="http://schemas.microsoft.com/office/drawing/2014/main" id="{09341BFB-EDD0-4F24-848C-869CBE07F508}"/>
              </a:ext>
            </a:extLst>
          </p:cNvPr>
          <p:cNvSpPr>
            <a:spLocks noChangeShapeType="1"/>
          </p:cNvSpPr>
          <p:nvPr/>
        </p:nvSpPr>
        <p:spPr bwMode="auto">
          <a:xfrm>
            <a:off x="304800" y="3505200"/>
            <a:ext cx="1588" cy="914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1307" name="Line 43">
            <a:extLst>
              <a:ext uri="{FF2B5EF4-FFF2-40B4-BE49-F238E27FC236}">
                <a16:creationId xmlns:a16="http://schemas.microsoft.com/office/drawing/2014/main" id="{C2AFF347-1AF6-4286-ADE9-849E5C7CD5AF}"/>
              </a:ext>
            </a:extLst>
          </p:cNvPr>
          <p:cNvSpPr>
            <a:spLocks noChangeShapeType="1"/>
          </p:cNvSpPr>
          <p:nvPr/>
        </p:nvSpPr>
        <p:spPr bwMode="auto">
          <a:xfrm>
            <a:off x="7010400" y="4419600"/>
            <a:ext cx="1588" cy="1447800"/>
          </a:xfrm>
          <a:prstGeom prst="line">
            <a:avLst/>
          </a:prstGeom>
          <a:noFill/>
          <a:ln w="936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1308" name="Text Box 44">
            <a:extLst>
              <a:ext uri="{FF2B5EF4-FFF2-40B4-BE49-F238E27FC236}">
                <a16:creationId xmlns:a16="http://schemas.microsoft.com/office/drawing/2014/main" id="{8E7E9C24-59D6-4FE8-95B8-C0939F6FA05E}"/>
              </a:ext>
            </a:extLst>
          </p:cNvPr>
          <p:cNvSpPr txBox="1">
            <a:spLocks noChangeArrowheads="1"/>
          </p:cNvSpPr>
          <p:nvPr/>
        </p:nvSpPr>
        <p:spPr bwMode="auto">
          <a:xfrm>
            <a:off x="6026150" y="5791200"/>
            <a:ext cx="26701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Median of each group</a:t>
            </a:r>
          </a:p>
        </p:txBody>
      </p:sp>
    </p:spTree>
    <p:extLst>
      <p:ext uri="{BB962C8B-B14F-4D97-AF65-F5344CB8AC3E}">
        <p14:creationId xmlns:p14="http://schemas.microsoft.com/office/powerpoint/2010/main" val="37817376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Oval 1">
            <a:extLst>
              <a:ext uri="{FF2B5EF4-FFF2-40B4-BE49-F238E27FC236}">
                <a16:creationId xmlns:a16="http://schemas.microsoft.com/office/drawing/2014/main" id="{4E91EEC2-275A-4055-A9F5-0D80E11E7B39}"/>
              </a:ext>
            </a:extLst>
          </p:cNvPr>
          <p:cNvSpPr>
            <a:spLocks noChangeArrowheads="1"/>
          </p:cNvSpPr>
          <p:nvPr/>
        </p:nvSpPr>
        <p:spPr bwMode="auto">
          <a:xfrm>
            <a:off x="1981200" y="28194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5</a:t>
            </a:r>
          </a:p>
        </p:txBody>
      </p:sp>
      <p:sp>
        <p:nvSpPr>
          <p:cNvPr id="12290" name="Oval 2">
            <a:extLst>
              <a:ext uri="{FF2B5EF4-FFF2-40B4-BE49-F238E27FC236}">
                <a16:creationId xmlns:a16="http://schemas.microsoft.com/office/drawing/2014/main" id="{0C1F6BD2-CA9D-4794-ABD3-4CA5BFB84D6E}"/>
              </a:ext>
            </a:extLst>
          </p:cNvPr>
          <p:cNvSpPr>
            <a:spLocks noChangeArrowheads="1"/>
          </p:cNvSpPr>
          <p:nvPr/>
        </p:nvSpPr>
        <p:spPr bwMode="auto">
          <a:xfrm>
            <a:off x="1981200" y="3810000"/>
            <a:ext cx="457200" cy="457200"/>
          </a:xfrm>
          <a:prstGeom prst="ellipse">
            <a:avLst/>
          </a:prstGeom>
          <a:solidFill>
            <a:srgbClr val="FFFFFF"/>
          </a:solidFill>
          <a:ln w="9360">
            <a:solidFill>
              <a:srgbClr val="9FCAD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9</a:t>
            </a:r>
          </a:p>
        </p:txBody>
      </p:sp>
      <p:sp>
        <p:nvSpPr>
          <p:cNvPr id="12291" name="Oval 3">
            <a:extLst>
              <a:ext uri="{FF2B5EF4-FFF2-40B4-BE49-F238E27FC236}">
                <a16:creationId xmlns:a16="http://schemas.microsoft.com/office/drawing/2014/main" id="{EFA9F9A7-D854-468C-BA74-BCDF9FCD5062}"/>
              </a:ext>
            </a:extLst>
          </p:cNvPr>
          <p:cNvSpPr>
            <a:spLocks noChangeArrowheads="1"/>
          </p:cNvSpPr>
          <p:nvPr/>
        </p:nvSpPr>
        <p:spPr bwMode="auto">
          <a:xfrm>
            <a:off x="1981200" y="4648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19</a:t>
            </a:r>
          </a:p>
        </p:txBody>
      </p:sp>
      <p:sp>
        <p:nvSpPr>
          <p:cNvPr id="12292" name="Oval 4">
            <a:extLst>
              <a:ext uri="{FF2B5EF4-FFF2-40B4-BE49-F238E27FC236}">
                <a16:creationId xmlns:a16="http://schemas.microsoft.com/office/drawing/2014/main" id="{EB1B3CFC-FB6E-4CAE-BEA4-7A39B746BA9E}"/>
              </a:ext>
            </a:extLst>
          </p:cNvPr>
          <p:cNvSpPr>
            <a:spLocks noChangeArrowheads="1"/>
          </p:cNvSpPr>
          <p:nvPr/>
        </p:nvSpPr>
        <p:spPr bwMode="auto">
          <a:xfrm>
            <a:off x="1981200" y="54864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24</a:t>
            </a:r>
          </a:p>
        </p:txBody>
      </p:sp>
      <p:sp>
        <p:nvSpPr>
          <p:cNvPr id="12293" name="Oval 5">
            <a:extLst>
              <a:ext uri="{FF2B5EF4-FFF2-40B4-BE49-F238E27FC236}">
                <a16:creationId xmlns:a16="http://schemas.microsoft.com/office/drawing/2014/main" id="{59521BDD-7700-4FC5-A165-49356052C29B}"/>
              </a:ext>
            </a:extLst>
          </p:cNvPr>
          <p:cNvSpPr>
            <a:spLocks noChangeArrowheads="1"/>
          </p:cNvSpPr>
          <p:nvPr/>
        </p:nvSpPr>
        <p:spPr bwMode="auto">
          <a:xfrm>
            <a:off x="1981200" y="1981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2</a:t>
            </a:r>
          </a:p>
        </p:txBody>
      </p:sp>
      <p:sp>
        <p:nvSpPr>
          <p:cNvPr id="12294" name="Oval 6">
            <a:extLst>
              <a:ext uri="{FF2B5EF4-FFF2-40B4-BE49-F238E27FC236}">
                <a16:creationId xmlns:a16="http://schemas.microsoft.com/office/drawing/2014/main" id="{19B92EE3-0290-4694-921B-97F454263B4E}"/>
              </a:ext>
            </a:extLst>
          </p:cNvPr>
          <p:cNvSpPr>
            <a:spLocks noChangeArrowheads="1"/>
          </p:cNvSpPr>
          <p:nvPr/>
        </p:nvSpPr>
        <p:spPr bwMode="auto">
          <a:xfrm>
            <a:off x="2895600" y="54864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87</a:t>
            </a:r>
          </a:p>
        </p:txBody>
      </p:sp>
      <p:sp>
        <p:nvSpPr>
          <p:cNvPr id="12295" name="Oval 7">
            <a:extLst>
              <a:ext uri="{FF2B5EF4-FFF2-40B4-BE49-F238E27FC236}">
                <a16:creationId xmlns:a16="http://schemas.microsoft.com/office/drawing/2014/main" id="{CCA27EC4-C665-42FF-A330-EFB8A1066FD9}"/>
              </a:ext>
            </a:extLst>
          </p:cNvPr>
          <p:cNvSpPr>
            <a:spLocks noChangeArrowheads="1"/>
          </p:cNvSpPr>
          <p:nvPr/>
        </p:nvSpPr>
        <p:spPr bwMode="auto">
          <a:xfrm>
            <a:off x="2895600" y="4648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54</a:t>
            </a:r>
          </a:p>
        </p:txBody>
      </p:sp>
      <p:sp>
        <p:nvSpPr>
          <p:cNvPr id="12296" name="Oval 8">
            <a:extLst>
              <a:ext uri="{FF2B5EF4-FFF2-40B4-BE49-F238E27FC236}">
                <a16:creationId xmlns:a16="http://schemas.microsoft.com/office/drawing/2014/main" id="{8EF1242E-3DA3-4BAB-970A-CC010BCF695D}"/>
              </a:ext>
            </a:extLst>
          </p:cNvPr>
          <p:cNvSpPr>
            <a:spLocks noChangeArrowheads="1"/>
          </p:cNvSpPr>
          <p:nvPr/>
        </p:nvSpPr>
        <p:spPr bwMode="auto">
          <a:xfrm>
            <a:off x="2895600" y="3810000"/>
            <a:ext cx="457200" cy="457200"/>
          </a:xfrm>
          <a:prstGeom prst="ellipse">
            <a:avLst/>
          </a:prstGeom>
          <a:solidFill>
            <a:srgbClr val="FFFFFF"/>
          </a:solidFill>
          <a:ln w="9360">
            <a:solidFill>
              <a:srgbClr val="9FCAD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10</a:t>
            </a:r>
          </a:p>
        </p:txBody>
      </p:sp>
      <p:sp>
        <p:nvSpPr>
          <p:cNvPr id="12297" name="Oval 9">
            <a:extLst>
              <a:ext uri="{FF2B5EF4-FFF2-40B4-BE49-F238E27FC236}">
                <a16:creationId xmlns:a16="http://schemas.microsoft.com/office/drawing/2014/main" id="{28B120F0-67BB-4140-8EEA-CFC95ADC797A}"/>
              </a:ext>
            </a:extLst>
          </p:cNvPr>
          <p:cNvSpPr>
            <a:spLocks noChangeArrowheads="1"/>
          </p:cNvSpPr>
          <p:nvPr/>
        </p:nvSpPr>
        <p:spPr bwMode="auto">
          <a:xfrm>
            <a:off x="2895600" y="28956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9</a:t>
            </a:r>
          </a:p>
        </p:txBody>
      </p:sp>
      <p:sp>
        <p:nvSpPr>
          <p:cNvPr id="12298" name="Oval 10">
            <a:extLst>
              <a:ext uri="{FF2B5EF4-FFF2-40B4-BE49-F238E27FC236}">
                <a16:creationId xmlns:a16="http://schemas.microsoft.com/office/drawing/2014/main" id="{3680A270-5F17-4680-B441-785CC9540FE0}"/>
              </a:ext>
            </a:extLst>
          </p:cNvPr>
          <p:cNvSpPr>
            <a:spLocks noChangeArrowheads="1"/>
          </p:cNvSpPr>
          <p:nvPr/>
        </p:nvSpPr>
        <p:spPr bwMode="auto">
          <a:xfrm>
            <a:off x="2895600" y="1981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5</a:t>
            </a:r>
          </a:p>
        </p:txBody>
      </p:sp>
      <p:sp>
        <p:nvSpPr>
          <p:cNvPr id="12299" name="Oval 11">
            <a:extLst>
              <a:ext uri="{FF2B5EF4-FFF2-40B4-BE49-F238E27FC236}">
                <a16:creationId xmlns:a16="http://schemas.microsoft.com/office/drawing/2014/main" id="{A2BBD594-1A26-473F-85D8-CCB90B7E940D}"/>
              </a:ext>
            </a:extLst>
          </p:cNvPr>
          <p:cNvSpPr>
            <a:spLocks noChangeArrowheads="1"/>
          </p:cNvSpPr>
          <p:nvPr/>
        </p:nvSpPr>
        <p:spPr bwMode="auto">
          <a:xfrm>
            <a:off x="3886200" y="5410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44</a:t>
            </a:r>
          </a:p>
        </p:txBody>
      </p:sp>
      <p:sp>
        <p:nvSpPr>
          <p:cNvPr id="12300" name="Oval 12">
            <a:extLst>
              <a:ext uri="{FF2B5EF4-FFF2-40B4-BE49-F238E27FC236}">
                <a16:creationId xmlns:a16="http://schemas.microsoft.com/office/drawing/2014/main" id="{87B63E7B-8646-4AC8-8B0D-01785A106B98}"/>
              </a:ext>
            </a:extLst>
          </p:cNvPr>
          <p:cNvSpPr>
            <a:spLocks noChangeArrowheads="1"/>
          </p:cNvSpPr>
          <p:nvPr/>
        </p:nvSpPr>
        <p:spPr bwMode="auto">
          <a:xfrm>
            <a:off x="3886200" y="45720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32</a:t>
            </a:r>
          </a:p>
        </p:txBody>
      </p:sp>
      <p:sp>
        <p:nvSpPr>
          <p:cNvPr id="12301" name="Oval 13">
            <a:extLst>
              <a:ext uri="{FF2B5EF4-FFF2-40B4-BE49-F238E27FC236}">
                <a16:creationId xmlns:a16="http://schemas.microsoft.com/office/drawing/2014/main" id="{DF8AF8FA-2F5F-4EBC-9402-2536E6E8893E}"/>
              </a:ext>
            </a:extLst>
          </p:cNvPr>
          <p:cNvSpPr>
            <a:spLocks noChangeArrowheads="1"/>
          </p:cNvSpPr>
          <p:nvPr/>
        </p:nvSpPr>
        <p:spPr bwMode="auto">
          <a:xfrm>
            <a:off x="3886200" y="3733800"/>
            <a:ext cx="457200" cy="457200"/>
          </a:xfrm>
          <a:prstGeom prst="ellipse">
            <a:avLst/>
          </a:prstGeom>
          <a:solidFill>
            <a:srgbClr val="FFFFFF"/>
          </a:solidFill>
          <a:ln w="9360">
            <a:solidFill>
              <a:srgbClr val="FA788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2302" name="Oval 14">
            <a:extLst>
              <a:ext uri="{FF2B5EF4-FFF2-40B4-BE49-F238E27FC236}">
                <a16:creationId xmlns:a16="http://schemas.microsoft.com/office/drawing/2014/main" id="{E87142FB-EB16-426F-84AB-F518D2E29150}"/>
              </a:ext>
            </a:extLst>
          </p:cNvPr>
          <p:cNvSpPr>
            <a:spLocks noChangeArrowheads="1"/>
          </p:cNvSpPr>
          <p:nvPr/>
        </p:nvSpPr>
        <p:spPr bwMode="auto">
          <a:xfrm>
            <a:off x="3886200" y="28194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13</a:t>
            </a:r>
          </a:p>
        </p:txBody>
      </p:sp>
      <p:sp>
        <p:nvSpPr>
          <p:cNvPr id="12303" name="Oval 15">
            <a:extLst>
              <a:ext uri="{FF2B5EF4-FFF2-40B4-BE49-F238E27FC236}">
                <a16:creationId xmlns:a16="http://schemas.microsoft.com/office/drawing/2014/main" id="{5A54DFD4-32E3-4FD7-8E3D-E45EB6DD2E33}"/>
              </a:ext>
            </a:extLst>
          </p:cNvPr>
          <p:cNvSpPr>
            <a:spLocks noChangeArrowheads="1"/>
          </p:cNvSpPr>
          <p:nvPr/>
        </p:nvSpPr>
        <p:spPr bwMode="auto">
          <a:xfrm>
            <a:off x="3886200" y="1981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2</a:t>
            </a:r>
          </a:p>
        </p:txBody>
      </p:sp>
      <p:sp>
        <p:nvSpPr>
          <p:cNvPr id="12304" name="Oval 16">
            <a:extLst>
              <a:ext uri="{FF2B5EF4-FFF2-40B4-BE49-F238E27FC236}">
                <a16:creationId xmlns:a16="http://schemas.microsoft.com/office/drawing/2014/main" id="{ABAD600D-6241-4E1B-926D-9879617F7086}"/>
              </a:ext>
            </a:extLst>
          </p:cNvPr>
          <p:cNvSpPr>
            <a:spLocks noChangeArrowheads="1"/>
          </p:cNvSpPr>
          <p:nvPr/>
        </p:nvSpPr>
        <p:spPr bwMode="auto">
          <a:xfrm>
            <a:off x="4800600" y="5410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26</a:t>
            </a:r>
          </a:p>
        </p:txBody>
      </p:sp>
      <p:sp>
        <p:nvSpPr>
          <p:cNvPr id="12305" name="Oval 17">
            <a:extLst>
              <a:ext uri="{FF2B5EF4-FFF2-40B4-BE49-F238E27FC236}">
                <a16:creationId xmlns:a16="http://schemas.microsoft.com/office/drawing/2014/main" id="{49FB5F40-0807-41F0-A9DD-AA9F44AA1AF4}"/>
              </a:ext>
            </a:extLst>
          </p:cNvPr>
          <p:cNvSpPr>
            <a:spLocks noChangeArrowheads="1"/>
          </p:cNvSpPr>
          <p:nvPr/>
        </p:nvSpPr>
        <p:spPr bwMode="auto">
          <a:xfrm>
            <a:off x="4800600" y="45720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19</a:t>
            </a:r>
          </a:p>
        </p:txBody>
      </p:sp>
      <p:sp>
        <p:nvSpPr>
          <p:cNvPr id="12306" name="Oval 18">
            <a:extLst>
              <a:ext uri="{FF2B5EF4-FFF2-40B4-BE49-F238E27FC236}">
                <a16:creationId xmlns:a16="http://schemas.microsoft.com/office/drawing/2014/main" id="{914FDC25-AE4E-49AB-BCB1-38E4CB2A22C3}"/>
              </a:ext>
            </a:extLst>
          </p:cNvPr>
          <p:cNvSpPr>
            <a:spLocks noChangeArrowheads="1"/>
          </p:cNvSpPr>
          <p:nvPr/>
        </p:nvSpPr>
        <p:spPr bwMode="auto">
          <a:xfrm>
            <a:off x="4800600" y="3733800"/>
            <a:ext cx="457200" cy="457200"/>
          </a:xfrm>
          <a:prstGeom prst="ellipse">
            <a:avLst/>
          </a:prstGeom>
          <a:solidFill>
            <a:srgbClr val="FFFFFF"/>
          </a:solidFill>
          <a:ln w="9360">
            <a:solidFill>
              <a:srgbClr val="9FCAD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18</a:t>
            </a:r>
          </a:p>
        </p:txBody>
      </p:sp>
      <p:sp>
        <p:nvSpPr>
          <p:cNvPr id="12307" name="Oval 19">
            <a:extLst>
              <a:ext uri="{FF2B5EF4-FFF2-40B4-BE49-F238E27FC236}">
                <a16:creationId xmlns:a16="http://schemas.microsoft.com/office/drawing/2014/main" id="{D37C6B02-DE67-45BC-AD53-F309F12989EC}"/>
              </a:ext>
            </a:extLst>
          </p:cNvPr>
          <p:cNvSpPr>
            <a:spLocks noChangeArrowheads="1"/>
          </p:cNvSpPr>
          <p:nvPr/>
        </p:nvSpPr>
        <p:spPr bwMode="auto">
          <a:xfrm>
            <a:off x="4800600" y="28194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16</a:t>
            </a:r>
          </a:p>
        </p:txBody>
      </p:sp>
      <p:sp>
        <p:nvSpPr>
          <p:cNvPr id="12308" name="Oval 20">
            <a:extLst>
              <a:ext uri="{FF2B5EF4-FFF2-40B4-BE49-F238E27FC236}">
                <a16:creationId xmlns:a16="http://schemas.microsoft.com/office/drawing/2014/main" id="{8E1343D3-28AB-40BA-91ED-3E0D299B046D}"/>
              </a:ext>
            </a:extLst>
          </p:cNvPr>
          <p:cNvSpPr>
            <a:spLocks noChangeArrowheads="1"/>
          </p:cNvSpPr>
          <p:nvPr/>
        </p:nvSpPr>
        <p:spPr bwMode="auto">
          <a:xfrm>
            <a:off x="4800600" y="1981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4</a:t>
            </a:r>
          </a:p>
        </p:txBody>
      </p:sp>
      <p:sp>
        <p:nvSpPr>
          <p:cNvPr id="12309" name="Oval 21">
            <a:extLst>
              <a:ext uri="{FF2B5EF4-FFF2-40B4-BE49-F238E27FC236}">
                <a16:creationId xmlns:a16="http://schemas.microsoft.com/office/drawing/2014/main" id="{E270BA9E-CD0D-4028-95CE-A9F6D001F990}"/>
              </a:ext>
            </a:extLst>
          </p:cNvPr>
          <p:cNvSpPr>
            <a:spLocks noChangeArrowheads="1"/>
          </p:cNvSpPr>
          <p:nvPr/>
        </p:nvSpPr>
        <p:spPr bwMode="auto">
          <a:xfrm>
            <a:off x="5715000" y="5410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71</a:t>
            </a:r>
          </a:p>
        </p:txBody>
      </p:sp>
      <p:sp>
        <p:nvSpPr>
          <p:cNvPr id="12310" name="Oval 22">
            <a:extLst>
              <a:ext uri="{FF2B5EF4-FFF2-40B4-BE49-F238E27FC236}">
                <a16:creationId xmlns:a16="http://schemas.microsoft.com/office/drawing/2014/main" id="{E99B0105-0098-4637-A7A3-D4EB3BDAFA46}"/>
              </a:ext>
            </a:extLst>
          </p:cNvPr>
          <p:cNvSpPr>
            <a:spLocks noChangeArrowheads="1"/>
          </p:cNvSpPr>
          <p:nvPr/>
        </p:nvSpPr>
        <p:spPr bwMode="auto">
          <a:xfrm>
            <a:off x="5715000" y="45720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56</a:t>
            </a:r>
          </a:p>
        </p:txBody>
      </p:sp>
      <p:sp>
        <p:nvSpPr>
          <p:cNvPr id="12311" name="Oval 23">
            <a:extLst>
              <a:ext uri="{FF2B5EF4-FFF2-40B4-BE49-F238E27FC236}">
                <a16:creationId xmlns:a16="http://schemas.microsoft.com/office/drawing/2014/main" id="{63BCA2AC-727C-4693-9939-A87CE9DA9EDF}"/>
              </a:ext>
            </a:extLst>
          </p:cNvPr>
          <p:cNvSpPr>
            <a:spLocks noChangeArrowheads="1"/>
          </p:cNvSpPr>
          <p:nvPr/>
        </p:nvSpPr>
        <p:spPr bwMode="auto">
          <a:xfrm>
            <a:off x="5715000" y="3657600"/>
            <a:ext cx="457200" cy="457200"/>
          </a:xfrm>
          <a:prstGeom prst="ellipse">
            <a:avLst/>
          </a:prstGeom>
          <a:solidFill>
            <a:srgbClr val="FFFFFF"/>
          </a:solidFill>
          <a:ln w="9360">
            <a:solidFill>
              <a:srgbClr val="9FCAD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47</a:t>
            </a:r>
          </a:p>
        </p:txBody>
      </p:sp>
      <p:sp>
        <p:nvSpPr>
          <p:cNvPr id="12312" name="Oval 24">
            <a:extLst>
              <a:ext uri="{FF2B5EF4-FFF2-40B4-BE49-F238E27FC236}">
                <a16:creationId xmlns:a16="http://schemas.microsoft.com/office/drawing/2014/main" id="{8710CD1F-0768-4C6B-866D-D2D31A3D2CEF}"/>
              </a:ext>
            </a:extLst>
          </p:cNvPr>
          <p:cNvSpPr>
            <a:spLocks noChangeArrowheads="1"/>
          </p:cNvSpPr>
          <p:nvPr/>
        </p:nvSpPr>
        <p:spPr bwMode="auto">
          <a:xfrm>
            <a:off x="5715000" y="28194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39</a:t>
            </a:r>
          </a:p>
        </p:txBody>
      </p:sp>
      <p:sp>
        <p:nvSpPr>
          <p:cNvPr id="12313" name="Oval 25">
            <a:extLst>
              <a:ext uri="{FF2B5EF4-FFF2-40B4-BE49-F238E27FC236}">
                <a16:creationId xmlns:a16="http://schemas.microsoft.com/office/drawing/2014/main" id="{05459279-BD7C-4C13-8E05-26C1826E737A}"/>
              </a:ext>
            </a:extLst>
          </p:cNvPr>
          <p:cNvSpPr>
            <a:spLocks noChangeArrowheads="1"/>
          </p:cNvSpPr>
          <p:nvPr/>
        </p:nvSpPr>
        <p:spPr bwMode="auto">
          <a:xfrm>
            <a:off x="5638800" y="1981200"/>
            <a:ext cx="457200" cy="45720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25</a:t>
            </a:r>
          </a:p>
        </p:txBody>
      </p:sp>
      <p:sp>
        <p:nvSpPr>
          <p:cNvPr id="12314" name="Text Box 26">
            <a:extLst>
              <a:ext uri="{FF2B5EF4-FFF2-40B4-BE49-F238E27FC236}">
                <a16:creationId xmlns:a16="http://schemas.microsoft.com/office/drawing/2014/main" id="{B5897CAE-068B-47F8-AF85-EFA885291131}"/>
              </a:ext>
            </a:extLst>
          </p:cNvPr>
          <p:cNvSpPr txBox="1">
            <a:spLocks noChangeArrowheads="1"/>
          </p:cNvSpPr>
          <p:nvPr/>
        </p:nvSpPr>
        <p:spPr bwMode="auto">
          <a:xfrm>
            <a:off x="533400" y="2133600"/>
            <a:ext cx="1371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2315" name="Text Box 27">
            <a:extLst>
              <a:ext uri="{FF2B5EF4-FFF2-40B4-BE49-F238E27FC236}">
                <a16:creationId xmlns:a16="http://schemas.microsoft.com/office/drawing/2014/main" id="{F580B474-13F9-47CB-B111-8F70013C0197}"/>
              </a:ext>
            </a:extLst>
          </p:cNvPr>
          <p:cNvSpPr txBox="1">
            <a:spLocks noChangeArrowheads="1"/>
          </p:cNvSpPr>
          <p:nvPr/>
        </p:nvSpPr>
        <p:spPr bwMode="auto">
          <a:xfrm>
            <a:off x="457200" y="20574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2316" name="Text Box 28">
            <a:extLst>
              <a:ext uri="{FF2B5EF4-FFF2-40B4-BE49-F238E27FC236}">
                <a16:creationId xmlns:a16="http://schemas.microsoft.com/office/drawing/2014/main" id="{5E612673-8682-486A-AADB-C1360304C327}"/>
              </a:ext>
            </a:extLst>
          </p:cNvPr>
          <p:cNvSpPr txBox="1">
            <a:spLocks noChangeArrowheads="1"/>
          </p:cNvSpPr>
          <p:nvPr/>
        </p:nvSpPr>
        <p:spPr bwMode="auto">
          <a:xfrm>
            <a:off x="381000" y="28956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2317" name="Text Box 29">
            <a:extLst>
              <a:ext uri="{FF2B5EF4-FFF2-40B4-BE49-F238E27FC236}">
                <a16:creationId xmlns:a16="http://schemas.microsoft.com/office/drawing/2014/main" id="{60E56606-59D0-456E-884B-A6A42F7AC644}"/>
              </a:ext>
            </a:extLst>
          </p:cNvPr>
          <p:cNvSpPr txBox="1">
            <a:spLocks noChangeArrowheads="1"/>
          </p:cNvSpPr>
          <p:nvPr/>
        </p:nvSpPr>
        <p:spPr bwMode="auto">
          <a:xfrm>
            <a:off x="381000" y="38862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2318" name="Text Box 30">
            <a:extLst>
              <a:ext uri="{FF2B5EF4-FFF2-40B4-BE49-F238E27FC236}">
                <a16:creationId xmlns:a16="http://schemas.microsoft.com/office/drawing/2014/main" id="{C0BB8474-BE7D-4D69-857C-5EDE5EB8195D}"/>
              </a:ext>
            </a:extLst>
          </p:cNvPr>
          <p:cNvSpPr txBox="1">
            <a:spLocks noChangeArrowheads="1"/>
          </p:cNvSpPr>
          <p:nvPr/>
        </p:nvSpPr>
        <p:spPr bwMode="auto">
          <a:xfrm>
            <a:off x="457200" y="47244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2319" name="Text Box 31">
            <a:extLst>
              <a:ext uri="{FF2B5EF4-FFF2-40B4-BE49-F238E27FC236}">
                <a16:creationId xmlns:a16="http://schemas.microsoft.com/office/drawing/2014/main" id="{669A6282-8ED8-41C1-B53A-C157AD3605D2}"/>
              </a:ext>
            </a:extLst>
          </p:cNvPr>
          <p:cNvSpPr txBox="1">
            <a:spLocks noChangeArrowheads="1"/>
          </p:cNvSpPr>
          <p:nvPr/>
        </p:nvSpPr>
        <p:spPr bwMode="auto">
          <a:xfrm>
            <a:off x="533400" y="55626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2320" name="Text Box 32">
            <a:extLst>
              <a:ext uri="{FF2B5EF4-FFF2-40B4-BE49-F238E27FC236}">
                <a16:creationId xmlns:a16="http://schemas.microsoft.com/office/drawing/2014/main" id="{1F970D05-C558-4DCF-A7FB-4457E9CCA835}"/>
              </a:ext>
            </a:extLst>
          </p:cNvPr>
          <p:cNvSpPr txBox="1">
            <a:spLocks noChangeArrowheads="1"/>
          </p:cNvSpPr>
          <p:nvPr/>
        </p:nvSpPr>
        <p:spPr bwMode="auto">
          <a:xfrm>
            <a:off x="6248400" y="19812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2321" name="Text Box 33">
            <a:extLst>
              <a:ext uri="{FF2B5EF4-FFF2-40B4-BE49-F238E27FC236}">
                <a16:creationId xmlns:a16="http://schemas.microsoft.com/office/drawing/2014/main" id="{E0A85A94-BCC7-431A-B9FA-C99930AFE3F4}"/>
              </a:ext>
            </a:extLst>
          </p:cNvPr>
          <p:cNvSpPr txBox="1">
            <a:spLocks noChangeArrowheads="1"/>
          </p:cNvSpPr>
          <p:nvPr/>
        </p:nvSpPr>
        <p:spPr bwMode="auto">
          <a:xfrm>
            <a:off x="6172200" y="27432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2322" name="Text Box 34">
            <a:extLst>
              <a:ext uri="{FF2B5EF4-FFF2-40B4-BE49-F238E27FC236}">
                <a16:creationId xmlns:a16="http://schemas.microsoft.com/office/drawing/2014/main" id="{8BCE77C2-9372-48B8-8001-D8010C4B6112}"/>
              </a:ext>
            </a:extLst>
          </p:cNvPr>
          <p:cNvSpPr txBox="1">
            <a:spLocks noChangeArrowheads="1"/>
          </p:cNvSpPr>
          <p:nvPr/>
        </p:nvSpPr>
        <p:spPr bwMode="auto">
          <a:xfrm>
            <a:off x="6248400" y="35814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2323" name="Text Box 35">
            <a:extLst>
              <a:ext uri="{FF2B5EF4-FFF2-40B4-BE49-F238E27FC236}">
                <a16:creationId xmlns:a16="http://schemas.microsoft.com/office/drawing/2014/main" id="{A7192C51-4FC8-442B-A965-0A300D910172}"/>
              </a:ext>
            </a:extLst>
          </p:cNvPr>
          <p:cNvSpPr txBox="1">
            <a:spLocks noChangeArrowheads="1"/>
          </p:cNvSpPr>
          <p:nvPr/>
        </p:nvSpPr>
        <p:spPr bwMode="auto">
          <a:xfrm>
            <a:off x="6248400" y="46482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2324" name="Text Box 36">
            <a:extLst>
              <a:ext uri="{FF2B5EF4-FFF2-40B4-BE49-F238E27FC236}">
                <a16:creationId xmlns:a16="http://schemas.microsoft.com/office/drawing/2014/main" id="{77F7FFEA-D720-4BE8-A118-EC9DC2268C95}"/>
              </a:ext>
            </a:extLst>
          </p:cNvPr>
          <p:cNvSpPr txBox="1">
            <a:spLocks noChangeArrowheads="1"/>
          </p:cNvSpPr>
          <p:nvPr/>
        </p:nvSpPr>
        <p:spPr bwMode="auto">
          <a:xfrm>
            <a:off x="6248400" y="54102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t>
            </a:r>
          </a:p>
        </p:txBody>
      </p:sp>
      <p:sp>
        <p:nvSpPr>
          <p:cNvPr id="12325" name="Text Box 37">
            <a:extLst>
              <a:ext uri="{FF2B5EF4-FFF2-40B4-BE49-F238E27FC236}">
                <a16:creationId xmlns:a16="http://schemas.microsoft.com/office/drawing/2014/main" id="{76BE6447-0D87-4CBA-8AC8-37E9AAFFFE8C}"/>
              </a:ext>
            </a:extLst>
          </p:cNvPr>
          <p:cNvSpPr txBox="1">
            <a:spLocks noChangeArrowheads="1"/>
          </p:cNvSpPr>
          <p:nvPr/>
        </p:nvSpPr>
        <p:spPr bwMode="auto">
          <a:xfrm>
            <a:off x="1447800" y="1143000"/>
            <a:ext cx="5638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Find the Median of each group</a:t>
            </a:r>
          </a:p>
        </p:txBody>
      </p:sp>
      <p:sp>
        <p:nvSpPr>
          <p:cNvPr id="12326" name="Line 38">
            <a:extLst>
              <a:ext uri="{FF2B5EF4-FFF2-40B4-BE49-F238E27FC236}">
                <a16:creationId xmlns:a16="http://schemas.microsoft.com/office/drawing/2014/main" id="{8916E696-BF30-4EF4-8CE1-B672E608E823}"/>
              </a:ext>
            </a:extLst>
          </p:cNvPr>
          <p:cNvSpPr>
            <a:spLocks noChangeShapeType="1"/>
          </p:cNvSpPr>
          <p:nvPr/>
        </p:nvSpPr>
        <p:spPr bwMode="auto">
          <a:xfrm>
            <a:off x="228600" y="4495800"/>
            <a:ext cx="34290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2327" name="Line 39">
            <a:extLst>
              <a:ext uri="{FF2B5EF4-FFF2-40B4-BE49-F238E27FC236}">
                <a16:creationId xmlns:a16="http://schemas.microsoft.com/office/drawing/2014/main" id="{1E467FB6-A090-4391-9B7D-2BBAD45A6C38}"/>
              </a:ext>
            </a:extLst>
          </p:cNvPr>
          <p:cNvSpPr>
            <a:spLocks noChangeShapeType="1"/>
          </p:cNvSpPr>
          <p:nvPr/>
        </p:nvSpPr>
        <p:spPr bwMode="auto">
          <a:xfrm>
            <a:off x="3657600" y="3581400"/>
            <a:ext cx="1588" cy="914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2328" name="Line 40">
            <a:extLst>
              <a:ext uri="{FF2B5EF4-FFF2-40B4-BE49-F238E27FC236}">
                <a16:creationId xmlns:a16="http://schemas.microsoft.com/office/drawing/2014/main" id="{51264097-39BB-468B-9191-6822C7A57B0E}"/>
              </a:ext>
            </a:extLst>
          </p:cNvPr>
          <p:cNvSpPr>
            <a:spLocks noChangeShapeType="1"/>
          </p:cNvSpPr>
          <p:nvPr/>
        </p:nvSpPr>
        <p:spPr bwMode="auto">
          <a:xfrm>
            <a:off x="3657600" y="3581400"/>
            <a:ext cx="8382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2329" name="Line 41">
            <a:extLst>
              <a:ext uri="{FF2B5EF4-FFF2-40B4-BE49-F238E27FC236}">
                <a16:creationId xmlns:a16="http://schemas.microsoft.com/office/drawing/2014/main" id="{B65A57B4-A6F4-468C-A13A-ECCAE495F890}"/>
              </a:ext>
            </a:extLst>
          </p:cNvPr>
          <p:cNvSpPr>
            <a:spLocks noChangeShapeType="1"/>
          </p:cNvSpPr>
          <p:nvPr/>
        </p:nvSpPr>
        <p:spPr bwMode="auto">
          <a:xfrm>
            <a:off x="4495800" y="1905000"/>
            <a:ext cx="1588" cy="1676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2330" name="Line 42">
            <a:extLst>
              <a:ext uri="{FF2B5EF4-FFF2-40B4-BE49-F238E27FC236}">
                <a16:creationId xmlns:a16="http://schemas.microsoft.com/office/drawing/2014/main" id="{B9AF0545-E9BC-4428-B74E-B7DDE267ED4C}"/>
              </a:ext>
            </a:extLst>
          </p:cNvPr>
          <p:cNvSpPr>
            <a:spLocks noChangeShapeType="1"/>
          </p:cNvSpPr>
          <p:nvPr/>
        </p:nvSpPr>
        <p:spPr bwMode="auto">
          <a:xfrm>
            <a:off x="533400" y="1905000"/>
            <a:ext cx="39624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2331" name="Line 43">
            <a:extLst>
              <a:ext uri="{FF2B5EF4-FFF2-40B4-BE49-F238E27FC236}">
                <a16:creationId xmlns:a16="http://schemas.microsoft.com/office/drawing/2014/main" id="{D7892B49-0510-4AC3-A7A3-5C2B5E81042A}"/>
              </a:ext>
            </a:extLst>
          </p:cNvPr>
          <p:cNvSpPr>
            <a:spLocks noChangeShapeType="1"/>
          </p:cNvSpPr>
          <p:nvPr/>
        </p:nvSpPr>
        <p:spPr bwMode="auto">
          <a:xfrm>
            <a:off x="3810000" y="4495800"/>
            <a:ext cx="1588" cy="16002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2332" name="Line 44">
            <a:extLst>
              <a:ext uri="{FF2B5EF4-FFF2-40B4-BE49-F238E27FC236}">
                <a16:creationId xmlns:a16="http://schemas.microsoft.com/office/drawing/2014/main" id="{FEAEF5ED-3857-4C0A-845F-454A43C6442C}"/>
              </a:ext>
            </a:extLst>
          </p:cNvPr>
          <p:cNvSpPr>
            <a:spLocks noChangeShapeType="1"/>
          </p:cNvSpPr>
          <p:nvPr/>
        </p:nvSpPr>
        <p:spPr bwMode="auto">
          <a:xfrm>
            <a:off x="3810000" y="6096000"/>
            <a:ext cx="4495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2333" name="Line 45">
            <a:extLst>
              <a:ext uri="{FF2B5EF4-FFF2-40B4-BE49-F238E27FC236}">
                <a16:creationId xmlns:a16="http://schemas.microsoft.com/office/drawing/2014/main" id="{4399C96D-C129-4D65-B6EE-DFF9E8F69D68}"/>
              </a:ext>
            </a:extLst>
          </p:cNvPr>
          <p:cNvSpPr>
            <a:spLocks noChangeShapeType="1"/>
          </p:cNvSpPr>
          <p:nvPr/>
        </p:nvSpPr>
        <p:spPr bwMode="auto">
          <a:xfrm>
            <a:off x="3810000" y="4495800"/>
            <a:ext cx="9144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2334" name="Line 46">
            <a:extLst>
              <a:ext uri="{FF2B5EF4-FFF2-40B4-BE49-F238E27FC236}">
                <a16:creationId xmlns:a16="http://schemas.microsoft.com/office/drawing/2014/main" id="{190B3E27-6EA8-46E3-8EFC-C81DC1D5C5DA}"/>
              </a:ext>
            </a:extLst>
          </p:cNvPr>
          <p:cNvSpPr>
            <a:spLocks noChangeShapeType="1"/>
          </p:cNvSpPr>
          <p:nvPr/>
        </p:nvSpPr>
        <p:spPr bwMode="auto">
          <a:xfrm>
            <a:off x="4724400" y="3581400"/>
            <a:ext cx="1588" cy="914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2335" name="Line 47">
            <a:extLst>
              <a:ext uri="{FF2B5EF4-FFF2-40B4-BE49-F238E27FC236}">
                <a16:creationId xmlns:a16="http://schemas.microsoft.com/office/drawing/2014/main" id="{B0457508-4E26-49AC-9460-758AADE6EAF1}"/>
              </a:ext>
            </a:extLst>
          </p:cNvPr>
          <p:cNvSpPr>
            <a:spLocks noChangeShapeType="1"/>
          </p:cNvSpPr>
          <p:nvPr/>
        </p:nvSpPr>
        <p:spPr bwMode="auto">
          <a:xfrm>
            <a:off x="4724400" y="3581400"/>
            <a:ext cx="35814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2336" name="Line 48">
            <a:extLst>
              <a:ext uri="{FF2B5EF4-FFF2-40B4-BE49-F238E27FC236}">
                <a16:creationId xmlns:a16="http://schemas.microsoft.com/office/drawing/2014/main" id="{7340E3E4-0275-4A59-8B83-AC3F51B9CD47}"/>
              </a:ext>
            </a:extLst>
          </p:cNvPr>
          <p:cNvSpPr>
            <a:spLocks noChangeShapeType="1"/>
          </p:cNvSpPr>
          <p:nvPr/>
        </p:nvSpPr>
        <p:spPr bwMode="auto">
          <a:xfrm flipH="1">
            <a:off x="3198813" y="4114800"/>
            <a:ext cx="841375" cy="2133600"/>
          </a:xfrm>
          <a:prstGeom prst="line">
            <a:avLst/>
          </a:prstGeom>
          <a:noFill/>
          <a:ln w="936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2337" name="Text Box 49">
            <a:extLst>
              <a:ext uri="{FF2B5EF4-FFF2-40B4-BE49-F238E27FC236}">
                <a16:creationId xmlns:a16="http://schemas.microsoft.com/office/drawing/2014/main" id="{C31F9CC0-7FA3-4432-AE88-33CCEC0F9DDD}"/>
              </a:ext>
            </a:extLst>
          </p:cNvPr>
          <p:cNvSpPr txBox="1">
            <a:spLocks noChangeArrowheads="1"/>
          </p:cNvSpPr>
          <p:nvPr/>
        </p:nvSpPr>
        <p:spPr bwMode="auto">
          <a:xfrm>
            <a:off x="2439988" y="6051550"/>
            <a:ext cx="3754437"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Find </a:t>
            </a:r>
            <a:r>
              <a:rPr kumimoji="0" lang="en-US" altLang="en-US" sz="1800" b="0" i="0" u="none" strike="noStrike" kern="1200" cap="none" spc="0" normalizeH="0" baseline="0" noProof="0">
                <a:ln>
                  <a:noFill/>
                </a:ln>
                <a:solidFill>
                  <a:srgbClr val="FA7884"/>
                </a:solidFill>
                <a:effectLst/>
                <a:uLnTx/>
                <a:uFillTx/>
                <a:latin typeface="Tahoma" panose="020B0604030504040204" pitchFamily="34" charset="0"/>
                <a:ea typeface="+mn-ea"/>
                <a:cs typeface="Arial" panose="020B0604020202020204" pitchFamily="34" charset="0"/>
              </a:rPr>
              <a:t>m</a:t>
            </a: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 ,the median of medians</a:t>
            </a:r>
          </a:p>
        </p:txBody>
      </p:sp>
      <p:sp>
        <p:nvSpPr>
          <p:cNvPr id="12338" name="Text Box 50">
            <a:extLst>
              <a:ext uri="{FF2B5EF4-FFF2-40B4-BE49-F238E27FC236}">
                <a16:creationId xmlns:a16="http://schemas.microsoft.com/office/drawing/2014/main" id="{60CA02EF-ED5A-418B-A279-456C8B9018E1}"/>
              </a:ext>
            </a:extLst>
          </p:cNvPr>
          <p:cNvSpPr txBox="1">
            <a:spLocks noChangeArrowheads="1"/>
          </p:cNvSpPr>
          <p:nvPr/>
        </p:nvSpPr>
        <p:spPr bwMode="auto">
          <a:xfrm>
            <a:off x="3852863" y="3765550"/>
            <a:ext cx="4699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21</a:t>
            </a:r>
          </a:p>
        </p:txBody>
      </p:sp>
      <p:sp>
        <p:nvSpPr>
          <p:cNvPr id="12339" name="Line 51">
            <a:extLst>
              <a:ext uri="{FF2B5EF4-FFF2-40B4-BE49-F238E27FC236}">
                <a16:creationId xmlns:a16="http://schemas.microsoft.com/office/drawing/2014/main" id="{3B559143-26B2-4CEF-A2BB-488F0F9C5619}"/>
              </a:ext>
            </a:extLst>
          </p:cNvPr>
          <p:cNvSpPr>
            <a:spLocks noChangeShapeType="1"/>
          </p:cNvSpPr>
          <p:nvPr/>
        </p:nvSpPr>
        <p:spPr bwMode="auto">
          <a:xfrm>
            <a:off x="457200" y="1905000"/>
            <a:ext cx="1588" cy="2590800"/>
          </a:xfrm>
          <a:prstGeom prst="line">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2340" name="Text Box 52">
            <a:extLst>
              <a:ext uri="{FF2B5EF4-FFF2-40B4-BE49-F238E27FC236}">
                <a16:creationId xmlns:a16="http://schemas.microsoft.com/office/drawing/2014/main" id="{174ECF02-4E74-4307-97F2-D36D6079F6EF}"/>
              </a:ext>
            </a:extLst>
          </p:cNvPr>
          <p:cNvSpPr txBox="1">
            <a:spLocks noChangeArrowheads="1"/>
          </p:cNvSpPr>
          <p:nvPr/>
        </p:nvSpPr>
        <p:spPr bwMode="auto">
          <a:xfrm>
            <a:off x="457200" y="2667000"/>
            <a:ext cx="914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3.n/10</a:t>
            </a:r>
          </a:p>
        </p:txBody>
      </p:sp>
    </p:spTree>
    <p:extLst>
      <p:ext uri="{BB962C8B-B14F-4D97-AF65-F5344CB8AC3E}">
        <p14:creationId xmlns:p14="http://schemas.microsoft.com/office/powerpoint/2010/main" val="16846063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a:extLst>
              <a:ext uri="{FF2B5EF4-FFF2-40B4-BE49-F238E27FC236}">
                <a16:creationId xmlns:a16="http://schemas.microsoft.com/office/drawing/2014/main" id="{D234CA22-3E6C-4E51-983C-A0307C5BB74D}"/>
              </a:ext>
            </a:extLst>
          </p:cNvPr>
          <p:cNvSpPr txBox="1">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2400" b="0" i="0" u="none" strike="noStrike" kern="1200" cap="none" spc="0" normalizeH="0" baseline="0" noProof="0">
                <a:ln>
                  <a:noFill/>
                </a:ln>
                <a:solidFill>
                  <a:srgbClr val="515F7B"/>
                </a:solidFill>
                <a:effectLst/>
                <a:uLnTx/>
                <a:uFillTx/>
                <a:latin typeface="Tahoma" panose="020B0604030504040204" pitchFamily="34" charset="0"/>
                <a:ea typeface="+mn-ea"/>
                <a:cs typeface="Arial" panose="020B0604020202020204" pitchFamily="34" charset="0"/>
              </a:rPr>
              <a:t>Find the sets L and R</a:t>
            </a:r>
          </a:p>
        </p:txBody>
      </p:sp>
      <p:sp>
        <p:nvSpPr>
          <p:cNvPr id="13314" name="Text Box 2">
            <a:extLst>
              <a:ext uri="{FF2B5EF4-FFF2-40B4-BE49-F238E27FC236}">
                <a16:creationId xmlns:a16="http://schemas.microsoft.com/office/drawing/2014/main" id="{04CB5423-46F9-453C-AEB0-6D9319891FD6}"/>
              </a:ext>
            </a:extLst>
          </p:cNvPr>
          <p:cNvSpPr txBox="1">
            <a:spLocks noChangeArrowheads="1"/>
          </p:cNvSpPr>
          <p:nvPr/>
        </p:nvSpPr>
        <p:spPr bwMode="auto">
          <a:xfrm>
            <a:off x="1182688" y="2017713"/>
            <a:ext cx="7772400" cy="1106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9pPr>
          </a:lstStyle>
          <a:p>
            <a:pPr marL="341313" marR="0" lvl="0" indent="-341313" algn="l" defTabSz="457200" rtl="0" eaLnBrk="1" fontAlgn="base" latinLnBrk="0" hangingPunct="1">
              <a:lnSpc>
                <a:spcPct val="100000"/>
              </a:lnSpc>
              <a:spcBef>
                <a:spcPts val="500"/>
              </a:spcBef>
              <a:spcAft>
                <a:spcPct val="0"/>
              </a:spcAft>
              <a:buClr>
                <a:srgbClr val="ECEAA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Compare each n-1 elements with the median m and find two sets L and R such that every element in L is smaller than M and every element in R is greater than m.</a:t>
            </a:r>
          </a:p>
        </p:txBody>
      </p:sp>
      <p:sp>
        <p:nvSpPr>
          <p:cNvPr id="13315" name="Line 3">
            <a:extLst>
              <a:ext uri="{FF2B5EF4-FFF2-40B4-BE49-F238E27FC236}">
                <a16:creationId xmlns:a16="http://schemas.microsoft.com/office/drawing/2014/main" id="{35B896AE-5849-42DF-A9F3-B7AC878D43B4}"/>
              </a:ext>
            </a:extLst>
          </p:cNvPr>
          <p:cNvSpPr>
            <a:spLocks noChangeShapeType="1"/>
          </p:cNvSpPr>
          <p:nvPr/>
        </p:nvSpPr>
        <p:spPr bwMode="auto">
          <a:xfrm>
            <a:off x="1905000" y="3886200"/>
            <a:ext cx="1752600" cy="1588"/>
          </a:xfrm>
          <a:prstGeom prst="line">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3316" name="Text Box 4">
            <a:extLst>
              <a:ext uri="{FF2B5EF4-FFF2-40B4-BE49-F238E27FC236}">
                <a16:creationId xmlns:a16="http://schemas.microsoft.com/office/drawing/2014/main" id="{527419FD-CBF6-44D0-B87E-E446CACA67F4}"/>
              </a:ext>
            </a:extLst>
          </p:cNvPr>
          <p:cNvSpPr txBox="1">
            <a:spLocks noChangeArrowheads="1"/>
          </p:cNvSpPr>
          <p:nvPr/>
        </p:nvSpPr>
        <p:spPr bwMode="auto">
          <a:xfrm>
            <a:off x="3581400" y="36576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m</a:t>
            </a:r>
          </a:p>
        </p:txBody>
      </p:sp>
      <p:sp>
        <p:nvSpPr>
          <p:cNvPr id="13317" name="Line 5">
            <a:extLst>
              <a:ext uri="{FF2B5EF4-FFF2-40B4-BE49-F238E27FC236}">
                <a16:creationId xmlns:a16="http://schemas.microsoft.com/office/drawing/2014/main" id="{7249EB0C-A3AD-4DBC-A8B5-4153947B09FE}"/>
              </a:ext>
            </a:extLst>
          </p:cNvPr>
          <p:cNvSpPr>
            <a:spLocks noChangeShapeType="1"/>
          </p:cNvSpPr>
          <p:nvPr/>
        </p:nvSpPr>
        <p:spPr bwMode="auto">
          <a:xfrm>
            <a:off x="3886200" y="3886200"/>
            <a:ext cx="1752600" cy="1588"/>
          </a:xfrm>
          <a:prstGeom prst="line">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FFFFFF"/>
              </a:solidFill>
              <a:effectLst/>
              <a:uLnTx/>
              <a:uFillTx/>
              <a:latin typeface="Tahoma" panose="020B0604030504040204" pitchFamily="34" charset="0"/>
              <a:ea typeface="+mn-ea"/>
              <a:cs typeface="Arial" panose="020B0604020202020204" pitchFamily="34" charset="0"/>
            </a:endParaRPr>
          </a:p>
        </p:txBody>
      </p:sp>
      <p:sp>
        <p:nvSpPr>
          <p:cNvPr id="13318" name="Text Box 6">
            <a:extLst>
              <a:ext uri="{FF2B5EF4-FFF2-40B4-BE49-F238E27FC236}">
                <a16:creationId xmlns:a16="http://schemas.microsoft.com/office/drawing/2014/main" id="{94CCB3F5-0980-4CD7-AEC9-F50108E0BD01}"/>
              </a:ext>
            </a:extLst>
          </p:cNvPr>
          <p:cNvSpPr txBox="1">
            <a:spLocks noChangeArrowheads="1"/>
          </p:cNvSpPr>
          <p:nvPr/>
        </p:nvSpPr>
        <p:spPr bwMode="auto">
          <a:xfrm>
            <a:off x="2438400" y="4030663"/>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L</a:t>
            </a:r>
          </a:p>
        </p:txBody>
      </p:sp>
      <p:sp>
        <p:nvSpPr>
          <p:cNvPr id="13319" name="Text Box 7">
            <a:extLst>
              <a:ext uri="{FF2B5EF4-FFF2-40B4-BE49-F238E27FC236}">
                <a16:creationId xmlns:a16="http://schemas.microsoft.com/office/drawing/2014/main" id="{5F83FA7A-2964-412E-9053-91C47F88B99A}"/>
              </a:ext>
            </a:extLst>
          </p:cNvPr>
          <p:cNvSpPr txBox="1">
            <a:spLocks noChangeArrowheads="1"/>
          </p:cNvSpPr>
          <p:nvPr/>
        </p:nvSpPr>
        <p:spPr bwMode="auto">
          <a:xfrm>
            <a:off x="4495800" y="4038600"/>
            <a:ext cx="457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R</a:t>
            </a:r>
          </a:p>
        </p:txBody>
      </p:sp>
      <p:sp>
        <p:nvSpPr>
          <p:cNvPr id="13320" name="Text Box 8">
            <a:extLst>
              <a:ext uri="{FF2B5EF4-FFF2-40B4-BE49-F238E27FC236}">
                <a16:creationId xmlns:a16="http://schemas.microsoft.com/office/drawing/2014/main" id="{959451D3-EA82-4F06-A9FA-321441C0F610}"/>
              </a:ext>
            </a:extLst>
          </p:cNvPr>
          <p:cNvSpPr txBox="1">
            <a:spLocks noChangeArrowheads="1"/>
          </p:cNvSpPr>
          <p:nvPr/>
        </p:nvSpPr>
        <p:spPr bwMode="auto">
          <a:xfrm>
            <a:off x="1447800" y="5257800"/>
            <a:ext cx="2743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dirty="0">
                <a:ln>
                  <a:noFill/>
                </a:ln>
                <a:solidFill>
                  <a:srgbClr val="000000"/>
                </a:solidFill>
                <a:effectLst/>
                <a:uLnTx/>
                <a:uFillTx/>
                <a:latin typeface="Tahoma" panose="020B0604030504040204" pitchFamily="34" charset="0"/>
                <a:ea typeface="+mn-ea"/>
                <a:cs typeface="Arial" panose="020B0604020202020204" pitchFamily="34" charset="0"/>
              </a:rPr>
              <a:t>3n/10&lt;L&lt;7n/10</a:t>
            </a:r>
          </a:p>
        </p:txBody>
      </p:sp>
      <p:sp>
        <p:nvSpPr>
          <p:cNvPr id="13321" name="Text Box 9">
            <a:extLst>
              <a:ext uri="{FF2B5EF4-FFF2-40B4-BE49-F238E27FC236}">
                <a16:creationId xmlns:a16="http://schemas.microsoft.com/office/drawing/2014/main" id="{3083FB61-9B1E-4271-87BD-223AC2611C77}"/>
              </a:ext>
            </a:extLst>
          </p:cNvPr>
          <p:cNvSpPr txBox="1">
            <a:spLocks noChangeArrowheads="1"/>
          </p:cNvSpPr>
          <p:nvPr/>
        </p:nvSpPr>
        <p:spPr bwMode="auto">
          <a:xfrm>
            <a:off x="5105400" y="5257800"/>
            <a:ext cx="19812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3n/10&lt;R&lt;7n/10</a:t>
            </a:r>
          </a:p>
        </p:txBody>
      </p:sp>
    </p:spTree>
    <p:extLst>
      <p:ext uri="{BB962C8B-B14F-4D97-AF65-F5344CB8AC3E}">
        <p14:creationId xmlns:p14="http://schemas.microsoft.com/office/powerpoint/2010/main" val="24905618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a:extLst>
              <a:ext uri="{FF2B5EF4-FFF2-40B4-BE49-F238E27FC236}">
                <a16:creationId xmlns:a16="http://schemas.microsoft.com/office/drawing/2014/main" id="{3186B7AD-D242-4096-B4B0-37CC840DEC0F}"/>
              </a:ext>
            </a:extLst>
          </p:cNvPr>
          <p:cNvSpPr txBox="1">
            <a:spLocks noChangeArrowheads="1"/>
          </p:cNvSpPr>
          <p:nvPr/>
        </p:nvSpPr>
        <p:spPr bwMode="auto">
          <a:xfrm>
            <a:off x="348792" y="214313"/>
            <a:ext cx="8595183" cy="146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3600" b="0" i="0" u="none" strike="noStrike" kern="1200" cap="none" spc="0" normalizeH="0" baseline="0" noProof="0" dirty="0">
                <a:ln>
                  <a:noFill/>
                </a:ln>
                <a:solidFill>
                  <a:srgbClr val="515F7B"/>
                </a:solidFill>
                <a:effectLst/>
                <a:uLnTx/>
                <a:uFillTx/>
                <a:latin typeface="Tahoma" panose="020B0604030504040204" pitchFamily="34" charset="0"/>
                <a:ea typeface="+mn-ea"/>
                <a:cs typeface="Arial" panose="020B0604020202020204" pitchFamily="34" charset="0"/>
              </a:rPr>
              <a:t>Description of the Algorithm step</a:t>
            </a:r>
            <a:r>
              <a:rPr kumimoji="0" lang="en-US" altLang="en-US" sz="6000" b="0" i="0" u="none" strike="noStrike" kern="1200" cap="none" spc="0" normalizeH="0" baseline="0" noProof="0" dirty="0">
                <a:ln>
                  <a:noFill/>
                </a:ln>
                <a:solidFill>
                  <a:srgbClr val="515F7B"/>
                </a:solidFill>
                <a:effectLst/>
                <a:uLnTx/>
                <a:uFillTx/>
                <a:latin typeface="Tahoma" panose="020B0604030504040204" pitchFamily="34" charset="0"/>
                <a:ea typeface="+mn-ea"/>
                <a:cs typeface="Arial" panose="020B0604020202020204" pitchFamily="34" charset="0"/>
              </a:rPr>
              <a:t> </a:t>
            </a:r>
          </a:p>
        </p:txBody>
      </p:sp>
      <p:sp>
        <p:nvSpPr>
          <p:cNvPr id="14338" name="Text Box 2">
            <a:extLst>
              <a:ext uri="{FF2B5EF4-FFF2-40B4-BE49-F238E27FC236}">
                <a16:creationId xmlns:a16="http://schemas.microsoft.com/office/drawing/2014/main" id="{2D22E8D7-71BF-45CA-8D14-BDCD412E59C1}"/>
              </a:ext>
            </a:extLst>
          </p:cNvPr>
          <p:cNvSpPr txBox="1">
            <a:spLocks noChangeArrowheads="1"/>
          </p:cNvSpPr>
          <p:nvPr/>
        </p:nvSpPr>
        <p:spPr bwMode="auto">
          <a:xfrm>
            <a:off x="226243" y="1782043"/>
            <a:ext cx="8717732" cy="48616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9pPr>
          </a:lstStyle>
          <a:p>
            <a:pPr marL="341313" marR="0" lvl="0" indent="-341313" algn="l" defTabSz="457200" rtl="0" eaLnBrk="1" fontAlgn="base" latinLnBrk="0" hangingPunct="1">
              <a:lnSpc>
                <a:spcPct val="150000"/>
              </a:lnSpc>
              <a:spcBef>
                <a:spcPts val="500"/>
              </a:spcBef>
              <a:spcAft>
                <a:spcPct val="0"/>
              </a:spcAft>
              <a:buClr>
                <a:srgbClr val="ECEAA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altLang="en-US" sz="2200" b="0" i="0" u="none" strike="noStrike" kern="1200" cap="none" spc="0" normalizeH="0" baseline="0" noProof="0" dirty="0">
                <a:ln>
                  <a:noFill/>
                </a:ln>
                <a:solidFill>
                  <a:srgbClr val="000000"/>
                </a:solidFill>
                <a:effectLst/>
                <a:uLnTx/>
                <a:uFillTx/>
                <a:latin typeface="Consolas" panose="020B0609020204030204" pitchFamily="49" charset="0"/>
              </a:rPr>
              <a:t>If n is small, for example n&lt;6, just sort and return the k the smallest number.(  Bound time- 7)</a:t>
            </a:r>
          </a:p>
          <a:p>
            <a:pPr marL="341313" marR="0" lvl="0" indent="-341313" algn="l" defTabSz="457200" rtl="0" eaLnBrk="1" fontAlgn="base" latinLnBrk="0" hangingPunct="1">
              <a:lnSpc>
                <a:spcPct val="150000"/>
              </a:lnSpc>
              <a:spcBef>
                <a:spcPts val="500"/>
              </a:spcBef>
              <a:spcAft>
                <a:spcPct val="0"/>
              </a:spcAft>
              <a:buClr>
                <a:srgbClr val="ECEAA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altLang="en-US" sz="2200" b="0" i="0" u="none" strike="noStrike" kern="1200" cap="none" spc="0" normalizeH="0" baseline="0" noProof="0" dirty="0">
                <a:ln>
                  <a:noFill/>
                </a:ln>
                <a:solidFill>
                  <a:srgbClr val="000000"/>
                </a:solidFill>
                <a:effectLst/>
                <a:uLnTx/>
                <a:uFillTx/>
                <a:latin typeface="Consolas" panose="020B0609020204030204" pitchFamily="49" charset="0"/>
              </a:rPr>
              <a:t>If n&gt;5, then partition the numbers into groups of 5.(Bound time n/5)</a:t>
            </a:r>
          </a:p>
          <a:p>
            <a:pPr marL="341313" marR="0" lvl="0" indent="-341313" algn="l" defTabSz="457200" rtl="0" eaLnBrk="1" fontAlgn="base" latinLnBrk="0" hangingPunct="1">
              <a:lnSpc>
                <a:spcPct val="150000"/>
              </a:lnSpc>
              <a:spcBef>
                <a:spcPts val="500"/>
              </a:spcBef>
              <a:spcAft>
                <a:spcPct val="0"/>
              </a:spcAft>
              <a:buClr>
                <a:srgbClr val="ECEAA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altLang="en-US" sz="2200" b="0" i="0" u="none" strike="noStrike" kern="1200" cap="none" spc="0" normalizeH="0" baseline="0" noProof="0" dirty="0">
                <a:ln>
                  <a:noFill/>
                </a:ln>
                <a:solidFill>
                  <a:srgbClr val="000000"/>
                </a:solidFill>
                <a:effectLst/>
                <a:uLnTx/>
                <a:uFillTx/>
                <a:latin typeface="Consolas" panose="020B0609020204030204" pitchFamily="49" charset="0"/>
              </a:rPr>
              <a:t>Sort the numbers within each group. Select the middle elements (the medians). (Bound time- 7n/5)</a:t>
            </a:r>
          </a:p>
          <a:p>
            <a:pPr marL="341313" marR="0" lvl="0" indent="-341313" algn="l" defTabSz="457200" rtl="0" eaLnBrk="1" fontAlgn="base" latinLnBrk="0" hangingPunct="1">
              <a:lnSpc>
                <a:spcPct val="150000"/>
              </a:lnSpc>
              <a:spcBef>
                <a:spcPts val="500"/>
              </a:spcBef>
              <a:spcAft>
                <a:spcPct val="0"/>
              </a:spcAft>
              <a:buClr>
                <a:srgbClr val="ECEAA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altLang="en-US" sz="2200" b="0" i="0" u="none" strike="noStrike" kern="1200" cap="none" spc="0" normalizeH="0" baseline="0" noProof="0" dirty="0">
                <a:ln>
                  <a:noFill/>
                </a:ln>
                <a:solidFill>
                  <a:srgbClr val="000000"/>
                </a:solidFill>
                <a:effectLst/>
                <a:uLnTx/>
                <a:uFillTx/>
                <a:latin typeface="Consolas" panose="020B0609020204030204" pitchFamily="49" charset="0"/>
              </a:rPr>
              <a:t> Call your "Selection" routine recursively to find the median of n/5 medians and call it m. (Bound time-T</a:t>
            </a:r>
            <a:r>
              <a:rPr kumimoji="0" lang="en-US" altLang="en-US" sz="2200" b="0" i="0" u="none" strike="noStrike" kern="1200" cap="none" spc="0" normalizeH="0" baseline="-25000" noProof="0" dirty="0">
                <a:ln>
                  <a:noFill/>
                </a:ln>
                <a:solidFill>
                  <a:srgbClr val="000000"/>
                </a:solidFill>
                <a:effectLst/>
                <a:uLnTx/>
                <a:uFillTx/>
                <a:latin typeface="Consolas" panose="020B0609020204030204" pitchFamily="49" charset="0"/>
              </a:rPr>
              <a:t>n/5</a:t>
            </a:r>
            <a:r>
              <a:rPr kumimoji="0" lang="en-US" altLang="en-US" sz="2200" b="0" i="0" u="none" strike="noStrike" kern="1200" cap="none" spc="0" normalizeH="0" baseline="0" noProof="0" dirty="0">
                <a:ln>
                  <a:noFill/>
                </a:ln>
                <a:solidFill>
                  <a:srgbClr val="000000"/>
                </a:solidFill>
                <a:effectLst/>
                <a:uLnTx/>
                <a:uFillTx/>
                <a:latin typeface="Consolas" panose="020B0609020204030204" pitchFamily="49" charset="0"/>
              </a:rPr>
              <a:t>)</a:t>
            </a:r>
          </a:p>
        </p:txBody>
      </p:sp>
    </p:spTree>
    <p:extLst>
      <p:ext uri="{BB962C8B-B14F-4D97-AF65-F5344CB8AC3E}">
        <p14:creationId xmlns:p14="http://schemas.microsoft.com/office/powerpoint/2010/main" val="30183734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a:extLst>
              <a:ext uri="{FF2B5EF4-FFF2-40B4-BE49-F238E27FC236}">
                <a16:creationId xmlns:a16="http://schemas.microsoft.com/office/drawing/2014/main" id="{42DD3423-DD79-4AA2-8114-5815A685B728}"/>
              </a:ext>
            </a:extLst>
          </p:cNvPr>
          <p:cNvSpPr txBox="1">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2400" b="0" i="0" u="none" strike="noStrike" kern="1200" cap="none" spc="0" normalizeH="0" baseline="0" noProof="0">
                <a:ln>
                  <a:noFill/>
                </a:ln>
                <a:solidFill>
                  <a:srgbClr val="515F7B"/>
                </a:solidFill>
                <a:effectLst/>
                <a:uLnTx/>
                <a:uFillTx/>
                <a:latin typeface="Tahoma" panose="020B0604030504040204" pitchFamily="34" charset="0"/>
                <a:ea typeface="+mn-ea"/>
                <a:cs typeface="Arial" panose="020B0604020202020204" pitchFamily="34" charset="0"/>
              </a:rPr>
              <a:t>Contd….</a:t>
            </a:r>
          </a:p>
        </p:txBody>
      </p:sp>
      <p:sp>
        <p:nvSpPr>
          <p:cNvPr id="15362" name="Text Box 2">
            <a:extLst>
              <a:ext uri="{FF2B5EF4-FFF2-40B4-BE49-F238E27FC236}">
                <a16:creationId xmlns:a16="http://schemas.microsoft.com/office/drawing/2014/main" id="{B1949ABA-2AF8-4563-9926-9012E1341185}"/>
              </a:ext>
            </a:extLst>
          </p:cNvPr>
          <p:cNvSpPr txBox="1">
            <a:spLocks noChangeArrowheads="1"/>
          </p:cNvSpPr>
          <p:nvPr/>
        </p:nvSpPr>
        <p:spPr bwMode="auto">
          <a:xfrm>
            <a:off x="292231" y="2017713"/>
            <a:ext cx="8662857" cy="46259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9pPr>
          </a:lstStyle>
          <a:p>
            <a:pPr defTabSz="457200" fontAlgn="base">
              <a:lnSpc>
                <a:spcPct val="150000"/>
              </a:lnSpc>
              <a:spcBef>
                <a:spcPts val="500"/>
              </a:spcBef>
              <a:spcAft>
                <a:spcPct val="0"/>
              </a:spcAft>
              <a:buClr>
                <a:srgbClr val="ECEAAC"/>
              </a:buClr>
              <a:buSzPct val="60000"/>
              <a:buFont typeface="Wingdings" panose="05000000000000000000" pitchFamily="2" charset="2"/>
              <a:buChar char=""/>
              <a:defRPr/>
            </a:pPr>
            <a:r>
              <a:rPr kumimoji="0" lang="en-US" altLang="en-US" sz="2000" b="0" i="0" u="none" strike="noStrike" kern="1200" cap="none" spc="0" normalizeH="0" baseline="0" noProof="0" dirty="0">
                <a:ln>
                  <a:noFill/>
                </a:ln>
                <a:solidFill>
                  <a:srgbClr val="000000"/>
                </a:solidFill>
                <a:effectLst/>
                <a:uLnTx/>
                <a:uFillTx/>
                <a:latin typeface="Consolas" panose="020B0609020204030204" pitchFamily="49" charset="0"/>
                <a:cs typeface="Times" panose="02020603050405020304" pitchFamily="18" charset="0"/>
              </a:rPr>
              <a:t>Compare all n-1 elements with the median of medians m and determine the sets L and R, where L contains all elements &lt;m, and R contains all elements &gt;m. Clearly, the rank of m is r=|L|+1 (|L| is the size or cardinality of L). (Bound time- n)</a:t>
            </a:r>
          </a:p>
          <a:p>
            <a:pPr marL="341313" marR="0" lvl="0" indent="-341313" algn="l" defTabSz="457200" rtl="0" eaLnBrk="1" fontAlgn="base" latinLnBrk="0" hangingPunct="1">
              <a:lnSpc>
                <a:spcPct val="150000"/>
              </a:lnSpc>
              <a:spcBef>
                <a:spcPts val="500"/>
              </a:spcBef>
              <a:spcAft>
                <a:spcPct val="0"/>
              </a:spcAft>
              <a:buClr>
                <a:srgbClr val="ECEAA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altLang="en-US" sz="2000" b="0" i="0" u="none" strike="noStrike" kern="1200" cap="none" spc="0" normalizeH="0" baseline="0" noProof="0" dirty="0">
                <a:ln>
                  <a:noFill/>
                </a:ln>
                <a:solidFill>
                  <a:srgbClr val="000000"/>
                </a:solidFill>
                <a:effectLst/>
                <a:uLnTx/>
                <a:uFillTx/>
                <a:latin typeface="Consolas" panose="020B0609020204030204" pitchFamily="49" charset="0"/>
                <a:cs typeface="Times" panose="02020603050405020304" pitchFamily="18" charset="0"/>
              </a:rPr>
              <a:t>If k=r, then return m</a:t>
            </a:r>
          </a:p>
          <a:p>
            <a:pPr marL="341313" marR="0" lvl="0" indent="-341313" algn="l" defTabSz="457200" rtl="0" eaLnBrk="1" fontAlgn="base" latinLnBrk="0" hangingPunct="1">
              <a:lnSpc>
                <a:spcPct val="150000"/>
              </a:lnSpc>
              <a:spcBef>
                <a:spcPts val="500"/>
              </a:spcBef>
              <a:spcAft>
                <a:spcPct val="0"/>
              </a:spcAft>
              <a:buClr>
                <a:srgbClr val="ECEAA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altLang="en-US" sz="2000" b="0" i="0" u="none" strike="noStrike" kern="1200" cap="none" spc="0" normalizeH="0" baseline="0" noProof="0" dirty="0">
                <a:ln>
                  <a:noFill/>
                </a:ln>
                <a:solidFill>
                  <a:srgbClr val="000000"/>
                </a:solidFill>
                <a:effectLst/>
                <a:uLnTx/>
                <a:uFillTx/>
                <a:latin typeface="Consolas" panose="020B0609020204030204" pitchFamily="49" charset="0"/>
                <a:cs typeface="Times" panose="02020603050405020304" pitchFamily="18" charset="0"/>
              </a:rPr>
              <a:t>If k&lt;r, then return k </a:t>
            </a:r>
            <a:r>
              <a:rPr kumimoji="0" lang="en-US" altLang="en-US" sz="2000" b="0" i="0" u="none" strike="noStrike" kern="1200" cap="none" spc="0" normalizeH="0" baseline="30000" noProof="0" dirty="0" err="1">
                <a:ln>
                  <a:noFill/>
                </a:ln>
                <a:solidFill>
                  <a:srgbClr val="000000"/>
                </a:solidFill>
                <a:effectLst/>
                <a:uLnTx/>
                <a:uFillTx/>
                <a:latin typeface="Consolas" panose="020B0609020204030204" pitchFamily="49" charset="0"/>
                <a:cs typeface="Times" panose="02020603050405020304" pitchFamily="18" charset="0"/>
              </a:rPr>
              <a:t>th</a:t>
            </a:r>
            <a:r>
              <a:rPr kumimoji="0" lang="en-US" altLang="en-US" sz="2000" b="0" i="0" u="none" strike="noStrike" kern="1200" cap="none" spc="0" normalizeH="0" baseline="0" noProof="0" dirty="0">
                <a:ln>
                  <a:noFill/>
                </a:ln>
                <a:solidFill>
                  <a:srgbClr val="000000"/>
                </a:solidFill>
                <a:effectLst/>
                <a:uLnTx/>
                <a:uFillTx/>
                <a:latin typeface="Consolas" panose="020B0609020204030204" pitchFamily="49" charset="0"/>
                <a:cs typeface="Times" panose="02020603050405020304" pitchFamily="18" charset="0"/>
              </a:rPr>
              <a:t> smallest of the set L .(Bound time T</a:t>
            </a:r>
            <a:r>
              <a:rPr kumimoji="0" lang="en-US" altLang="en-US" sz="2000" b="0" i="0" u="none" strike="noStrike" kern="1200" cap="none" spc="0" normalizeH="0" baseline="-25000" noProof="0" dirty="0">
                <a:ln>
                  <a:noFill/>
                </a:ln>
                <a:solidFill>
                  <a:srgbClr val="000000"/>
                </a:solidFill>
                <a:effectLst/>
                <a:uLnTx/>
                <a:uFillTx/>
                <a:latin typeface="Consolas" panose="020B0609020204030204" pitchFamily="49" charset="0"/>
                <a:cs typeface="Times" panose="02020603050405020304" pitchFamily="18" charset="0"/>
              </a:rPr>
              <a:t>7n/10</a:t>
            </a:r>
            <a:r>
              <a:rPr kumimoji="0" lang="en-US" altLang="en-US" sz="2000" b="0" i="0" u="none" strike="noStrike" kern="1200" cap="none" spc="0" normalizeH="0" baseline="0" noProof="0" dirty="0">
                <a:ln>
                  <a:noFill/>
                </a:ln>
                <a:solidFill>
                  <a:srgbClr val="000000"/>
                </a:solidFill>
                <a:effectLst/>
                <a:uLnTx/>
                <a:uFillTx/>
                <a:latin typeface="Consolas" panose="020B0609020204030204" pitchFamily="49" charset="0"/>
                <a:cs typeface="Times" panose="02020603050405020304" pitchFamily="18" charset="0"/>
              </a:rPr>
              <a:t>)</a:t>
            </a:r>
          </a:p>
          <a:p>
            <a:pPr marL="341313" marR="0" lvl="0" indent="-341313" algn="l" defTabSz="457200" rtl="0" eaLnBrk="1" fontAlgn="base" latinLnBrk="0" hangingPunct="1">
              <a:lnSpc>
                <a:spcPct val="150000"/>
              </a:lnSpc>
              <a:spcBef>
                <a:spcPts val="800"/>
              </a:spcBef>
              <a:spcAft>
                <a:spcPct val="0"/>
              </a:spcAft>
              <a:buClr>
                <a:srgbClr val="ECEAA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altLang="en-US" sz="2000" b="0" i="0" u="none" strike="noStrike" kern="1200" cap="none" spc="0" normalizeH="0" baseline="0" noProof="0" dirty="0">
                <a:ln>
                  <a:noFill/>
                </a:ln>
                <a:solidFill>
                  <a:srgbClr val="000000"/>
                </a:solidFill>
                <a:effectLst/>
                <a:uLnTx/>
                <a:uFillTx/>
                <a:latin typeface="Consolas" panose="020B0609020204030204" pitchFamily="49" charset="0"/>
                <a:cs typeface="Times" panose="02020603050405020304" pitchFamily="18" charset="0"/>
              </a:rPr>
              <a:t>If k&gt;r, then return k-r </a:t>
            </a:r>
            <a:r>
              <a:rPr kumimoji="0" lang="en-US" altLang="en-US" sz="2000" b="0" i="0" u="none" strike="noStrike" kern="1200" cap="none" spc="0" normalizeH="0" baseline="30000" noProof="0" dirty="0" err="1">
                <a:ln>
                  <a:noFill/>
                </a:ln>
                <a:solidFill>
                  <a:srgbClr val="000000"/>
                </a:solidFill>
                <a:effectLst/>
                <a:uLnTx/>
                <a:uFillTx/>
                <a:latin typeface="Consolas" panose="020B0609020204030204" pitchFamily="49" charset="0"/>
                <a:cs typeface="Times" panose="02020603050405020304" pitchFamily="18" charset="0"/>
              </a:rPr>
              <a:t>th</a:t>
            </a:r>
            <a:r>
              <a:rPr kumimoji="0" lang="en-US" altLang="en-US" sz="2000" b="0" i="0" u="none" strike="noStrike" kern="1200" cap="none" spc="0" normalizeH="0" baseline="0" noProof="0" dirty="0">
                <a:ln>
                  <a:noFill/>
                </a:ln>
                <a:solidFill>
                  <a:srgbClr val="000000"/>
                </a:solidFill>
                <a:effectLst/>
                <a:uLnTx/>
                <a:uFillTx/>
                <a:latin typeface="Consolas" panose="020B0609020204030204" pitchFamily="49" charset="0"/>
                <a:cs typeface="Times" panose="02020603050405020304" pitchFamily="18" charset="0"/>
              </a:rPr>
              <a:t> smallest of the set R.</a:t>
            </a:r>
            <a:r>
              <a:rPr kumimoji="0" lang="en-US" altLang="en-US" sz="3200" b="0" i="0" u="none" strike="noStrike" kern="1200" cap="none" spc="0" normalizeH="0" baseline="0" noProof="0" dirty="0">
                <a:ln>
                  <a:noFill/>
                </a:ln>
                <a:solidFill>
                  <a:srgbClr val="000000"/>
                </a:solidFill>
                <a:effectLst/>
                <a:uLnTx/>
                <a:uFillTx/>
                <a:latin typeface="Consolas" panose="020B0609020204030204" pitchFamily="49" charset="0"/>
                <a:cs typeface="Times" panose="02020603050405020304" pitchFamily="18" charset="0"/>
              </a:rPr>
              <a:t> </a:t>
            </a:r>
          </a:p>
          <a:p>
            <a:pPr marL="341313" marR="0" lvl="0" indent="-341313" algn="l" defTabSz="457200" rtl="0" eaLnBrk="1" fontAlgn="base" latinLnBrk="0" hangingPunct="1">
              <a:lnSpc>
                <a:spcPct val="150000"/>
              </a:lnSpc>
              <a:spcBef>
                <a:spcPts val="800"/>
              </a:spcBef>
              <a:spcAft>
                <a:spcPct val="0"/>
              </a:spcAft>
              <a:buClrTx/>
              <a:buSzPct val="6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US" altLang="en-US" sz="3200" b="0" i="0" u="none" strike="noStrike" kern="1200" cap="none" spc="0" normalizeH="0" baseline="0" noProof="0" dirty="0">
              <a:ln>
                <a:noFill/>
              </a:ln>
              <a:solidFill>
                <a:srgbClr val="000000"/>
              </a:solidFill>
              <a:effectLst/>
              <a:uLnTx/>
              <a:uFillTx/>
              <a:latin typeface="Consolas" panose="020B0609020204030204" pitchFamily="49" charset="0"/>
              <a:cs typeface="Times" panose="02020603050405020304" pitchFamily="18" charset="0"/>
            </a:endParaRPr>
          </a:p>
        </p:txBody>
      </p:sp>
    </p:spTree>
    <p:extLst>
      <p:ext uri="{BB962C8B-B14F-4D97-AF65-F5344CB8AC3E}">
        <p14:creationId xmlns:p14="http://schemas.microsoft.com/office/powerpoint/2010/main" val="36660930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a:extLst>
              <a:ext uri="{FF2B5EF4-FFF2-40B4-BE49-F238E27FC236}">
                <a16:creationId xmlns:a16="http://schemas.microsoft.com/office/drawing/2014/main" id="{6A3CAB97-1AFE-4BC5-88D1-835864F188AF}"/>
              </a:ext>
            </a:extLst>
          </p:cNvPr>
          <p:cNvSpPr txBox="1">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2400" b="0" i="0" u="none" strike="noStrike" kern="1200" cap="none" spc="0" normalizeH="0" baseline="0" noProof="0">
                <a:ln>
                  <a:noFill/>
                </a:ln>
                <a:solidFill>
                  <a:srgbClr val="515F7B"/>
                </a:solidFill>
                <a:effectLst/>
                <a:uLnTx/>
                <a:uFillTx/>
                <a:latin typeface="Tahoma" panose="020B0604030504040204" pitchFamily="34" charset="0"/>
                <a:ea typeface="+mn-ea"/>
                <a:cs typeface="Arial" panose="020B0604020202020204" pitchFamily="34" charset="0"/>
              </a:rPr>
              <a:t>Recursive formula</a:t>
            </a:r>
          </a:p>
        </p:txBody>
      </p:sp>
      <p:sp>
        <p:nvSpPr>
          <p:cNvPr id="16386" name="Text Box 2">
            <a:extLst>
              <a:ext uri="{FF2B5EF4-FFF2-40B4-BE49-F238E27FC236}">
                <a16:creationId xmlns:a16="http://schemas.microsoft.com/office/drawing/2014/main" id="{0C3F8E2F-E1CA-4FB7-864C-5165AC5A7E47}"/>
              </a:ext>
            </a:extLst>
          </p:cNvPr>
          <p:cNvSpPr txBox="1">
            <a:spLocks noChangeArrowheads="1"/>
          </p:cNvSpPr>
          <p:nvPr/>
        </p:nvSpPr>
        <p:spPr bwMode="auto">
          <a:xfrm>
            <a:off x="1182688" y="2017713"/>
            <a:ext cx="7772400" cy="103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9pPr>
          </a:lstStyle>
          <a:p>
            <a:pPr marL="341313" marR="0" lvl="0" indent="-341313" algn="l" defTabSz="457200" rtl="0" eaLnBrk="1" fontAlgn="base" latinLnBrk="0" hangingPunct="1">
              <a:lnSpc>
                <a:spcPct val="100000"/>
              </a:lnSpc>
              <a:spcBef>
                <a:spcPts val="800"/>
              </a:spcBef>
              <a:spcAft>
                <a:spcPct val="0"/>
              </a:spcAft>
              <a:buClr>
                <a:srgbClr val="ECEAA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altLang="en-US" sz="32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T (n)=O (n) + T (n/5) +T (7n/10)</a:t>
            </a:r>
          </a:p>
        </p:txBody>
      </p:sp>
      <p:sp>
        <p:nvSpPr>
          <p:cNvPr id="16387" name="Text Box 3">
            <a:extLst>
              <a:ext uri="{FF2B5EF4-FFF2-40B4-BE49-F238E27FC236}">
                <a16:creationId xmlns:a16="http://schemas.microsoft.com/office/drawing/2014/main" id="{2425F91D-01E3-45B2-9218-2C9D46BED943}"/>
              </a:ext>
            </a:extLst>
          </p:cNvPr>
          <p:cNvSpPr txBox="1">
            <a:spLocks noChangeArrowheads="1"/>
          </p:cNvSpPr>
          <p:nvPr/>
        </p:nvSpPr>
        <p:spPr bwMode="auto">
          <a:xfrm>
            <a:off x="1524000" y="2667000"/>
            <a:ext cx="6553200" cy="397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We will solve this equation in order to get the complexity.</a:t>
            </a:r>
          </a:p>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We assume that T (n)&lt; C*n</a:t>
            </a:r>
          </a:p>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T (n)= a*n + T (n/5) + T (7n/10)</a:t>
            </a:r>
          </a:p>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C*n&gt;=T(n/5) +T(7n/10) + a*n</a:t>
            </a:r>
          </a:p>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C&gt;=  C*n/5+ C*7*n/5 + a*n</a:t>
            </a:r>
          </a:p>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C&gt;= 9*C/10 +a</a:t>
            </a:r>
          </a:p>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C/10&gt;= a</a:t>
            </a:r>
          </a:p>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C&gt;=10*a </a:t>
            </a:r>
          </a:p>
          <a:p>
            <a:pPr marL="0" marR="0" lvl="0" indent="0" algn="l" defTabSz="457200" rtl="0" eaLnBrk="1" fontAlgn="base" latinLnBrk="0" hangingPunct="1">
              <a:lnSpc>
                <a:spcPct val="100000"/>
              </a:lnSpc>
              <a:spcBef>
                <a:spcPts val="1125"/>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There is such a constant that exists….so T (n) = O (n)</a:t>
            </a:r>
          </a:p>
        </p:txBody>
      </p:sp>
    </p:spTree>
    <p:extLst>
      <p:ext uri="{BB962C8B-B14F-4D97-AF65-F5344CB8AC3E}">
        <p14:creationId xmlns:p14="http://schemas.microsoft.com/office/powerpoint/2010/main" val="30417969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a:extLst>
              <a:ext uri="{FF2B5EF4-FFF2-40B4-BE49-F238E27FC236}">
                <a16:creationId xmlns:a16="http://schemas.microsoft.com/office/drawing/2014/main" id="{6081C22C-9F0F-4E95-B109-44384046869C}"/>
              </a:ext>
            </a:extLst>
          </p:cNvPr>
          <p:cNvSpPr txBox="1">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2400" b="0" i="0" u="none" strike="noStrike" kern="1200" cap="none" spc="0" normalizeH="0" baseline="0" noProof="0">
                <a:ln>
                  <a:noFill/>
                </a:ln>
                <a:solidFill>
                  <a:srgbClr val="515F7B"/>
                </a:solidFill>
                <a:effectLst/>
                <a:uLnTx/>
                <a:uFillTx/>
                <a:latin typeface="Tahoma" panose="020B0604030504040204" pitchFamily="34" charset="0"/>
                <a:ea typeface="+mn-ea"/>
                <a:cs typeface="Arial" panose="020B0604020202020204" pitchFamily="34" charset="0"/>
              </a:rPr>
              <a:t>Why group of 5 why not some other term??</a:t>
            </a:r>
          </a:p>
        </p:txBody>
      </p:sp>
      <p:sp>
        <p:nvSpPr>
          <p:cNvPr id="17410" name="Text Box 2">
            <a:extLst>
              <a:ext uri="{FF2B5EF4-FFF2-40B4-BE49-F238E27FC236}">
                <a16:creationId xmlns:a16="http://schemas.microsoft.com/office/drawing/2014/main" id="{068175D1-3ECF-431D-A136-D78649ACA31C}"/>
              </a:ext>
            </a:extLst>
          </p:cNvPr>
          <p:cNvSpPr txBox="1">
            <a:spLocks noChangeArrowheads="1"/>
          </p:cNvSpPr>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Tahoma" panose="020B0604030504040204" pitchFamily="34" charset="0"/>
                <a:cs typeface="Arial" panose="020B0604020202020204" pitchFamily="34" charset="0"/>
              </a:defRPr>
            </a:lvl9pPr>
          </a:lstStyle>
          <a:p>
            <a:pPr marL="341313" marR="0" lvl="0" indent="-341313" algn="l" defTabSz="457200" rtl="0" eaLnBrk="1" fontAlgn="base" latinLnBrk="0" hangingPunct="1">
              <a:lnSpc>
                <a:spcPct val="100000"/>
              </a:lnSpc>
              <a:spcBef>
                <a:spcPts val="500"/>
              </a:spcBef>
              <a:spcAft>
                <a:spcPct val="0"/>
              </a:spcAft>
              <a:buClr>
                <a:srgbClr val="ECEAA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If we divide elements into groups of 3 then we will have </a:t>
            </a:r>
          </a:p>
          <a:p>
            <a:pPr marL="341313" marR="0" lvl="0" indent="-341313" algn="l" defTabSz="457200" rtl="0" eaLnBrk="1" fontAlgn="base" latinLnBrk="0" hangingPunct="1">
              <a:lnSpc>
                <a:spcPct val="100000"/>
              </a:lnSpc>
              <a:spcBef>
                <a:spcPts val="500"/>
              </a:spcBef>
              <a:spcAft>
                <a:spcPct val="0"/>
              </a:spcAft>
              <a:buClrTx/>
              <a:buSzPct val="6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      T (n) = O (n) + T (n/3) + T (2n/3) so T (n) &gt; O (n)…..</a:t>
            </a:r>
          </a:p>
          <a:p>
            <a:pPr marL="341313" marR="0" lvl="0" indent="-341313" algn="l" defTabSz="457200" rtl="0" eaLnBrk="1" fontAlgn="base" latinLnBrk="0" hangingPunct="1">
              <a:lnSpc>
                <a:spcPct val="100000"/>
              </a:lnSpc>
              <a:spcBef>
                <a:spcPts val="500"/>
              </a:spcBef>
              <a:spcAft>
                <a:spcPct val="0"/>
              </a:spcAft>
              <a:buClr>
                <a:srgbClr val="ECEAA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If we divide elements into groups of more than 5, the value of constant 5 will be more, so grouping elements in to 5 is the optimal situation.</a:t>
            </a:r>
          </a:p>
          <a:p>
            <a:pPr marL="341313" marR="0" lvl="0" indent="-341313" algn="l" defTabSz="457200" rtl="0" eaLnBrk="1" fontAlgn="base" latinLnBrk="0" hangingPunct="1">
              <a:lnSpc>
                <a:spcPct val="100000"/>
              </a:lnSpc>
              <a:spcBef>
                <a:spcPts val="500"/>
              </a:spcBef>
              <a:spcAft>
                <a:spcPct val="0"/>
              </a:spcAft>
              <a:buClrTx/>
              <a:buSzPct val="6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a:p>
            <a:pPr marL="341313" marR="0" lvl="0" indent="-341313" algn="l" defTabSz="457200" rtl="0" eaLnBrk="1" fontAlgn="base" latinLnBrk="0" hangingPunct="1">
              <a:lnSpc>
                <a:spcPct val="100000"/>
              </a:lnSpc>
              <a:spcBef>
                <a:spcPts val="500"/>
              </a:spcBef>
              <a:spcAft>
                <a:spcPct val="0"/>
              </a:spcAft>
              <a:buClrTx/>
              <a:buSzPct val="6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Tree>
    <p:extLst>
      <p:ext uri="{BB962C8B-B14F-4D97-AF65-F5344CB8AC3E}">
        <p14:creationId xmlns:p14="http://schemas.microsoft.com/office/powerpoint/2010/main" val="7761830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7732" y="1235017"/>
            <a:ext cx="5459026" cy="469625"/>
          </a:xfrm>
          <a:prstGeom prst="rect">
            <a:avLst/>
          </a:prstGeom>
        </p:spPr>
        <p:txBody>
          <a:bodyPr vert="horz" wrap="square" lIns="0" tIns="8645" rIns="0" bIns="0" rtlCol="0">
            <a:spAutoFit/>
          </a:bodyPr>
          <a:lstStyle/>
          <a:p>
            <a:pPr marL="8645">
              <a:spcBef>
                <a:spcPts val="68"/>
              </a:spcBef>
            </a:pPr>
            <a:r>
              <a:rPr sz="2995" spc="272" dirty="0">
                <a:latin typeface="Cambria"/>
                <a:cs typeface="Cambria"/>
              </a:rPr>
              <a:t>Finding </a:t>
            </a:r>
            <a:r>
              <a:rPr sz="2995" spc="255" dirty="0">
                <a:latin typeface="Cambria"/>
                <a:cs typeface="Cambria"/>
              </a:rPr>
              <a:t>the </a:t>
            </a:r>
            <a:r>
              <a:rPr sz="2995" spc="323" dirty="0">
                <a:latin typeface="Cambria"/>
                <a:cs typeface="Cambria"/>
              </a:rPr>
              <a:t>Maximum</a:t>
            </a:r>
            <a:r>
              <a:rPr sz="2995" spc="296" dirty="0">
                <a:latin typeface="Cambria"/>
                <a:cs typeface="Cambria"/>
              </a:rPr>
              <a:t> </a:t>
            </a:r>
            <a:r>
              <a:rPr sz="2995" spc="221" dirty="0">
                <a:latin typeface="Cambria"/>
                <a:cs typeface="Cambria"/>
              </a:rPr>
              <a:t>Value</a:t>
            </a:r>
            <a:endParaRPr sz="2995">
              <a:latin typeface="Cambria"/>
              <a:cs typeface="Cambria"/>
            </a:endParaRPr>
          </a:p>
        </p:txBody>
      </p:sp>
      <p:sp>
        <p:nvSpPr>
          <p:cNvPr id="3" name="object 3"/>
          <p:cNvSpPr txBox="1"/>
          <p:nvPr/>
        </p:nvSpPr>
        <p:spPr>
          <a:xfrm>
            <a:off x="5398418" y="4417416"/>
            <a:ext cx="277490" cy="282129"/>
          </a:xfrm>
          <a:prstGeom prst="rect">
            <a:avLst/>
          </a:prstGeom>
        </p:spPr>
        <p:txBody>
          <a:bodyPr vert="horz" wrap="square" lIns="0" tIns="0" rIns="0" bIns="0" rtlCol="0">
            <a:spAutoFit/>
          </a:bodyPr>
          <a:lstStyle/>
          <a:p>
            <a:pPr defTabSz="622432">
              <a:lnSpc>
                <a:spcPts val="2178"/>
              </a:lnSpc>
            </a:pPr>
            <a:r>
              <a:rPr sz="2178" b="1" spc="4" dirty="0">
                <a:solidFill>
                  <a:srgbClr val="191919"/>
                </a:solidFill>
                <a:latin typeface="Times New Roman"/>
                <a:cs typeface="Times New Roman"/>
              </a:rPr>
              <a:t>1</a:t>
            </a:r>
            <a:r>
              <a:rPr sz="2178" b="1" dirty="0">
                <a:solidFill>
                  <a:srgbClr val="191919"/>
                </a:solidFill>
                <a:latin typeface="Times New Roman"/>
                <a:cs typeface="Times New Roman"/>
              </a:rPr>
              <a:t>1</a:t>
            </a:r>
            <a:endParaRPr sz="2178">
              <a:solidFill>
                <a:prstClr val="black"/>
              </a:solidFill>
              <a:latin typeface="Times New Roman"/>
              <a:cs typeface="Times New Roman"/>
            </a:endParaRPr>
          </a:p>
        </p:txBody>
      </p:sp>
      <p:graphicFrame>
        <p:nvGraphicFramePr>
          <p:cNvPr id="4" name="object 4"/>
          <p:cNvGraphicFramePr>
            <a:graphicFrameLocks noGrp="1"/>
          </p:cNvGraphicFramePr>
          <p:nvPr/>
        </p:nvGraphicFramePr>
        <p:xfrm>
          <a:off x="1289669" y="4398918"/>
          <a:ext cx="6548237"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10615">
                  <a:extLst>
                    <a:ext uri="{9D8B030D-6E8A-4147-A177-3AD203B41FA5}">
                      <a16:colId xmlns:a16="http://schemas.microsoft.com/office/drawing/2014/main" val="20001"/>
                    </a:ext>
                  </a:extLst>
                </a:gridCol>
                <a:gridCol w="408023">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gridCol w="408887">
                  <a:extLst>
                    <a:ext uri="{9D8B030D-6E8A-4147-A177-3AD203B41FA5}">
                      <a16:colId xmlns:a16="http://schemas.microsoft.com/office/drawing/2014/main" val="20004"/>
                    </a:ext>
                  </a:extLst>
                </a:gridCol>
                <a:gridCol w="409751">
                  <a:extLst>
                    <a:ext uri="{9D8B030D-6E8A-4147-A177-3AD203B41FA5}">
                      <a16:colId xmlns:a16="http://schemas.microsoft.com/office/drawing/2014/main" val="20005"/>
                    </a:ext>
                  </a:extLst>
                </a:gridCol>
                <a:gridCol w="408022">
                  <a:extLst>
                    <a:ext uri="{9D8B030D-6E8A-4147-A177-3AD203B41FA5}">
                      <a16:colId xmlns:a16="http://schemas.microsoft.com/office/drawing/2014/main" val="20006"/>
                    </a:ext>
                  </a:extLst>
                </a:gridCol>
                <a:gridCol w="410615">
                  <a:extLst>
                    <a:ext uri="{9D8B030D-6E8A-4147-A177-3AD203B41FA5}">
                      <a16:colId xmlns:a16="http://schemas.microsoft.com/office/drawing/2014/main" val="20007"/>
                    </a:ext>
                  </a:extLst>
                </a:gridCol>
                <a:gridCol w="408022">
                  <a:extLst>
                    <a:ext uri="{9D8B030D-6E8A-4147-A177-3AD203B41FA5}">
                      <a16:colId xmlns:a16="http://schemas.microsoft.com/office/drawing/2014/main" val="20008"/>
                    </a:ext>
                  </a:extLst>
                </a:gridCol>
                <a:gridCol w="410615">
                  <a:extLst>
                    <a:ext uri="{9D8B030D-6E8A-4147-A177-3AD203B41FA5}">
                      <a16:colId xmlns:a16="http://schemas.microsoft.com/office/drawing/2014/main" val="20009"/>
                    </a:ext>
                  </a:extLst>
                </a:gridCol>
                <a:gridCol w="408023">
                  <a:extLst>
                    <a:ext uri="{9D8B030D-6E8A-4147-A177-3AD203B41FA5}">
                      <a16:colId xmlns:a16="http://schemas.microsoft.com/office/drawing/2014/main" val="20010"/>
                    </a:ext>
                  </a:extLst>
                </a:gridCol>
                <a:gridCol w="410615">
                  <a:extLst>
                    <a:ext uri="{9D8B030D-6E8A-4147-A177-3AD203B41FA5}">
                      <a16:colId xmlns:a16="http://schemas.microsoft.com/office/drawing/2014/main" val="20011"/>
                    </a:ext>
                  </a:extLst>
                </a:gridCol>
                <a:gridCol w="408023">
                  <a:extLst>
                    <a:ext uri="{9D8B030D-6E8A-4147-A177-3AD203B41FA5}">
                      <a16:colId xmlns:a16="http://schemas.microsoft.com/office/drawing/2014/main" val="20012"/>
                    </a:ext>
                  </a:extLst>
                </a:gridCol>
                <a:gridCol w="409751">
                  <a:extLst>
                    <a:ext uri="{9D8B030D-6E8A-4147-A177-3AD203B41FA5}">
                      <a16:colId xmlns:a16="http://schemas.microsoft.com/office/drawing/2014/main" val="20013"/>
                    </a:ext>
                  </a:extLst>
                </a:gridCol>
                <a:gridCol w="408886">
                  <a:extLst>
                    <a:ext uri="{9D8B030D-6E8A-4147-A177-3AD203B41FA5}">
                      <a16:colId xmlns:a16="http://schemas.microsoft.com/office/drawing/2014/main" val="20014"/>
                    </a:ext>
                  </a:extLst>
                </a:gridCol>
                <a:gridCol w="410615">
                  <a:extLst>
                    <a:ext uri="{9D8B030D-6E8A-4147-A177-3AD203B41FA5}">
                      <a16:colId xmlns:a16="http://schemas.microsoft.com/office/drawing/2014/main" val="20015"/>
                    </a:ext>
                  </a:extLst>
                </a:gridCol>
              </a:tblGrid>
              <a:tr h="314801">
                <a:tc>
                  <a:txBody>
                    <a:bodyPr/>
                    <a:lstStyle/>
                    <a:p>
                      <a:pPr marL="197485">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5</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6</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10"/>
                        </a:lnSpc>
                      </a:pPr>
                      <a:r>
                        <a:rPr sz="2200" b="1" dirty="0">
                          <a:solidFill>
                            <a:srgbClr val="191919"/>
                          </a:solidFill>
                          <a:latin typeface="Times New Roman"/>
                          <a:cs typeface="Times New Roman"/>
                        </a:rPr>
                        <a:t>7</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00"/>
                        </a:lnSpc>
                      </a:pPr>
                      <a:r>
                        <a:rPr sz="2200" b="1" dirty="0">
                          <a:solidFill>
                            <a:srgbClr val="191919"/>
                          </a:solidFill>
                          <a:latin typeface="Times New Roman"/>
                          <a:cs typeface="Times New Roman"/>
                        </a:rPr>
                        <a:t>13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00"/>
                        </a:lnSpc>
                      </a:pPr>
                      <a:r>
                        <a:rPr sz="2200" b="1" dirty="0">
                          <a:solidFill>
                            <a:srgbClr val="191919"/>
                          </a:solidFill>
                          <a:latin typeface="Times New Roman"/>
                          <a:cs typeface="Times New Roman"/>
                        </a:rPr>
                        <a:t>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5" name="object 5"/>
          <p:cNvGraphicFramePr>
            <a:graphicFrameLocks noGrp="1"/>
          </p:cNvGraphicFramePr>
          <p:nvPr/>
        </p:nvGraphicFramePr>
        <p:xfrm>
          <a:off x="2901011" y="3812818"/>
          <a:ext cx="3274551"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09751">
                  <a:extLst>
                    <a:ext uri="{9D8B030D-6E8A-4147-A177-3AD203B41FA5}">
                      <a16:colId xmlns:a16="http://schemas.microsoft.com/office/drawing/2014/main" val="20001"/>
                    </a:ext>
                  </a:extLst>
                </a:gridCol>
                <a:gridCol w="410615">
                  <a:extLst>
                    <a:ext uri="{9D8B030D-6E8A-4147-A177-3AD203B41FA5}">
                      <a16:colId xmlns:a16="http://schemas.microsoft.com/office/drawing/2014/main" val="20002"/>
                    </a:ext>
                  </a:extLst>
                </a:gridCol>
                <a:gridCol w="408023">
                  <a:extLst>
                    <a:ext uri="{9D8B030D-6E8A-4147-A177-3AD203B41FA5}">
                      <a16:colId xmlns:a16="http://schemas.microsoft.com/office/drawing/2014/main" val="20003"/>
                    </a:ext>
                  </a:extLst>
                </a:gridCol>
                <a:gridCol w="410615">
                  <a:extLst>
                    <a:ext uri="{9D8B030D-6E8A-4147-A177-3AD203B41FA5}">
                      <a16:colId xmlns:a16="http://schemas.microsoft.com/office/drawing/2014/main" val="20004"/>
                    </a:ext>
                  </a:extLst>
                </a:gridCol>
                <a:gridCol w="408022">
                  <a:extLst>
                    <a:ext uri="{9D8B030D-6E8A-4147-A177-3AD203B41FA5}">
                      <a16:colId xmlns:a16="http://schemas.microsoft.com/office/drawing/2014/main" val="20005"/>
                    </a:ext>
                  </a:extLst>
                </a:gridCol>
                <a:gridCol w="409751">
                  <a:extLst>
                    <a:ext uri="{9D8B030D-6E8A-4147-A177-3AD203B41FA5}">
                      <a16:colId xmlns:a16="http://schemas.microsoft.com/office/drawing/2014/main" val="20006"/>
                    </a:ext>
                  </a:extLst>
                </a:gridCol>
                <a:gridCol w="409751">
                  <a:extLst>
                    <a:ext uri="{9D8B030D-6E8A-4147-A177-3AD203B41FA5}">
                      <a16:colId xmlns:a16="http://schemas.microsoft.com/office/drawing/2014/main" val="20007"/>
                    </a:ext>
                  </a:extLst>
                </a:gridCol>
              </a:tblGrid>
              <a:tr h="314801">
                <a:tc>
                  <a:txBody>
                    <a:bodyPr/>
                    <a:lstStyle/>
                    <a:p>
                      <a:pPr marL="198120">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715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6" name="object 6"/>
          <p:cNvGraphicFramePr>
            <a:graphicFrameLocks noGrp="1"/>
          </p:cNvGraphicFramePr>
          <p:nvPr/>
        </p:nvGraphicFramePr>
        <p:xfrm>
          <a:off x="3696309" y="3189547"/>
          <a:ext cx="1636411" cy="398907"/>
        </p:xfrm>
        <a:graphic>
          <a:graphicData uri="http://schemas.openxmlformats.org/drawingml/2006/table">
            <a:tbl>
              <a:tblPr firstRow="1" bandRow="1">
                <a:tableStyleId>{2D5ABB26-0587-4C30-8999-92F81FD0307C}</a:tableStyleId>
              </a:tblPr>
              <a:tblGrid>
                <a:gridCol w="409751">
                  <a:extLst>
                    <a:ext uri="{9D8B030D-6E8A-4147-A177-3AD203B41FA5}">
                      <a16:colId xmlns:a16="http://schemas.microsoft.com/office/drawing/2014/main" val="20000"/>
                    </a:ext>
                  </a:extLst>
                </a:gridCol>
                <a:gridCol w="408023">
                  <a:extLst>
                    <a:ext uri="{9D8B030D-6E8A-4147-A177-3AD203B41FA5}">
                      <a16:colId xmlns:a16="http://schemas.microsoft.com/office/drawing/2014/main" val="20001"/>
                    </a:ext>
                  </a:extLst>
                </a:gridCol>
                <a:gridCol w="408886">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tblGrid>
              <a:tr h="314801">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
        <p:nvSpPr>
          <p:cNvPr id="7" name="object 7"/>
          <p:cNvSpPr txBox="1"/>
          <p:nvPr/>
        </p:nvSpPr>
        <p:spPr>
          <a:xfrm>
            <a:off x="4096550" y="2568869"/>
            <a:ext cx="408023" cy="307777"/>
          </a:xfrm>
          <a:prstGeom prst="rect">
            <a:avLst/>
          </a:prstGeom>
          <a:solidFill>
            <a:srgbClr val="99CCFF"/>
          </a:solidFill>
          <a:ln w="3175">
            <a:solidFill>
              <a:srgbClr val="000000"/>
            </a:solidFill>
          </a:ln>
        </p:spPr>
        <p:txBody>
          <a:bodyPr vert="horz" wrap="square" lIns="0" tIns="0" rIns="0" bIns="0" rtlCol="0">
            <a:spAutoFit/>
          </a:bodyPr>
          <a:lstStyle/>
          <a:p>
            <a:pPr marL="64837" defTabSz="622432">
              <a:lnSpc>
                <a:spcPts val="2390"/>
              </a:lnSpc>
            </a:pPr>
            <a:r>
              <a:rPr sz="2178" b="1" dirty="0">
                <a:solidFill>
                  <a:srgbClr val="191919"/>
                </a:solidFill>
                <a:latin typeface="Times New Roman"/>
                <a:cs typeface="Times New Roman"/>
              </a:rPr>
              <a:t>12</a:t>
            </a:r>
            <a:endParaRPr sz="2178">
              <a:solidFill>
                <a:prstClr val="black"/>
              </a:solidFill>
              <a:latin typeface="Times New Roman"/>
              <a:cs typeface="Times New Roman"/>
            </a:endParaRPr>
          </a:p>
        </p:txBody>
      </p:sp>
      <p:sp>
        <p:nvSpPr>
          <p:cNvPr id="8" name="object 8"/>
          <p:cNvSpPr txBox="1"/>
          <p:nvPr/>
        </p:nvSpPr>
        <p:spPr>
          <a:xfrm>
            <a:off x="4504573" y="2568869"/>
            <a:ext cx="410615" cy="307777"/>
          </a:xfrm>
          <a:prstGeom prst="rect">
            <a:avLst/>
          </a:prstGeom>
          <a:solidFill>
            <a:srgbClr val="99CCFF"/>
          </a:solidFill>
          <a:ln w="3175">
            <a:solidFill>
              <a:srgbClr val="000000"/>
            </a:solidFill>
          </a:ln>
        </p:spPr>
        <p:txBody>
          <a:bodyPr vert="horz" wrap="square" lIns="0" tIns="0" rIns="0" bIns="0" rtlCol="0">
            <a:spAutoFit/>
          </a:bodyPr>
          <a:lstStyle/>
          <a:p>
            <a:pPr marL="66134" defTabSz="622432">
              <a:lnSpc>
                <a:spcPts val="2390"/>
              </a:lnSpc>
            </a:pPr>
            <a:r>
              <a:rPr sz="2178" b="1" dirty="0">
                <a:solidFill>
                  <a:srgbClr val="191919"/>
                </a:solidFill>
                <a:latin typeface="Times New Roman"/>
                <a:cs typeface="Times New Roman"/>
              </a:rPr>
              <a:t>14</a:t>
            </a:r>
            <a:endParaRPr sz="2178">
              <a:solidFill>
                <a:prstClr val="black"/>
              </a:solidFill>
              <a:latin typeface="Times New Roman"/>
              <a:cs typeface="Times New Roman"/>
            </a:endParaRPr>
          </a:p>
        </p:txBody>
      </p:sp>
      <p:sp>
        <p:nvSpPr>
          <p:cNvPr id="9" name="object 9"/>
          <p:cNvSpPr txBox="1"/>
          <p:nvPr/>
        </p:nvSpPr>
        <p:spPr>
          <a:xfrm>
            <a:off x="4308343" y="1946463"/>
            <a:ext cx="410615" cy="307777"/>
          </a:xfrm>
          <a:prstGeom prst="rect">
            <a:avLst/>
          </a:prstGeom>
          <a:solidFill>
            <a:srgbClr val="99CCFF"/>
          </a:solidFill>
          <a:ln w="3175">
            <a:solidFill>
              <a:srgbClr val="000000"/>
            </a:solidFill>
          </a:ln>
        </p:spPr>
        <p:txBody>
          <a:bodyPr vert="horz" wrap="square" lIns="0" tIns="0" rIns="0" bIns="0" rtlCol="0">
            <a:spAutoFit/>
          </a:bodyPr>
          <a:lstStyle/>
          <a:p>
            <a:pPr marL="66134" defTabSz="622432">
              <a:lnSpc>
                <a:spcPts val="2390"/>
              </a:lnSpc>
            </a:pPr>
            <a:r>
              <a:rPr sz="2178" b="1" dirty="0">
                <a:solidFill>
                  <a:srgbClr val="191919"/>
                </a:solidFill>
                <a:latin typeface="Times New Roman"/>
                <a:cs typeface="Times New Roman"/>
              </a:rPr>
              <a:t>14</a:t>
            </a:r>
            <a:endParaRPr sz="2178">
              <a:solidFill>
                <a:prstClr val="black"/>
              </a:solidFill>
              <a:latin typeface="Times New Roman"/>
              <a:cs typeface="Times New Roman"/>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548" y="311190"/>
            <a:ext cx="7784183" cy="469577"/>
          </a:xfrm>
          <a:prstGeom prst="rect">
            <a:avLst/>
          </a:prstGeom>
        </p:spPr>
        <p:txBody>
          <a:bodyPr vert="horz" wrap="square" lIns="0" tIns="8645" rIns="0" bIns="0" rtlCol="0">
            <a:spAutoFit/>
          </a:bodyPr>
          <a:lstStyle/>
          <a:p>
            <a:pPr marL="8645">
              <a:spcBef>
                <a:spcPts val="68"/>
              </a:spcBef>
            </a:pPr>
            <a:r>
              <a:rPr b="1" spc="269"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a:t>
            </a:r>
            <a:r>
              <a:rPr b="1" spc="378"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New</a:t>
            </a:r>
            <a:r>
              <a:rPr b="1" spc="255"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b="1" spc="293"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Recurrence</a:t>
            </a:r>
          </a:p>
        </p:txBody>
      </p:sp>
      <p:sp>
        <p:nvSpPr>
          <p:cNvPr id="4" name="object 4"/>
          <p:cNvSpPr txBox="1"/>
          <p:nvPr/>
        </p:nvSpPr>
        <p:spPr>
          <a:xfrm>
            <a:off x="174547" y="1127122"/>
            <a:ext cx="8771489" cy="295939"/>
          </a:xfrm>
          <a:prstGeom prst="rect">
            <a:avLst/>
          </a:prstGeom>
        </p:spPr>
        <p:txBody>
          <a:bodyPr vert="horz" wrap="square" lIns="0" tIns="23773" rIns="0" bIns="0" rtlCol="0">
            <a:spAutoFit/>
          </a:bodyPr>
          <a:lstStyle/>
          <a:p>
            <a:pPr marL="265820" marR="3458" indent="-257175">
              <a:lnSpc>
                <a:spcPts val="2063"/>
              </a:lnSpc>
              <a:spcBef>
                <a:spcPts val="188"/>
              </a:spcBef>
              <a:buFont typeface="Wingdings" panose="05000000000000000000" pitchFamily="2" charset="2"/>
              <a:buChar char="§"/>
            </a:pPr>
            <a:r>
              <a:rPr sz="2400" b="1" spc="156" dirty="0">
                <a:solidFill>
                  <a:srgbClr val="191919"/>
                </a:solidFill>
                <a:latin typeface="Cambria"/>
                <a:cs typeface="Cambria"/>
              </a:rPr>
              <a:t>The </a:t>
            </a:r>
            <a:r>
              <a:rPr sz="2400" b="1" spc="129" dirty="0">
                <a:solidFill>
                  <a:srgbClr val="191919"/>
                </a:solidFill>
                <a:latin typeface="Cambria"/>
                <a:cs typeface="Cambria"/>
              </a:rPr>
              <a:t>median-of-medians </a:t>
            </a:r>
            <a:r>
              <a:rPr sz="2400" b="1" spc="143" dirty="0">
                <a:solidFill>
                  <a:srgbClr val="191919"/>
                </a:solidFill>
                <a:latin typeface="Cambria"/>
                <a:cs typeface="Cambria"/>
              </a:rPr>
              <a:t>algorithm </a:t>
            </a:r>
            <a:r>
              <a:rPr sz="2400" b="1" spc="150" dirty="0">
                <a:solidFill>
                  <a:srgbClr val="191919"/>
                </a:solidFill>
                <a:latin typeface="Cambria"/>
                <a:cs typeface="Cambria"/>
              </a:rPr>
              <a:t>does the  </a:t>
            </a:r>
            <a:r>
              <a:rPr sz="2400" b="1" spc="126" dirty="0">
                <a:solidFill>
                  <a:srgbClr val="191919"/>
                </a:solidFill>
                <a:latin typeface="Cambria"/>
                <a:cs typeface="Cambria"/>
              </a:rPr>
              <a:t>following:</a:t>
            </a:r>
            <a:endParaRPr sz="2400" b="1" dirty="0">
              <a:latin typeface="Cambria"/>
              <a:cs typeface="Cambria"/>
            </a:endParaRPr>
          </a:p>
        </p:txBody>
      </p:sp>
      <p:sp>
        <p:nvSpPr>
          <p:cNvPr id="10" name="object 10"/>
          <p:cNvSpPr txBox="1"/>
          <p:nvPr/>
        </p:nvSpPr>
        <p:spPr>
          <a:xfrm>
            <a:off x="443212" y="1507606"/>
            <a:ext cx="8413422" cy="3670592"/>
          </a:xfrm>
          <a:prstGeom prst="rect">
            <a:avLst/>
          </a:prstGeom>
        </p:spPr>
        <p:txBody>
          <a:bodyPr vert="horz" wrap="square" lIns="0" tIns="99413" rIns="0" bIns="0" rtlCol="0">
            <a:spAutoFit/>
          </a:bodyPr>
          <a:lstStyle/>
          <a:p>
            <a:pPr marL="265820" indent="-257175">
              <a:spcBef>
                <a:spcPts val="600"/>
              </a:spcBef>
              <a:spcAft>
                <a:spcPts val="600"/>
              </a:spcAft>
              <a:buFont typeface="Wingdings" panose="05000000000000000000" pitchFamily="2" charset="2"/>
              <a:buChar char="§"/>
            </a:pPr>
            <a:r>
              <a:rPr sz="2400" spc="137" dirty="0">
                <a:solidFill>
                  <a:srgbClr val="191919"/>
                </a:solidFill>
                <a:latin typeface="Times New Roman" panose="02020603050405020304" pitchFamily="18" charset="0"/>
                <a:cs typeface="Times New Roman" panose="02020603050405020304" pitchFamily="18" charset="0"/>
              </a:rPr>
              <a:t>Split </a:t>
            </a:r>
            <a:r>
              <a:rPr sz="2400" spc="139" dirty="0">
                <a:solidFill>
                  <a:srgbClr val="191919"/>
                </a:solidFill>
                <a:latin typeface="Times New Roman" panose="02020603050405020304" pitchFamily="18" charset="0"/>
                <a:cs typeface="Times New Roman" panose="02020603050405020304" pitchFamily="18" charset="0"/>
              </a:rPr>
              <a:t>the </a:t>
            </a:r>
            <a:r>
              <a:rPr sz="2400" spc="116" dirty="0">
                <a:solidFill>
                  <a:srgbClr val="191919"/>
                </a:solidFill>
                <a:latin typeface="Times New Roman" panose="02020603050405020304" pitchFamily="18" charset="0"/>
                <a:cs typeface="Times New Roman" panose="02020603050405020304" pitchFamily="18" charset="0"/>
              </a:rPr>
              <a:t>input </a:t>
            </a:r>
            <a:r>
              <a:rPr sz="2400" spc="102" dirty="0">
                <a:solidFill>
                  <a:srgbClr val="191919"/>
                </a:solidFill>
                <a:latin typeface="Times New Roman" panose="02020603050405020304" pitchFamily="18" charset="0"/>
                <a:cs typeface="Times New Roman" panose="02020603050405020304" pitchFamily="18" charset="0"/>
              </a:rPr>
              <a:t>into </a:t>
            </a:r>
            <a:r>
              <a:rPr sz="2400" spc="133" dirty="0">
                <a:solidFill>
                  <a:srgbClr val="191919"/>
                </a:solidFill>
                <a:latin typeface="Times New Roman" panose="02020603050405020304" pitchFamily="18" charset="0"/>
                <a:cs typeface="Times New Roman" panose="02020603050405020304" pitchFamily="18" charset="0"/>
              </a:rPr>
              <a:t>blocks </a:t>
            </a:r>
            <a:r>
              <a:rPr sz="2400" spc="109" dirty="0">
                <a:solidFill>
                  <a:srgbClr val="191919"/>
                </a:solidFill>
                <a:latin typeface="Times New Roman" panose="02020603050405020304" pitchFamily="18" charset="0"/>
                <a:cs typeface="Times New Roman" panose="02020603050405020304" pitchFamily="18" charset="0"/>
              </a:rPr>
              <a:t>of </a:t>
            </a:r>
            <a:r>
              <a:rPr sz="2400" spc="119" dirty="0">
                <a:solidFill>
                  <a:srgbClr val="191919"/>
                </a:solidFill>
                <a:latin typeface="Times New Roman" panose="02020603050405020304" pitchFamily="18" charset="0"/>
                <a:cs typeface="Times New Roman" panose="02020603050405020304" pitchFamily="18" charset="0"/>
              </a:rPr>
              <a:t>size </a:t>
            </a:r>
            <a:r>
              <a:rPr sz="2400" spc="133" dirty="0">
                <a:solidFill>
                  <a:srgbClr val="191919"/>
                </a:solidFill>
                <a:latin typeface="Times New Roman" panose="02020603050405020304" pitchFamily="18" charset="0"/>
                <a:cs typeface="Times New Roman" panose="02020603050405020304" pitchFamily="18" charset="0"/>
              </a:rPr>
              <a:t>5 </a:t>
            </a:r>
            <a:r>
              <a:rPr sz="2400" spc="102" dirty="0">
                <a:solidFill>
                  <a:srgbClr val="191919"/>
                </a:solidFill>
                <a:latin typeface="Times New Roman" panose="02020603050405020304" pitchFamily="18" charset="0"/>
                <a:cs typeface="Times New Roman" panose="02020603050405020304" pitchFamily="18" charset="0"/>
              </a:rPr>
              <a:t>in </a:t>
            </a:r>
            <a:r>
              <a:rPr sz="2400" spc="129" dirty="0">
                <a:solidFill>
                  <a:srgbClr val="191919"/>
                </a:solidFill>
                <a:latin typeface="Times New Roman" panose="02020603050405020304" pitchFamily="18" charset="0"/>
                <a:cs typeface="Times New Roman" panose="02020603050405020304" pitchFamily="18" charset="0"/>
              </a:rPr>
              <a:t>time</a:t>
            </a:r>
            <a:r>
              <a:rPr sz="2400" spc="504" dirty="0">
                <a:solidFill>
                  <a:srgbClr val="191919"/>
                </a:solidFill>
                <a:latin typeface="Times New Roman" panose="02020603050405020304" pitchFamily="18" charset="0"/>
                <a:cs typeface="Times New Roman" panose="02020603050405020304" pitchFamily="18" charset="0"/>
              </a:rPr>
              <a:t> </a:t>
            </a:r>
            <a:r>
              <a:rPr sz="2400" spc="102" dirty="0">
                <a:solidFill>
                  <a:srgbClr val="191919"/>
                </a:solidFill>
                <a:latin typeface="Times New Roman" panose="02020603050405020304" pitchFamily="18" charset="0"/>
                <a:cs typeface="Times New Roman" panose="02020603050405020304" pitchFamily="18" charset="0"/>
              </a:rPr>
              <a:t>Θ(</a:t>
            </a:r>
            <a:r>
              <a:rPr sz="2400" i="1" spc="102" dirty="0">
                <a:solidFill>
                  <a:srgbClr val="191919"/>
                </a:solidFill>
                <a:latin typeface="Times New Roman" panose="02020603050405020304" pitchFamily="18" charset="0"/>
                <a:cs typeface="Times New Roman" panose="02020603050405020304" pitchFamily="18" charset="0"/>
              </a:rPr>
              <a:t>n</a:t>
            </a:r>
            <a:r>
              <a:rPr sz="2400" spc="102" dirty="0">
                <a:solidFill>
                  <a:srgbClr val="191919"/>
                </a:solidFill>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265820" marR="64405" indent="-257175">
              <a:spcBef>
                <a:spcPts val="600"/>
              </a:spcBef>
              <a:spcAft>
                <a:spcPts val="600"/>
              </a:spcAft>
              <a:buFont typeface="Wingdings" panose="05000000000000000000" pitchFamily="2" charset="2"/>
              <a:buChar char="§"/>
            </a:pPr>
            <a:r>
              <a:rPr sz="2400" spc="167" dirty="0">
                <a:solidFill>
                  <a:srgbClr val="191919"/>
                </a:solidFill>
                <a:latin typeface="Times New Roman" panose="02020603050405020304" pitchFamily="18" charset="0"/>
                <a:cs typeface="Times New Roman" panose="02020603050405020304" pitchFamily="18" charset="0"/>
              </a:rPr>
              <a:t>Compute </a:t>
            </a:r>
            <a:r>
              <a:rPr sz="2400" spc="137" dirty="0">
                <a:solidFill>
                  <a:srgbClr val="191919"/>
                </a:solidFill>
                <a:latin typeface="Times New Roman" panose="02020603050405020304" pitchFamily="18" charset="0"/>
                <a:cs typeface="Times New Roman" panose="02020603050405020304" pitchFamily="18" charset="0"/>
              </a:rPr>
              <a:t>the </a:t>
            </a:r>
            <a:r>
              <a:rPr sz="2400" spc="143" dirty="0">
                <a:solidFill>
                  <a:srgbClr val="191919"/>
                </a:solidFill>
                <a:latin typeface="Times New Roman" panose="02020603050405020304" pitchFamily="18" charset="0"/>
                <a:cs typeface="Times New Roman" panose="02020603050405020304" pitchFamily="18" charset="0"/>
              </a:rPr>
              <a:t>median </a:t>
            </a:r>
            <a:r>
              <a:rPr sz="2400" spc="109" dirty="0">
                <a:solidFill>
                  <a:srgbClr val="191919"/>
                </a:solidFill>
                <a:latin typeface="Times New Roman" panose="02020603050405020304" pitchFamily="18" charset="0"/>
                <a:cs typeface="Times New Roman" panose="02020603050405020304" pitchFamily="18" charset="0"/>
              </a:rPr>
              <a:t>of </a:t>
            </a:r>
            <a:r>
              <a:rPr sz="2400" spc="167" dirty="0">
                <a:solidFill>
                  <a:srgbClr val="191919"/>
                </a:solidFill>
                <a:latin typeface="Times New Roman" panose="02020603050405020304" pitchFamily="18" charset="0"/>
                <a:cs typeface="Times New Roman" panose="02020603050405020304" pitchFamily="18" charset="0"/>
              </a:rPr>
              <a:t>each </a:t>
            </a:r>
            <a:r>
              <a:rPr sz="2400" spc="133" dirty="0">
                <a:solidFill>
                  <a:srgbClr val="191919"/>
                </a:solidFill>
                <a:latin typeface="Times New Roman" panose="02020603050405020304" pitchFamily="18" charset="0"/>
                <a:cs typeface="Times New Roman" panose="02020603050405020304" pitchFamily="18" charset="0"/>
              </a:rPr>
              <a:t>block </a:t>
            </a:r>
            <a:r>
              <a:rPr sz="2400" spc="106" dirty="0">
                <a:solidFill>
                  <a:srgbClr val="191919"/>
                </a:solidFill>
                <a:latin typeface="Times New Roman" panose="02020603050405020304" pitchFamily="18" charset="0"/>
                <a:cs typeface="Times New Roman" panose="02020603050405020304" pitchFamily="18" charset="0"/>
              </a:rPr>
              <a:t>non-recursively.  </a:t>
            </a:r>
            <a:r>
              <a:rPr sz="2400" spc="116" dirty="0">
                <a:solidFill>
                  <a:srgbClr val="191919"/>
                </a:solidFill>
                <a:latin typeface="Times New Roman" panose="02020603050405020304" pitchFamily="18" charset="0"/>
                <a:cs typeface="Times New Roman" panose="02020603050405020304" pitchFamily="18" charset="0"/>
              </a:rPr>
              <a:t>Takes </a:t>
            </a:r>
            <a:r>
              <a:rPr sz="2400" spc="129" dirty="0">
                <a:solidFill>
                  <a:srgbClr val="191919"/>
                </a:solidFill>
                <a:latin typeface="Times New Roman" panose="02020603050405020304" pitchFamily="18" charset="0"/>
                <a:cs typeface="Times New Roman" panose="02020603050405020304" pitchFamily="18" charset="0"/>
              </a:rPr>
              <a:t>time </a:t>
            </a:r>
            <a:r>
              <a:rPr sz="2400" spc="99" dirty="0">
                <a:solidFill>
                  <a:srgbClr val="191919"/>
                </a:solidFill>
                <a:latin typeface="Times New Roman" panose="02020603050405020304" pitchFamily="18" charset="0"/>
                <a:cs typeface="Times New Roman" panose="02020603050405020304" pitchFamily="18" charset="0"/>
              </a:rPr>
              <a:t>Θ(</a:t>
            </a:r>
            <a:r>
              <a:rPr sz="2400" i="1" spc="99" dirty="0">
                <a:solidFill>
                  <a:srgbClr val="191919"/>
                </a:solidFill>
                <a:latin typeface="Times New Roman" panose="02020603050405020304" pitchFamily="18" charset="0"/>
                <a:cs typeface="Times New Roman" panose="02020603050405020304" pitchFamily="18" charset="0"/>
              </a:rPr>
              <a:t>n</a:t>
            </a:r>
            <a:r>
              <a:rPr sz="2400" spc="99" dirty="0">
                <a:solidFill>
                  <a:srgbClr val="191919"/>
                </a:solidFill>
                <a:latin typeface="Times New Roman" panose="02020603050405020304" pitchFamily="18" charset="0"/>
                <a:cs typeface="Times New Roman" panose="02020603050405020304" pitchFamily="18" charset="0"/>
              </a:rPr>
              <a:t>), </a:t>
            </a:r>
            <a:r>
              <a:rPr sz="2400" spc="139" dirty="0">
                <a:solidFill>
                  <a:srgbClr val="191919"/>
                </a:solidFill>
                <a:latin typeface="Times New Roman" panose="02020603050405020304" pitchFamily="18" charset="0"/>
                <a:cs typeface="Times New Roman" panose="02020603050405020304" pitchFamily="18" charset="0"/>
              </a:rPr>
              <a:t>since </a:t>
            </a:r>
            <a:r>
              <a:rPr sz="2400" spc="137" dirty="0">
                <a:solidFill>
                  <a:srgbClr val="191919"/>
                </a:solidFill>
                <a:latin typeface="Times New Roman" panose="02020603050405020304" pitchFamily="18" charset="0"/>
                <a:cs typeface="Times New Roman" panose="02020603050405020304" pitchFamily="18" charset="0"/>
              </a:rPr>
              <a:t>there </a:t>
            </a:r>
            <a:r>
              <a:rPr sz="2400" spc="146" dirty="0">
                <a:solidFill>
                  <a:srgbClr val="191919"/>
                </a:solidFill>
                <a:latin typeface="Times New Roman" panose="02020603050405020304" pitchFamily="18" charset="0"/>
                <a:cs typeface="Times New Roman" panose="02020603050405020304" pitchFamily="18" charset="0"/>
              </a:rPr>
              <a:t>are </a:t>
            </a:r>
            <a:r>
              <a:rPr sz="2400" spc="137" dirty="0">
                <a:solidFill>
                  <a:srgbClr val="191919"/>
                </a:solidFill>
                <a:latin typeface="Times New Roman" panose="02020603050405020304" pitchFamily="18" charset="0"/>
                <a:cs typeface="Times New Roman" panose="02020603050405020304" pitchFamily="18" charset="0"/>
              </a:rPr>
              <a:t>about </a:t>
            </a:r>
            <a:r>
              <a:rPr sz="2400" i="1" spc="17" dirty="0">
                <a:solidFill>
                  <a:srgbClr val="191919"/>
                </a:solidFill>
                <a:latin typeface="Times New Roman" panose="02020603050405020304" pitchFamily="18" charset="0"/>
                <a:cs typeface="Times New Roman" panose="02020603050405020304" pitchFamily="18" charset="0"/>
              </a:rPr>
              <a:t>n </a:t>
            </a:r>
            <a:r>
              <a:rPr sz="2400" spc="-252" dirty="0">
                <a:solidFill>
                  <a:srgbClr val="191919"/>
                </a:solidFill>
                <a:latin typeface="Times New Roman" panose="02020603050405020304" pitchFamily="18" charset="0"/>
                <a:cs typeface="Times New Roman" panose="02020603050405020304" pitchFamily="18" charset="0"/>
              </a:rPr>
              <a:t>/ </a:t>
            </a:r>
            <a:r>
              <a:rPr sz="2400" spc="133" dirty="0">
                <a:solidFill>
                  <a:srgbClr val="191919"/>
                </a:solidFill>
                <a:latin typeface="Times New Roman" panose="02020603050405020304" pitchFamily="18" charset="0"/>
                <a:cs typeface="Times New Roman" panose="02020603050405020304" pitchFamily="18" charset="0"/>
              </a:rPr>
              <a:t>5</a:t>
            </a:r>
            <a:r>
              <a:rPr sz="2400" spc="286" dirty="0">
                <a:solidFill>
                  <a:srgbClr val="191919"/>
                </a:solidFill>
                <a:latin typeface="Times New Roman" panose="02020603050405020304" pitchFamily="18" charset="0"/>
                <a:cs typeface="Times New Roman" panose="02020603050405020304" pitchFamily="18" charset="0"/>
              </a:rPr>
              <a:t> </a:t>
            </a:r>
            <a:r>
              <a:rPr sz="2400" spc="139" dirty="0">
                <a:solidFill>
                  <a:srgbClr val="191919"/>
                </a:solidFill>
                <a:latin typeface="Times New Roman" panose="02020603050405020304" pitchFamily="18" charset="0"/>
                <a:cs typeface="Times New Roman" panose="02020603050405020304" pitchFamily="18" charset="0"/>
              </a:rPr>
              <a:t>blocks.</a:t>
            </a:r>
            <a:endParaRPr sz="2400" dirty="0">
              <a:latin typeface="Times New Roman" panose="02020603050405020304" pitchFamily="18" charset="0"/>
              <a:cs typeface="Times New Roman" panose="02020603050405020304" pitchFamily="18" charset="0"/>
            </a:endParaRPr>
          </a:p>
          <a:p>
            <a:pPr marL="265820" marR="3458" indent="-257175">
              <a:spcBef>
                <a:spcPts val="600"/>
              </a:spcBef>
              <a:spcAft>
                <a:spcPts val="600"/>
              </a:spcAft>
              <a:buFont typeface="Wingdings" panose="05000000000000000000" pitchFamily="2" charset="2"/>
              <a:buChar char="§"/>
            </a:pPr>
            <a:r>
              <a:rPr sz="2400" spc="133" dirty="0">
                <a:solidFill>
                  <a:srgbClr val="191919"/>
                </a:solidFill>
                <a:latin typeface="Times New Roman" panose="02020603050405020304" pitchFamily="18" charset="0"/>
                <a:cs typeface="Times New Roman" panose="02020603050405020304" pitchFamily="18" charset="0"/>
              </a:rPr>
              <a:t>Recursively </a:t>
            </a:r>
            <a:r>
              <a:rPr sz="2400" spc="119" dirty="0">
                <a:solidFill>
                  <a:srgbClr val="191919"/>
                </a:solidFill>
                <a:latin typeface="Times New Roman" panose="02020603050405020304" pitchFamily="18" charset="0"/>
                <a:cs typeface="Times New Roman" panose="02020603050405020304" pitchFamily="18" charset="0"/>
              </a:rPr>
              <a:t>invoke </a:t>
            </a:r>
            <a:r>
              <a:rPr sz="2400" spc="139" dirty="0">
                <a:solidFill>
                  <a:srgbClr val="191919"/>
                </a:solidFill>
                <a:latin typeface="Times New Roman" panose="02020603050405020304" pitchFamily="18" charset="0"/>
                <a:cs typeface="Times New Roman" panose="02020603050405020304" pitchFamily="18" charset="0"/>
              </a:rPr>
              <a:t>the </a:t>
            </a:r>
            <a:r>
              <a:rPr sz="2400" spc="133" dirty="0">
                <a:solidFill>
                  <a:srgbClr val="191919"/>
                </a:solidFill>
                <a:latin typeface="Times New Roman" panose="02020603050405020304" pitchFamily="18" charset="0"/>
                <a:cs typeface="Times New Roman" panose="02020603050405020304" pitchFamily="18" charset="0"/>
              </a:rPr>
              <a:t>algorithm </a:t>
            </a:r>
            <a:r>
              <a:rPr sz="2400" spc="126" dirty="0">
                <a:solidFill>
                  <a:srgbClr val="191919"/>
                </a:solidFill>
                <a:latin typeface="Times New Roman" panose="02020603050405020304" pitchFamily="18" charset="0"/>
                <a:cs typeface="Times New Roman" panose="02020603050405020304" pitchFamily="18" charset="0"/>
              </a:rPr>
              <a:t>on </a:t>
            </a:r>
            <a:r>
              <a:rPr sz="2400" spc="113" dirty="0">
                <a:solidFill>
                  <a:srgbClr val="191919"/>
                </a:solidFill>
                <a:latin typeface="Times New Roman" panose="02020603050405020304" pitchFamily="18" charset="0"/>
                <a:cs typeface="Times New Roman" panose="02020603050405020304" pitchFamily="18" charset="0"/>
              </a:rPr>
              <a:t>this </a:t>
            </a:r>
            <a:r>
              <a:rPr sz="2400" spc="95" dirty="0">
                <a:solidFill>
                  <a:srgbClr val="191919"/>
                </a:solidFill>
                <a:latin typeface="Times New Roman" panose="02020603050405020304" pitchFamily="18" charset="0"/>
                <a:cs typeface="Times New Roman" panose="02020603050405020304" pitchFamily="18" charset="0"/>
              </a:rPr>
              <a:t>list </a:t>
            </a:r>
            <a:r>
              <a:rPr sz="2400" spc="109" dirty="0">
                <a:solidFill>
                  <a:srgbClr val="191919"/>
                </a:solidFill>
                <a:latin typeface="Times New Roman" panose="02020603050405020304" pitchFamily="18" charset="0"/>
                <a:cs typeface="Times New Roman" panose="02020603050405020304" pitchFamily="18" charset="0"/>
              </a:rPr>
              <a:t>of </a:t>
            </a:r>
            <a:r>
              <a:rPr sz="2400" i="1" spc="17" dirty="0">
                <a:solidFill>
                  <a:srgbClr val="191919"/>
                </a:solidFill>
                <a:latin typeface="Times New Roman" panose="02020603050405020304" pitchFamily="18" charset="0"/>
                <a:cs typeface="Times New Roman" panose="02020603050405020304" pitchFamily="18" charset="0"/>
              </a:rPr>
              <a:t>n </a:t>
            </a:r>
            <a:r>
              <a:rPr sz="2400" spc="-252" dirty="0">
                <a:solidFill>
                  <a:srgbClr val="191919"/>
                </a:solidFill>
                <a:latin typeface="Times New Roman" panose="02020603050405020304" pitchFamily="18" charset="0"/>
                <a:cs typeface="Times New Roman" panose="02020603050405020304" pitchFamily="18" charset="0"/>
              </a:rPr>
              <a:t>/ </a:t>
            </a:r>
            <a:r>
              <a:rPr sz="2400" spc="133" dirty="0">
                <a:solidFill>
                  <a:srgbClr val="191919"/>
                </a:solidFill>
                <a:latin typeface="Times New Roman" panose="02020603050405020304" pitchFamily="18" charset="0"/>
                <a:cs typeface="Times New Roman" panose="02020603050405020304" pitchFamily="18" charset="0"/>
              </a:rPr>
              <a:t>5  blocks </a:t>
            </a:r>
            <a:r>
              <a:rPr sz="2400" spc="106" dirty="0">
                <a:solidFill>
                  <a:srgbClr val="191919"/>
                </a:solidFill>
                <a:latin typeface="Times New Roman" panose="02020603050405020304" pitchFamily="18" charset="0"/>
                <a:cs typeface="Times New Roman" panose="02020603050405020304" pitchFamily="18" charset="0"/>
              </a:rPr>
              <a:t>to </a:t>
            </a:r>
            <a:r>
              <a:rPr sz="2400" spc="167" dirty="0">
                <a:solidFill>
                  <a:srgbClr val="191919"/>
                </a:solidFill>
                <a:latin typeface="Times New Roman" panose="02020603050405020304" pitchFamily="18" charset="0"/>
                <a:cs typeface="Times New Roman" panose="02020603050405020304" pitchFamily="18" charset="0"/>
              </a:rPr>
              <a:t>get </a:t>
            </a:r>
            <a:r>
              <a:rPr sz="2400" spc="173" dirty="0">
                <a:solidFill>
                  <a:srgbClr val="191919"/>
                </a:solidFill>
                <a:latin typeface="Times New Roman" panose="02020603050405020304" pitchFamily="18" charset="0"/>
                <a:cs typeface="Times New Roman" panose="02020603050405020304" pitchFamily="18" charset="0"/>
              </a:rPr>
              <a:t>a</a:t>
            </a:r>
            <a:r>
              <a:rPr sz="2400" spc="225" dirty="0">
                <a:solidFill>
                  <a:srgbClr val="191919"/>
                </a:solidFill>
                <a:latin typeface="Times New Roman" panose="02020603050405020304" pitchFamily="18" charset="0"/>
                <a:cs typeface="Times New Roman" panose="02020603050405020304" pitchFamily="18" charset="0"/>
              </a:rPr>
              <a:t> </a:t>
            </a:r>
            <a:r>
              <a:rPr sz="2400" spc="116" dirty="0">
                <a:solidFill>
                  <a:srgbClr val="191919"/>
                </a:solidFill>
                <a:latin typeface="Times New Roman" panose="02020603050405020304" pitchFamily="18" charset="0"/>
                <a:cs typeface="Times New Roman" panose="02020603050405020304" pitchFamily="18" charset="0"/>
              </a:rPr>
              <a:t>pivot.</a:t>
            </a:r>
            <a:endParaRPr sz="2400" dirty="0">
              <a:latin typeface="Times New Roman" panose="02020603050405020304" pitchFamily="18" charset="0"/>
              <a:cs typeface="Times New Roman" panose="02020603050405020304" pitchFamily="18" charset="0"/>
            </a:endParaRPr>
          </a:p>
          <a:p>
            <a:pPr marL="265820" indent="-257175">
              <a:spcBef>
                <a:spcPts val="600"/>
              </a:spcBef>
              <a:spcAft>
                <a:spcPts val="600"/>
              </a:spcAft>
              <a:buFont typeface="Wingdings" panose="05000000000000000000" pitchFamily="2" charset="2"/>
              <a:buChar char="§"/>
            </a:pPr>
            <a:r>
              <a:rPr sz="2400" spc="106" dirty="0">
                <a:solidFill>
                  <a:srgbClr val="191919"/>
                </a:solidFill>
                <a:latin typeface="Times New Roman" panose="02020603050405020304" pitchFamily="18" charset="0"/>
                <a:cs typeface="Times New Roman" panose="02020603050405020304" pitchFamily="18" charset="0"/>
              </a:rPr>
              <a:t>Partition </a:t>
            </a:r>
            <a:r>
              <a:rPr sz="2400" spc="146" dirty="0">
                <a:solidFill>
                  <a:srgbClr val="191919"/>
                </a:solidFill>
                <a:latin typeface="Times New Roman" panose="02020603050405020304" pitchFamily="18" charset="0"/>
                <a:cs typeface="Times New Roman" panose="02020603050405020304" pitchFamily="18" charset="0"/>
              </a:rPr>
              <a:t>using </a:t>
            </a:r>
            <a:r>
              <a:rPr sz="2400" spc="129" dirty="0">
                <a:solidFill>
                  <a:srgbClr val="191919"/>
                </a:solidFill>
                <a:latin typeface="Times New Roman" panose="02020603050405020304" pitchFamily="18" charset="0"/>
                <a:cs typeface="Times New Roman" panose="02020603050405020304" pitchFamily="18" charset="0"/>
              </a:rPr>
              <a:t>that </a:t>
            </a:r>
            <a:r>
              <a:rPr sz="2400" spc="102" dirty="0">
                <a:solidFill>
                  <a:srgbClr val="191919"/>
                </a:solidFill>
                <a:latin typeface="Times New Roman" panose="02020603050405020304" pitchFamily="18" charset="0"/>
                <a:cs typeface="Times New Roman" panose="02020603050405020304" pitchFamily="18" charset="0"/>
              </a:rPr>
              <a:t>pivot in </a:t>
            </a:r>
            <a:r>
              <a:rPr sz="2400" spc="129" dirty="0">
                <a:solidFill>
                  <a:srgbClr val="191919"/>
                </a:solidFill>
                <a:latin typeface="Times New Roman" panose="02020603050405020304" pitchFamily="18" charset="0"/>
                <a:cs typeface="Times New Roman" panose="02020603050405020304" pitchFamily="18" charset="0"/>
              </a:rPr>
              <a:t>time</a:t>
            </a:r>
            <a:r>
              <a:rPr sz="2400" spc="371" dirty="0">
                <a:solidFill>
                  <a:srgbClr val="191919"/>
                </a:solidFill>
                <a:latin typeface="Times New Roman" panose="02020603050405020304" pitchFamily="18" charset="0"/>
                <a:cs typeface="Times New Roman" panose="02020603050405020304" pitchFamily="18" charset="0"/>
              </a:rPr>
              <a:t> </a:t>
            </a:r>
            <a:r>
              <a:rPr sz="2400" spc="102" dirty="0">
                <a:solidFill>
                  <a:srgbClr val="191919"/>
                </a:solidFill>
                <a:latin typeface="Times New Roman" panose="02020603050405020304" pitchFamily="18" charset="0"/>
                <a:cs typeface="Times New Roman" panose="02020603050405020304" pitchFamily="18" charset="0"/>
              </a:rPr>
              <a:t>Θ(</a:t>
            </a:r>
            <a:r>
              <a:rPr sz="2400" i="1" spc="102" dirty="0">
                <a:solidFill>
                  <a:srgbClr val="191919"/>
                </a:solidFill>
                <a:latin typeface="Times New Roman" panose="02020603050405020304" pitchFamily="18" charset="0"/>
                <a:cs typeface="Times New Roman" panose="02020603050405020304" pitchFamily="18" charset="0"/>
              </a:rPr>
              <a:t>n</a:t>
            </a:r>
            <a:r>
              <a:rPr sz="2400" spc="102" dirty="0">
                <a:solidFill>
                  <a:srgbClr val="191919"/>
                </a:solidFill>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265820" marR="55760" indent="-257175">
              <a:spcBef>
                <a:spcPts val="600"/>
              </a:spcBef>
              <a:spcAft>
                <a:spcPts val="600"/>
              </a:spcAft>
              <a:buFont typeface="Wingdings" panose="05000000000000000000" pitchFamily="2" charset="2"/>
              <a:buChar char="§"/>
            </a:pPr>
            <a:r>
              <a:rPr sz="2400" spc="201" dirty="0">
                <a:solidFill>
                  <a:srgbClr val="191919"/>
                </a:solidFill>
                <a:latin typeface="Times New Roman" panose="02020603050405020304" pitchFamily="18" charset="0"/>
                <a:cs typeface="Times New Roman" panose="02020603050405020304" pitchFamily="18" charset="0"/>
              </a:rPr>
              <a:t>Make </a:t>
            </a:r>
            <a:r>
              <a:rPr sz="2400" spc="143" dirty="0">
                <a:solidFill>
                  <a:srgbClr val="191919"/>
                </a:solidFill>
                <a:latin typeface="Times New Roman" panose="02020603050405020304" pitchFamily="18" charset="0"/>
                <a:cs typeface="Times New Roman" panose="02020603050405020304" pitchFamily="18" charset="0"/>
              </a:rPr>
              <a:t>up </a:t>
            </a:r>
            <a:r>
              <a:rPr sz="2400" spc="106" dirty="0">
                <a:solidFill>
                  <a:srgbClr val="191919"/>
                </a:solidFill>
                <a:latin typeface="Times New Roman" panose="02020603050405020304" pitchFamily="18" charset="0"/>
                <a:cs typeface="Times New Roman" panose="02020603050405020304" pitchFamily="18" charset="0"/>
              </a:rPr>
              <a:t>to </a:t>
            </a:r>
            <a:r>
              <a:rPr sz="2400" spc="139" dirty="0">
                <a:solidFill>
                  <a:srgbClr val="191919"/>
                </a:solidFill>
                <a:latin typeface="Times New Roman" panose="02020603050405020304" pitchFamily="18" charset="0"/>
                <a:cs typeface="Times New Roman" panose="02020603050405020304" pitchFamily="18" charset="0"/>
              </a:rPr>
              <a:t>one </a:t>
            </a:r>
            <a:r>
              <a:rPr sz="2400" spc="129" dirty="0">
                <a:solidFill>
                  <a:srgbClr val="191919"/>
                </a:solidFill>
                <a:latin typeface="Times New Roman" panose="02020603050405020304" pitchFamily="18" charset="0"/>
                <a:cs typeface="Times New Roman" panose="02020603050405020304" pitchFamily="18" charset="0"/>
              </a:rPr>
              <a:t>recursive call </a:t>
            </a:r>
            <a:r>
              <a:rPr sz="2400" spc="126" dirty="0">
                <a:solidFill>
                  <a:srgbClr val="191919"/>
                </a:solidFill>
                <a:latin typeface="Times New Roman" panose="02020603050405020304" pitchFamily="18" charset="0"/>
                <a:cs typeface="Times New Roman" panose="02020603050405020304" pitchFamily="18" charset="0"/>
              </a:rPr>
              <a:t>on </a:t>
            </a:r>
            <a:r>
              <a:rPr sz="2400" spc="156" dirty="0">
                <a:solidFill>
                  <a:srgbClr val="191919"/>
                </a:solidFill>
                <a:latin typeface="Times New Roman" panose="02020603050405020304" pitchFamily="18" charset="0"/>
                <a:cs typeface="Times New Roman" panose="02020603050405020304" pitchFamily="18" charset="0"/>
              </a:rPr>
              <a:t>an </a:t>
            </a:r>
            <a:r>
              <a:rPr sz="2400" spc="119" dirty="0">
                <a:solidFill>
                  <a:srgbClr val="191919"/>
                </a:solidFill>
                <a:latin typeface="Times New Roman" panose="02020603050405020304" pitchFamily="18" charset="0"/>
                <a:cs typeface="Times New Roman" panose="02020603050405020304" pitchFamily="18" charset="0"/>
              </a:rPr>
              <a:t>input </a:t>
            </a:r>
            <a:r>
              <a:rPr sz="2400" spc="109" dirty="0">
                <a:solidFill>
                  <a:srgbClr val="191919"/>
                </a:solidFill>
                <a:latin typeface="Times New Roman" panose="02020603050405020304" pitchFamily="18" charset="0"/>
                <a:cs typeface="Times New Roman" panose="02020603050405020304" pitchFamily="18" charset="0"/>
              </a:rPr>
              <a:t>of </a:t>
            </a:r>
            <a:r>
              <a:rPr sz="2400" spc="122" dirty="0">
                <a:solidFill>
                  <a:srgbClr val="191919"/>
                </a:solidFill>
                <a:latin typeface="Times New Roman" panose="02020603050405020304" pitchFamily="18" charset="0"/>
                <a:cs typeface="Times New Roman" panose="02020603050405020304" pitchFamily="18" charset="0"/>
              </a:rPr>
              <a:t>size </a:t>
            </a:r>
            <a:r>
              <a:rPr sz="2400" spc="137" dirty="0">
                <a:solidFill>
                  <a:srgbClr val="191919"/>
                </a:solidFill>
                <a:latin typeface="Times New Roman" panose="02020603050405020304" pitchFamily="18" charset="0"/>
                <a:cs typeface="Times New Roman" panose="02020603050405020304" pitchFamily="18" charset="0"/>
              </a:rPr>
              <a:t>at  most </a:t>
            </a:r>
            <a:r>
              <a:rPr sz="2400" spc="75" dirty="0">
                <a:solidFill>
                  <a:srgbClr val="191919"/>
                </a:solidFill>
                <a:latin typeface="Times New Roman" panose="02020603050405020304" pitchFamily="18" charset="0"/>
                <a:cs typeface="Times New Roman" panose="02020603050405020304" pitchFamily="18" charset="0"/>
              </a:rPr>
              <a:t>7</a:t>
            </a:r>
            <a:r>
              <a:rPr sz="2400" i="1" spc="75" dirty="0">
                <a:solidFill>
                  <a:srgbClr val="191919"/>
                </a:solidFill>
                <a:latin typeface="Times New Roman" panose="02020603050405020304" pitchFamily="18" charset="0"/>
                <a:cs typeface="Times New Roman" panose="02020603050405020304" pitchFamily="18" charset="0"/>
              </a:rPr>
              <a:t>n </a:t>
            </a:r>
            <a:r>
              <a:rPr sz="2400" spc="-252" dirty="0">
                <a:solidFill>
                  <a:srgbClr val="191919"/>
                </a:solidFill>
                <a:latin typeface="Times New Roman" panose="02020603050405020304" pitchFamily="18" charset="0"/>
                <a:cs typeface="Times New Roman" panose="02020603050405020304" pitchFamily="18" charset="0"/>
              </a:rPr>
              <a:t>/</a:t>
            </a:r>
            <a:r>
              <a:rPr sz="2400" spc="-167" dirty="0">
                <a:solidFill>
                  <a:srgbClr val="191919"/>
                </a:solidFill>
                <a:latin typeface="Times New Roman" panose="02020603050405020304" pitchFamily="18" charset="0"/>
                <a:cs typeface="Times New Roman" panose="02020603050405020304" pitchFamily="18" charset="0"/>
              </a:rPr>
              <a:t> </a:t>
            </a:r>
            <a:r>
              <a:rPr sz="2400" spc="146" dirty="0">
                <a:solidFill>
                  <a:srgbClr val="191919"/>
                </a:solidFill>
                <a:latin typeface="Times New Roman" panose="02020603050405020304" pitchFamily="18" charset="0"/>
                <a:cs typeface="Times New Roman" panose="02020603050405020304" pitchFamily="18" charset="0"/>
              </a:rPr>
              <a:t>10.</a:t>
            </a:r>
            <a:endParaRPr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D0195B20-A194-4D41-A79F-418F2ED51F1C}"/>
              </a:ext>
            </a:extLst>
          </p:cNvPr>
          <p:cNvSpPr txBox="1"/>
          <p:nvPr/>
        </p:nvSpPr>
        <p:spPr>
          <a:xfrm>
            <a:off x="1506968" y="5582136"/>
            <a:ext cx="6130063" cy="759182"/>
          </a:xfrm>
          <a:prstGeom prst="rect">
            <a:avLst/>
          </a:prstGeom>
          <a:noFill/>
        </p:spPr>
        <p:txBody>
          <a:bodyPr wrap="square">
            <a:spAutoFit/>
          </a:bodyPr>
          <a:lstStyle/>
          <a:p>
            <a:pPr marL="73481">
              <a:lnSpc>
                <a:spcPts val="2580"/>
              </a:lnSpc>
              <a:spcBef>
                <a:spcPts val="184"/>
              </a:spcBef>
            </a:pPr>
            <a:r>
              <a:rPr lang="en-US" sz="2400" b="1" spc="92" dirty="0">
                <a:solidFill>
                  <a:srgbClr val="191919"/>
                </a:solidFill>
                <a:latin typeface="Times New Roman" panose="02020603050405020304" pitchFamily="18" charset="0"/>
                <a:cs typeface="Times New Roman" panose="02020603050405020304" pitchFamily="18" charset="0"/>
              </a:rPr>
              <a:t>T(1) </a:t>
            </a:r>
            <a:r>
              <a:rPr lang="en-US" sz="2400" b="1" spc="616" dirty="0">
                <a:solidFill>
                  <a:srgbClr val="191919"/>
                </a:solidFill>
                <a:latin typeface="Times New Roman" panose="02020603050405020304" pitchFamily="18" charset="0"/>
                <a:cs typeface="Times New Roman" panose="02020603050405020304" pitchFamily="18" charset="0"/>
              </a:rPr>
              <a:t>=</a:t>
            </a:r>
            <a:r>
              <a:rPr lang="en-US" sz="2400" b="1" spc="329" dirty="0">
                <a:solidFill>
                  <a:srgbClr val="191919"/>
                </a:solidFill>
                <a:latin typeface="Times New Roman" panose="02020603050405020304" pitchFamily="18" charset="0"/>
                <a:cs typeface="Times New Roman" panose="02020603050405020304" pitchFamily="18" charset="0"/>
              </a:rPr>
              <a:t> </a:t>
            </a:r>
            <a:r>
              <a:rPr lang="el-GR" sz="2400" b="1" spc="143" dirty="0">
                <a:solidFill>
                  <a:srgbClr val="191919"/>
                </a:solidFill>
                <a:latin typeface="Times New Roman" panose="02020603050405020304" pitchFamily="18" charset="0"/>
                <a:cs typeface="Times New Roman" panose="02020603050405020304" pitchFamily="18" charset="0"/>
              </a:rPr>
              <a:t>Θ(1)</a:t>
            </a:r>
            <a:endParaRPr lang="el-GR" sz="2400" b="1" dirty="0">
              <a:latin typeface="Times New Roman" panose="02020603050405020304" pitchFamily="18" charset="0"/>
              <a:cs typeface="Times New Roman" panose="02020603050405020304" pitchFamily="18" charset="0"/>
            </a:endParaRPr>
          </a:p>
          <a:p>
            <a:pPr marL="73481">
              <a:lnSpc>
                <a:spcPts val="2580"/>
              </a:lnSpc>
              <a:tabLst>
                <a:tab pos="1030904" algn="l"/>
              </a:tabLst>
            </a:pPr>
            <a:r>
              <a:rPr lang="en-US" sz="2400" b="1" spc="55" dirty="0">
                <a:solidFill>
                  <a:srgbClr val="191919"/>
                </a:solidFill>
                <a:latin typeface="Times New Roman" panose="02020603050405020304" pitchFamily="18" charset="0"/>
                <a:cs typeface="Times New Roman" panose="02020603050405020304" pitchFamily="18" charset="0"/>
              </a:rPr>
              <a:t>T(</a:t>
            </a:r>
            <a:r>
              <a:rPr lang="en-US" sz="2400" b="1" i="1" spc="55" dirty="0">
                <a:solidFill>
                  <a:srgbClr val="191919"/>
                </a:solidFill>
                <a:latin typeface="Times New Roman" panose="02020603050405020304" pitchFamily="18" charset="0"/>
                <a:cs typeface="Times New Roman" panose="02020603050405020304" pitchFamily="18" charset="0"/>
              </a:rPr>
              <a:t>n</a:t>
            </a:r>
            <a:r>
              <a:rPr lang="en-US" sz="2400" b="1" spc="55" dirty="0">
                <a:solidFill>
                  <a:srgbClr val="191919"/>
                </a:solidFill>
                <a:latin typeface="Times New Roman" panose="02020603050405020304" pitchFamily="18" charset="0"/>
                <a:cs typeface="Times New Roman" panose="02020603050405020304" pitchFamily="18" charset="0"/>
              </a:rPr>
              <a:t>)</a:t>
            </a:r>
            <a:r>
              <a:rPr lang="en-US" sz="2400" b="1" spc="215" dirty="0">
                <a:solidFill>
                  <a:srgbClr val="191919"/>
                </a:solidFill>
                <a:latin typeface="Times New Roman" panose="02020603050405020304" pitchFamily="18" charset="0"/>
                <a:cs typeface="Times New Roman" panose="02020603050405020304" pitchFamily="18" charset="0"/>
              </a:rPr>
              <a:t> </a:t>
            </a:r>
            <a:r>
              <a:rPr lang="en-US" b="1" spc="542" dirty="0">
                <a:solidFill>
                  <a:srgbClr val="191919"/>
                </a:solidFill>
                <a:latin typeface="Times New Roman" panose="02020603050405020304" pitchFamily="18" charset="0"/>
                <a:cs typeface="Times New Roman" panose="02020603050405020304" pitchFamily="18" charset="0"/>
              </a:rPr>
              <a:t>≤ </a:t>
            </a:r>
            <a:r>
              <a:rPr lang="en-US" sz="2400" b="1" spc="71" dirty="0">
                <a:solidFill>
                  <a:srgbClr val="191919"/>
                </a:solidFill>
                <a:latin typeface="Times New Roman" panose="02020603050405020304" pitchFamily="18" charset="0"/>
                <a:cs typeface="Times New Roman" panose="02020603050405020304" pitchFamily="18" charset="0"/>
              </a:rPr>
              <a:t>T(⌊</a:t>
            </a:r>
            <a:r>
              <a:rPr lang="en-US" sz="2400" b="1" i="1" spc="71" dirty="0">
                <a:solidFill>
                  <a:srgbClr val="191919"/>
                </a:solidFill>
                <a:latin typeface="Times New Roman" panose="02020603050405020304" pitchFamily="18" charset="0"/>
                <a:cs typeface="Times New Roman" panose="02020603050405020304" pitchFamily="18" charset="0"/>
              </a:rPr>
              <a:t>n </a:t>
            </a:r>
            <a:r>
              <a:rPr lang="en-US" sz="2400" b="1" spc="-337" dirty="0">
                <a:solidFill>
                  <a:srgbClr val="191919"/>
                </a:solidFill>
                <a:latin typeface="Times New Roman" panose="02020603050405020304" pitchFamily="18" charset="0"/>
                <a:cs typeface="Times New Roman" panose="02020603050405020304" pitchFamily="18" charset="0"/>
              </a:rPr>
              <a:t>/ </a:t>
            </a:r>
            <a:r>
              <a:rPr lang="en-US" sz="2400" b="1" spc="92" dirty="0">
                <a:solidFill>
                  <a:srgbClr val="191919"/>
                </a:solidFill>
                <a:latin typeface="Times New Roman" panose="02020603050405020304" pitchFamily="18" charset="0"/>
                <a:cs typeface="Times New Roman" panose="02020603050405020304" pitchFamily="18" charset="0"/>
              </a:rPr>
              <a:t>5⌋) </a:t>
            </a:r>
            <a:r>
              <a:rPr lang="en-US" sz="2400" b="1" spc="616" dirty="0">
                <a:solidFill>
                  <a:srgbClr val="191919"/>
                </a:solidFill>
                <a:latin typeface="Times New Roman" panose="02020603050405020304" pitchFamily="18" charset="0"/>
                <a:cs typeface="Times New Roman" panose="02020603050405020304" pitchFamily="18" charset="0"/>
              </a:rPr>
              <a:t>+ </a:t>
            </a:r>
            <a:r>
              <a:rPr lang="en-US" sz="2400" b="1" spc="95" dirty="0">
                <a:solidFill>
                  <a:srgbClr val="191919"/>
                </a:solidFill>
                <a:latin typeface="Times New Roman" panose="02020603050405020304" pitchFamily="18" charset="0"/>
                <a:cs typeface="Times New Roman" panose="02020603050405020304" pitchFamily="18" charset="0"/>
              </a:rPr>
              <a:t>T(⌊7</a:t>
            </a:r>
            <a:r>
              <a:rPr lang="en-US" sz="2400" b="1" i="1" spc="95" dirty="0">
                <a:solidFill>
                  <a:srgbClr val="191919"/>
                </a:solidFill>
                <a:latin typeface="Times New Roman" panose="02020603050405020304" pitchFamily="18" charset="0"/>
                <a:cs typeface="Times New Roman" panose="02020603050405020304" pitchFamily="18" charset="0"/>
              </a:rPr>
              <a:t>n </a:t>
            </a:r>
            <a:r>
              <a:rPr lang="en-US" sz="2400" b="1" spc="-337" dirty="0">
                <a:solidFill>
                  <a:srgbClr val="191919"/>
                </a:solidFill>
                <a:latin typeface="Times New Roman" panose="02020603050405020304" pitchFamily="18" charset="0"/>
                <a:cs typeface="Times New Roman" panose="02020603050405020304" pitchFamily="18" charset="0"/>
              </a:rPr>
              <a:t>/ </a:t>
            </a:r>
            <a:r>
              <a:rPr lang="en-US" sz="2400" b="1" spc="113" dirty="0">
                <a:solidFill>
                  <a:srgbClr val="191919"/>
                </a:solidFill>
                <a:latin typeface="Times New Roman" panose="02020603050405020304" pitchFamily="18" charset="0"/>
                <a:cs typeface="Times New Roman" panose="02020603050405020304" pitchFamily="18" charset="0"/>
              </a:rPr>
              <a:t>10⌋) </a:t>
            </a:r>
            <a:r>
              <a:rPr lang="en-US" sz="2400" b="1" spc="616" dirty="0">
                <a:solidFill>
                  <a:srgbClr val="191919"/>
                </a:solidFill>
                <a:latin typeface="Times New Roman" panose="02020603050405020304" pitchFamily="18" charset="0"/>
                <a:cs typeface="Times New Roman" panose="02020603050405020304" pitchFamily="18" charset="0"/>
              </a:rPr>
              <a:t>+</a:t>
            </a:r>
            <a:r>
              <a:rPr lang="en-US" sz="2400" b="1" spc="-68" dirty="0">
                <a:solidFill>
                  <a:srgbClr val="191919"/>
                </a:solidFill>
                <a:latin typeface="Times New Roman" panose="02020603050405020304" pitchFamily="18" charset="0"/>
                <a:cs typeface="Times New Roman" panose="02020603050405020304" pitchFamily="18" charset="0"/>
              </a:rPr>
              <a:t> </a:t>
            </a:r>
            <a:r>
              <a:rPr lang="el-GR" sz="2400" b="1" spc="109" dirty="0">
                <a:solidFill>
                  <a:srgbClr val="191919"/>
                </a:solidFill>
                <a:latin typeface="Times New Roman" panose="02020603050405020304" pitchFamily="18" charset="0"/>
                <a:cs typeface="Times New Roman" panose="02020603050405020304" pitchFamily="18" charset="0"/>
              </a:rPr>
              <a:t>Θ(</a:t>
            </a:r>
            <a:r>
              <a:rPr lang="en-US" sz="2400" b="1" i="1" spc="109" dirty="0">
                <a:solidFill>
                  <a:srgbClr val="191919"/>
                </a:solidFill>
                <a:latin typeface="Times New Roman" panose="02020603050405020304" pitchFamily="18" charset="0"/>
                <a:cs typeface="Times New Roman" panose="02020603050405020304" pitchFamily="18" charset="0"/>
              </a:rPr>
              <a:t>n</a:t>
            </a:r>
            <a:r>
              <a:rPr lang="en-US" sz="2400" b="1" spc="109" dirty="0">
                <a:solidFill>
                  <a:srgbClr val="191919"/>
                </a:solidFill>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155" y="582906"/>
            <a:ext cx="7784183" cy="469577"/>
          </a:xfrm>
          <a:prstGeom prst="rect">
            <a:avLst/>
          </a:prstGeom>
        </p:spPr>
        <p:txBody>
          <a:bodyPr vert="horz" wrap="square" lIns="0" tIns="8645" rIns="0" bIns="0" rtlCol="0">
            <a:spAutoFit/>
          </a:bodyPr>
          <a:lstStyle/>
          <a:p>
            <a:pPr marL="8645">
              <a:spcBef>
                <a:spcPts val="68"/>
              </a:spcBef>
            </a:pPr>
            <a:r>
              <a:rPr b="1" spc="269"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a:t>
            </a:r>
            <a:r>
              <a:rPr b="1" spc="378"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New</a:t>
            </a:r>
            <a:r>
              <a:rPr b="1" spc="255"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b="1" spc="293"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Recurrence</a:t>
            </a:r>
          </a:p>
        </p:txBody>
      </p:sp>
      <p:sp>
        <p:nvSpPr>
          <p:cNvPr id="4" name="object 4"/>
          <p:cNvSpPr txBox="1"/>
          <p:nvPr/>
        </p:nvSpPr>
        <p:spPr>
          <a:xfrm>
            <a:off x="365289" y="1371275"/>
            <a:ext cx="8413422" cy="293310"/>
          </a:xfrm>
          <a:prstGeom prst="rect">
            <a:avLst/>
          </a:prstGeom>
        </p:spPr>
        <p:txBody>
          <a:bodyPr vert="horz" wrap="square" lIns="0" tIns="23773" rIns="0" bIns="0" rtlCol="0">
            <a:spAutoFit/>
          </a:bodyPr>
          <a:lstStyle/>
          <a:p>
            <a:pPr marL="265820" marR="3458" indent="-257175">
              <a:lnSpc>
                <a:spcPts val="2063"/>
              </a:lnSpc>
              <a:spcBef>
                <a:spcPts val="188"/>
              </a:spcBef>
              <a:buFont typeface="Wingdings" panose="05000000000000000000" pitchFamily="2" charset="2"/>
              <a:buChar char="§"/>
            </a:pPr>
            <a:r>
              <a:rPr sz="2400" spc="156" dirty="0">
                <a:solidFill>
                  <a:srgbClr val="191919"/>
                </a:solidFill>
                <a:latin typeface="Cambria"/>
                <a:cs typeface="Cambria"/>
              </a:rPr>
              <a:t>The </a:t>
            </a:r>
            <a:r>
              <a:rPr sz="2400" spc="129" dirty="0">
                <a:solidFill>
                  <a:srgbClr val="191919"/>
                </a:solidFill>
                <a:latin typeface="Cambria"/>
                <a:cs typeface="Cambria"/>
              </a:rPr>
              <a:t>median-of-medians </a:t>
            </a:r>
            <a:r>
              <a:rPr sz="2400" spc="143" dirty="0">
                <a:solidFill>
                  <a:srgbClr val="191919"/>
                </a:solidFill>
                <a:latin typeface="Cambria"/>
                <a:cs typeface="Cambria"/>
              </a:rPr>
              <a:t>algorithm </a:t>
            </a:r>
            <a:r>
              <a:rPr sz="2400" spc="150" dirty="0">
                <a:solidFill>
                  <a:srgbClr val="191919"/>
                </a:solidFill>
                <a:latin typeface="Cambria"/>
                <a:cs typeface="Cambria"/>
              </a:rPr>
              <a:t>does the  </a:t>
            </a:r>
            <a:r>
              <a:rPr sz="2400" spc="126" dirty="0">
                <a:solidFill>
                  <a:srgbClr val="191919"/>
                </a:solidFill>
                <a:latin typeface="Cambria"/>
                <a:cs typeface="Cambria"/>
              </a:rPr>
              <a:t>following:</a:t>
            </a:r>
            <a:endParaRPr sz="2400" dirty="0">
              <a:latin typeface="Cambria"/>
              <a:cs typeface="Cambria"/>
            </a:endParaRPr>
          </a:p>
        </p:txBody>
      </p:sp>
      <p:sp>
        <p:nvSpPr>
          <p:cNvPr id="10" name="object 10"/>
          <p:cNvSpPr txBox="1"/>
          <p:nvPr/>
        </p:nvSpPr>
        <p:spPr>
          <a:xfrm>
            <a:off x="586818" y="1773876"/>
            <a:ext cx="7652209" cy="3452584"/>
          </a:xfrm>
          <a:prstGeom prst="rect">
            <a:avLst/>
          </a:prstGeom>
        </p:spPr>
        <p:txBody>
          <a:bodyPr vert="horz" wrap="square" lIns="0" tIns="99413" rIns="0" bIns="0" rtlCol="0">
            <a:spAutoFit/>
          </a:bodyPr>
          <a:lstStyle/>
          <a:p>
            <a:pPr marL="265820" indent="-257175">
              <a:spcAft>
                <a:spcPts val="600"/>
              </a:spcAft>
              <a:buFont typeface="Wingdings" panose="05000000000000000000" pitchFamily="2" charset="2"/>
              <a:buChar char="§"/>
            </a:pPr>
            <a:r>
              <a:rPr sz="2400" spc="137" dirty="0">
                <a:solidFill>
                  <a:srgbClr val="191919"/>
                </a:solidFill>
                <a:latin typeface="Times New Roman" panose="02020603050405020304" pitchFamily="18" charset="0"/>
                <a:cs typeface="Times New Roman" panose="02020603050405020304" pitchFamily="18" charset="0"/>
              </a:rPr>
              <a:t>Split </a:t>
            </a:r>
            <a:r>
              <a:rPr sz="2400" spc="139" dirty="0">
                <a:solidFill>
                  <a:srgbClr val="191919"/>
                </a:solidFill>
                <a:latin typeface="Times New Roman" panose="02020603050405020304" pitchFamily="18" charset="0"/>
                <a:cs typeface="Times New Roman" panose="02020603050405020304" pitchFamily="18" charset="0"/>
              </a:rPr>
              <a:t>the </a:t>
            </a:r>
            <a:r>
              <a:rPr sz="2400" spc="116" dirty="0">
                <a:solidFill>
                  <a:srgbClr val="191919"/>
                </a:solidFill>
                <a:latin typeface="Times New Roman" panose="02020603050405020304" pitchFamily="18" charset="0"/>
                <a:cs typeface="Times New Roman" panose="02020603050405020304" pitchFamily="18" charset="0"/>
              </a:rPr>
              <a:t>input </a:t>
            </a:r>
            <a:r>
              <a:rPr sz="2400" spc="102" dirty="0">
                <a:solidFill>
                  <a:srgbClr val="191919"/>
                </a:solidFill>
                <a:latin typeface="Times New Roman" panose="02020603050405020304" pitchFamily="18" charset="0"/>
                <a:cs typeface="Times New Roman" panose="02020603050405020304" pitchFamily="18" charset="0"/>
              </a:rPr>
              <a:t>into </a:t>
            </a:r>
            <a:r>
              <a:rPr sz="2400" spc="133" dirty="0">
                <a:solidFill>
                  <a:srgbClr val="191919"/>
                </a:solidFill>
                <a:latin typeface="Times New Roman" panose="02020603050405020304" pitchFamily="18" charset="0"/>
                <a:cs typeface="Times New Roman" panose="02020603050405020304" pitchFamily="18" charset="0"/>
              </a:rPr>
              <a:t>blocks </a:t>
            </a:r>
            <a:r>
              <a:rPr sz="2400" spc="109" dirty="0">
                <a:solidFill>
                  <a:srgbClr val="191919"/>
                </a:solidFill>
                <a:latin typeface="Times New Roman" panose="02020603050405020304" pitchFamily="18" charset="0"/>
                <a:cs typeface="Times New Roman" panose="02020603050405020304" pitchFamily="18" charset="0"/>
              </a:rPr>
              <a:t>of </a:t>
            </a:r>
            <a:r>
              <a:rPr sz="2400" spc="119" dirty="0">
                <a:solidFill>
                  <a:srgbClr val="191919"/>
                </a:solidFill>
                <a:latin typeface="Times New Roman" panose="02020603050405020304" pitchFamily="18" charset="0"/>
                <a:cs typeface="Times New Roman" panose="02020603050405020304" pitchFamily="18" charset="0"/>
              </a:rPr>
              <a:t>size </a:t>
            </a:r>
            <a:r>
              <a:rPr sz="2400" spc="133" dirty="0">
                <a:solidFill>
                  <a:srgbClr val="191919"/>
                </a:solidFill>
                <a:latin typeface="Times New Roman" panose="02020603050405020304" pitchFamily="18" charset="0"/>
                <a:cs typeface="Times New Roman" panose="02020603050405020304" pitchFamily="18" charset="0"/>
              </a:rPr>
              <a:t>5 </a:t>
            </a:r>
            <a:r>
              <a:rPr sz="2400" spc="102" dirty="0">
                <a:solidFill>
                  <a:srgbClr val="191919"/>
                </a:solidFill>
                <a:latin typeface="Times New Roman" panose="02020603050405020304" pitchFamily="18" charset="0"/>
                <a:cs typeface="Times New Roman" panose="02020603050405020304" pitchFamily="18" charset="0"/>
              </a:rPr>
              <a:t>in </a:t>
            </a:r>
            <a:r>
              <a:rPr sz="2400" spc="129" dirty="0">
                <a:solidFill>
                  <a:srgbClr val="191919"/>
                </a:solidFill>
                <a:latin typeface="Times New Roman" panose="02020603050405020304" pitchFamily="18" charset="0"/>
                <a:cs typeface="Times New Roman" panose="02020603050405020304" pitchFamily="18" charset="0"/>
              </a:rPr>
              <a:t>time</a:t>
            </a:r>
            <a:r>
              <a:rPr sz="2400" spc="504" dirty="0">
                <a:solidFill>
                  <a:srgbClr val="191919"/>
                </a:solidFill>
                <a:latin typeface="Times New Roman" panose="02020603050405020304" pitchFamily="18" charset="0"/>
                <a:cs typeface="Times New Roman" panose="02020603050405020304" pitchFamily="18" charset="0"/>
              </a:rPr>
              <a:t> </a:t>
            </a:r>
            <a:r>
              <a:rPr sz="2400" spc="102" dirty="0">
                <a:solidFill>
                  <a:srgbClr val="191919"/>
                </a:solidFill>
                <a:latin typeface="Times New Roman" panose="02020603050405020304" pitchFamily="18" charset="0"/>
                <a:cs typeface="Times New Roman" panose="02020603050405020304" pitchFamily="18" charset="0"/>
              </a:rPr>
              <a:t>Θ(</a:t>
            </a:r>
            <a:r>
              <a:rPr sz="2400" i="1" spc="102" dirty="0">
                <a:solidFill>
                  <a:srgbClr val="191919"/>
                </a:solidFill>
                <a:latin typeface="Times New Roman" panose="02020603050405020304" pitchFamily="18" charset="0"/>
                <a:cs typeface="Times New Roman" panose="02020603050405020304" pitchFamily="18" charset="0"/>
              </a:rPr>
              <a:t>n</a:t>
            </a:r>
            <a:r>
              <a:rPr sz="2400" spc="102" dirty="0">
                <a:solidFill>
                  <a:srgbClr val="191919"/>
                </a:solidFill>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265820" marR="64405" indent="-257175">
              <a:spcAft>
                <a:spcPts val="600"/>
              </a:spcAft>
              <a:buFont typeface="Wingdings" panose="05000000000000000000" pitchFamily="2" charset="2"/>
              <a:buChar char="§"/>
            </a:pPr>
            <a:r>
              <a:rPr sz="2400" spc="167" dirty="0">
                <a:solidFill>
                  <a:srgbClr val="191919"/>
                </a:solidFill>
                <a:latin typeface="Times New Roman" panose="02020603050405020304" pitchFamily="18" charset="0"/>
                <a:cs typeface="Times New Roman" panose="02020603050405020304" pitchFamily="18" charset="0"/>
              </a:rPr>
              <a:t>Compute </a:t>
            </a:r>
            <a:r>
              <a:rPr sz="2400" spc="137" dirty="0">
                <a:solidFill>
                  <a:srgbClr val="191919"/>
                </a:solidFill>
                <a:latin typeface="Times New Roman" panose="02020603050405020304" pitchFamily="18" charset="0"/>
                <a:cs typeface="Times New Roman" panose="02020603050405020304" pitchFamily="18" charset="0"/>
              </a:rPr>
              <a:t>the </a:t>
            </a:r>
            <a:r>
              <a:rPr sz="2400" spc="143" dirty="0">
                <a:solidFill>
                  <a:srgbClr val="191919"/>
                </a:solidFill>
                <a:latin typeface="Times New Roman" panose="02020603050405020304" pitchFamily="18" charset="0"/>
                <a:cs typeface="Times New Roman" panose="02020603050405020304" pitchFamily="18" charset="0"/>
              </a:rPr>
              <a:t>median </a:t>
            </a:r>
            <a:r>
              <a:rPr sz="2400" spc="109" dirty="0">
                <a:solidFill>
                  <a:srgbClr val="191919"/>
                </a:solidFill>
                <a:latin typeface="Times New Roman" panose="02020603050405020304" pitchFamily="18" charset="0"/>
                <a:cs typeface="Times New Roman" panose="02020603050405020304" pitchFamily="18" charset="0"/>
              </a:rPr>
              <a:t>of </a:t>
            </a:r>
            <a:r>
              <a:rPr sz="2400" spc="167" dirty="0">
                <a:solidFill>
                  <a:srgbClr val="191919"/>
                </a:solidFill>
                <a:latin typeface="Times New Roman" panose="02020603050405020304" pitchFamily="18" charset="0"/>
                <a:cs typeface="Times New Roman" panose="02020603050405020304" pitchFamily="18" charset="0"/>
              </a:rPr>
              <a:t>each </a:t>
            </a:r>
            <a:r>
              <a:rPr sz="2400" spc="133" dirty="0">
                <a:solidFill>
                  <a:srgbClr val="191919"/>
                </a:solidFill>
                <a:latin typeface="Times New Roman" panose="02020603050405020304" pitchFamily="18" charset="0"/>
                <a:cs typeface="Times New Roman" panose="02020603050405020304" pitchFamily="18" charset="0"/>
              </a:rPr>
              <a:t>block </a:t>
            </a:r>
            <a:r>
              <a:rPr sz="2400" spc="106" dirty="0">
                <a:solidFill>
                  <a:srgbClr val="191919"/>
                </a:solidFill>
                <a:latin typeface="Times New Roman" panose="02020603050405020304" pitchFamily="18" charset="0"/>
                <a:cs typeface="Times New Roman" panose="02020603050405020304" pitchFamily="18" charset="0"/>
              </a:rPr>
              <a:t>non-recursively.  </a:t>
            </a:r>
            <a:r>
              <a:rPr sz="2400" spc="116" dirty="0">
                <a:solidFill>
                  <a:srgbClr val="191919"/>
                </a:solidFill>
                <a:latin typeface="Times New Roman" panose="02020603050405020304" pitchFamily="18" charset="0"/>
                <a:cs typeface="Times New Roman" panose="02020603050405020304" pitchFamily="18" charset="0"/>
              </a:rPr>
              <a:t>Takes </a:t>
            </a:r>
            <a:r>
              <a:rPr sz="2400" spc="129" dirty="0">
                <a:solidFill>
                  <a:srgbClr val="191919"/>
                </a:solidFill>
                <a:latin typeface="Times New Roman" panose="02020603050405020304" pitchFamily="18" charset="0"/>
                <a:cs typeface="Times New Roman" panose="02020603050405020304" pitchFamily="18" charset="0"/>
              </a:rPr>
              <a:t>time </a:t>
            </a:r>
            <a:r>
              <a:rPr sz="2400" spc="99" dirty="0">
                <a:solidFill>
                  <a:srgbClr val="191919"/>
                </a:solidFill>
                <a:latin typeface="Times New Roman" panose="02020603050405020304" pitchFamily="18" charset="0"/>
                <a:cs typeface="Times New Roman" panose="02020603050405020304" pitchFamily="18" charset="0"/>
              </a:rPr>
              <a:t>Θ(</a:t>
            </a:r>
            <a:r>
              <a:rPr sz="2400" i="1" spc="99" dirty="0">
                <a:solidFill>
                  <a:srgbClr val="191919"/>
                </a:solidFill>
                <a:latin typeface="Times New Roman" panose="02020603050405020304" pitchFamily="18" charset="0"/>
                <a:cs typeface="Times New Roman" panose="02020603050405020304" pitchFamily="18" charset="0"/>
              </a:rPr>
              <a:t>n</a:t>
            </a:r>
            <a:r>
              <a:rPr sz="2400" spc="99" dirty="0">
                <a:solidFill>
                  <a:srgbClr val="191919"/>
                </a:solidFill>
                <a:latin typeface="Times New Roman" panose="02020603050405020304" pitchFamily="18" charset="0"/>
                <a:cs typeface="Times New Roman" panose="02020603050405020304" pitchFamily="18" charset="0"/>
              </a:rPr>
              <a:t>), </a:t>
            </a:r>
            <a:r>
              <a:rPr sz="2400" spc="139" dirty="0">
                <a:solidFill>
                  <a:srgbClr val="191919"/>
                </a:solidFill>
                <a:latin typeface="Times New Roman" panose="02020603050405020304" pitchFamily="18" charset="0"/>
                <a:cs typeface="Times New Roman" panose="02020603050405020304" pitchFamily="18" charset="0"/>
              </a:rPr>
              <a:t>since </a:t>
            </a:r>
            <a:r>
              <a:rPr sz="2400" spc="137" dirty="0">
                <a:solidFill>
                  <a:srgbClr val="191919"/>
                </a:solidFill>
                <a:latin typeface="Times New Roman" panose="02020603050405020304" pitchFamily="18" charset="0"/>
                <a:cs typeface="Times New Roman" panose="02020603050405020304" pitchFamily="18" charset="0"/>
              </a:rPr>
              <a:t>there </a:t>
            </a:r>
            <a:r>
              <a:rPr sz="2400" spc="146" dirty="0">
                <a:solidFill>
                  <a:srgbClr val="191919"/>
                </a:solidFill>
                <a:latin typeface="Times New Roman" panose="02020603050405020304" pitchFamily="18" charset="0"/>
                <a:cs typeface="Times New Roman" panose="02020603050405020304" pitchFamily="18" charset="0"/>
              </a:rPr>
              <a:t>are </a:t>
            </a:r>
            <a:r>
              <a:rPr sz="2400" spc="137" dirty="0">
                <a:solidFill>
                  <a:srgbClr val="191919"/>
                </a:solidFill>
                <a:latin typeface="Times New Roman" panose="02020603050405020304" pitchFamily="18" charset="0"/>
                <a:cs typeface="Times New Roman" panose="02020603050405020304" pitchFamily="18" charset="0"/>
              </a:rPr>
              <a:t>about </a:t>
            </a:r>
            <a:r>
              <a:rPr sz="2400" i="1" spc="17" dirty="0">
                <a:solidFill>
                  <a:srgbClr val="191919"/>
                </a:solidFill>
                <a:latin typeface="Times New Roman" panose="02020603050405020304" pitchFamily="18" charset="0"/>
                <a:cs typeface="Times New Roman" panose="02020603050405020304" pitchFamily="18" charset="0"/>
              </a:rPr>
              <a:t>n </a:t>
            </a:r>
            <a:r>
              <a:rPr sz="2400" spc="-252" dirty="0">
                <a:solidFill>
                  <a:srgbClr val="191919"/>
                </a:solidFill>
                <a:latin typeface="Times New Roman" panose="02020603050405020304" pitchFamily="18" charset="0"/>
                <a:cs typeface="Times New Roman" panose="02020603050405020304" pitchFamily="18" charset="0"/>
              </a:rPr>
              <a:t>/ </a:t>
            </a:r>
            <a:r>
              <a:rPr sz="2400" spc="133" dirty="0">
                <a:solidFill>
                  <a:srgbClr val="191919"/>
                </a:solidFill>
                <a:latin typeface="Times New Roman" panose="02020603050405020304" pitchFamily="18" charset="0"/>
                <a:cs typeface="Times New Roman" panose="02020603050405020304" pitchFamily="18" charset="0"/>
              </a:rPr>
              <a:t>5</a:t>
            </a:r>
            <a:r>
              <a:rPr sz="2400" spc="286" dirty="0">
                <a:solidFill>
                  <a:srgbClr val="191919"/>
                </a:solidFill>
                <a:latin typeface="Times New Roman" panose="02020603050405020304" pitchFamily="18" charset="0"/>
                <a:cs typeface="Times New Roman" panose="02020603050405020304" pitchFamily="18" charset="0"/>
              </a:rPr>
              <a:t> </a:t>
            </a:r>
            <a:r>
              <a:rPr sz="2400" spc="139" dirty="0">
                <a:solidFill>
                  <a:srgbClr val="191919"/>
                </a:solidFill>
                <a:latin typeface="Times New Roman" panose="02020603050405020304" pitchFamily="18" charset="0"/>
                <a:cs typeface="Times New Roman" panose="02020603050405020304" pitchFamily="18" charset="0"/>
              </a:rPr>
              <a:t>blocks.</a:t>
            </a:r>
            <a:endParaRPr sz="2400" dirty="0">
              <a:latin typeface="Times New Roman" panose="02020603050405020304" pitchFamily="18" charset="0"/>
              <a:cs typeface="Times New Roman" panose="02020603050405020304" pitchFamily="18" charset="0"/>
            </a:endParaRPr>
          </a:p>
          <a:p>
            <a:pPr marL="265820" marR="3458" indent="-257175">
              <a:spcAft>
                <a:spcPts val="600"/>
              </a:spcAft>
              <a:buFont typeface="Wingdings" panose="05000000000000000000" pitchFamily="2" charset="2"/>
              <a:buChar char="§"/>
            </a:pPr>
            <a:r>
              <a:rPr sz="2400" spc="133" dirty="0">
                <a:solidFill>
                  <a:srgbClr val="191919"/>
                </a:solidFill>
                <a:latin typeface="Times New Roman" panose="02020603050405020304" pitchFamily="18" charset="0"/>
                <a:cs typeface="Times New Roman" panose="02020603050405020304" pitchFamily="18" charset="0"/>
              </a:rPr>
              <a:t>Recursively </a:t>
            </a:r>
            <a:r>
              <a:rPr sz="2400" spc="119" dirty="0">
                <a:solidFill>
                  <a:srgbClr val="191919"/>
                </a:solidFill>
                <a:latin typeface="Times New Roman" panose="02020603050405020304" pitchFamily="18" charset="0"/>
                <a:cs typeface="Times New Roman" panose="02020603050405020304" pitchFamily="18" charset="0"/>
              </a:rPr>
              <a:t>invoke </a:t>
            </a:r>
            <a:r>
              <a:rPr sz="2400" spc="139" dirty="0">
                <a:solidFill>
                  <a:srgbClr val="191919"/>
                </a:solidFill>
                <a:latin typeface="Times New Roman" panose="02020603050405020304" pitchFamily="18" charset="0"/>
                <a:cs typeface="Times New Roman" panose="02020603050405020304" pitchFamily="18" charset="0"/>
              </a:rPr>
              <a:t>the </a:t>
            </a:r>
            <a:r>
              <a:rPr sz="2400" spc="133" dirty="0">
                <a:solidFill>
                  <a:srgbClr val="191919"/>
                </a:solidFill>
                <a:latin typeface="Times New Roman" panose="02020603050405020304" pitchFamily="18" charset="0"/>
                <a:cs typeface="Times New Roman" panose="02020603050405020304" pitchFamily="18" charset="0"/>
              </a:rPr>
              <a:t>algorithm </a:t>
            </a:r>
            <a:r>
              <a:rPr sz="2400" spc="126" dirty="0">
                <a:solidFill>
                  <a:srgbClr val="191919"/>
                </a:solidFill>
                <a:latin typeface="Times New Roman" panose="02020603050405020304" pitchFamily="18" charset="0"/>
                <a:cs typeface="Times New Roman" panose="02020603050405020304" pitchFamily="18" charset="0"/>
              </a:rPr>
              <a:t>on </a:t>
            </a:r>
            <a:r>
              <a:rPr sz="2400" spc="113" dirty="0">
                <a:solidFill>
                  <a:srgbClr val="191919"/>
                </a:solidFill>
                <a:latin typeface="Times New Roman" panose="02020603050405020304" pitchFamily="18" charset="0"/>
                <a:cs typeface="Times New Roman" panose="02020603050405020304" pitchFamily="18" charset="0"/>
              </a:rPr>
              <a:t>this </a:t>
            </a:r>
            <a:r>
              <a:rPr sz="2400" spc="95" dirty="0">
                <a:solidFill>
                  <a:srgbClr val="191919"/>
                </a:solidFill>
                <a:latin typeface="Times New Roman" panose="02020603050405020304" pitchFamily="18" charset="0"/>
                <a:cs typeface="Times New Roman" panose="02020603050405020304" pitchFamily="18" charset="0"/>
              </a:rPr>
              <a:t>list </a:t>
            </a:r>
            <a:r>
              <a:rPr sz="2400" spc="109" dirty="0">
                <a:solidFill>
                  <a:srgbClr val="191919"/>
                </a:solidFill>
                <a:latin typeface="Times New Roman" panose="02020603050405020304" pitchFamily="18" charset="0"/>
                <a:cs typeface="Times New Roman" panose="02020603050405020304" pitchFamily="18" charset="0"/>
              </a:rPr>
              <a:t>of </a:t>
            </a:r>
            <a:r>
              <a:rPr sz="2400" i="1" spc="17" dirty="0">
                <a:solidFill>
                  <a:srgbClr val="191919"/>
                </a:solidFill>
                <a:latin typeface="Times New Roman" panose="02020603050405020304" pitchFamily="18" charset="0"/>
                <a:cs typeface="Times New Roman" panose="02020603050405020304" pitchFamily="18" charset="0"/>
              </a:rPr>
              <a:t>n </a:t>
            </a:r>
            <a:r>
              <a:rPr sz="2400" spc="-252" dirty="0">
                <a:solidFill>
                  <a:srgbClr val="191919"/>
                </a:solidFill>
                <a:latin typeface="Times New Roman" panose="02020603050405020304" pitchFamily="18" charset="0"/>
                <a:cs typeface="Times New Roman" panose="02020603050405020304" pitchFamily="18" charset="0"/>
              </a:rPr>
              <a:t>/ </a:t>
            </a:r>
            <a:r>
              <a:rPr sz="2400" spc="133" dirty="0">
                <a:solidFill>
                  <a:srgbClr val="191919"/>
                </a:solidFill>
                <a:latin typeface="Times New Roman" panose="02020603050405020304" pitchFamily="18" charset="0"/>
                <a:cs typeface="Times New Roman" panose="02020603050405020304" pitchFamily="18" charset="0"/>
              </a:rPr>
              <a:t>5  blocks </a:t>
            </a:r>
            <a:r>
              <a:rPr sz="2400" spc="106" dirty="0">
                <a:solidFill>
                  <a:srgbClr val="191919"/>
                </a:solidFill>
                <a:latin typeface="Times New Roman" panose="02020603050405020304" pitchFamily="18" charset="0"/>
                <a:cs typeface="Times New Roman" panose="02020603050405020304" pitchFamily="18" charset="0"/>
              </a:rPr>
              <a:t>to </a:t>
            </a:r>
            <a:r>
              <a:rPr sz="2400" spc="167" dirty="0">
                <a:solidFill>
                  <a:srgbClr val="191919"/>
                </a:solidFill>
                <a:latin typeface="Times New Roman" panose="02020603050405020304" pitchFamily="18" charset="0"/>
                <a:cs typeface="Times New Roman" panose="02020603050405020304" pitchFamily="18" charset="0"/>
              </a:rPr>
              <a:t>get </a:t>
            </a:r>
            <a:r>
              <a:rPr sz="2400" spc="173" dirty="0">
                <a:solidFill>
                  <a:srgbClr val="191919"/>
                </a:solidFill>
                <a:latin typeface="Times New Roman" panose="02020603050405020304" pitchFamily="18" charset="0"/>
                <a:cs typeface="Times New Roman" panose="02020603050405020304" pitchFamily="18" charset="0"/>
              </a:rPr>
              <a:t>a</a:t>
            </a:r>
            <a:r>
              <a:rPr sz="2400" spc="225" dirty="0">
                <a:solidFill>
                  <a:srgbClr val="191919"/>
                </a:solidFill>
                <a:latin typeface="Times New Roman" panose="02020603050405020304" pitchFamily="18" charset="0"/>
                <a:cs typeface="Times New Roman" panose="02020603050405020304" pitchFamily="18" charset="0"/>
              </a:rPr>
              <a:t> </a:t>
            </a:r>
            <a:r>
              <a:rPr sz="2400" spc="116" dirty="0">
                <a:solidFill>
                  <a:srgbClr val="191919"/>
                </a:solidFill>
                <a:latin typeface="Times New Roman" panose="02020603050405020304" pitchFamily="18" charset="0"/>
                <a:cs typeface="Times New Roman" panose="02020603050405020304" pitchFamily="18" charset="0"/>
              </a:rPr>
              <a:t>pivot.</a:t>
            </a:r>
            <a:endParaRPr sz="2400" dirty="0">
              <a:latin typeface="Times New Roman" panose="02020603050405020304" pitchFamily="18" charset="0"/>
              <a:cs typeface="Times New Roman" panose="02020603050405020304" pitchFamily="18" charset="0"/>
            </a:endParaRPr>
          </a:p>
          <a:p>
            <a:pPr marL="265820" indent="-257175">
              <a:spcAft>
                <a:spcPts val="600"/>
              </a:spcAft>
              <a:buFont typeface="Wingdings" panose="05000000000000000000" pitchFamily="2" charset="2"/>
              <a:buChar char="§"/>
            </a:pPr>
            <a:r>
              <a:rPr sz="2400" spc="106" dirty="0">
                <a:solidFill>
                  <a:srgbClr val="191919"/>
                </a:solidFill>
                <a:latin typeface="Times New Roman" panose="02020603050405020304" pitchFamily="18" charset="0"/>
                <a:cs typeface="Times New Roman" panose="02020603050405020304" pitchFamily="18" charset="0"/>
              </a:rPr>
              <a:t>Partition </a:t>
            </a:r>
            <a:r>
              <a:rPr sz="2400" spc="146" dirty="0">
                <a:solidFill>
                  <a:srgbClr val="191919"/>
                </a:solidFill>
                <a:latin typeface="Times New Roman" panose="02020603050405020304" pitchFamily="18" charset="0"/>
                <a:cs typeface="Times New Roman" panose="02020603050405020304" pitchFamily="18" charset="0"/>
              </a:rPr>
              <a:t>using </a:t>
            </a:r>
            <a:r>
              <a:rPr sz="2400" spc="129" dirty="0">
                <a:solidFill>
                  <a:srgbClr val="191919"/>
                </a:solidFill>
                <a:latin typeface="Times New Roman" panose="02020603050405020304" pitchFamily="18" charset="0"/>
                <a:cs typeface="Times New Roman" panose="02020603050405020304" pitchFamily="18" charset="0"/>
              </a:rPr>
              <a:t>that </a:t>
            </a:r>
            <a:r>
              <a:rPr sz="2400" spc="102" dirty="0">
                <a:solidFill>
                  <a:srgbClr val="191919"/>
                </a:solidFill>
                <a:latin typeface="Times New Roman" panose="02020603050405020304" pitchFamily="18" charset="0"/>
                <a:cs typeface="Times New Roman" panose="02020603050405020304" pitchFamily="18" charset="0"/>
              </a:rPr>
              <a:t>pivot in </a:t>
            </a:r>
            <a:r>
              <a:rPr sz="2400" spc="129" dirty="0">
                <a:solidFill>
                  <a:srgbClr val="191919"/>
                </a:solidFill>
                <a:latin typeface="Times New Roman" panose="02020603050405020304" pitchFamily="18" charset="0"/>
                <a:cs typeface="Times New Roman" panose="02020603050405020304" pitchFamily="18" charset="0"/>
              </a:rPr>
              <a:t>time</a:t>
            </a:r>
            <a:r>
              <a:rPr sz="2400" spc="371" dirty="0">
                <a:solidFill>
                  <a:srgbClr val="191919"/>
                </a:solidFill>
                <a:latin typeface="Times New Roman" panose="02020603050405020304" pitchFamily="18" charset="0"/>
                <a:cs typeface="Times New Roman" panose="02020603050405020304" pitchFamily="18" charset="0"/>
              </a:rPr>
              <a:t> </a:t>
            </a:r>
            <a:r>
              <a:rPr sz="2400" spc="102" dirty="0">
                <a:solidFill>
                  <a:srgbClr val="191919"/>
                </a:solidFill>
                <a:latin typeface="Times New Roman" panose="02020603050405020304" pitchFamily="18" charset="0"/>
                <a:cs typeface="Times New Roman" panose="02020603050405020304" pitchFamily="18" charset="0"/>
              </a:rPr>
              <a:t>Θ(</a:t>
            </a:r>
            <a:r>
              <a:rPr sz="2400" i="1" spc="102" dirty="0">
                <a:solidFill>
                  <a:srgbClr val="191919"/>
                </a:solidFill>
                <a:latin typeface="Times New Roman" panose="02020603050405020304" pitchFamily="18" charset="0"/>
                <a:cs typeface="Times New Roman" panose="02020603050405020304" pitchFamily="18" charset="0"/>
              </a:rPr>
              <a:t>n</a:t>
            </a:r>
            <a:r>
              <a:rPr sz="2400" spc="102" dirty="0">
                <a:solidFill>
                  <a:srgbClr val="191919"/>
                </a:solidFill>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265820" marR="55760" indent="-257175">
              <a:spcAft>
                <a:spcPts val="600"/>
              </a:spcAft>
              <a:buFont typeface="Wingdings" panose="05000000000000000000" pitchFamily="2" charset="2"/>
              <a:buChar char="§"/>
            </a:pPr>
            <a:r>
              <a:rPr sz="2400" spc="201" dirty="0">
                <a:solidFill>
                  <a:srgbClr val="191919"/>
                </a:solidFill>
                <a:latin typeface="Times New Roman" panose="02020603050405020304" pitchFamily="18" charset="0"/>
                <a:cs typeface="Times New Roman" panose="02020603050405020304" pitchFamily="18" charset="0"/>
              </a:rPr>
              <a:t>Make </a:t>
            </a:r>
            <a:r>
              <a:rPr sz="2400" spc="143" dirty="0">
                <a:solidFill>
                  <a:srgbClr val="191919"/>
                </a:solidFill>
                <a:latin typeface="Times New Roman" panose="02020603050405020304" pitchFamily="18" charset="0"/>
                <a:cs typeface="Times New Roman" panose="02020603050405020304" pitchFamily="18" charset="0"/>
              </a:rPr>
              <a:t>up </a:t>
            </a:r>
            <a:r>
              <a:rPr sz="2400" spc="106" dirty="0">
                <a:solidFill>
                  <a:srgbClr val="191919"/>
                </a:solidFill>
                <a:latin typeface="Times New Roman" panose="02020603050405020304" pitchFamily="18" charset="0"/>
                <a:cs typeface="Times New Roman" panose="02020603050405020304" pitchFamily="18" charset="0"/>
              </a:rPr>
              <a:t>to </a:t>
            </a:r>
            <a:r>
              <a:rPr sz="2400" spc="139" dirty="0">
                <a:solidFill>
                  <a:srgbClr val="191919"/>
                </a:solidFill>
                <a:latin typeface="Times New Roman" panose="02020603050405020304" pitchFamily="18" charset="0"/>
                <a:cs typeface="Times New Roman" panose="02020603050405020304" pitchFamily="18" charset="0"/>
              </a:rPr>
              <a:t>one </a:t>
            </a:r>
            <a:r>
              <a:rPr sz="2400" spc="129" dirty="0">
                <a:solidFill>
                  <a:srgbClr val="191919"/>
                </a:solidFill>
                <a:latin typeface="Times New Roman" panose="02020603050405020304" pitchFamily="18" charset="0"/>
                <a:cs typeface="Times New Roman" panose="02020603050405020304" pitchFamily="18" charset="0"/>
              </a:rPr>
              <a:t>recursive call </a:t>
            </a:r>
            <a:r>
              <a:rPr sz="2400" spc="126" dirty="0">
                <a:solidFill>
                  <a:srgbClr val="191919"/>
                </a:solidFill>
                <a:latin typeface="Times New Roman" panose="02020603050405020304" pitchFamily="18" charset="0"/>
                <a:cs typeface="Times New Roman" panose="02020603050405020304" pitchFamily="18" charset="0"/>
              </a:rPr>
              <a:t>on </a:t>
            </a:r>
            <a:r>
              <a:rPr sz="2400" spc="156" dirty="0">
                <a:solidFill>
                  <a:srgbClr val="191919"/>
                </a:solidFill>
                <a:latin typeface="Times New Roman" panose="02020603050405020304" pitchFamily="18" charset="0"/>
                <a:cs typeface="Times New Roman" panose="02020603050405020304" pitchFamily="18" charset="0"/>
              </a:rPr>
              <a:t>an </a:t>
            </a:r>
            <a:r>
              <a:rPr sz="2400" spc="119" dirty="0">
                <a:solidFill>
                  <a:srgbClr val="191919"/>
                </a:solidFill>
                <a:latin typeface="Times New Roman" panose="02020603050405020304" pitchFamily="18" charset="0"/>
                <a:cs typeface="Times New Roman" panose="02020603050405020304" pitchFamily="18" charset="0"/>
              </a:rPr>
              <a:t>input </a:t>
            </a:r>
            <a:r>
              <a:rPr sz="2400" spc="109" dirty="0">
                <a:solidFill>
                  <a:srgbClr val="191919"/>
                </a:solidFill>
                <a:latin typeface="Times New Roman" panose="02020603050405020304" pitchFamily="18" charset="0"/>
                <a:cs typeface="Times New Roman" panose="02020603050405020304" pitchFamily="18" charset="0"/>
              </a:rPr>
              <a:t>of </a:t>
            </a:r>
            <a:r>
              <a:rPr sz="2400" spc="122" dirty="0">
                <a:solidFill>
                  <a:srgbClr val="191919"/>
                </a:solidFill>
                <a:latin typeface="Times New Roman" panose="02020603050405020304" pitchFamily="18" charset="0"/>
                <a:cs typeface="Times New Roman" panose="02020603050405020304" pitchFamily="18" charset="0"/>
              </a:rPr>
              <a:t>size </a:t>
            </a:r>
            <a:r>
              <a:rPr sz="2400" spc="137" dirty="0">
                <a:solidFill>
                  <a:srgbClr val="191919"/>
                </a:solidFill>
                <a:latin typeface="Times New Roman" panose="02020603050405020304" pitchFamily="18" charset="0"/>
                <a:cs typeface="Times New Roman" panose="02020603050405020304" pitchFamily="18" charset="0"/>
              </a:rPr>
              <a:t>at  most </a:t>
            </a:r>
            <a:r>
              <a:rPr sz="2400" spc="75" dirty="0">
                <a:solidFill>
                  <a:srgbClr val="191919"/>
                </a:solidFill>
                <a:latin typeface="Times New Roman" panose="02020603050405020304" pitchFamily="18" charset="0"/>
                <a:cs typeface="Times New Roman" panose="02020603050405020304" pitchFamily="18" charset="0"/>
              </a:rPr>
              <a:t>7</a:t>
            </a:r>
            <a:r>
              <a:rPr sz="2400" i="1" spc="75" dirty="0">
                <a:solidFill>
                  <a:srgbClr val="191919"/>
                </a:solidFill>
                <a:latin typeface="Times New Roman" panose="02020603050405020304" pitchFamily="18" charset="0"/>
                <a:cs typeface="Times New Roman" panose="02020603050405020304" pitchFamily="18" charset="0"/>
              </a:rPr>
              <a:t>n </a:t>
            </a:r>
            <a:r>
              <a:rPr sz="2400" spc="-252" dirty="0">
                <a:solidFill>
                  <a:srgbClr val="191919"/>
                </a:solidFill>
                <a:latin typeface="Times New Roman" panose="02020603050405020304" pitchFamily="18" charset="0"/>
                <a:cs typeface="Times New Roman" panose="02020603050405020304" pitchFamily="18" charset="0"/>
              </a:rPr>
              <a:t>/</a:t>
            </a:r>
            <a:r>
              <a:rPr sz="2400" spc="-167" dirty="0">
                <a:solidFill>
                  <a:srgbClr val="191919"/>
                </a:solidFill>
                <a:latin typeface="Times New Roman" panose="02020603050405020304" pitchFamily="18" charset="0"/>
                <a:cs typeface="Times New Roman" panose="02020603050405020304" pitchFamily="18" charset="0"/>
              </a:rPr>
              <a:t> </a:t>
            </a:r>
            <a:r>
              <a:rPr sz="2400" spc="146" dirty="0">
                <a:solidFill>
                  <a:srgbClr val="191919"/>
                </a:solidFill>
                <a:latin typeface="Times New Roman" panose="02020603050405020304" pitchFamily="18" charset="0"/>
                <a:cs typeface="Times New Roman" panose="02020603050405020304" pitchFamily="18" charset="0"/>
              </a:rPr>
              <a:t>10.</a:t>
            </a:r>
            <a:endParaRPr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D0195B20-A194-4D41-A79F-418F2ED51F1C}"/>
              </a:ext>
            </a:extLst>
          </p:cNvPr>
          <p:cNvSpPr txBox="1"/>
          <p:nvPr/>
        </p:nvSpPr>
        <p:spPr>
          <a:xfrm>
            <a:off x="781988" y="5486233"/>
            <a:ext cx="7320350" cy="759182"/>
          </a:xfrm>
          <a:prstGeom prst="rect">
            <a:avLst/>
          </a:prstGeom>
          <a:noFill/>
        </p:spPr>
        <p:txBody>
          <a:bodyPr wrap="square">
            <a:spAutoFit/>
          </a:bodyPr>
          <a:lstStyle/>
          <a:p>
            <a:pPr marL="73481">
              <a:lnSpc>
                <a:spcPts val="2580"/>
              </a:lnSpc>
              <a:spcBef>
                <a:spcPts val="184"/>
              </a:spcBef>
            </a:pPr>
            <a:r>
              <a:rPr lang="en-US" sz="2400" b="1" spc="92" dirty="0">
                <a:solidFill>
                  <a:srgbClr val="191919"/>
                </a:solidFill>
                <a:latin typeface="Times New Roman" panose="02020603050405020304" pitchFamily="18" charset="0"/>
                <a:cs typeface="Times New Roman" panose="02020603050405020304" pitchFamily="18" charset="0"/>
              </a:rPr>
              <a:t>T(1) </a:t>
            </a:r>
            <a:r>
              <a:rPr lang="en-US" sz="2400" b="1" spc="616" dirty="0">
                <a:solidFill>
                  <a:srgbClr val="191919"/>
                </a:solidFill>
                <a:latin typeface="Times New Roman" panose="02020603050405020304" pitchFamily="18" charset="0"/>
                <a:cs typeface="Times New Roman" panose="02020603050405020304" pitchFamily="18" charset="0"/>
              </a:rPr>
              <a:t>=</a:t>
            </a:r>
            <a:r>
              <a:rPr lang="en-US" sz="2400" b="1" spc="329" dirty="0">
                <a:solidFill>
                  <a:srgbClr val="191919"/>
                </a:solidFill>
                <a:latin typeface="Times New Roman" panose="02020603050405020304" pitchFamily="18" charset="0"/>
                <a:cs typeface="Times New Roman" panose="02020603050405020304" pitchFamily="18" charset="0"/>
              </a:rPr>
              <a:t> </a:t>
            </a:r>
            <a:r>
              <a:rPr lang="el-GR" sz="2400" b="1" spc="143" dirty="0">
                <a:solidFill>
                  <a:srgbClr val="191919"/>
                </a:solidFill>
                <a:latin typeface="Times New Roman" panose="02020603050405020304" pitchFamily="18" charset="0"/>
                <a:cs typeface="Times New Roman" panose="02020603050405020304" pitchFamily="18" charset="0"/>
              </a:rPr>
              <a:t>Θ(1)</a:t>
            </a:r>
            <a:endParaRPr lang="el-GR" sz="2400" b="1" dirty="0">
              <a:latin typeface="Times New Roman" panose="02020603050405020304" pitchFamily="18" charset="0"/>
              <a:cs typeface="Times New Roman" panose="02020603050405020304" pitchFamily="18" charset="0"/>
            </a:endParaRPr>
          </a:p>
          <a:p>
            <a:pPr marL="73481">
              <a:lnSpc>
                <a:spcPts val="2580"/>
              </a:lnSpc>
              <a:tabLst>
                <a:tab pos="1030904" algn="l"/>
              </a:tabLst>
            </a:pPr>
            <a:r>
              <a:rPr lang="en-US" sz="2400" b="1" spc="55" dirty="0">
                <a:solidFill>
                  <a:srgbClr val="191919"/>
                </a:solidFill>
                <a:latin typeface="Times New Roman" panose="02020603050405020304" pitchFamily="18" charset="0"/>
                <a:cs typeface="Times New Roman" panose="02020603050405020304" pitchFamily="18" charset="0"/>
              </a:rPr>
              <a:t>T(</a:t>
            </a:r>
            <a:r>
              <a:rPr lang="en-US" sz="2400" b="1" i="1" spc="55" dirty="0">
                <a:solidFill>
                  <a:srgbClr val="191919"/>
                </a:solidFill>
                <a:latin typeface="Times New Roman" panose="02020603050405020304" pitchFamily="18" charset="0"/>
                <a:cs typeface="Times New Roman" panose="02020603050405020304" pitchFamily="18" charset="0"/>
              </a:rPr>
              <a:t>n</a:t>
            </a:r>
            <a:r>
              <a:rPr lang="en-US" sz="2400" b="1" spc="55" dirty="0">
                <a:solidFill>
                  <a:srgbClr val="191919"/>
                </a:solidFill>
                <a:latin typeface="Times New Roman" panose="02020603050405020304" pitchFamily="18" charset="0"/>
                <a:cs typeface="Times New Roman" panose="02020603050405020304" pitchFamily="18" charset="0"/>
              </a:rPr>
              <a:t>)</a:t>
            </a:r>
            <a:r>
              <a:rPr lang="en-US" sz="2400" b="1" spc="215" dirty="0">
                <a:solidFill>
                  <a:srgbClr val="191919"/>
                </a:solidFill>
                <a:latin typeface="Times New Roman" panose="02020603050405020304" pitchFamily="18" charset="0"/>
                <a:cs typeface="Times New Roman" panose="02020603050405020304" pitchFamily="18" charset="0"/>
              </a:rPr>
              <a:t> </a:t>
            </a:r>
            <a:r>
              <a:rPr lang="en-US" b="1" spc="542" dirty="0">
                <a:solidFill>
                  <a:srgbClr val="191919"/>
                </a:solidFill>
                <a:latin typeface="Times New Roman" panose="02020603050405020304" pitchFamily="18" charset="0"/>
                <a:cs typeface="Times New Roman" panose="02020603050405020304" pitchFamily="18" charset="0"/>
              </a:rPr>
              <a:t>≤ </a:t>
            </a:r>
            <a:r>
              <a:rPr lang="en-US" sz="2400" b="1" spc="71" dirty="0">
                <a:solidFill>
                  <a:srgbClr val="191919"/>
                </a:solidFill>
                <a:latin typeface="Times New Roman" panose="02020603050405020304" pitchFamily="18" charset="0"/>
                <a:cs typeface="Times New Roman" panose="02020603050405020304" pitchFamily="18" charset="0"/>
              </a:rPr>
              <a:t>T(⌊</a:t>
            </a:r>
            <a:r>
              <a:rPr lang="en-US" sz="2400" b="1" i="1" spc="71" dirty="0">
                <a:solidFill>
                  <a:srgbClr val="191919"/>
                </a:solidFill>
                <a:latin typeface="Times New Roman" panose="02020603050405020304" pitchFamily="18" charset="0"/>
                <a:cs typeface="Times New Roman" panose="02020603050405020304" pitchFamily="18" charset="0"/>
              </a:rPr>
              <a:t>n </a:t>
            </a:r>
            <a:r>
              <a:rPr lang="en-US" sz="2400" b="1" spc="-337" dirty="0">
                <a:solidFill>
                  <a:srgbClr val="191919"/>
                </a:solidFill>
                <a:latin typeface="Times New Roman" panose="02020603050405020304" pitchFamily="18" charset="0"/>
                <a:cs typeface="Times New Roman" panose="02020603050405020304" pitchFamily="18" charset="0"/>
              </a:rPr>
              <a:t>/ </a:t>
            </a:r>
            <a:r>
              <a:rPr lang="en-US" sz="2400" b="1" spc="92" dirty="0">
                <a:solidFill>
                  <a:srgbClr val="191919"/>
                </a:solidFill>
                <a:latin typeface="Times New Roman" panose="02020603050405020304" pitchFamily="18" charset="0"/>
                <a:cs typeface="Times New Roman" panose="02020603050405020304" pitchFamily="18" charset="0"/>
              </a:rPr>
              <a:t>5⌋) </a:t>
            </a:r>
            <a:r>
              <a:rPr lang="en-US" sz="2400" b="1" spc="616" dirty="0">
                <a:solidFill>
                  <a:srgbClr val="191919"/>
                </a:solidFill>
                <a:latin typeface="Times New Roman" panose="02020603050405020304" pitchFamily="18" charset="0"/>
                <a:cs typeface="Times New Roman" panose="02020603050405020304" pitchFamily="18" charset="0"/>
              </a:rPr>
              <a:t>+ </a:t>
            </a:r>
            <a:r>
              <a:rPr lang="en-US" sz="2400" b="1" spc="95" dirty="0">
                <a:solidFill>
                  <a:srgbClr val="191919"/>
                </a:solidFill>
                <a:latin typeface="Times New Roman" panose="02020603050405020304" pitchFamily="18" charset="0"/>
                <a:cs typeface="Times New Roman" panose="02020603050405020304" pitchFamily="18" charset="0"/>
              </a:rPr>
              <a:t>T(⌊7</a:t>
            </a:r>
            <a:r>
              <a:rPr lang="en-US" sz="2400" b="1" i="1" spc="95" dirty="0">
                <a:solidFill>
                  <a:srgbClr val="191919"/>
                </a:solidFill>
                <a:latin typeface="Times New Roman" panose="02020603050405020304" pitchFamily="18" charset="0"/>
                <a:cs typeface="Times New Roman" panose="02020603050405020304" pitchFamily="18" charset="0"/>
              </a:rPr>
              <a:t>n </a:t>
            </a:r>
            <a:r>
              <a:rPr lang="en-US" sz="2400" b="1" spc="-337" dirty="0">
                <a:solidFill>
                  <a:srgbClr val="191919"/>
                </a:solidFill>
                <a:latin typeface="Times New Roman" panose="02020603050405020304" pitchFamily="18" charset="0"/>
                <a:cs typeface="Times New Roman" panose="02020603050405020304" pitchFamily="18" charset="0"/>
              </a:rPr>
              <a:t>/ </a:t>
            </a:r>
            <a:r>
              <a:rPr lang="en-US" sz="2400" b="1" spc="113" dirty="0">
                <a:solidFill>
                  <a:srgbClr val="191919"/>
                </a:solidFill>
                <a:latin typeface="Times New Roman" panose="02020603050405020304" pitchFamily="18" charset="0"/>
                <a:cs typeface="Times New Roman" panose="02020603050405020304" pitchFamily="18" charset="0"/>
              </a:rPr>
              <a:t>10⌋) </a:t>
            </a:r>
            <a:r>
              <a:rPr lang="en-US" sz="2400" b="1" spc="616" dirty="0">
                <a:solidFill>
                  <a:srgbClr val="191919"/>
                </a:solidFill>
                <a:latin typeface="Times New Roman" panose="02020603050405020304" pitchFamily="18" charset="0"/>
                <a:cs typeface="Times New Roman" panose="02020603050405020304" pitchFamily="18" charset="0"/>
              </a:rPr>
              <a:t>+</a:t>
            </a:r>
            <a:r>
              <a:rPr lang="en-US" sz="2400" b="1" spc="-68" dirty="0">
                <a:solidFill>
                  <a:srgbClr val="191919"/>
                </a:solidFill>
                <a:latin typeface="Times New Roman" panose="02020603050405020304" pitchFamily="18" charset="0"/>
                <a:cs typeface="Times New Roman" panose="02020603050405020304" pitchFamily="18" charset="0"/>
              </a:rPr>
              <a:t> </a:t>
            </a:r>
            <a:r>
              <a:rPr lang="el-GR" sz="2400" b="1" spc="109" dirty="0">
                <a:solidFill>
                  <a:srgbClr val="191919"/>
                </a:solidFill>
                <a:latin typeface="Times New Roman" panose="02020603050405020304" pitchFamily="18" charset="0"/>
                <a:cs typeface="Times New Roman" panose="02020603050405020304" pitchFamily="18" charset="0"/>
              </a:rPr>
              <a:t>Θ(</a:t>
            </a:r>
            <a:r>
              <a:rPr lang="en-US" sz="2400" b="1" i="1" spc="109" dirty="0">
                <a:solidFill>
                  <a:srgbClr val="191919"/>
                </a:solidFill>
                <a:latin typeface="Times New Roman" panose="02020603050405020304" pitchFamily="18" charset="0"/>
                <a:cs typeface="Times New Roman" panose="02020603050405020304" pitchFamily="18" charset="0"/>
              </a:rPr>
              <a:t>n</a:t>
            </a:r>
            <a:r>
              <a:rPr lang="en-US" sz="2400" b="1" spc="109" dirty="0">
                <a:solidFill>
                  <a:srgbClr val="191919"/>
                </a:solidFill>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
        <p:nvSpPr>
          <p:cNvPr id="3" name="Speech Bubble: Rectangle 2">
            <a:extLst>
              <a:ext uri="{FF2B5EF4-FFF2-40B4-BE49-F238E27FC236}">
                <a16:creationId xmlns:a16="http://schemas.microsoft.com/office/drawing/2014/main" id="{6993163D-241F-49A3-AB01-50A5A3A0CBE6}"/>
              </a:ext>
            </a:extLst>
          </p:cNvPr>
          <p:cNvSpPr/>
          <p:nvPr/>
        </p:nvSpPr>
        <p:spPr>
          <a:xfrm>
            <a:off x="6879210" y="4802226"/>
            <a:ext cx="1729819" cy="1472868"/>
          </a:xfrm>
          <a:prstGeom prst="wedgeRectCallout">
            <a:avLst>
              <a:gd name="adj1" fmla="val -76144"/>
              <a:gd name="adj2" fmla="val 232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i="1" spc="-20" dirty="0">
                <a:solidFill>
                  <a:schemeClr val="bg1"/>
                </a:solidFill>
                <a:latin typeface="Verdana"/>
                <a:cs typeface="Verdana"/>
              </a:rPr>
              <a:t>some </a:t>
            </a:r>
            <a:r>
              <a:rPr lang="en-CA" sz="1350" i="1" spc="20" dirty="0">
                <a:solidFill>
                  <a:schemeClr val="bg1"/>
                </a:solidFill>
                <a:latin typeface="Verdana"/>
                <a:cs typeface="Verdana"/>
              </a:rPr>
              <a:t>errors.  </a:t>
            </a:r>
            <a:r>
              <a:rPr lang="en-CA" sz="1350" i="1" spc="14" dirty="0">
                <a:solidFill>
                  <a:schemeClr val="bg1"/>
                </a:solidFill>
                <a:latin typeface="Verdana"/>
                <a:cs typeface="Verdana"/>
              </a:rPr>
              <a:t>We'll address</a:t>
            </a:r>
            <a:r>
              <a:rPr lang="en-CA" sz="1350" i="1" spc="-194" dirty="0">
                <a:solidFill>
                  <a:schemeClr val="bg1"/>
                </a:solidFill>
                <a:latin typeface="Verdana"/>
                <a:cs typeface="Verdana"/>
              </a:rPr>
              <a:t> </a:t>
            </a:r>
            <a:r>
              <a:rPr lang="en-CA" sz="1350" i="1" spc="-11" dirty="0">
                <a:solidFill>
                  <a:schemeClr val="bg1"/>
                </a:solidFill>
                <a:latin typeface="Verdana"/>
                <a:cs typeface="Verdana"/>
              </a:rPr>
              <a:t>them  </a:t>
            </a:r>
            <a:r>
              <a:rPr lang="en-CA" sz="1350" i="1" spc="48" dirty="0">
                <a:solidFill>
                  <a:schemeClr val="bg1"/>
                </a:solidFill>
                <a:latin typeface="Verdana"/>
                <a:cs typeface="Verdana"/>
              </a:rPr>
              <a:t>in </a:t>
            </a:r>
            <a:r>
              <a:rPr lang="en-CA" sz="1350" i="1" spc="-11" dirty="0">
                <a:solidFill>
                  <a:schemeClr val="bg1"/>
                </a:solidFill>
                <a:latin typeface="Verdana"/>
                <a:cs typeface="Verdana"/>
              </a:rPr>
              <a:t>a</a:t>
            </a:r>
            <a:r>
              <a:rPr lang="en-CA" sz="1350" i="1" spc="-191" dirty="0">
                <a:solidFill>
                  <a:schemeClr val="bg1"/>
                </a:solidFill>
                <a:latin typeface="Verdana"/>
                <a:cs typeface="Verdana"/>
              </a:rPr>
              <a:t> </a:t>
            </a:r>
            <a:r>
              <a:rPr lang="en-CA" sz="1350" i="1" spc="24" dirty="0">
                <a:solidFill>
                  <a:schemeClr val="bg1"/>
                </a:solidFill>
                <a:latin typeface="Verdana"/>
                <a:cs typeface="Verdana"/>
              </a:rPr>
              <a:t>while</a:t>
            </a:r>
            <a:endParaRPr lang="en-US" sz="1350" dirty="0">
              <a:solidFill>
                <a:schemeClr val="bg1"/>
              </a:solidFill>
            </a:endParaRPr>
          </a:p>
        </p:txBody>
      </p:sp>
    </p:spTree>
    <p:extLst>
      <p:ext uri="{BB962C8B-B14F-4D97-AF65-F5344CB8AC3E}">
        <p14:creationId xmlns:p14="http://schemas.microsoft.com/office/powerpoint/2010/main" val="130632368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511" y="254629"/>
            <a:ext cx="8502977" cy="501172"/>
          </a:xfrm>
          <a:prstGeom prst="rect">
            <a:avLst/>
          </a:prstGeom>
        </p:spPr>
        <p:txBody>
          <a:bodyPr vert="horz" wrap="square" lIns="0" tIns="8645" rIns="0" bIns="0" rtlCol="0">
            <a:spAutoFit/>
          </a:bodyPr>
          <a:lstStyle/>
          <a:p>
            <a:pPr marL="8645">
              <a:spcBef>
                <a:spcPts val="68"/>
              </a:spcBef>
            </a:pPr>
            <a:r>
              <a:rPr sz="3200" b="1" spc="296"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a:t>
            </a:r>
            <a:r>
              <a:rPr sz="3200" b="1" spc="259"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Better</a:t>
            </a:r>
            <a:r>
              <a:rPr sz="3200" b="1" spc="215"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3200" b="1" spc="225"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Analysis</a:t>
            </a:r>
          </a:p>
        </p:txBody>
      </p:sp>
      <p:sp>
        <p:nvSpPr>
          <p:cNvPr id="6" name="object 6"/>
          <p:cNvSpPr txBox="1"/>
          <p:nvPr/>
        </p:nvSpPr>
        <p:spPr>
          <a:xfrm>
            <a:off x="320511" y="1247364"/>
            <a:ext cx="8502977" cy="4363272"/>
          </a:xfrm>
          <a:prstGeom prst="rect">
            <a:avLst/>
          </a:prstGeom>
        </p:spPr>
        <p:txBody>
          <a:bodyPr vert="horz" wrap="square" lIns="0" tIns="25934" rIns="0" bIns="0" rtlCol="0">
            <a:spAutoFit/>
          </a:bodyPr>
          <a:lstStyle/>
          <a:p>
            <a:pPr marL="8645" marR="427490">
              <a:lnSpc>
                <a:spcPts val="2213"/>
              </a:lnSpc>
              <a:spcBef>
                <a:spcPts val="204"/>
              </a:spcBef>
            </a:pPr>
            <a:r>
              <a:rPr sz="2600" spc="221" dirty="0">
                <a:solidFill>
                  <a:srgbClr val="191919"/>
                </a:solidFill>
                <a:latin typeface="Times New Roman" panose="02020603050405020304" pitchFamily="18" charset="0"/>
                <a:cs typeface="Times New Roman" panose="02020603050405020304" pitchFamily="18" charset="0"/>
              </a:rPr>
              <a:t>Each </a:t>
            </a:r>
            <a:r>
              <a:rPr sz="2600" spc="126" dirty="0">
                <a:solidFill>
                  <a:srgbClr val="191919"/>
                </a:solidFill>
                <a:latin typeface="Times New Roman" panose="02020603050405020304" pitchFamily="18" charset="0"/>
                <a:cs typeface="Times New Roman" panose="02020603050405020304" pitchFamily="18" charset="0"/>
              </a:rPr>
              <a:t>of </a:t>
            </a:r>
            <a:r>
              <a:rPr sz="2600" spc="164" dirty="0">
                <a:solidFill>
                  <a:srgbClr val="191919"/>
                </a:solidFill>
                <a:latin typeface="Times New Roman" panose="02020603050405020304" pitchFamily="18" charset="0"/>
                <a:cs typeface="Times New Roman" panose="02020603050405020304" pitchFamily="18" charset="0"/>
              </a:rPr>
              <a:t>the </a:t>
            </a:r>
            <a:r>
              <a:rPr sz="2600" spc="58" dirty="0">
                <a:solidFill>
                  <a:srgbClr val="191919"/>
                </a:solidFill>
                <a:latin typeface="Times New Roman" panose="02020603050405020304" pitchFamily="18" charset="0"/>
                <a:cs typeface="Times New Roman" panose="02020603050405020304" pitchFamily="18" charset="0"/>
              </a:rPr>
              <a:t>⌈⌈</a:t>
            </a:r>
            <a:r>
              <a:rPr sz="2600" i="1" spc="58" dirty="0">
                <a:solidFill>
                  <a:srgbClr val="191919"/>
                </a:solidFill>
                <a:latin typeface="Times New Roman" panose="02020603050405020304" pitchFamily="18" charset="0"/>
                <a:cs typeface="Times New Roman" panose="02020603050405020304" pitchFamily="18" charset="0"/>
              </a:rPr>
              <a:t>n </a:t>
            </a:r>
            <a:r>
              <a:rPr sz="2600" spc="-293" dirty="0">
                <a:solidFill>
                  <a:srgbClr val="191919"/>
                </a:solidFill>
                <a:latin typeface="Times New Roman" panose="02020603050405020304" pitchFamily="18" charset="0"/>
                <a:cs typeface="Times New Roman" panose="02020603050405020304" pitchFamily="18" charset="0"/>
              </a:rPr>
              <a:t>/</a:t>
            </a:r>
            <a:r>
              <a:rPr sz="2600" spc="-167" dirty="0">
                <a:solidFill>
                  <a:srgbClr val="191919"/>
                </a:solidFill>
                <a:latin typeface="Times New Roman" panose="02020603050405020304" pitchFamily="18" charset="0"/>
                <a:cs typeface="Times New Roman" panose="02020603050405020304" pitchFamily="18" charset="0"/>
              </a:rPr>
              <a:t> </a:t>
            </a:r>
            <a:r>
              <a:rPr sz="2600" spc="113" dirty="0">
                <a:solidFill>
                  <a:srgbClr val="191919"/>
                </a:solidFill>
                <a:latin typeface="Times New Roman" panose="02020603050405020304" pitchFamily="18" charset="0"/>
                <a:cs typeface="Times New Roman" panose="02020603050405020304" pitchFamily="18" charset="0"/>
              </a:rPr>
              <a:t>5⌉ </a:t>
            </a:r>
            <a:r>
              <a:rPr sz="2600" spc="-293" dirty="0">
                <a:solidFill>
                  <a:srgbClr val="191919"/>
                </a:solidFill>
                <a:latin typeface="Times New Roman" panose="02020603050405020304" pitchFamily="18" charset="0"/>
                <a:cs typeface="Times New Roman" panose="02020603050405020304" pitchFamily="18" charset="0"/>
              </a:rPr>
              <a:t>/  </a:t>
            </a:r>
            <a:r>
              <a:rPr sz="2600" spc="113" dirty="0">
                <a:solidFill>
                  <a:srgbClr val="191919"/>
                </a:solidFill>
                <a:latin typeface="Times New Roman" panose="02020603050405020304" pitchFamily="18" charset="0"/>
                <a:cs typeface="Times New Roman" panose="02020603050405020304" pitchFamily="18" charset="0"/>
              </a:rPr>
              <a:t>2⌉ </a:t>
            </a:r>
            <a:r>
              <a:rPr sz="2600" dirty="0">
                <a:solidFill>
                  <a:srgbClr val="191919"/>
                </a:solidFill>
                <a:latin typeface="Times New Roman" panose="02020603050405020304" pitchFamily="18" charset="0"/>
                <a:cs typeface="Times New Roman" panose="02020603050405020304" pitchFamily="18" charset="0"/>
              </a:rPr>
              <a:t>– </a:t>
            </a:r>
            <a:r>
              <a:rPr sz="2600" spc="156" dirty="0">
                <a:solidFill>
                  <a:srgbClr val="191919"/>
                </a:solidFill>
                <a:latin typeface="Times New Roman" panose="02020603050405020304" pitchFamily="18" charset="0"/>
                <a:cs typeface="Times New Roman" panose="02020603050405020304" pitchFamily="18" charset="0"/>
              </a:rPr>
              <a:t>2 </a:t>
            </a:r>
            <a:r>
              <a:rPr sz="2600" spc="177" dirty="0">
                <a:solidFill>
                  <a:srgbClr val="191919"/>
                </a:solidFill>
                <a:latin typeface="Times New Roman" panose="02020603050405020304" pitchFamily="18" charset="0"/>
                <a:cs typeface="Times New Roman" panose="02020603050405020304" pitchFamily="18" charset="0"/>
              </a:rPr>
              <a:t>“normal” </a:t>
            </a:r>
            <a:r>
              <a:rPr sz="2600" spc="153" dirty="0">
                <a:solidFill>
                  <a:srgbClr val="191919"/>
                </a:solidFill>
                <a:latin typeface="Times New Roman" panose="02020603050405020304" pitchFamily="18" charset="0"/>
                <a:cs typeface="Times New Roman" panose="02020603050405020304" pitchFamily="18" charset="0"/>
              </a:rPr>
              <a:t>blocks  </a:t>
            </a:r>
            <a:r>
              <a:rPr sz="2600" spc="146" dirty="0">
                <a:solidFill>
                  <a:srgbClr val="191919"/>
                </a:solidFill>
                <a:latin typeface="Times New Roman" panose="02020603050405020304" pitchFamily="18" charset="0"/>
                <a:cs typeface="Times New Roman" panose="02020603050405020304" pitchFamily="18" charset="0"/>
              </a:rPr>
              <a:t>contributes </a:t>
            </a:r>
            <a:r>
              <a:rPr sz="2600" spc="160" dirty="0">
                <a:solidFill>
                  <a:srgbClr val="191919"/>
                </a:solidFill>
                <a:latin typeface="Times New Roman" panose="02020603050405020304" pitchFamily="18" charset="0"/>
                <a:cs typeface="Times New Roman" panose="02020603050405020304" pitchFamily="18" charset="0"/>
              </a:rPr>
              <a:t>three </a:t>
            </a:r>
            <a:r>
              <a:rPr sz="2600" spc="167" dirty="0">
                <a:solidFill>
                  <a:srgbClr val="191919"/>
                </a:solidFill>
                <a:latin typeface="Times New Roman" panose="02020603050405020304" pitchFamily="18" charset="0"/>
                <a:cs typeface="Times New Roman" panose="02020603050405020304" pitchFamily="18" charset="0"/>
              </a:rPr>
              <a:t>elements </a:t>
            </a:r>
            <a:r>
              <a:rPr sz="2600" spc="173" dirty="0">
                <a:solidFill>
                  <a:srgbClr val="191919"/>
                </a:solidFill>
                <a:latin typeface="Times New Roman" panose="02020603050405020304" pitchFamily="18" charset="0"/>
                <a:cs typeface="Times New Roman" panose="02020603050405020304" pitchFamily="18" charset="0"/>
              </a:rPr>
              <a:t>greater </a:t>
            </a:r>
            <a:r>
              <a:rPr sz="2600" spc="164" dirty="0">
                <a:solidFill>
                  <a:srgbClr val="191919"/>
                </a:solidFill>
                <a:latin typeface="Times New Roman" panose="02020603050405020304" pitchFamily="18" charset="0"/>
                <a:cs typeface="Times New Roman" panose="02020603050405020304" pitchFamily="18" charset="0"/>
              </a:rPr>
              <a:t>than</a:t>
            </a:r>
            <a:r>
              <a:rPr sz="2600" spc="283" dirty="0">
                <a:solidFill>
                  <a:srgbClr val="191919"/>
                </a:solidFill>
                <a:latin typeface="Times New Roman" panose="02020603050405020304" pitchFamily="18" charset="0"/>
                <a:cs typeface="Times New Roman" panose="02020603050405020304" pitchFamily="18" charset="0"/>
              </a:rPr>
              <a:t> </a:t>
            </a:r>
            <a:r>
              <a:rPr sz="2600" spc="-92" dirty="0">
                <a:solidFill>
                  <a:srgbClr val="191919"/>
                </a:solidFill>
                <a:latin typeface="Times New Roman" panose="02020603050405020304" pitchFamily="18" charset="0"/>
                <a:cs typeface="Times New Roman" panose="02020603050405020304" pitchFamily="18" charset="0"/>
              </a:rPr>
              <a:t>★.</a:t>
            </a:r>
            <a:endParaRPr sz="2600" dirty="0">
              <a:latin typeface="Times New Roman" panose="02020603050405020304" pitchFamily="18" charset="0"/>
              <a:cs typeface="Times New Roman" panose="02020603050405020304" pitchFamily="18" charset="0"/>
            </a:endParaRPr>
          </a:p>
          <a:p>
            <a:pPr marL="8645" marR="544196">
              <a:lnSpc>
                <a:spcPts val="2213"/>
              </a:lnSpc>
              <a:spcBef>
                <a:spcPts val="967"/>
              </a:spcBef>
            </a:pPr>
            <a:r>
              <a:rPr sz="2600" spc="126" dirty="0">
                <a:solidFill>
                  <a:srgbClr val="191919"/>
                </a:solidFill>
                <a:latin typeface="Times New Roman" panose="02020603050405020304" pitchFamily="18" charset="0"/>
                <a:cs typeface="Times New Roman" panose="02020603050405020304" pitchFamily="18" charset="0"/>
              </a:rPr>
              <a:t>If </a:t>
            </a:r>
            <a:r>
              <a:rPr sz="2600" spc="170" dirty="0">
                <a:solidFill>
                  <a:srgbClr val="191919"/>
                </a:solidFill>
                <a:latin typeface="Times New Roman" panose="02020603050405020304" pitchFamily="18" charset="0"/>
                <a:cs typeface="Times New Roman" panose="02020603050405020304" pitchFamily="18" charset="0"/>
              </a:rPr>
              <a:t>we </a:t>
            </a:r>
            <a:r>
              <a:rPr sz="2600" spc="133" dirty="0">
                <a:solidFill>
                  <a:srgbClr val="191919"/>
                </a:solidFill>
                <a:latin typeface="Times New Roman" panose="02020603050405020304" pitchFamily="18" charset="0"/>
                <a:cs typeface="Times New Roman" panose="02020603050405020304" pitchFamily="18" charset="0"/>
              </a:rPr>
              <a:t>let </a:t>
            </a:r>
            <a:r>
              <a:rPr sz="2600" i="1" spc="51" dirty="0">
                <a:solidFill>
                  <a:srgbClr val="191919"/>
                </a:solidFill>
                <a:latin typeface="Times New Roman" panose="02020603050405020304" pitchFamily="18" charset="0"/>
                <a:cs typeface="Times New Roman" panose="02020603050405020304" pitchFamily="18" charset="0"/>
              </a:rPr>
              <a:t>X </a:t>
            </a:r>
            <a:r>
              <a:rPr sz="2600" spc="156" dirty="0">
                <a:solidFill>
                  <a:srgbClr val="191919"/>
                </a:solidFill>
                <a:latin typeface="Times New Roman" panose="02020603050405020304" pitchFamily="18" charset="0"/>
                <a:cs typeface="Times New Roman" panose="02020603050405020304" pitchFamily="18" charset="0"/>
              </a:rPr>
              <a:t>denote </a:t>
            </a:r>
            <a:r>
              <a:rPr sz="2600" spc="160" dirty="0">
                <a:solidFill>
                  <a:srgbClr val="191919"/>
                </a:solidFill>
                <a:latin typeface="Times New Roman" panose="02020603050405020304" pitchFamily="18" charset="0"/>
                <a:cs typeface="Times New Roman" panose="02020603050405020304" pitchFamily="18" charset="0"/>
              </a:rPr>
              <a:t>the </a:t>
            </a:r>
            <a:r>
              <a:rPr sz="2600" spc="170" dirty="0">
                <a:solidFill>
                  <a:srgbClr val="191919"/>
                </a:solidFill>
                <a:latin typeface="Times New Roman" panose="02020603050405020304" pitchFamily="18" charset="0"/>
                <a:cs typeface="Times New Roman" panose="02020603050405020304" pitchFamily="18" charset="0"/>
              </a:rPr>
              <a:t>number </a:t>
            </a:r>
            <a:r>
              <a:rPr sz="2600" spc="126" dirty="0">
                <a:solidFill>
                  <a:srgbClr val="191919"/>
                </a:solidFill>
                <a:latin typeface="Times New Roman" panose="02020603050405020304" pitchFamily="18" charset="0"/>
                <a:cs typeface="Times New Roman" panose="02020603050405020304" pitchFamily="18" charset="0"/>
              </a:rPr>
              <a:t>of </a:t>
            </a:r>
            <a:r>
              <a:rPr sz="2600" spc="167" dirty="0">
                <a:solidFill>
                  <a:srgbClr val="191919"/>
                </a:solidFill>
                <a:latin typeface="Times New Roman" panose="02020603050405020304" pitchFamily="18" charset="0"/>
                <a:cs typeface="Times New Roman" panose="02020603050405020304" pitchFamily="18" charset="0"/>
              </a:rPr>
              <a:t>elements  </a:t>
            </a:r>
            <a:r>
              <a:rPr sz="2600" spc="173" dirty="0">
                <a:solidFill>
                  <a:srgbClr val="191919"/>
                </a:solidFill>
                <a:latin typeface="Times New Roman" panose="02020603050405020304" pitchFamily="18" charset="0"/>
                <a:cs typeface="Times New Roman" panose="02020603050405020304" pitchFamily="18" charset="0"/>
              </a:rPr>
              <a:t>greater </a:t>
            </a:r>
            <a:r>
              <a:rPr sz="2600" spc="164" dirty="0">
                <a:solidFill>
                  <a:srgbClr val="191919"/>
                </a:solidFill>
                <a:latin typeface="Times New Roman" panose="02020603050405020304" pitchFamily="18" charset="0"/>
                <a:cs typeface="Times New Roman" panose="02020603050405020304" pitchFamily="18" charset="0"/>
              </a:rPr>
              <a:t>than </a:t>
            </a:r>
            <a:r>
              <a:rPr sz="2600" spc="-77" dirty="0">
                <a:solidFill>
                  <a:srgbClr val="191919"/>
                </a:solidFill>
                <a:latin typeface="Times New Roman" panose="02020603050405020304" pitchFamily="18" charset="0"/>
                <a:cs typeface="Times New Roman" panose="02020603050405020304" pitchFamily="18" charset="0"/>
              </a:rPr>
              <a:t>★, </a:t>
            </a:r>
            <a:r>
              <a:rPr sz="2600" spc="167" dirty="0">
                <a:solidFill>
                  <a:srgbClr val="191919"/>
                </a:solidFill>
                <a:latin typeface="Times New Roman" panose="02020603050405020304" pitchFamily="18" charset="0"/>
                <a:cs typeface="Times New Roman" panose="02020603050405020304" pitchFamily="18" charset="0"/>
              </a:rPr>
              <a:t>we</a:t>
            </a:r>
            <a:r>
              <a:rPr sz="2600" spc="126" dirty="0">
                <a:solidFill>
                  <a:srgbClr val="191919"/>
                </a:solidFill>
                <a:latin typeface="Times New Roman" panose="02020603050405020304" pitchFamily="18" charset="0"/>
                <a:cs typeface="Times New Roman" panose="02020603050405020304" pitchFamily="18" charset="0"/>
              </a:rPr>
              <a:t> </a:t>
            </a:r>
            <a:r>
              <a:rPr sz="2600" spc="194" dirty="0">
                <a:solidFill>
                  <a:srgbClr val="191919"/>
                </a:solidFill>
                <a:latin typeface="Times New Roman" panose="02020603050405020304" pitchFamily="18" charset="0"/>
                <a:cs typeface="Times New Roman" panose="02020603050405020304" pitchFamily="18" charset="0"/>
              </a:rPr>
              <a:t>get</a:t>
            </a:r>
            <a:endParaRPr sz="2600" dirty="0">
              <a:latin typeface="Times New Roman" panose="02020603050405020304" pitchFamily="18" charset="0"/>
              <a:cs typeface="Times New Roman" panose="02020603050405020304" pitchFamily="18" charset="0"/>
            </a:endParaRPr>
          </a:p>
          <a:p>
            <a:pPr marL="630645">
              <a:spcBef>
                <a:spcPts val="824"/>
              </a:spcBef>
              <a:tabLst>
                <a:tab pos="941861" algn="l"/>
              </a:tabLst>
            </a:pPr>
            <a:r>
              <a:rPr sz="2600" i="1" spc="51" dirty="0">
                <a:solidFill>
                  <a:srgbClr val="191919"/>
                </a:solidFill>
                <a:latin typeface="Times New Roman" panose="02020603050405020304" pitchFamily="18" charset="0"/>
                <a:cs typeface="Times New Roman" panose="02020603050405020304" pitchFamily="18" charset="0"/>
              </a:rPr>
              <a:t>X	</a:t>
            </a:r>
            <a:r>
              <a:rPr sz="2600" spc="542" dirty="0">
                <a:solidFill>
                  <a:srgbClr val="191919"/>
                </a:solidFill>
                <a:latin typeface="Times New Roman" panose="02020603050405020304" pitchFamily="18" charset="0"/>
                <a:cs typeface="Times New Roman" panose="02020603050405020304" pitchFamily="18" charset="0"/>
              </a:rPr>
              <a:t>≥ </a:t>
            </a:r>
            <a:r>
              <a:rPr sz="2600" spc="65" dirty="0">
                <a:solidFill>
                  <a:srgbClr val="191919"/>
                </a:solidFill>
                <a:latin typeface="Times New Roman" panose="02020603050405020304" pitchFamily="18" charset="0"/>
                <a:cs typeface="Times New Roman" panose="02020603050405020304" pitchFamily="18" charset="0"/>
              </a:rPr>
              <a:t>3(⌈⌈</a:t>
            </a:r>
            <a:r>
              <a:rPr sz="2600" i="1" spc="65" dirty="0">
                <a:solidFill>
                  <a:srgbClr val="191919"/>
                </a:solidFill>
                <a:latin typeface="Times New Roman" panose="02020603050405020304" pitchFamily="18" charset="0"/>
                <a:cs typeface="Times New Roman" panose="02020603050405020304" pitchFamily="18" charset="0"/>
              </a:rPr>
              <a:t>n </a:t>
            </a:r>
            <a:r>
              <a:rPr sz="2600" spc="-293" dirty="0">
                <a:solidFill>
                  <a:srgbClr val="191919"/>
                </a:solidFill>
                <a:latin typeface="Times New Roman" panose="02020603050405020304" pitchFamily="18" charset="0"/>
                <a:cs typeface="Times New Roman" panose="02020603050405020304" pitchFamily="18" charset="0"/>
              </a:rPr>
              <a:t>/ </a:t>
            </a:r>
            <a:r>
              <a:rPr sz="2600" spc="113" dirty="0">
                <a:solidFill>
                  <a:srgbClr val="191919"/>
                </a:solidFill>
                <a:latin typeface="Times New Roman" panose="02020603050405020304" pitchFamily="18" charset="0"/>
                <a:cs typeface="Times New Roman" panose="02020603050405020304" pitchFamily="18" charset="0"/>
              </a:rPr>
              <a:t>5⌉ </a:t>
            </a:r>
            <a:r>
              <a:rPr sz="2600" spc="-293" dirty="0">
                <a:solidFill>
                  <a:srgbClr val="191919"/>
                </a:solidFill>
                <a:latin typeface="Times New Roman" panose="02020603050405020304" pitchFamily="18" charset="0"/>
                <a:cs typeface="Times New Roman" panose="02020603050405020304" pitchFamily="18" charset="0"/>
              </a:rPr>
              <a:t>/</a:t>
            </a:r>
            <a:r>
              <a:rPr sz="2600" spc="-167" dirty="0">
                <a:solidFill>
                  <a:srgbClr val="191919"/>
                </a:solidFill>
                <a:latin typeface="Times New Roman" panose="02020603050405020304" pitchFamily="18" charset="0"/>
                <a:cs typeface="Times New Roman" panose="02020603050405020304" pitchFamily="18" charset="0"/>
              </a:rPr>
              <a:t> </a:t>
            </a:r>
            <a:r>
              <a:rPr sz="2600" spc="109" dirty="0">
                <a:solidFill>
                  <a:srgbClr val="191919"/>
                </a:solidFill>
                <a:latin typeface="Times New Roman" panose="02020603050405020304" pitchFamily="18" charset="0"/>
                <a:cs typeface="Times New Roman" panose="02020603050405020304" pitchFamily="18" charset="0"/>
              </a:rPr>
              <a:t>2⌉ </a:t>
            </a:r>
            <a:r>
              <a:rPr sz="2600" dirty="0">
                <a:solidFill>
                  <a:srgbClr val="191919"/>
                </a:solidFill>
                <a:latin typeface="Times New Roman" panose="02020603050405020304" pitchFamily="18" charset="0"/>
                <a:cs typeface="Times New Roman" panose="02020603050405020304" pitchFamily="18" charset="0"/>
              </a:rPr>
              <a:t>–</a:t>
            </a:r>
            <a:r>
              <a:rPr sz="2600" spc="-119" dirty="0">
                <a:solidFill>
                  <a:srgbClr val="191919"/>
                </a:solidFill>
                <a:latin typeface="Times New Roman" panose="02020603050405020304" pitchFamily="18" charset="0"/>
                <a:cs typeface="Times New Roman" panose="02020603050405020304" pitchFamily="18" charset="0"/>
              </a:rPr>
              <a:t> </a:t>
            </a:r>
            <a:r>
              <a:rPr sz="2600" spc="82" dirty="0">
                <a:solidFill>
                  <a:srgbClr val="191919"/>
                </a:solidFill>
                <a:latin typeface="Times New Roman" panose="02020603050405020304" pitchFamily="18" charset="0"/>
                <a:cs typeface="Times New Roman" panose="02020603050405020304" pitchFamily="18" charset="0"/>
              </a:rPr>
              <a:t>2)</a:t>
            </a:r>
            <a:endParaRPr sz="2600" dirty="0">
              <a:latin typeface="Times New Roman" panose="02020603050405020304" pitchFamily="18" charset="0"/>
              <a:cs typeface="Times New Roman" panose="02020603050405020304" pitchFamily="18" charset="0"/>
            </a:endParaRPr>
          </a:p>
          <a:p>
            <a:pPr marL="941861">
              <a:spcBef>
                <a:spcPts val="892"/>
              </a:spcBef>
            </a:pPr>
            <a:r>
              <a:rPr sz="2600" spc="542" dirty="0">
                <a:solidFill>
                  <a:srgbClr val="191919"/>
                </a:solidFill>
                <a:latin typeface="Times New Roman" panose="02020603050405020304" pitchFamily="18" charset="0"/>
                <a:cs typeface="Times New Roman" panose="02020603050405020304" pitchFamily="18" charset="0"/>
              </a:rPr>
              <a:t>≥ </a:t>
            </a:r>
            <a:r>
              <a:rPr sz="2600" spc="62" dirty="0">
                <a:solidFill>
                  <a:srgbClr val="191919"/>
                </a:solidFill>
                <a:latin typeface="Times New Roman" panose="02020603050405020304" pitchFamily="18" charset="0"/>
                <a:cs typeface="Times New Roman" panose="02020603050405020304" pitchFamily="18" charset="0"/>
              </a:rPr>
              <a:t>3(</a:t>
            </a:r>
            <a:r>
              <a:rPr sz="2600" i="1" spc="62" dirty="0">
                <a:solidFill>
                  <a:srgbClr val="191919"/>
                </a:solidFill>
                <a:latin typeface="Times New Roman" panose="02020603050405020304" pitchFamily="18" charset="0"/>
                <a:cs typeface="Times New Roman" panose="02020603050405020304" pitchFamily="18" charset="0"/>
              </a:rPr>
              <a:t>n </a:t>
            </a:r>
            <a:r>
              <a:rPr sz="2600" spc="-293" dirty="0">
                <a:solidFill>
                  <a:srgbClr val="191919"/>
                </a:solidFill>
                <a:latin typeface="Times New Roman" panose="02020603050405020304" pitchFamily="18" charset="0"/>
                <a:cs typeface="Times New Roman" panose="02020603050405020304" pitchFamily="18" charset="0"/>
              </a:rPr>
              <a:t>/ </a:t>
            </a:r>
            <a:r>
              <a:rPr sz="2600" spc="153" dirty="0">
                <a:solidFill>
                  <a:srgbClr val="191919"/>
                </a:solidFill>
                <a:latin typeface="Times New Roman" panose="02020603050405020304" pitchFamily="18" charset="0"/>
                <a:cs typeface="Times New Roman" panose="02020603050405020304" pitchFamily="18" charset="0"/>
              </a:rPr>
              <a:t>10 </a:t>
            </a:r>
            <a:r>
              <a:rPr sz="2600" dirty="0">
                <a:solidFill>
                  <a:srgbClr val="191919"/>
                </a:solidFill>
                <a:latin typeface="Times New Roman" panose="02020603050405020304" pitchFamily="18" charset="0"/>
                <a:cs typeface="Times New Roman" panose="02020603050405020304" pitchFamily="18" charset="0"/>
              </a:rPr>
              <a:t>–</a:t>
            </a:r>
            <a:r>
              <a:rPr sz="2600" spc="-204" dirty="0">
                <a:solidFill>
                  <a:srgbClr val="191919"/>
                </a:solidFill>
                <a:latin typeface="Times New Roman" panose="02020603050405020304" pitchFamily="18" charset="0"/>
                <a:cs typeface="Times New Roman" panose="02020603050405020304" pitchFamily="18" charset="0"/>
              </a:rPr>
              <a:t> </a:t>
            </a:r>
            <a:r>
              <a:rPr sz="2600" spc="82" dirty="0">
                <a:solidFill>
                  <a:srgbClr val="191919"/>
                </a:solidFill>
                <a:latin typeface="Times New Roman" panose="02020603050405020304" pitchFamily="18" charset="0"/>
                <a:cs typeface="Times New Roman" panose="02020603050405020304" pitchFamily="18" charset="0"/>
              </a:rPr>
              <a:t>2)</a:t>
            </a:r>
            <a:endParaRPr sz="2600" dirty="0">
              <a:latin typeface="Times New Roman" panose="02020603050405020304" pitchFamily="18" charset="0"/>
              <a:cs typeface="Times New Roman" panose="02020603050405020304" pitchFamily="18" charset="0"/>
            </a:endParaRPr>
          </a:p>
          <a:p>
            <a:pPr marL="941861">
              <a:spcBef>
                <a:spcPts val="892"/>
              </a:spcBef>
            </a:pPr>
            <a:r>
              <a:rPr sz="2600" spc="542" dirty="0">
                <a:solidFill>
                  <a:srgbClr val="191919"/>
                </a:solidFill>
                <a:latin typeface="Times New Roman" panose="02020603050405020304" pitchFamily="18" charset="0"/>
                <a:cs typeface="Times New Roman" panose="02020603050405020304" pitchFamily="18" charset="0"/>
              </a:rPr>
              <a:t>= </a:t>
            </a:r>
            <a:r>
              <a:rPr sz="2600" spc="85" dirty="0">
                <a:solidFill>
                  <a:srgbClr val="191919"/>
                </a:solidFill>
                <a:latin typeface="Times New Roman" panose="02020603050405020304" pitchFamily="18" charset="0"/>
                <a:cs typeface="Times New Roman" panose="02020603050405020304" pitchFamily="18" charset="0"/>
              </a:rPr>
              <a:t>3</a:t>
            </a:r>
            <a:r>
              <a:rPr sz="2600" i="1" spc="85" dirty="0">
                <a:solidFill>
                  <a:srgbClr val="191919"/>
                </a:solidFill>
                <a:latin typeface="Times New Roman" panose="02020603050405020304" pitchFamily="18" charset="0"/>
                <a:cs typeface="Times New Roman" panose="02020603050405020304" pitchFamily="18" charset="0"/>
              </a:rPr>
              <a:t>n </a:t>
            </a:r>
            <a:r>
              <a:rPr sz="2600" spc="-293" dirty="0">
                <a:solidFill>
                  <a:srgbClr val="191919"/>
                </a:solidFill>
                <a:latin typeface="Times New Roman" panose="02020603050405020304" pitchFamily="18" charset="0"/>
                <a:cs typeface="Times New Roman" panose="02020603050405020304" pitchFamily="18" charset="0"/>
              </a:rPr>
              <a:t>/ </a:t>
            </a:r>
            <a:r>
              <a:rPr sz="2600" spc="150" dirty="0">
                <a:solidFill>
                  <a:srgbClr val="191919"/>
                </a:solidFill>
                <a:latin typeface="Times New Roman" panose="02020603050405020304" pitchFamily="18" charset="0"/>
                <a:cs typeface="Times New Roman" panose="02020603050405020304" pitchFamily="18" charset="0"/>
              </a:rPr>
              <a:t>10 </a:t>
            </a:r>
            <a:r>
              <a:rPr sz="2600" dirty="0">
                <a:solidFill>
                  <a:srgbClr val="191919"/>
                </a:solidFill>
                <a:latin typeface="Times New Roman" panose="02020603050405020304" pitchFamily="18" charset="0"/>
                <a:cs typeface="Times New Roman" panose="02020603050405020304" pitchFamily="18" charset="0"/>
              </a:rPr>
              <a:t>–</a:t>
            </a:r>
            <a:r>
              <a:rPr sz="2600" spc="-215" dirty="0">
                <a:solidFill>
                  <a:srgbClr val="191919"/>
                </a:solidFill>
                <a:latin typeface="Times New Roman" panose="02020603050405020304" pitchFamily="18" charset="0"/>
                <a:cs typeface="Times New Roman" panose="02020603050405020304" pitchFamily="18" charset="0"/>
              </a:rPr>
              <a:t> </a:t>
            </a:r>
            <a:r>
              <a:rPr sz="2600" spc="156" dirty="0">
                <a:solidFill>
                  <a:srgbClr val="191919"/>
                </a:solidFill>
                <a:latin typeface="Times New Roman" panose="02020603050405020304" pitchFamily="18" charset="0"/>
                <a:cs typeface="Times New Roman" panose="02020603050405020304" pitchFamily="18" charset="0"/>
              </a:rPr>
              <a:t>6</a:t>
            </a:r>
            <a:endParaRPr sz="2600" dirty="0">
              <a:latin typeface="Times New Roman" panose="02020603050405020304" pitchFamily="18" charset="0"/>
              <a:cs typeface="Times New Roman" panose="02020603050405020304" pitchFamily="18" charset="0"/>
            </a:endParaRPr>
          </a:p>
          <a:p>
            <a:pPr marL="8645">
              <a:spcBef>
                <a:spcPts val="885"/>
              </a:spcBef>
            </a:pPr>
            <a:r>
              <a:rPr sz="2600" spc="201" dirty="0">
                <a:solidFill>
                  <a:srgbClr val="191919"/>
                </a:solidFill>
                <a:latin typeface="Times New Roman" panose="02020603050405020304" pitchFamily="18" charset="0"/>
                <a:cs typeface="Times New Roman" panose="02020603050405020304" pitchFamily="18" charset="0"/>
              </a:rPr>
              <a:t>Our </a:t>
            </a:r>
            <a:r>
              <a:rPr sz="2600" spc="150" dirty="0">
                <a:solidFill>
                  <a:srgbClr val="191919"/>
                </a:solidFill>
                <a:latin typeface="Times New Roman" panose="02020603050405020304" pitchFamily="18" charset="0"/>
                <a:cs typeface="Times New Roman" panose="02020603050405020304" pitchFamily="18" charset="0"/>
              </a:rPr>
              <a:t>recursive </a:t>
            </a:r>
            <a:r>
              <a:rPr sz="2600" spc="153" dirty="0">
                <a:solidFill>
                  <a:srgbClr val="191919"/>
                </a:solidFill>
                <a:latin typeface="Times New Roman" panose="02020603050405020304" pitchFamily="18" charset="0"/>
                <a:cs typeface="Times New Roman" panose="02020603050405020304" pitchFamily="18" charset="0"/>
              </a:rPr>
              <a:t>call </a:t>
            </a:r>
            <a:r>
              <a:rPr sz="2600" spc="194" dirty="0">
                <a:solidFill>
                  <a:srgbClr val="191919"/>
                </a:solidFill>
                <a:latin typeface="Times New Roman" panose="02020603050405020304" pitchFamily="18" charset="0"/>
                <a:cs typeface="Times New Roman" panose="02020603050405020304" pitchFamily="18" charset="0"/>
              </a:rPr>
              <a:t>can </a:t>
            </a:r>
            <a:r>
              <a:rPr sz="2600" spc="184" dirty="0">
                <a:solidFill>
                  <a:srgbClr val="191919"/>
                </a:solidFill>
                <a:latin typeface="Times New Roman" panose="02020603050405020304" pitchFamily="18" charset="0"/>
                <a:cs typeface="Times New Roman" panose="02020603050405020304" pitchFamily="18" charset="0"/>
              </a:rPr>
              <a:t>be </a:t>
            </a:r>
            <a:r>
              <a:rPr sz="2600" spc="146" dirty="0">
                <a:solidFill>
                  <a:srgbClr val="191919"/>
                </a:solidFill>
                <a:latin typeface="Times New Roman" panose="02020603050405020304" pitchFamily="18" charset="0"/>
                <a:cs typeface="Times New Roman" panose="02020603050405020304" pitchFamily="18" charset="0"/>
              </a:rPr>
              <a:t>on </a:t>
            </a:r>
            <a:r>
              <a:rPr sz="2600" spc="204" dirty="0">
                <a:solidFill>
                  <a:srgbClr val="191919"/>
                </a:solidFill>
                <a:latin typeface="Times New Roman" panose="02020603050405020304" pitchFamily="18" charset="0"/>
                <a:cs typeface="Times New Roman" panose="02020603050405020304" pitchFamily="18" charset="0"/>
              </a:rPr>
              <a:t>a </a:t>
            </a:r>
            <a:r>
              <a:rPr sz="2600" spc="156" dirty="0">
                <a:solidFill>
                  <a:srgbClr val="191919"/>
                </a:solidFill>
                <a:latin typeface="Times New Roman" panose="02020603050405020304" pitchFamily="18" charset="0"/>
                <a:cs typeface="Times New Roman" panose="02020603050405020304" pitchFamily="18" charset="0"/>
              </a:rPr>
              <a:t>subarray </a:t>
            </a:r>
            <a:r>
              <a:rPr sz="2600" spc="129" dirty="0">
                <a:solidFill>
                  <a:srgbClr val="191919"/>
                </a:solidFill>
                <a:latin typeface="Times New Roman" panose="02020603050405020304" pitchFamily="18" charset="0"/>
                <a:cs typeface="Times New Roman" panose="02020603050405020304" pitchFamily="18" charset="0"/>
              </a:rPr>
              <a:t>of</a:t>
            </a:r>
            <a:r>
              <a:rPr sz="2600" spc="204" dirty="0">
                <a:solidFill>
                  <a:srgbClr val="191919"/>
                </a:solidFill>
                <a:latin typeface="Times New Roman" panose="02020603050405020304" pitchFamily="18" charset="0"/>
                <a:cs typeface="Times New Roman" panose="02020603050405020304" pitchFamily="18" charset="0"/>
              </a:rPr>
              <a:t> </a:t>
            </a:r>
            <a:r>
              <a:rPr sz="2600" spc="143" dirty="0">
                <a:solidFill>
                  <a:srgbClr val="191919"/>
                </a:solidFill>
                <a:latin typeface="Times New Roman" panose="02020603050405020304" pitchFamily="18" charset="0"/>
                <a:cs typeface="Times New Roman" panose="02020603050405020304" pitchFamily="18" charset="0"/>
              </a:rPr>
              <a:t>size</a:t>
            </a:r>
            <a:endParaRPr sz="2600" dirty="0">
              <a:latin typeface="Times New Roman" panose="02020603050405020304" pitchFamily="18" charset="0"/>
              <a:cs typeface="Times New Roman" panose="02020603050405020304" pitchFamily="18" charset="0"/>
            </a:endParaRPr>
          </a:p>
          <a:p>
            <a:pPr marL="319861">
              <a:spcBef>
                <a:spcPts val="892"/>
              </a:spcBef>
            </a:pPr>
            <a:r>
              <a:rPr sz="2600" i="1" spc="20" dirty="0">
                <a:solidFill>
                  <a:srgbClr val="191919"/>
                </a:solidFill>
                <a:latin typeface="Times New Roman" panose="02020603050405020304" pitchFamily="18" charset="0"/>
                <a:cs typeface="Times New Roman" panose="02020603050405020304" pitchFamily="18" charset="0"/>
              </a:rPr>
              <a:t>n </a:t>
            </a:r>
            <a:r>
              <a:rPr sz="2600" dirty="0">
                <a:solidFill>
                  <a:srgbClr val="191919"/>
                </a:solidFill>
                <a:latin typeface="Times New Roman" panose="02020603050405020304" pitchFamily="18" charset="0"/>
                <a:cs typeface="Times New Roman" panose="02020603050405020304" pitchFamily="18" charset="0"/>
              </a:rPr>
              <a:t>– </a:t>
            </a:r>
            <a:r>
              <a:rPr sz="2600" i="1" spc="51" dirty="0">
                <a:solidFill>
                  <a:srgbClr val="191919"/>
                </a:solidFill>
                <a:latin typeface="Times New Roman" panose="02020603050405020304" pitchFamily="18" charset="0"/>
                <a:cs typeface="Times New Roman" panose="02020603050405020304" pitchFamily="18" charset="0"/>
              </a:rPr>
              <a:t>X </a:t>
            </a:r>
            <a:r>
              <a:rPr sz="2600" spc="542" dirty="0">
                <a:solidFill>
                  <a:srgbClr val="191919"/>
                </a:solidFill>
                <a:latin typeface="Times New Roman" panose="02020603050405020304" pitchFamily="18" charset="0"/>
                <a:cs typeface="Times New Roman" panose="02020603050405020304" pitchFamily="18" charset="0"/>
              </a:rPr>
              <a:t>≤ </a:t>
            </a:r>
            <a:r>
              <a:rPr sz="2600" i="1" spc="20" dirty="0">
                <a:solidFill>
                  <a:srgbClr val="191919"/>
                </a:solidFill>
                <a:latin typeface="Times New Roman" panose="02020603050405020304" pitchFamily="18" charset="0"/>
                <a:cs typeface="Times New Roman" panose="02020603050405020304" pitchFamily="18" charset="0"/>
              </a:rPr>
              <a:t>n </a:t>
            </a:r>
            <a:r>
              <a:rPr sz="2600" dirty="0">
                <a:solidFill>
                  <a:srgbClr val="191919"/>
                </a:solidFill>
                <a:latin typeface="Times New Roman" panose="02020603050405020304" pitchFamily="18" charset="0"/>
                <a:cs typeface="Times New Roman" panose="02020603050405020304" pitchFamily="18" charset="0"/>
              </a:rPr>
              <a:t>– </a:t>
            </a:r>
            <a:r>
              <a:rPr sz="2600" spc="62" dirty="0">
                <a:solidFill>
                  <a:srgbClr val="191919"/>
                </a:solidFill>
                <a:latin typeface="Times New Roman" panose="02020603050405020304" pitchFamily="18" charset="0"/>
                <a:cs typeface="Times New Roman" panose="02020603050405020304" pitchFamily="18" charset="0"/>
              </a:rPr>
              <a:t>(3</a:t>
            </a:r>
            <a:r>
              <a:rPr sz="2600" i="1" spc="62" dirty="0">
                <a:solidFill>
                  <a:srgbClr val="191919"/>
                </a:solidFill>
                <a:latin typeface="Times New Roman" panose="02020603050405020304" pitchFamily="18" charset="0"/>
                <a:cs typeface="Times New Roman" panose="02020603050405020304" pitchFamily="18" charset="0"/>
              </a:rPr>
              <a:t>n </a:t>
            </a:r>
            <a:r>
              <a:rPr sz="2600" spc="-293" dirty="0">
                <a:solidFill>
                  <a:srgbClr val="191919"/>
                </a:solidFill>
                <a:latin typeface="Times New Roman" panose="02020603050405020304" pitchFamily="18" charset="0"/>
                <a:cs typeface="Times New Roman" panose="02020603050405020304" pitchFamily="18" charset="0"/>
              </a:rPr>
              <a:t>/  </a:t>
            </a:r>
            <a:r>
              <a:rPr sz="2600" spc="153" dirty="0">
                <a:solidFill>
                  <a:srgbClr val="191919"/>
                </a:solidFill>
                <a:latin typeface="Times New Roman" panose="02020603050405020304" pitchFamily="18" charset="0"/>
                <a:cs typeface="Times New Roman" panose="02020603050405020304" pitchFamily="18" charset="0"/>
              </a:rPr>
              <a:t>10 </a:t>
            </a:r>
            <a:r>
              <a:rPr sz="2600" dirty="0">
                <a:solidFill>
                  <a:srgbClr val="191919"/>
                </a:solidFill>
                <a:latin typeface="Times New Roman" panose="02020603050405020304" pitchFamily="18" charset="0"/>
                <a:cs typeface="Times New Roman" panose="02020603050405020304" pitchFamily="18" charset="0"/>
              </a:rPr>
              <a:t>–</a:t>
            </a:r>
            <a:r>
              <a:rPr sz="2600" spc="-113" dirty="0">
                <a:solidFill>
                  <a:srgbClr val="191919"/>
                </a:solidFill>
                <a:latin typeface="Times New Roman" panose="02020603050405020304" pitchFamily="18" charset="0"/>
                <a:cs typeface="Times New Roman" panose="02020603050405020304" pitchFamily="18" charset="0"/>
              </a:rPr>
              <a:t> </a:t>
            </a:r>
            <a:r>
              <a:rPr sz="2600" spc="82" dirty="0">
                <a:solidFill>
                  <a:srgbClr val="191919"/>
                </a:solidFill>
                <a:latin typeface="Times New Roman" panose="02020603050405020304" pitchFamily="18" charset="0"/>
                <a:cs typeface="Times New Roman" panose="02020603050405020304" pitchFamily="18" charset="0"/>
              </a:rPr>
              <a:t>6)</a:t>
            </a:r>
            <a:endParaRPr sz="2600" dirty="0">
              <a:latin typeface="Times New Roman" panose="02020603050405020304" pitchFamily="18" charset="0"/>
              <a:cs typeface="Times New Roman" panose="02020603050405020304" pitchFamily="18" charset="0"/>
            </a:endParaRPr>
          </a:p>
          <a:p>
            <a:pPr marL="1018800">
              <a:spcBef>
                <a:spcPts val="885"/>
              </a:spcBef>
            </a:pPr>
            <a:r>
              <a:rPr sz="2600" spc="542" dirty="0">
                <a:solidFill>
                  <a:srgbClr val="191919"/>
                </a:solidFill>
                <a:latin typeface="Times New Roman" panose="02020603050405020304" pitchFamily="18" charset="0"/>
                <a:cs typeface="Times New Roman" panose="02020603050405020304" pitchFamily="18" charset="0"/>
              </a:rPr>
              <a:t>≤ </a:t>
            </a:r>
            <a:r>
              <a:rPr sz="2600" spc="82" dirty="0">
                <a:solidFill>
                  <a:srgbClr val="191919"/>
                </a:solidFill>
                <a:latin typeface="Times New Roman" panose="02020603050405020304" pitchFamily="18" charset="0"/>
                <a:cs typeface="Times New Roman" panose="02020603050405020304" pitchFamily="18" charset="0"/>
              </a:rPr>
              <a:t>7</a:t>
            </a:r>
            <a:r>
              <a:rPr sz="2600" i="1" spc="82" dirty="0">
                <a:solidFill>
                  <a:srgbClr val="191919"/>
                </a:solidFill>
                <a:latin typeface="Times New Roman" panose="02020603050405020304" pitchFamily="18" charset="0"/>
                <a:cs typeface="Times New Roman" panose="02020603050405020304" pitchFamily="18" charset="0"/>
              </a:rPr>
              <a:t>n </a:t>
            </a:r>
            <a:r>
              <a:rPr sz="2600" spc="-293" dirty="0">
                <a:solidFill>
                  <a:srgbClr val="191919"/>
                </a:solidFill>
                <a:latin typeface="Times New Roman" panose="02020603050405020304" pitchFamily="18" charset="0"/>
                <a:cs typeface="Times New Roman" panose="02020603050405020304" pitchFamily="18" charset="0"/>
              </a:rPr>
              <a:t>/ </a:t>
            </a:r>
            <a:r>
              <a:rPr sz="2600" spc="150" dirty="0">
                <a:solidFill>
                  <a:srgbClr val="191919"/>
                </a:solidFill>
                <a:latin typeface="Times New Roman" panose="02020603050405020304" pitchFamily="18" charset="0"/>
                <a:cs typeface="Times New Roman" panose="02020603050405020304" pitchFamily="18" charset="0"/>
              </a:rPr>
              <a:t>10 </a:t>
            </a:r>
            <a:r>
              <a:rPr sz="2600" spc="542" dirty="0">
                <a:solidFill>
                  <a:srgbClr val="191919"/>
                </a:solidFill>
                <a:latin typeface="Times New Roman" panose="02020603050405020304" pitchFamily="18" charset="0"/>
                <a:cs typeface="Times New Roman" panose="02020603050405020304" pitchFamily="18" charset="0"/>
              </a:rPr>
              <a:t>+</a:t>
            </a:r>
            <a:r>
              <a:rPr sz="2600" spc="-215" dirty="0">
                <a:solidFill>
                  <a:srgbClr val="191919"/>
                </a:solidFill>
                <a:latin typeface="Times New Roman" panose="02020603050405020304" pitchFamily="18" charset="0"/>
                <a:cs typeface="Times New Roman" panose="02020603050405020304" pitchFamily="18" charset="0"/>
              </a:rPr>
              <a:t> </a:t>
            </a:r>
            <a:r>
              <a:rPr sz="2600" spc="156" dirty="0">
                <a:solidFill>
                  <a:srgbClr val="191919"/>
                </a:solidFill>
                <a:latin typeface="Times New Roman" panose="02020603050405020304" pitchFamily="18" charset="0"/>
                <a:cs typeface="Times New Roman" panose="02020603050405020304" pitchFamily="18" charset="0"/>
              </a:rPr>
              <a:t>6</a:t>
            </a:r>
            <a:endParaRPr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017688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5352" y="330044"/>
            <a:ext cx="8333295" cy="469625"/>
          </a:xfrm>
          <a:prstGeom prst="rect">
            <a:avLst/>
          </a:prstGeom>
        </p:spPr>
        <p:txBody>
          <a:bodyPr vert="horz" wrap="square" lIns="0" tIns="8645" rIns="0" bIns="0" rtlCol="0">
            <a:spAutoFit/>
          </a:bodyPr>
          <a:lstStyle/>
          <a:p>
            <a:pPr marL="8645">
              <a:spcBef>
                <a:spcPts val="68"/>
              </a:spcBef>
            </a:pPr>
            <a:r>
              <a:rPr b="1" spc="269"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a:t>
            </a:r>
            <a:r>
              <a:rPr b="1" spc="290"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Real </a:t>
            </a:r>
            <a:r>
              <a:rPr b="1" spc="293"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Recurrence</a:t>
            </a:r>
            <a:r>
              <a:rPr b="1" spc="262"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b="1" spc="242"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Relation</a:t>
            </a:r>
          </a:p>
        </p:txBody>
      </p:sp>
      <p:sp>
        <p:nvSpPr>
          <p:cNvPr id="4" name="object 4"/>
          <p:cNvSpPr txBox="1"/>
          <p:nvPr/>
        </p:nvSpPr>
        <p:spPr>
          <a:xfrm>
            <a:off x="514811" y="1128800"/>
            <a:ext cx="8333295" cy="668697"/>
          </a:xfrm>
          <a:prstGeom prst="rect">
            <a:avLst/>
          </a:prstGeom>
        </p:spPr>
        <p:txBody>
          <a:bodyPr vert="horz" wrap="square" lIns="0" tIns="27230" rIns="0" bIns="0" rtlCol="0">
            <a:spAutoFit/>
          </a:bodyPr>
          <a:lstStyle/>
          <a:p>
            <a:pPr marL="8645" marR="3458">
              <a:lnSpc>
                <a:spcPts val="2538"/>
              </a:lnSpc>
              <a:spcBef>
                <a:spcPts val="215"/>
              </a:spcBef>
            </a:pPr>
            <a:r>
              <a:rPr sz="2800" spc="194" dirty="0">
                <a:solidFill>
                  <a:srgbClr val="191919"/>
                </a:solidFill>
                <a:latin typeface="Times New Roman" panose="02020603050405020304" pitchFamily="18" charset="0"/>
                <a:cs typeface="Times New Roman" panose="02020603050405020304" pitchFamily="18" charset="0"/>
              </a:rPr>
              <a:t>The </a:t>
            </a:r>
            <a:r>
              <a:rPr sz="2800" spc="181" dirty="0">
                <a:solidFill>
                  <a:srgbClr val="191919"/>
                </a:solidFill>
                <a:latin typeface="Times New Roman" panose="02020603050405020304" pitchFamily="18" charset="0"/>
                <a:cs typeface="Times New Roman" panose="02020603050405020304" pitchFamily="18" charset="0"/>
              </a:rPr>
              <a:t>most </a:t>
            </a:r>
            <a:r>
              <a:rPr sz="2800" spc="211" dirty="0">
                <a:solidFill>
                  <a:srgbClr val="191919"/>
                </a:solidFill>
                <a:latin typeface="Times New Roman" panose="02020603050405020304" pitchFamily="18" charset="0"/>
                <a:cs typeface="Times New Roman" panose="02020603050405020304" pitchFamily="18" charset="0"/>
              </a:rPr>
              <a:t>accurate </a:t>
            </a:r>
            <a:r>
              <a:rPr sz="2800" spc="201" dirty="0">
                <a:solidFill>
                  <a:srgbClr val="191919"/>
                </a:solidFill>
                <a:latin typeface="Times New Roman" panose="02020603050405020304" pitchFamily="18" charset="0"/>
                <a:cs typeface="Times New Roman" panose="02020603050405020304" pitchFamily="18" charset="0"/>
              </a:rPr>
              <a:t>recurrence </a:t>
            </a:r>
            <a:r>
              <a:rPr sz="2800" spc="153" dirty="0">
                <a:solidFill>
                  <a:srgbClr val="191919"/>
                </a:solidFill>
                <a:latin typeface="Times New Roman" panose="02020603050405020304" pitchFamily="18" charset="0"/>
                <a:cs typeface="Times New Roman" panose="02020603050405020304" pitchFamily="18" charset="0"/>
              </a:rPr>
              <a:t>relation</a:t>
            </a:r>
            <a:r>
              <a:rPr lang="en-US" sz="2800" spc="153" dirty="0">
                <a:solidFill>
                  <a:srgbClr val="191919"/>
                </a:solidFill>
                <a:latin typeface="Times New Roman" panose="02020603050405020304" pitchFamily="18" charset="0"/>
                <a:cs typeface="Times New Roman" panose="02020603050405020304" pitchFamily="18" charset="0"/>
              </a:rPr>
              <a:t> </a:t>
            </a:r>
            <a:r>
              <a:rPr sz="2800" spc="146" dirty="0">
                <a:solidFill>
                  <a:srgbClr val="191919"/>
                </a:solidFill>
                <a:latin typeface="Times New Roman" panose="02020603050405020304" pitchFamily="18" charset="0"/>
                <a:cs typeface="Times New Roman" panose="02020603050405020304" pitchFamily="18" charset="0"/>
              </a:rPr>
              <a:t>for </a:t>
            </a:r>
            <a:r>
              <a:rPr sz="2800" spc="160" dirty="0">
                <a:solidFill>
                  <a:srgbClr val="191919"/>
                </a:solidFill>
                <a:latin typeface="Times New Roman" panose="02020603050405020304" pitchFamily="18" charset="0"/>
                <a:cs typeface="Times New Roman" panose="02020603050405020304" pitchFamily="18" charset="0"/>
              </a:rPr>
              <a:t>our </a:t>
            </a:r>
            <a:r>
              <a:rPr sz="2800" spc="177" dirty="0">
                <a:solidFill>
                  <a:srgbClr val="191919"/>
                </a:solidFill>
                <a:latin typeface="Times New Roman" panose="02020603050405020304" pitchFamily="18" charset="0"/>
                <a:cs typeface="Times New Roman" panose="02020603050405020304" pitchFamily="18" charset="0"/>
              </a:rPr>
              <a:t>algorithm </a:t>
            </a:r>
            <a:r>
              <a:rPr sz="2800" spc="133" dirty="0">
                <a:solidFill>
                  <a:srgbClr val="191919"/>
                </a:solidFill>
                <a:latin typeface="Times New Roman" panose="02020603050405020304" pitchFamily="18" charset="0"/>
                <a:cs typeface="Times New Roman" panose="02020603050405020304" pitchFamily="18" charset="0"/>
              </a:rPr>
              <a:t>is </a:t>
            </a:r>
            <a:r>
              <a:rPr sz="2800" spc="188" dirty="0">
                <a:solidFill>
                  <a:srgbClr val="191919"/>
                </a:solidFill>
                <a:latin typeface="Times New Roman" panose="02020603050405020304" pitchFamily="18" charset="0"/>
                <a:cs typeface="Times New Roman" panose="02020603050405020304" pitchFamily="18" charset="0"/>
              </a:rPr>
              <a:t>the</a:t>
            </a:r>
            <a:r>
              <a:rPr sz="2800" spc="443" dirty="0">
                <a:solidFill>
                  <a:srgbClr val="191919"/>
                </a:solidFill>
                <a:latin typeface="Times New Roman" panose="02020603050405020304" pitchFamily="18" charset="0"/>
                <a:cs typeface="Times New Roman" panose="02020603050405020304" pitchFamily="18" charset="0"/>
              </a:rPr>
              <a:t> </a:t>
            </a:r>
            <a:r>
              <a:rPr sz="2800" spc="156" dirty="0">
                <a:solidFill>
                  <a:srgbClr val="191919"/>
                </a:solidFill>
                <a:latin typeface="Times New Roman" panose="02020603050405020304" pitchFamily="18" charset="0"/>
                <a:cs typeface="Times New Roman" panose="02020603050405020304" pitchFamily="18" charset="0"/>
              </a:rPr>
              <a:t>following:</a:t>
            </a:r>
            <a:endParaRPr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637381" y="2126628"/>
            <a:ext cx="7869236" cy="1663350"/>
          </a:xfrm>
          <a:prstGeom prst="rect">
            <a:avLst/>
          </a:prstGeom>
        </p:spPr>
        <p:txBody>
          <a:bodyPr vert="horz" wrap="square" lIns="0" tIns="8645" rIns="0" bIns="0" rtlCol="0">
            <a:spAutoFit/>
          </a:bodyPr>
          <a:lstStyle/>
          <a:p>
            <a:pPr marL="17290">
              <a:lnSpc>
                <a:spcPct val="150000"/>
              </a:lnSpc>
              <a:spcBef>
                <a:spcPts val="68"/>
              </a:spcBef>
              <a:tabLst>
                <a:tab pos="4996747" algn="l"/>
                <a:tab pos="5249609" algn="l"/>
              </a:tabLst>
            </a:pPr>
            <a:r>
              <a:rPr sz="2000" b="1" spc="44"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sz="2000" b="1" i="1" spc="44"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sz="2000" b="1" spc="44"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sz="2000" b="1" spc="181"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2000" b="1" spc="542"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sz="2000" b="1" spc="188"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2000" b="1" i="1" spc="71"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	</a:t>
            </a:r>
            <a:r>
              <a:rPr sz="2000" b="1" spc="99"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t>
            </a:r>
            <a:r>
              <a:rPr sz="2000" b="1" i="1" spc="20"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a:t>
            </a:r>
            <a:r>
              <a:rPr sz="2000" b="1" spc="542"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sz="2000" b="1" spc="24"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2000" b="1" spc="150"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100</a:t>
            </a:r>
            <a:endParaRPr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7290">
              <a:lnSpc>
                <a:spcPct val="150000"/>
              </a:lnSpc>
              <a:tabLst>
                <a:tab pos="5016629" algn="l"/>
              </a:tabLst>
            </a:pPr>
            <a:r>
              <a:rPr sz="2000" b="1" spc="44"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sz="2000" b="1" i="1" spc="44"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sz="2000" b="1" spc="44"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2000" b="1" spc="542"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2000" b="1" spc="58"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sz="2000" b="1" i="1" spc="58"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a:t>
            </a:r>
            <a:r>
              <a:rPr sz="2000" b="1" spc="-293"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2000" b="1" spc="-167"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2000" b="1" spc="77"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 </a:t>
            </a:r>
            <a:r>
              <a:rPr sz="2000" b="1" spc="542"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2000" b="1" spc="82"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T(⌈7</a:t>
            </a:r>
            <a:r>
              <a:rPr sz="2000" b="1" i="1" spc="82"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a:t>
            </a:r>
            <a:r>
              <a:rPr sz="2000" b="1" spc="-293"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2000" b="1" spc="150"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 </a:t>
            </a:r>
            <a:r>
              <a:rPr sz="2000" b="1" spc="542"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sz="2000" b="1" spc="-238"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2000" b="1" spc="77"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 </a:t>
            </a:r>
            <a:r>
              <a:rPr sz="2000" b="1" spc="542"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sz="2000" b="1" spc="191"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2000" b="1" i="1" spc="44"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cn	</a:t>
            </a:r>
            <a:r>
              <a:rPr sz="2000" b="1" spc="143"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otherwise</a:t>
            </a:r>
            <a:endParaRPr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09487" indent="-220445">
              <a:lnSpc>
                <a:spcPct val="150000"/>
              </a:lnSpc>
              <a:spcBef>
                <a:spcPts val="1947"/>
              </a:spcBef>
              <a:buSzPct val="45312"/>
              <a:buFont typeface="Arial"/>
              <a:buChar char="●"/>
              <a:tabLst>
                <a:tab pos="309055" algn="l"/>
                <a:tab pos="309487" algn="l"/>
              </a:tabLst>
            </a:pPr>
            <a:r>
              <a:rPr sz="2400" spc="177" dirty="0">
                <a:solidFill>
                  <a:srgbClr val="191919"/>
                </a:solidFill>
                <a:latin typeface="Times New Roman" panose="02020603050405020304" pitchFamily="18" charset="0"/>
                <a:cs typeface="Times New Roman" panose="02020603050405020304" pitchFamily="18" charset="0"/>
              </a:rPr>
              <a:t>Let's </a:t>
            </a:r>
            <a:r>
              <a:rPr sz="2400" spc="211" dirty="0">
                <a:solidFill>
                  <a:srgbClr val="191919"/>
                </a:solidFill>
                <a:latin typeface="Times New Roman" panose="02020603050405020304" pitchFamily="18" charset="0"/>
                <a:cs typeface="Times New Roman" panose="02020603050405020304" pitchFamily="18" charset="0"/>
              </a:rPr>
              <a:t>see </a:t>
            </a:r>
            <a:r>
              <a:rPr sz="2400" spc="116" dirty="0">
                <a:solidFill>
                  <a:srgbClr val="191919"/>
                </a:solidFill>
                <a:latin typeface="Times New Roman" panose="02020603050405020304" pitchFamily="18" charset="0"/>
                <a:cs typeface="Times New Roman" panose="02020603050405020304" pitchFamily="18" charset="0"/>
              </a:rPr>
              <a:t>if </a:t>
            </a:r>
            <a:r>
              <a:rPr sz="2400" spc="201" dirty="0">
                <a:solidFill>
                  <a:srgbClr val="191919"/>
                </a:solidFill>
                <a:latin typeface="Times New Roman" panose="02020603050405020304" pitchFamily="18" charset="0"/>
                <a:cs typeface="Times New Roman" panose="02020603050405020304" pitchFamily="18" charset="0"/>
              </a:rPr>
              <a:t>we </a:t>
            </a:r>
            <a:r>
              <a:rPr sz="2400" spc="225" dirty="0">
                <a:solidFill>
                  <a:srgbClr val="191919"/>
                </a:solidFill>
                <a:latin typeface="Times New Roman" panose="02020603050405020304" pitchFamily="18" charset="0"/>
                <a:cs typeface="Times New Roman" panose="02020603050405020304" pitchFamily="18" charset="0"/>
              </a:rPr>
              <a:t>can </a:t>
            </a:r>
            <a:r>
              <a:rPr sz="2400" spc="167" dirty="0">
                <a:solidFill>
                  <a:srgbClr val="191919"/>
                </a:solidFill>
                <a:latin typeface="Times New Roman" panose="02020603050405020304" pitchFamily="18" charset="0"/>
                <a:cs typeface="Times New Roman" panose="02020603050405020304" pitchFamily="18" charset="0"/>
              </a:rPr>
              <a:t>prove </a:t>
            </a:r>
            <a:r>
              <a:rPr sz="2400" spc="150" dirty="0">
                <a:solidFill>
                  <a:srgbClr val="191919"/>
                </a:solidFill>
                <a:latin typeface="Times New Roman" panose="02020603050405020304" pitchFamily="18" charset="0"/>
                <a:cs typeface="Times New Roman" panose="02020603050405020304" pitchFamily="18" charset="0"/>
              </a:rPr>
              <a:t>this </a:t>
            </a:r>
            <a:r>
              <a:rPr sz="2400" spc="133" dirty="0">
                <a:solidFill>
                  <a:srgbClr val="191919"/>
                </a:solidFill>
                <a:latin typeface="Times New Roman" panose="02020603050405020304" pitchFamily="18" charset="0"/>
                <a:cs typeface="Times New Roman" panose="02020603050405020304" pitchFamily="18" charset="0"/>
              </a:rPr>
              <a:t>is</a:t>
            </a:r>
            <a:r>
              <a:rPr sz="2400" spc="432" dirty="0">
                <a:solidFill>
                  <a:srgbClr val="191919"/>
                </a:solidFill>
                <a:latin typeface="Times New Roman" panose="02020603050405020304" pitchFamily="18" charset="0"/>
                <a:cs typeface="Times New Roman" panose="02020603050405020304" pitchFamily="18" charset="0"/>
              </a:rPr>
              <a:t> </a:t>
            </a:r>
            <a:r>
              <a:rPr sz="2400" spc="137" dirty="0">
                <a:solidFill>
                  <a:srgbClr val="191919"/>
                </a:solidFill>
                <a:latin typeface="Times New Roman" panose="02020603050405020304" pitchFamily="18" charset="0"/>
                <a:cs typeface="Times New Roman" panose="02020603050405020304" pitchFamily="18" charset="0"/>
              </a:rPr>
              <a:t>O(</a:t>
            </a:r>
            <a:r>
              <a:rPr sz="2400" i="1" spc="137" dirty="0">
                <a:solidFill>
                  <a:srgbClr val="191919"/>
                </a:solidFill>
                <a:latin typeface="Times New Roman" panose="02020603050405020304" pitchFamily="18" charset="0"/>
                <a:cs typeface="Times New Roman" panose="02020603050405020304" pitchFamily="18" charset="0"/>
              </a:rPr>
              <a:t>n</a:t>
            </a:r>
            <a:r>
              <a:rPr sz="2400" spc="137" dirty="0">
                <a:solidFill>
                  <a:srgbClr val="191919"/>
                </a:solidFill>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891450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5795" y="1193210"/>
            <a:ext cx="8686803" cy="5428253"/>
          </a:xfrm>
          <a:prstGeom prst="rect">
            <a:avLst/>
          </a:prstGeom>
        </p:spPr>
        <p:txBody>
          <a:bodyPr vert="horz" wrap="square" lIns="0" tIns="126210" rIns="0" bIns="0" rtlCol="0">
            <a:spAutoFit/>
          </a:bodyPr>
          <a:lstStyle/>
          <a:p>
            <a:pPr marL="8645">
              <a:spcBef>
                <a:spcPts val="994"/>
              </a:spcBef>
            </a:pPr>
            <a:r>
              <a:rPr sz="2000" b="1" i="1" dirty="0">
                <a:solidFill>
                  <a:srgbClr val="0000FF"/>
                </a:solidFill>
                <a:latin typeface="Times New Roman" panose="02020603050405020304" pitchFamily="18" charset="0"/>
                <a:cs typeface="Times New Roman" panose="02020603050405020304" pitchFamily="18" charset="0"/>
              </a:rPr>
              <a:t>Theorem: </a:t>
            </a:r>
            <a:r>
              <a:rPr sz="2000" dirty="0">
                <a:solidFill>
                  <a:srgbClr val="0000FF"/>
                </a:solidFill>
                <a:latin typeface="Times New Roman" panose="02020603050405020304" pitchFamily="18" charset="0"/>
                <a:cs typeface="Times New Roman" panose="02020603050405020304" pitchFamily="18" charset="0"/>
              </a:rPr>
              <a:t>T(</a:t>
            </a:r>
            <a:r>
              <a:rPr sz="2000" b="1" i="1" dirty="0">
                <a:solidFill>
                  <a:srgbClr val="0000FF"/>
                </a:solidFill>
                <a:latin typeface="Times New Roman" panose="02020603050405020304" pitchFamily="18" charset="0"/>
                <a:cs typeface="Times New Roman" panose="02020603050405020304" pitchFamily="18" charset="0"/>
              </a:rPr>
              <a:t>n</a:t>
            </a:r>
            <a:r>
              <a:rPr sz="2000" dirty="0">
                <a:solidFill>
                  <a:srgbClr val="0000FF"/>
                </a:solidFill>
                <a:latin typeface="Times New Roman" panose="02020603050405020304" pitchFamily="18" charset="0"/>
                <a:cs typeface="Times New Roman" panose="02020603050405020304" pitchFamily="18" charset="0"/>
              </a:rPr>
              <a:t>) = O(</a:t>
            </a:r>
            <a:r>
              <a:rPr sz="2000" b="1" i="1" dirty="0">
                <a:solidFill>
                  <a:srgbClr val="0000FF"/>
                </a:solidFill>
                <a:latin typeface="Times New Roman" panose="02020603050405020304" pitchFamily="18" charset="0"/>
                <a:cs typeface="Times New Roman" panose="02020603050405020304" pitchFamily="18" charset="0"/>
              </a:rPr>
              <a:t>n</a:t>
            </a:r>
            <a:r>
              <a:rPr sz="2000" dirty="0">
                <a:solidFill>
                  <a:srgbClr val="0000FF"/>
                </a:solidFill>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R="146963" indent="-311216">
              <a:lnSpc>
                <a:spcPct val="97000"/>
              </a:lnSpc>
              <a:spcBef>
                <a:spcPts val="983"/>
              </a:spcBef>
              <a:tabLst>
                <a:tab pos="2740862" algn="l"/>
                <a:tab pos="5603186" algn="l"/>
              </a:tabLst>
            </a:pPr>
            <a:r>
              <a:rPr sz="2000" dirty="0">
                <a:solidFill>
                  <a:srgbClr val="191919"/>
                </a:solidFill>
                <a:latin typeface="Times New Roman" panose="02020603050405020304" pitchFamily="18" charset="0"/>
                <a:cs typeface="Times New Roman" panose="02020603050405020304" pitchFamily="18" charset="0"/>
              </a:rPr>
              <a:t>We will prove that for some constant </a:t>
            </a:r>
            <a:r>
              <a:rPr sz="2000" i="1" dirty="0">
                <a:solidFill>
                  <a:srgbClr val="191919"/>
                </a:solidFill>
                <a:latin typeface="Times New Roman" panose="02020603050405020304" pitchFamily="18" charset="0"/>
                <a:cs typeface="Times New Roman" panose="02020603050405020304" pitchFamily="18" charset="0"/>
              </a:rPr>
              <a:t>k </a:t>
            </a:r>
            <a:r>
              <a:rPr sz="2000" dirty="0">
                <a:solidFill>
                  <a:srgbClr val="191919"/>
                </a:solidFill>
                <a:latin typeface="Times New Roman" panose="02020603050405020304" pitchFamily="18" charset="0"/>
                <a:cs typeface="Times New Roman" panose="02020603050405020304" pitchFamily="18" charset="0"/>
              </a:rPr>
              <a:t>to be chosen  later, T(</a:t>
            </a:r>
            <a:r>
              <a:rPr sz="2000" i="1" dirty="0">
                <a:solidFill>
                  <a:srgbClr val="191919"/>
                </a:solidFill>
                <a:latin typeface="Times New Roman" panose="02020603050405020304" pitchFamily="18" charset="0"/>
                <a:cs typeface="Times New Roman" panose="02020603050405020304" pitchFamily="18" charset="0"/>
              </a:rPr>
              <a:t>n</a:t>
            </a:r>
            <a:r>
              <a:rPr sz="2000" dirty="0">
                <a:solidFill>
                  <a:srgbClr val="191919"/>
                </a:solidFill>
                <a:latin typeface="Times New Roman" panose="02020603050405020304" pitchFamily="18" charset="0"/>
                <a:cs typeface="Times New Roman" panose="02020603050405020304" pitchFamily="18" charset="0"/>
              </a:rPr>
              <a:t>) ≤ </a:t>
            </a:r>
            <a:r>
              <a:rPr sz="2000" i="1" dirty="0">
                <a:solidFill>
                  <a:srgbClr val="191919"/>
                </a:solidFill>
                <a:latin typeface="Times New Roman" panose="02020603050405020304" pitchFamily="18" charset="0"/>
                <a:cs typeface="Times New Roman" panose="02020603050405020304" pitchFamily="18" charset="0"/>
              </a:rPr>
              <a:t>kn </a:t>
            </a:r>
            <a:r>
              <a:rPr sz="2000" dirty="0">
                <a:solidFill>
                  <a:srgbClr val="191919"/>
                </a:solidFill>
                <a:latin typeface="Times New Roman" panose="02020603050405020304" pitchFamily="18" charset="0"/>
                <a:cs typeface="Times New Roman" panose="02020603050405020304" pitchFamily="18" charset="0"/>
              </a:rPr>
              <a:t>for all </a:t>
            </a:r>
            <a:r>
              <a:rPr sz="2000" i="1" dirty="0">
                <a:solidFill>
                  <a:srgbClr val="191919"/>
                </a:solidFill>
                <a:latin typeface="Times New Roman" panose="02020603050405020304" pitchFamily="18" charset="0"/>
                <a:cs typeface="Times New Roman" panose="02020603050405020304" pitchFamily="18" charset="0"/>
              </a:rPr>
              <a:t>n </a:t>
            </a:r>
            <a:r>
              <a:rPr sz="2000" dirty="0">
                <a:solidFill>
                  <a:srgbClr val="191919"/>
                </a:solidFill>
                <a:latin typeface="Times New Roman" panose="02020603050405020304" pitchFamily="18" charset="0"/>
                <a:cs typeface="Times New Roman" panose="02020603050405020304" pitchFamily="18" charset="0"/>
              </a:rPr>
              <a:t>≥ 1; T(</a:t>
            </a:r>
            <a:r>
              <a:rPr sz="2000" i="1" dirty="0">
                <a:solidFill>
                  <a:srgbClr val="191919"/>
                </a:solidFill>
                <a:latin typeface="Times New Roman" panose="02020603050405020304" pitchFamily="18" charset="0"/>
                <a:cs typeface="Times New Roman" panose="02020603050405020304" pitchFamily="18" charset="0"/>
              </a:rPr>
              <a:t>n</a:t>
            </a:r>
            <a:r>
              <a:rPr sz="2000" dirty="0">
                <a:solidFill>
                  <a:srgbClr val="191919"/>
                </a:solidFill>
                <a:latin typeface="Times New Roman" panose="02020603050405020304" pitchFamily="18" charset="0"/>
                <a:cs typeface="Times New Roman" panose="02020603050405020304" pitchFamily="18" charset="0"/>
              </a:rPr>
              <a:t>) = O(</a:t>
            </a:r>
            <a:r>
              <a:rPr sz="2000" i="1" dirty="0">
                <a:solidFill>
                  <a:srgbClr val="191919"/>
                </a:solidFill>
                <a:latin typeface="Times New Roman" panose="02020603050405020304" pitchFamily="18" charset="0"/>
                <a:cs typeface="Times New Roman" panose="02020603050405020304" pitchFamily="18" charset="0"/>
              </a:rPr>
              <a:t>n</a:t>
            </a:r>
            <a:r>
              <a:rPr sz="2000" dirty="0">
                <a:solidFill>
                  <a:srgbClr val="191919"/>
                </a:solidFill>
                <a:latin typeface="Times New Roman" panose="02020603050405020304" pitchFamily="18" charset="0"/>
                <a:cs typeface="Times New Roman" panose="02020603050405020304" pitchFamily="18" charset="0"/>
              </a:rPr>
              <a:t>) follows.</a:t>
            </a:r>
            <a:r>
              <a:rPr lang="en-US" sz="2000" dirty="0">
                <a:solidFill>
                  <a:srgbClr val="191919"/>
                </a:solidFill>
                <a:latin typeface="Times New Roman" panose="02020603050405020304" pitchFamily="18" charset="0"/>
                <a:cs typeface="Times New Roman" panose="02020603050405020304" pitchFamily="18" charset="0"/>
              </a:rPr>
              <a:t> </a:t>
            </a:r>
            <a:r>
              <a:rPr sz="2000" dirty="0">
                <a:solidFill>
                  <a:srgbClr val="191919"/>
                </a:solidFill>
                <a:latin typeface="Times New Roman" panose="02020603050405020304" pitchFamily="18" charset="0"/>
                <a:cs typeface="Times New Roman" panose="02020603050405020304" pitchFamily="18" charset="0"/>
              </a:rPr>
              <a:t>We  proceed by induction.	</a:t>
            </a:r>
            <a:endParaRPr lang="en-US" sz="2000" dirty="0">
              <a:solidFill>
                <a:srgbClr val="191919"/>
              </a:solidFill>
              <a:latin typeface="Times New Roman" panose="02020603050405020304" pitchFamily="18" charset="0"/>
              <a:cs typeface="Times New Roman" panose="02020603050405020304" pitchFamily="18" charset="0"/>
            </a:endParaRPr>
          </a:p>
          <a:p>
            <a:pPr marR="146963" indent="-311216">
              <a:lnSpc>
                <a:spcPct val="97000"/>
              </a:lnSpc>
              <a:spcBef>
                <a:spcPts val="983"/>
              </a:spcBef>
              <a:tabLst>
                <a:tab pos="2740862" algn="l"/>
                <a:tab pos="5603186" algn="l"/>
              </a:tabLst>
            </a:pPr>
            <a:r>
              <a:rPr sz="2000" dirty="0">
                <a:solidFill>
                  <a:srgbClr val="191919"/>
                </a:solidFill>
                <a:latin typeface="Times New Roman" panose="02020603050405020304" pitchFamily="18" charset="0"/>
                <a:cs typeface="Times New Roman" panose="02020603050405020304" pitchFamily="18" charset="0"/>
              </a:rPr>
              <a:t>As our base case, if 1 ≤ </a:t>
            </a:r>
            <a:r>
              <a:rPr sz="2000" i="1" dirty="0">
                <a:solidFill>
                  <a:srgbClr val="191919"/>
                </a:solidFill>
                <a:latin typeface="Times New Roman" panose="02020603050405020304" pitchFamily="18" charset="0"/>
                <a:cs typeface="Times New Roman" panose="02020603050405020304" pitchFamily="18" charset="0"/>
              </a:rPr>
              <a:t>n </a:t>
            </a:r>
            <a:r>
              <a:rPr sz="2000" dirty="0">
                <a:solidFill>
                  <a:srgbClr val="191919"/>
                </a:solidFill>
                <a:latin typeface="Times New Roman" panose="02020603050405020304" pitchFamily="18" charset="0"/>
                <a:cs typeface="Times New Roman" panose="02020603050405020304" pitchFamily="18" charset="0"/>
              </a:rPr>
              <a:t>≤ 100,  then T(</a:t>
            </a:r>
            <a:r>
              <a:rPr sz="2000" i="1" dirty="0">
                <a:solidFill>
                  <a:srgbClr val="191919"/>
                </a:solidFill>
                <a:latin typeface="Times New Roman" panose="02020603050405020304" pitchFamily="18" charset="0"/>
                <a:cs typeface="Times New Roman" panose="02020603050405020304" pitchFamily="18" charset="0"/>
              </a:rPr>
              <a:t>n</a:t>
            </a:r>
            <a:r>
              <a:rPr sz="2000" dirty="0">
                <a:solidFill>
                  <a:srgbClr val="191919"/>
                </a:solidFill>
                <a:latin typeface="Times New Roman" panose="02020603050405020304" pitchFamily="18" charset="0"/>
                <a:cs typeface="Times New Roman" panose="02020603050405020304" pitchFamily="18" charset="0"/>
              </a:rPr>
              <a:t>) ≤ </a:t>
            </a:r>
            <a:r>
              <a:rPr sz="2000" i="1" dirty="0">
                <a:solidFill>
                  <a:srgbClr val="191919"/>
                </a:solidFill>
                <a:latin typeface="Times New Roman" panose="02020603050405020304" pitchFamily="18" charset="0"/>
                <a:cs typeface="Times New Roman" panose="02020603050405020304" pitchFamily="18" charset="0"/>
              </a:rPr>
              <a:t>c </a:t>
            </a:r>
            <a:r>
              <a:rPr sz="2000" dirty="0">
                <a:solidFill>
                  <a:srgbClr val="191919"/>
                </a:solidFill>
                <a:latin typeface="Times New Roman" panose="02020603050405020304" pitchFamily="18" charset="0"/>
                <a:cs typeface="Times New Roman" panose="02020603050405020304" pitchFamily="18" charset="0"/>
              </a:rPr>
              <a:t>≤ </a:t>
            </a:r>
            <a:r>
              <a:rPr sz="2000" i="1" dirty="0">
                <a:solidFill>
                  <a:srgbClr val="191919"/>
                </a:solidFill>
                <a:latin typeface="Times New Roman" panose="02020603050405020304" pitchFamily="18" charset="0"/>
                <a:cs typeface="Times New Roman" panose="02020603050405020304" pitchFamily="18" charset="0"/>
              </a:rPr>
              <a:t>kn </a:t>
            </a:r>
            <a:r>
              <a:rPr sz="2000" dirty="0">
                <a:solidFill>
                  <a:srgbClr val="191919"/>
                </a:solidFill>
                <a:latin typeface="Times New Roman" panose="02020603050405020304" pitchFamily="18" charset="0"/>
                <a:cs typeface="Times New Roman" panose="02020603050405020304" pitchFamily="18" charset="0"/>
              </a:rPr>
              <a:t>if we choose </a:t>
            </a:r>
            <a:r>
              <a:rPr sz="2000" i="1" dirty="0">
                <a:solidFill>
                  <a:srgbClr val="191919"/>
                </a:solidFill>
                <a:latin typeface="Times New Roman" panose="02020603050405020304" pitchFamily="18" charset="0"/>
                <a:cs typeface="Times New Roman" panose="02020603050405020304" pitchFamily="18" charset="0"/>
              </a:rPr>
              <a:t>k </a:t>
            </a:r>
            <a:r>
              <a:rPr sz="2000" dirty="0">
                <a:solidFill>
                  <a:srgbClr val="191919"/>
                </a:solidFill>
                <a:latin typeface="Times New Roman" panose="02020603050405020304" pitchFamily="18" charset="0"/>
                <a:cs typeface="Times New Roman" panose="02020603050405020304" pitchFamily="18" charset="0"/>
              </a:rPr>
              <a:t>≥ </a:t>
            </a:r>
            <a:r>
              <a:rPr sz="2000" i="1" dirty="0">
                <a:solidFill>
                  <a:srgbClr val="191919"/>
                </a:solidFill>
                <a:latin typeface="Times New Roman" panose="02020603050405020304" pitchFamily="18" charset="0"/>
                <a:cs typeface="Times New Roman" panose="02020603050405020304" pitchFamily="18" charset="0"/>
              </a:rPr>
              <a:t>c</a:t>
            </a:r>
            <a:r>
              <a:rPr sz="2000" dirty="0">
                <a:solidFill>
                  <a:srgbClr val="191919"/>
                </a:solidFill>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R="3458">
              <a:lnSpc>
                <a:spcPts val="1906"/>
              </a:lnSpc>
              <a:spcBef>
                <a:spcPts val="1014"/>
              </a:spcBef>
              <a:tabLst>
                <a:tab pos="3528844" algn="l"/>
              </a:tabLst>
            </a:pPr>
            <a:r>
              <a:rPr sz="2000" dirty="0">
                <a:solidFill>
                  <a:srgbClr val="191919"/>
                </a:solidFill>
                <a:latin typeface="Times New Roman" panose="02020603050405020304" pitchFamily="18" charset="0"/>
                <a:cs typeface="Times New Roman" panose="02020603050405020304" pitchFamily="18" charset="0"/>
              </a:rPr>
              <a:t>For the inductive step, assume that for some </a:t>
            </a:r>
            <a:r>
              <a:rPr sz="2000" i="1" dirty="0">
                <a:solidFill>
                  <a:srgbClr val="191919"/>
                </a:solidFill>
                <a:latin typeface="Times New Roman" panose="02020603050405020304" pitchFamily="18" charset="0"/>
                <a:cs typeface="Times New Roman" panose="02020603050405020304" pitchFamily="18" charset="0"/>
              </a:rPr>
              <a:t>n </a:t>
            </a:r>
            <a:r>
              <a:rPr sz="2000" dirty="0">
                <a:solidFill>
                  <a:srgbClr val="191919"/>
                </a:solidFill>
                <a:latin typeface="Times New Roman" panose="02020603050405020304" pitchFamily="18" charset="0"/>
                <a:cs typeface="Times New Roman" panose="02020603050405020304" pitchFamily="18" charset="0"/>
              </a:rPr>
              <a:t>≥ 100, the  claim holds for all 1 ≤ </a:t>
            </a:r>
            <a:r>
              <a:rPr sz="2000" i="1" dirty="0">
                <a:solidFill>
                  <a:srgbClr val="191919"/>
                </a:solidFill>
                <a:latin typeface="Times New Roman" panose="02020603050405020304" pitchFamily="18" charset="0"/>
                <a:cs typeface="Times New Roman" panose="02020603050405020304" pitchFamily="18" charset="0"/>
              </a:rPr>
              <a:t>n' </a:t>
            </a:r>
            <a:r>
              <a:rPr sz="2000" dirty="0">
                <a:solidFill>
                  <a:srgbClr val="191919"/>
                </a:solidFill>
                <a:latin typeface="Times New Roman" panose="02020603050405020304" pitchFamily="18" charset="0"/>
                <a:cs typeface="Times New Roman" panose="02020603050405020304" pitchFamily="18" charset="0"/>
              </a:rPr>
              <a:t>&lt; </a:t>
            </a:r>
            <a:r>
              <a:rPr sz="2000" i="1" dirty="0">
                <a:solidFill>
                  <a:srgbClr val="191919"/>
                </a:solidFill>
                <a:latin typeface="Times New Roman" panose="02020603050405020304" pitchFamily="18" charset="0"/>
                <a:cs typeface="Times New Roman" panose="02020603050405020304" pitchFamily="18" charset="0"/>
              </a:rPr>
              <a:t>n</a:t>
            </a:r>
            <a:r>
              <a:rPr sz="2000" dirty="0">
                <a:solidFill>
                  <a:srgbClr val="191919"/>
                </a:solidFill>
                <a:latin typeface="Times New Roman" panose="02020603050405020304" pitchFamily="18" charset="0"/>
                <a:cs typeface="Times New Roman" panose="02020603050405020304" pitchFamily="18" charset="0"/>
              </a:rPr>
              <a:t>.</a:t>
            </a:r>
            <a:r>
              <a:rPr lang="en-US" sz="2000" dirty="0">
                <a:solidFill>
                  <a:srgbClr val="191919"/>
                </a:solidFill>
                <a:latin typeface="Times New Roman" panose="02020603050405020304" pitchFamily="18" charset="0"/>
                <a:cs typeface="Times New Roman" panose="02020603050405020304" pitchFamily="18" charset="0"/>
              </a:rPr>
              <a:t> </a:t>
            </a:r>
          </a:p>
          <a:p>
            <a:pPr marR="3458">
              <a:lnSpc>
                <a:spcPts val="1906"/>
              </a:lnSpc>
              <a:spcBef>
                <a:spcPts val="1014"/>
              </a:spcBef>
              <a:tabLst>
                <a:tab pos="3528844" algn="l"/>
              </a:tabLst>
            </a:pPr>
            <a:r>
              <a:rPr sz="2000" dirty="0">
                <a:solidFill>
                  <a:srgbClr val="191919"/>
                </a:solidFill>
                <a:latin typeface="Times New Roman" panose="02020603050405020304" pitchFamily="18" charset="0"/>
                <a:cs typeface="Times New Roman" panose="02020603050405020304" pitchFamily="18" charset="0"/>
              </a:rPr>
              <a:t>Note that if </a:t>
            </a:r>
            <a:r>
              <a:rPr sz="2000" i="1" dirty="0">
                <a:solidFill>
                  <a:srgbClr val="191919"/>
                </a:solidFill>
                <a:latin typeface="Times New Roman" panose="02020603050405020304" pitchFamily="18" charset="0"/>
                <a:cs typeface="Times New Roman" panose="02020603050405020304" pitchFamily="18" charset="0"/>
              </a:rPr>
              <a:t>n </a:t>
            </a:r>
            <a:r>
              <a:rPr sz="2000" dirty="0">
                <a:solidFill>
                  <a:srgbClr val="191919"/>
                </a:solidFill>
                <a:latin typeface="Times New Roman" panose="02020603050405020304" pitchFamily="18" charset="0"/>
                <a:cs typeface="Times New Roman" panose="02020603050405020304" pitchFamily="18" charset="0"/>
              </a:rPr>
              <a:t>≥ 100 that</a:t>
            </a:r>
            <a:r>
              <a:rPr lang="en-US" sz="2000" dirty="0">
                <a:solidFill>
                  <a:srgbClr val="191919"/>
                </a:solidFill>
                <a:latin typeface="Times New Roman" panose="02020603050405020304" pitchFamily="18" charset="0"/>
                <a:cs typeface="Times New Roman" panose="02020603050405020304" pitchFamily="18" charset="0"/>
              </a:rPr>
              <a:t> </a:t>
            </a:r>
            <a:r>
              <a:rPr sz="2000" dirty="0">
                <a:solidFill>
                  <a:srgbClr val="191919"/>
                </a:solidFill>
                <a:latin typeface="Times New Roman" panose="02020603050405020304" pitchFamily="18" charset="0"/>
                <a:cs typeface="Times New Roman" panose="02020603050405020304" pitchFamily="18" charset="0"/>
              </a:rPr>
              <a:t>⌈</a:t>
            </a:r>
            <a:r>
              <a:rPr sz="2000" i="1" dirty="0">
                <a:solidFill>
                  <a:srgbClr val="191919"/>
                </a:solidFill>
                <a:latin typeface="Times New Roman" panose="02020603050405020304" pitchFamily="18" charset="0"/>
                <a:cs typeface="Times New Roman" panose="02020603050405020304" pitchFamily="18" charset="0"/>
              </a:rPr>
              <a:t>n </a:t>
            </a:r>
            <a:r>
              <a:rPr sz="2000" dirty="0">
                <a:solidFill>
                  <a:srgbClr val="191919"/>
                </a:solidFill>
                <a:latin typeface="Times New Roman" panose="02020603050405020304" pitchFamily="18" charset="0"/>
                <a:cs typeface="Times New Roman" panose="02020603050405020304" pitchFamily="18" charset="0"/>
              </a:rPr>
              <a:t>/ 5⌉ &lt; </a:t>
            </a:r>
            <a:r>
              <a:rPr sz="2000" i="1" dirty="0">
                <a:solidFill>
                  <a:srgbClr val="191919"/>
                </a:solidFill>
                <a:latin typeface="Times New Roman" panose="02020603050405020304" pitchFamily="18" charset="0"/>
                <a:cs typeface="Times New Roman" panose="02020603050405020304" pitchFamily="18" charset="0"/>
              </a:rPr>
              <a:t>n </a:t>
            </a:r>
            <a:r>
              <a:rPr sz="2000" dirty="0">
                <a:solidFill>
                  <a:srgbClr val="191919"/>
                </a:solidFill>
                <a:latin typeface="Times New Roman" panose="02020603050405020304" pitchFamily="18" charset="0"/>
                <a:cs typeface="Times New Roman" panose="02020603050405020304" pitchFamily="18" charset="0"/>
              </a:rPr>
              <a:t>and ⌈7</a:t>
            </a:r>
            <a:r>
              <a:rPr sz="2000" i="1" dirty="0">
                <a:solidFill>
                  <a:srgbClr val="191919"/>
                </a:solidFill>
                <a:latin typeface="Times New Roman" panose="02020603050405020304" pitchFamily="18" charset="0"/>
                <a:cs typeface="Times New Roman" panose="02020603050405020304" pitchFamily="18" charset="0"/>
              </a:rPr>
              <a:t>n </a:t>
            </a:r>
            <a:r>
              <a:rPr sz="2000" dirty="0">
                <a:solidFill>
                  <a:srgbClr val="191919"/>
                </a:solidFill>
                <a:latin typeface="Times New Roman" panose="02020603050405020304" pitchFamily="18" charset="0"/>
                <a:cs typeface="Times New Roman" panose="02020603050405020304" pitchFamily="18" charset="0"/>
              </a:rPr>
              <a:t>/10 + 6⌉ &lt; </a:t>
            </a:r>
            <a:r>
              <a:rPr sz="2000" i="1" dirty="0">
                <a:solidFill>
                  <a:srgbClr val="191919"/>
                </a:solidFill>
                <a:latin typeface="Times New Roman" panose="02020603050405020304" pitchFamily="18" charset="0"/>
                <a:cs typeface="Times New Roman" panose="02020603050405020304" pitchFamily="18" charset="0"/>
              </a:rPr>
              <a:t>n</a:t>
            </a:r>
            <a:r>
              <a:rPr sz="2000" dirty="0">
                <a:solidFill>
                  <a:srgbClr val="191919"/>
                </a:solidFill>
                <a:latin typeface="Times New Roman" panose="02020603050405020304" pitchFamily="18" charset="0"/>
                <a:cs typeface="Times New Roman" panose="02020603050405020304" pitchFamily="18" charset="0"/>
              </a:rPr>
              <a:t>.	</a:t>
            </a:r>
            <a:endParaRPr lang="en-US" sz="2000" dirty="0">
              <a:solidFill>
                <a:srgbClr val="191919"/>
              </a:solidFill>
              <a:latin typeface="Times New Roman" panose="02020603050405020304" pitchFamily="18" charset="0"/>
              <a:cs typeface="Times New Roman" panose="02020603050405020304" pitchFamily="18" charset="0"/>
            </a:endParaRPr>
          </a:p>
          <a:p>
            <a:pPr marR="3458">
              <a:lnSpc>
                <a:spcPts val="1906"/>
              </a:lnSpc>
              <a:spcBef>
                <a:spcPts val="1014"/>
              </a:spcBef>
              <a:tabLst>
                <a:tab pos="3528844" algn="l"/>
              </a:tabLst>
            </a:pPr>
            <a:r>
              <a:rPr sz="2000" dirty="0">
                <a:solidFill>
                  <a:srgbClr val="191919"/>
                </a:solidFill>
                <a:latin typeface="Times New Roman" panose="02020603050405020304" pitchFamily="18" charset="0"/>
                <a:cs typeface="Times New Roman" panose="02020603050405020304" pitchFamily="18" charset="0"/>
              </a:rPr>
              <a:t>Therefore:</a:t>
            </a:r>
            <a:endParaRPr sz="2000" dirty="0">
              <a:latin typeface="Times New Roman" panose="02020603050405020304" pitchFamily="18" charset="0"/>
              <a:cs typeface="Times New Roman" panose="02020603050405020304" pitchFamily="18" charset="0"/>
            </a:endParaRPr>
          </a:p>
          <a:p>
            <a:pPr lvl="1">
              <a:lnSpc>
                <a:spcPts val="1934"/>
              </a:lnSpc>
              <a:spcBef>
                <a:spcPts val="715"/>
              </a:spcBef>
            </a:pPr>
            <a:r>
              <a:rPr sz="2000" dirty="0">
                <a:solidFill>
                  <a:srgbClr val="191919"/>
                </a:solidFill>
                <a:latin typeface="Times New Roman" panose="02020603050405020304" pitchFamily="18" charset="0"/>
                <a:cs typeface="Times New Roman" panose="02020603050405020304" pitchFamily="18" charset="0"/>
              </a:rPr>
              <a:t>T(</a:t>
            </a:r>
            <a:r>
              <a:rPr sz="2000" i="1" dirty="0">
                <a:solidFill>
                  <a:srgbClr val="191919"/>
                </a:solidFill>
                <a:latin typeface="Times New Roman" panose="02020603050405020304" pitchFamily="18" charset="0"/>
                <a:cs typeface="Times New Roman" panose="02020603050405020304" pitchFamily="18" charset="0"/>
              </a:rPr>
              <a:t>n</a:t>
            </a:r>
            <a:r>
              <a:rPr sz="2000" dirty="0">
                <a:solidFill>
                  <a:srgbClr val="191919"/>
                </a:solidFill>
                <a:latin typeface="Times New Roman" panose="02020603050405020304" pitchFamily="18" charset="0"/>
                <a:cs typeface="Times New Roman" panose="02020603050405020304" pitchFamily="18" charset="0"/>
              </a:rPr>
              <a:t>) ≤ T(⌈</a:t>
            </a:r>
            <a:r>
              <a:rPr sz="2000" i="1" dirty="0">
                <a:solidFill>
                  <a:srgbClr val="191919"/>
                </a:solidFill>
                <a:latin typeface="Times New Roman" panose="02020603050405020304" pitchFamily="18" charset="0"/>
                <a:cs typeface="Times New Roman" panose="02020603050405020304" pitchFamily="18" charset="0"/>
              </a:rPr>
              <a:t>n </a:t>
            </a:r>
            <a:r>
              <a:rPr sz="2000" dirty="0">
                <a:solidFill>
                  <a:srgbClr val="191919"/>
                </a:solidFill>
                <a:latin typeface="Times New Roman" panose="02020603050405020304" pitchFamily="18" charset="0"/>
                <a:cs typeface="Times New Roman" panose="02020603050405020304" pitchFamily="18" charset="0"/>
              </a:rPr>
              <a:t>/ 5⌉) + T(⌈7</a:t>
            </a:r>
            <a:r>
              <a:rPr sz="2000" i="1" dirty="0">
                <a:solidFill>
                  <a:srgbClr val="191919"/>
                </a:solidFill>
                <a:latin typeface="Times New Roman" panose="02020603050405020304" pitchFamily="18" charset="0"/>
                <a:cs typeface="Times New Roman" panose="02020603050405020304" pitchFamily="18" charset="0"/>
              </a:rPr>
              <a:t>n </a:t>
            </a:r>
            <a:r>
              <a:rPr sz="2000" dirty="0">
                <a:solidFill>
                  <a:srgbClr val="191919"/>
                </a:solidFill>
                <a:latin typeface="Times New Roman" panose="02020603050405020304" pitchFamily="18" charset="0"/>
                <a:cs typeface="Times New Roman" panose="02020603050405020304" pitchFamily="18" charset="0"/>
              </a:rPr>
              <a:t>/ 10 + 6⌉) + </a:t>
            </a:r>
            <a:r>
              <a:rPr sz="2000" i="1" dirty="0">
                <a:solidFill>
                  <a:srgbClr val="191919"/>
                </a:solidFill>
                <a:latin typeface="Times New Roman" panose="02020603050405020304" pitchFamily="18" charset="0"/>
                <a:cs typeface="Times New Roman" panose="02020603050405020304" pitchFamily="18" charset="0"/>
              </a:rPr>
              <a:t>cn</a:t>
            </a:r>
            <a:endParaRPr sz="2000" dirty="0">
              <a:latin typeface="Times New Roman" panose="02020603050405020304" pitchFamily="18" charset="0"/>
              <a:cs typeface="Times New Roman" panose="02020603050405020304" pitchFamily="18" charset="0"/>
            </a:endParaRPr>
          </a:p>
          <a:p>
            <a:pPr lvl="1">
              <a:lnSpc>
                <a:spcPts val="1903"/>
              </a:lnSpc>
            </a:pPr>
            <a:r>
              <a:rPr sz="2000" i="1" dirty="0">
                <a:solidFill>
                  <a:srgbClr val="191919"/>
                </a:solidFill>
                <a:latin typeface="Times New Roman" panose="02020603050405020304" pitchFamily="18" charset="0"/>
                <a:cs typeface="Times New Roman" panose="02020603050405020304" pitchFamily="18" charset="0"/>
              </a:rPr>
              <a:t>≤ k</a:t>
            </a:r>
            <a:r>
              <a:rPr sz="2000" dirty="0">
                <a:solidFill>
                  <a:srgbClr val="191919"/>
                </a:solidFill>
                <a:latin typeface="Times New Roman" panose="02020603050405020304" pitchFamily="18" charset="0"/>
                <a:cs typeface="Times New Roman" panose="02020603050405020304" pitchFamily="18" charset="0"/>
              </a:rPr>
              <a:t>⌈</a:t>
            </a:r>
            <a:r>
              <a:rPr sz="2000" i="1" dirty="0">
                <a:solidFill>
                  <a:srgbClr val="191919"/>
                </a:solidFill>
                <a:latin typeface="Times New Roman" panose="02020603050405020304" pitchFamily="18" charset="0"/>
                <a:cs typeface="Times New Roman" panose="02020603050405020304" pitchFamily="18" charset="0"/>
              </a:rPr>
              <a:t>n </a:t>
            </a:r>
            <a:r>
              <a:rPr sz="2000" dirty="0">
                <a:solidFill>
                  <a:srgbClr val="191919"/>
                </a:solidFill>
                <a:latin typeface="Times New Roman" panose="02020603050405020304" pitchFamily="18" charset="0"/>
                <a:cs typeface="Times New Roman" panose="02020603050405020304" pitchFamily="18" charset="0"/>
              </a:rPr>
              <a:t>/ 5⌉ + </a:t>
            </a:r>
            <a:r>
              <a:rPr sz="2000" i="1" dirty="0">
                <a:solidFill>
                  <a:srgbClr val="191919"/>
                </a:solidFill>
                <a:latin typeface="Times New Roman" panose="02020603050405020304" pitchFamily="18" charset="0"/>
                <a:cs typeface="Times New Roman" panose="02020603050405020304" pitchFamily="18" charset="0"/>
              </a:rPr>
              <a:t>k</a:t>
            </a:r>
            <a:r>
              <a:rPr sz="2000" dirty="0">
                <a:solidFill>
                  <a:srgbClr val="191919"/>
                </a:solidFill>
                <a:latin typeface="Times New Roman" panose="02020603050405020304" pitchFamily="18" charset="0"/>
                <a:cs typeface="Times New Roman" panose="02020603050405020304" pitchFamily="18" charset="0"/>
              </a:rPr>
              <a:t>(⌈7</a:t>
            </a:r>
            <a:r>
              <a:rPr sz="2000" i="1" dirty="0">
                <a:solidFill>
                  <a:srgbClr val="191919"/>
                </a:solidFill>
                <a:latin typeface="Times New Roman" panose="02020603050405020304" pitchFamily="18" charset="0"/>
                <a:cs typeface="Times New Roman" panose="02020603050405020304" pitchFamily="18" charset="0"/>
              </a:rPr>
              <a:t>n </a:t>
            </a:r>
            <a:r>
              <a:rPr sz="2000" dirty="0">
                <a:solidFill>
                  <a:srgbClr val="191919"/>
                </a:solidFill>
                <a:latin typeface="Times New Roman" panose="02020603050405020304" pitchFamily="18" charset="0"/>
                <a:cs typeface="Times New Roman" panose="02020603050405020304" pitchFamily="18" charset="0"/>
              </a:rPr>
              <a:t>/ 10 + 6⌉) + </a:t>
            </a:r>
            <a:r>
              <a:rPr sz="2000" i="1" dirty="0">
                <a:solidFill>
                  <a:srgbClr val="191919"/>
                </a:solidFill>
                <a:latin typeface="Times New Roman" panose="02020603050405020304" pitchFamily="18" charset="0"/>
                <a:cs typeface="Times New Roman" panose="02020603050405020304" pitchFamily="18" charset="0"/>
              </a:rPr>
              <a:t>cn</a:t>
            </a:r>
            <a:endParaRPr sz="2000" dirty="0">
              <a:latin typeface="Times New Roman" panose="02020603050405020304" pitchFamily="18" charset="0"/>
              <a:cs typeface="Times New Roman" panose="02020603050405020304" pitchFamily="18" charset="0"/>
            </a:endParaRPr>
          </a:p>
          <a:p>
            <a:pPr lvl="1">
              <a:lnSpc>
                <a:spcPts val="1903"/>
              </a:lnSpc>
            </a:pPr>
            <a:r>
              <a:rPr sz="2000" dirty="0">
                <a:solidFill>
                  <a:srgbClr val="191919"/>
                </a:solidFill>
                <a:latin typeface="Times New Roman" panose="02020603050405020304" pitchFamily="18" charset="0"/>
                <a:cs typeface="Times New Roman" panose="02020603050405020304" pitchFamily="18" charset="0"/>
              </a:rPr>
              <a:t>≤ </a:t>
            </a:r>
            <a:r>
              <a:rPr sz="2000" i="1" dirty="0">
                <a:solidFill>
                  <a:srgbClr val="191919"/>
                </a:solidFill>
                <a:latin typeface="Times New Roman" panose="02020603050405020304" pitchFamily="18" charset="0"/>
                <a:cs typeface="Times New Roman" panose="02020603050405020304" pitchFamily="18" charset="0"/>
              </a:rPr>
              <a:t>k</a:t>
            </a:r>
            <a:r>
              <a:rPr sz="2000" dirty="0">
                <a:solidFill>
                  <a:srgbClr val="191919"/>
                </a:solidFill>
                <a:latin typeface="Times New Roman" panose="02020603050405020304" pitchFamily="18" charset="0"/>
                <a:cs typeface="Times New Roman" panose="02020603050405020304" pitchFamily="18" charset="0"/>
              </a:rPr>
              <a:t>(</a:t>
            </a:r>
            <a:r>
              <a:rPr sz="2000" i="1" dirty="0">
                <a:solidFill>
                  <a:srgbClr val="191919"/>
                </a:solidFill>
                <a:latin typeface="Times New Roman" panose="02020603050405020304" pitchFamily="18" charset="0"/>
                <a:cs typeface="Times New Roman" panose="02020603050405020304" pitchFamily="18" charset="0"/>
              </a:rPr>
              <a:t>n </a:t>
            </a:r>
            <a:r>
              <a:rPr sz="2000" dirty="0">
                <a:solidFill>
                  <a:srgbClr val="191919"/>
                </a:solidFill>
                <a:latin typeface="Times New Roman" panose="02020603050405020304" pitchFamily="18" charset="0"/>
                <a:cs typeface="Times New Roman" panose="02020603050405020304" pitchFamily="18" charset="0"/>
              </a:rPr>
              <a:t>/ 5 + 1) + </a:t>
            </a:r>
            <a:r>
              <a:rPr sz="2000" i="1" dirty="0">
                <a:solidFill>
                  <a:srgbClr val="191919"/>
                </a:solidFill>
                <a:latin typeface="Times New Roman" panose="02020603050405020304" pitchFamily="18" charset="0"/>
                <a:cs typeface="Times New Roman" panose="02020603050405020304" pitchFamily="18" charset="0"/>
              </a:rPr>
              <a:t>k</a:t>
            </a:r>
            <a:r>
              <a:rPr sz="2000" dirty="0">
                <a:solidFill>
                  <a:srgbClr val="191919"/>
                </a:solidFill>
                <a:latin typeface="Times New Roman" panose="02020603050405020304" pitchFamily="18" charset="0"/>
                <a:cs typeface="Times New Roman" panose="02020603050405020304" pitchFamily="18" charset="0"/>
              </a:rPr>
              <a:t>(7</a:t>
            </a:r>
            <a:r>
              <a:rPr sz="2000" i="1" dirty="0">
                <a:solidFill>
                  <a:srgbClr val="191919"/>
                </a:solidFill>
                <a:latin typeface="Times New Roman" panose="02020603050405020304" pitchFamily="18" charset="0"/>
                <a:cs typeface="Times New Roman" panose="02020603050405020304" pitchFamily="18" charset="0"/>
              </a:rPr>
              <a:t>n </a:t>
            </a:r>
            <a:r>
              <a:rPr sz="2000" dirty="0">
                <a:solidFill>
                  <a:srgbClr val="191919"/>
                </a:solidFill>
                <a:latin typeface="Times New Roman" panose="02020603050405020304" pitchFamily="18" charset="0"/>
                <a:cs typeface="Times New Roman" panose="02020603050405020304" pitchFamily="18" charset="0"/>
              </a:rPr>
              <a:t>/ 10 + 6 + 1) + </a:t>
            </a:r>
            <a:r>
              <a:rPr sz="2000" i="1" dirty="0">
                <a:solidFill>
                  <a:srgbClr val="191919"/>
                </a:solidFill>
                <a:latin typeface="Times New Roman" panose="02020603050405020304" pitchFamily="18" charset="0"/>
                <a:cs typeface="Times New Roman" panose="02020603050405020304" pitchFamily="18" charset="0"/>
              </a:rPr>
              <a:t>cn</a:t>
            </a:r>
            <a:endParaRPr sz="2000" dirty="0">
              <a:latin typeface="Times New Roman" panose="02020603050405020304" pitchFamily="18" charset="0"/>
              <a:cs typeface="Times New Roman" panose="02020603050405020304" pitchFamily="18" charset="0"/>
            </a:endParaRPr>
          </a:p>
          <a:p>
            <a:pPr lvl="1">
              <a:lnSpc>
                <a:spcPts val="1903"/>
              </a:lnSpc>
            </a:pPr>
            <a:r>
              <a:rPr sz="2000" i="1" dirty="0">
                <a:solidFill>
                  <a:srgbClr val="191919"/>
                </a:solidFill>
                <a:latin typeface="Times New Roman" panose="02020603050405020304" pitchFamily="18" charset="0"/>
                <a:cs typeface="Times New Roman" panose="02020603050405020304" pitchFamily="18" charset="0"/>
              </a:rPr>
              <a:t>= </a:t>
            </a:r>
            <a:r>
              <a:rPr sz="2000" dirty="0">
                <a:solidFill>
                  <a:srgbClr val="191919"/>
                </a:solidFill>
                <a:latin typeface="Times New Roman" panose="02020603050405020304" pitchFamily="18" charset="0"/>
                <a:cs typeface="Times New Roman" panose="02020603050405020304" pitchFamily="18" charset="0"/>
              </a:rPr>
              <a:t>9</a:t>
            </a:r>
            <a:r>
              <a:rPr sz="2000" i="1" dirty="0">
                <a:solidFill>
                  <a:srgbClr val="191919"/>
                </a:solidFill>
                <a:latin typeface="Times New Roman" panose="02020603050405020304" pitchFamily="18" charset="0"/>
                <a:cs typeface="Times New Roman" panose="02020603050405020304" pitchFamily="18" charset="0"/>
              </a:rPr>
              <a:t>kn </a:t>
            </a:r>
            <a:r>
              <a:rPr sz="2000" dirty="0">
                <a:solidFill>
                  <a:srgbClr val="191919"/>
                </a:solidFill>
                <a:latin typeface="Times New Roman" panose="02020603050405020304" pitchFamily="18" charset="0"/>
                <a:cs typeface="Times New Roman" panose="02020603050405020304" pitchFamily="18" charset="0"/>
              </a:rPr>
              <a:t>/ 10 + 8</a:t>
            </a:r>
            <a:r>
              <a:rPr sz="2000" i="1" dirty="0">
                <a:solidFill>
                  <a:srgbClr val="191919"/>
                </a:solidFill>
                <a:latin typeface="Times New Roman" panose="02020603050405020304" pitchFamily="18" charset="0"/>
                <a:cs typeface="Times New Roman" panose="02020603050405020304" pitchFamily="18" charset="0"/>
              </a:rPr>
              <a:t>k </a:t>
            </a:r>
            <a:r>
              <a:rPr sz="2000" dirty="0">
                <a:solidFill>
                  <a:srgbClr val="191919"/>
                </a:solidFill>
                <a:latin typeface="Times New Roman" panose="02020603050405020304" pitchFamily="18" charset="0"/>
                <a:cs typeface="Times New Roman" panose="02020603050405020304" pitchFamily="18" charset="0"/>
              </a:rPr>
              <a:t>+ </a:t>
            </a:r>
            <a:r>
              <a:rPr sz="2000" i="1" dirty="0">
                <a:solidFill>
                  <a:srgbClr val="191919"/>
                </a:solidFill>
                <a:latin typeface="Times New Roman" panose="02020603050405020304" pitchFamily="18" charset="0"/>
                <a:cs typeface="Times New Roman" panose="02020603050405020304" pitchFamily="18" charset="0"/>
              </a:rPr>
              <a:t>cn</a:t>
            </a:r>
            <a:endParaRPr sz="2000" dirty="0">
              <a:latin typeface="Times New Roman" panose="02020603050405020304" pitchFamily="18" charset="0"/>
              <a:cs typeface="Times New Roman" panose="02020603050405020304" pitchFamily="18" charset="0"/>
            </a:endParaRPr>
          </a:p>
          <a:p>
            <a:pPr lvl="1">
              <a:lnSpc>
                <a:spcPts val="1930"/>
              </a:lnSpc>
            </a:pPr>
            <a:r>
              <a:rPr sz="2000" dirty="0">
                <a:solidFill>
                  <a:srgbClr val="191919"/>
                </a:solidFill>
                <a:latin typeface="Times New Roman" panose="02020603050405020304" pitchFamily="18" charset="0"/>
                <a:cs typeface="Times New Roman" panose="02020603050405020304" pitchFamily="18" charset="0"/>
              </a:rPr>
              <a:t>= </a:t>
            </a:r>
            <a:r>
              <a:rPr sz="2000" i="1" dirty="0">
                <a:solidFill>
                  <a:srgbClr val="191919"/>
                </a:solidFill>
                <a:latin typeface="Times New Roman" panose="02020603050405020304" pitchFamily="18" charset="0"/>
                <a:cs typeface="Times New Roman" panose="02020603050405020304" pitchFamily="18" charset="0"/>
              </a:rPr>
              <a:t>kn </a:t>
            </a:r>
            <a:r>
              <a:rPr sz="2000" dirty="0">
                <a:solidFill>
                  <a:srgbClr val="191919"/>
                </a:solidFill>
                <a:latin typeface="Times New Roman" panose="02020603050405020304" pitchFamily="18" charset="0"/>
                <a:cs typeface="Times New Roman" panose="02020603050405020304" pitchFamily="18" charset="0"/>
              </a:rPr>
              <a:t>+ (8</a:t>
            </a:r>
            <a:r>
              <a:rPr sz="2000" i="1" dirty="0">
                <a:solidFill>
                  <a:srgbClr val="191919"/>
                </a:solidFill>
                <a:latin typeface="Times New Roman" panose="02020603050405020304" pitchFamily="18" charset="0"/>
                <a:cs typeface="Times New Roman" panose="02020603050405020304" pitchFamily="18" charset="0"/>
              </a:rPr>
              <a:t>k </a:t>
            </a:r>
            <a:r>
              <a:rPr sz="2000" dirty="0">
                <a:solidFill>
                  <a:srgbClr val="191919"/>
                </a:solidFill>
                <a:latin typeface="Times New Roman" panose="02020603050405020304" pitchFamily="18" charset="0"/>
                <a:cs typeface="Times New Roman" panose="02020603050405020304" pitchFamily="18" charset="0"/>
              </a:rPr>
              <a:t>+ </a:t>
            </a:r>
            <a:r>
              <a:rPr sz="2000" i="1" dirty="0">
                <a:solidFill>
                  <a:srgbClr val="191919"/>
                </a:solidFill>
                <a:latin typeface="Times New Roman" panose="02020603050405020304" pitchFamily="18" charset="0"/>
                <a:cs typeface="Times New Roman" panose="02020603050405020304" pitchFamily="18" charset="0"/>
              </a:rPr>
              <a:t>cn </a:t>
            </a:r>
            <a:r>
              <a:rPr sz="2000" dirty="0">
                <a:solidFill>
                  <a:srgbClr val="191919"/>
                </a:solidFill>
                <a:latin typeface="Times New Roman" panose="02020603050405020304" pitchFamily="18" charset="0"/>
                <a:cs typeface="Times New Roman" panose="02020603050405020304" pitchFamily="18" charset="0"/>
              </a:rPr>
              <a:t>– </a:t>
            </a:r>
            <a:r>
              <a:rPr sz="2000" i="1" dirty="0">
                <a:solidFill>
                  <a:srgbClr val="191919"/>
                </a:solidFill>
                <a:latin typeface="Times New Roman" panose="02020603050405020304" pitchFamily="18" charset="0"/>
                <a:cs typeface="Times New Roman" panose="02020603050405020304" pitchFamily="18" charset="0"/>
              </a:rPr>
              <a:t>kn </a:t>
            </a:r>
            <a:r>
              <a:rPr sz="2000" dirty="0">
                <a:solidFill>
                  <a:srgbClr val="191919"/>
                </a:solidFill>
                <a:latin typeface="Times New Roman" panose="02020603050405020304" pitchFamily="18" charset="0"/>
                <a:cs typeface="Times New Roman" panose="02020603050405020304" pitchFamily="18" charset="0"/>
              </a:rPr>
              <a:t>/ 10)</a:t>
            </a:r>
            <a:endParaRPr sz="2000" dirty="0">
              <a:latin typeface="Times New Roman" panose="02020603050405020304" pitchFamily="18" charset="0"/>
              <a:cs typeface="Times New Roman" panose="02020603050405020304" pitchFamily="18" charset="0"/>
            </a:endParaRPr>
          </a:p>
          <a:p>
            <a:pPr marR="45818" lvl="1">
              <a:lnSpc>
                <a:spcPct val="97000"/>
              </a:lnSpc>
              <a:spcBef>
                <a:spcPts val="773"/>
              </a:spcBef>
              <a:tabLst>
                <a:tab pos="1313591" algn="l"/>
                <a:tab pos="4775005" algn="l"/>
              </a:tabLst>
            </a:pPr>
            <a:r>
              <a:rPr sz="2000" dirty="0">
                <a:solidFill>
                  <a:srgbClr val="191919"/>
                </a:solidFill>
                <a:latin typeface="Times New Roman" panose="02020603050405020304" pitchFamily="18" charset="0"/>
                <a:cs typeface="Times New Roman" panose="02020603050405020304" pitchFamily="18" charset="0"/>
              </a:rPr>
              <a:t>If (8</a:t>
            </a:r>
            <a:r>
              <a:rPr sz="2000" i="1" dirty="0">
                <a:solidFill>
                  <a:srgbClr val="191919"/>
                </a:solidFill>
                <a:latin typeface="Times New Roman" panose="02020603050405020304" pitchFamily="18" charset="0"/>
                <a:cs typeface="Times New Roman" panose="02020603050405020304" pitchFamily="18" charset="0"/>
              </a:rPr>
              <a:t>k </a:t>
            </a:r>
            <a:r>
              <a:rPr sz="2000" dirty="0">
                <a:solidFill>
                  <a:srgbClr val="191919"/>
                </a:solidFill>
                <a:latin typeface="Times New Roman" panose="02020603050405020304" pitchFamily="18" charset="0"/>
                <a:cs typeface="Times New Roman" panose="02020603050405020304" pitchFamily="18" charset="0"/>
              </a:rPr>
              <a:t>+ </a:t>
            </a:r>
            <a:r>
              <a:rPr sz="2000" i="1" dirty="0">
                <a:solidFill>
                  <a:srgbClr val="191919"/>
                </a:solidFill>
                <a:latin typeface="Times New Roman" panose="02020603050405020304" pitchFamily="18" charset="0"/>
                <a:cs typeface="Times New Roman" panose="02020603050405020304" pitchFamily="18" charset="0"/>
              </a:rPr>
              <a:t>cn </a:t>
            </a:r>
            <a:r>
              <a:rPr sz="2000" dirty="0">
                <a:solidFill>
                  <a:srgbClr val="191919"/>
                </a:solidFill>
                <a:latin typeface="Times New Roman" panose="02020603050405020304" pitchFamily="18" charset="0"/>
                <a:cs typeface="Times New Roman" panose="02020603050405020304" pitchFamily="18" charset="0"/>
              </a:rPr>
              <a:t>– </a:t>
            </a:r>
            <a:r>
              <a:rPr sz="2000" i="1" dirty="0" err="1">
                <a:solidFill>
                  <a:srgbClr val="191919"/>
                </a:solidFill>
                <a:latin typeface="Times New Roman" panose="02020603050405020304" pitchFamily="18" charset="0"/>
                <a:cs typeface="Times New Roman" panose="02020603050405020304" pitchFamily="18" charset="0"/>
              </a:rPr>
              <a:t>kn</a:t>
            </a:r>
            <a:r>
              <a:rPr sz="2000" i="1" dirty="0">
                <a:solidFill>
                  <a:srgbClr val="191919"/>
                </a:solidFill>
                <a:latin typeface="Times New Roman" panose="02020603050405020304" pitchFamily="18" charset="0"/>
                <a:cs typeface="Times New Roman" panose="02020603050405020304" pitchFamily="18" charset="0"/>
              </a:rPr>
              <a:t> </a:t>
            </a:r>
            <a:r>
              <a:rPr sz="2000" dirty="0">
                <a:solidFill>
                  <a:srgbClr val="191919"/>
                </a:solidFill>
                <a:latin typeface="Times New Roman" panose="02020603050405020304" pitchFamily="18" charset="0"/>
                <a:cs typeface="Times New Roman" panose="02020603050405020304" pitchFamily="18" charset="0"/>
              </a:rPr>
              <a:t>/10) ≤ 0, then T(</a:t>
            </a:r>
            <a:r>
              <a:rPr sz="2000" i="1" dirty="0">
                <a:solidFill>
                  <a:srgbClr val="191919"/>
                </a:solidFill>
                <a:latin typeface="Times New Roman" panose="02020603050405020304" pitchFamily="18" charset="0"/>
                <a:cs typeface="Times New Roman" panose="02020603050405020304" pitchFamily="18" charset="0"/>
              </a:rPr>
              <a:t>n</a:t>
            </a:r>
            <a:r>
              <a:rPr sz="2000" dirty="0">
                <a:solidFill>
                  <a:srgbClr val="191919"/>
                </a:solidFill>
                <a:latin typeface="Times New Roman" panose="02020603050405020304" pitchFamily="18" charset="0"/>
                <a:cs typeface="Times New Roman" panose="02020603050405020304" pitchFamily="18" charset="0"/>
              </a:rPr>
              <a:t>) ≤ </a:t>
            </a:r>
            <a:r>
              <a:rPr sz="2000" i="1" dirty="0">
                <a:solidFill>
                  <a:srgbClr val="191919"/>
                </a:solidFill>
                <a:latin typeface="Times New Roman" panose="02020603050405020304" pitchFamily="18" charset="0"/>
                <a:cs typeface="Times New Roman" panose="02020603050405020304" pitchFamily="18" charset="0"/>
              </a:rPr>
              <a:t>kn</a:t>
            </a:r>
            <a:r>
              <a:rPr sz="2000" dirty="0">
                <a:solidFill>
                  <a:srgbClr val="191919"/>
                </a:solidFill>
                <a:latin typeface="Times New Roman" panose="02020603050405020304" pitchFamily="18" charset="0"/>
                <a:cs typeface="Times New Roman" panose="02020603050405020304" pitchFamily="18" charset="0"/>
              </a:rPr>
              <a:t>.	</a:t>
            </a:r>
            <a:endParaRPr lang="en-US" sz="2000" dirty="0">
              <a:solidFill>
                <a:srgbClr val="191919"/>
              </a:solidFill>
              <a:latin typeface="Times New Roman" panose="02020603050405020304" pitchFamily="18" charset="0"/>
              <a:cs typeface="Times New Roman" panose="02020603050405020304" pitchFamily="18" charset="0"/>
            </a:endParaRPr>
          </a:p>
          <a:p>
            <a:pPr marR="45818">
              <a:lnSpc>
                <a:spcPct val="97000"/>
              </a:lnSpc>
              <a:spcBef>
                <a:spcPts val="773"/>
              </a:spcBef>
              <a:tabLst>
                <a:tab pos="1313591" algn="l"/>
                <a:tab pos="4775005" algn="l"/>
              </a:tabLst>
            </a:pPr>
            <a:r>
              <a:rPr sz="2000" dirty="0">
                <a:solidFill>
                  <a:srgbClr val="191919"/>
                </a:solidFill>
                <a:latin typeface="Times New Roman" panose="02020603050405020304" pitchFamily="18" charset="0"/>
                <a:cs typeface="Times New Roman" panose="02020603050405020304" pitchFamily="18" charset="0"/>
              </a:rPr>
              <a:t>It's left as an  exercise to the reader to check that this is true if we pick  </a:t>
            </a:r>
            <a:r>
              <a:rPr sz="2000" i="1" dirty="0">
                <a:solidFill>
                  <a:srgbClr val="191919"/>
                </a:solidFill>
                <a:latin typeface="Times New Roman" panose="02020603050405020304" pitchFamily="18" charset="0"/>
                <a:cs typeface="Times New Roman" panose="02020603050405020304" pitchFamily="18" charset="0"/>
              </a:rPr>
              <a:t>k </a:t>
            </a:r>
            <a:r>
              <a:rPr sz="2000" dirty="0">
                <a:solidFill>
                  <a:srgbClr val="191919"/>
                </a:solidFill>
                <a:latin typeface="Times New Roman" panose="02020603050405020304" pitchFamily="18" charset="0"/>
                <a:cs typeface="Times New Roman" panose="02020603050405020304" pitchFamily="18" charset="0"/>
              </a:rPr>
              <a:t>= 50</a:t>
            </a:r>
            <a:r>
              <a:rPr sz="2000" i="1" dirty="0">
                <a:solidFill>
                  <a:srgbClr val="191919"/>
                </a:solidFill>
                <a:latin typeface="Times New Roman" panose="02020603050405020304" pitchFamily="18" charset="0"/>
                <a:cs typeface="Times New Roman" panose="02020603050405020304" pitchFamily="18" charset="0"/>
              </a:rPr>
              <a:t>c</a:t>
            </a:r>
            <a:r>
              <a:rPr sz="2000" dirty="0">
                <a:solidFill>
                  <a:srgbClr val="191919"/>
                </a:solidFill>
                <a:latin typeface="Times New Roman" panose="02020603050405020304" pitchFamily="18" charset="0"/>
                <a:cs typeface="Times New Roman" panose="02020603050405020304" pitchFamily="18" charset="0"/>
              </a:rPr>
              <a:t>.	</a:t>
            </a:r>
            <a:endParaRPr lang="en-US" sz="2000" dirty="0">
              <a:solidFill>
                <a:srgbClr val="191919"/>
              </a:solidFill>
              <a:latin typeface="Times New Roman" panose="02020603050405020304" pitchFamily="18" charset="0"/>
              <a:cs typeface="Times New Roman" panose="02020603050405020304" pitchFamily="18" charset="0"/>
            </a:endParaRPr>
          </a:p>
          <a:p>
            <a:pPr marR="45818">
              <a:lnSpc>
                <a:spcPct val="97000"/>
              </a:lnSpc>
              <a:spcBef>
                <a:spcPts val="773"/>
              </a:spcBef>
              <a:tabLst>
                <a:tab pos="1313591" algn="l"/>
                <a:tab pos="4775005" algn="l"/>
              </a:tabLst>
            </a:pPr>
            <a:r>
              <a:rPr sz="2000" dirty="0">
                <a:solidFill>
                  <a:srgbClr val="191919"/>
                </a:solidFill>
                <a:latin typeface="Times New Roman" panose="02020603050405020304" pitchFamily="18" charset="0"/>
                <a:cs typeface="Times New Roman" panose="02020603050405020304" pitchFamily="18" charset="0"/>
              </a:rPr>
              <a:t>Thus T(</a:t>
            </a:r>
            <a:r>
              <a:rPr sz="2000" i="1" dirty="0">
                <a:solidFill>
                  <a:srgbClr val="191919"/>
                </a:solidFill>
                <a:latin typeface="Times New Roman" panose="02020603050405020304" pitchFamily="18" charset="0"/>
                <a:cs typeface="Times New Roman" panose="02020603050405020304" pitchFamily="18" charset="0"/>
              </a:rPr>
              <a:t>n</a:t>
            </a:r>
            <a:r>
              <a:rPr sz="2000" dirty="0">
                <a:solidFill>
                  <a:srgbClr val="191919"/>
                </a:solidFill>
                <a:latin typeface="Times New Roman" panose="02020603050405020304" pitchFamily="18" charset="0"/>
                <a:cs typeface="Times New Roman" panose="02020603050405020304" pitchFamily="18" charset="0"/>
              </a:rPr>
              <a:t>) ≤ </a:t>
            </a:r>
            <a:r>
              <a:rPr sz="2000" i="1" dirty="0">
                <a:solidFill>
                  <a:srgbClr val="191919"/>
                </a:solidFill>
                <a:latin typeface="Times New Roman" panose="02020603050405020304" pitchFamily="18" charset="0"/>
                <a:cs typeface="Times New Roman" panose="02020603050405020304" pitchFamily="18" charset="0"/>
              </a:rPr>
              <a:t>kn</a:t>
            </a:r>
            <a:r>
              <a:rPr sz="2000" dirty="0">
                <a:solidFill>
                  <a:srgbClr val="191919"/>
                </a:solidFill>
                <a:latin typeface="Times New Roman" panose="02020603050405020304" pitchFamily="18" charset="0"/>
                <a:cs typeface="Times New Roman" panose="02020603050405020304" pitchFamily="18" charset="0"/>
              </a:rPr>
              <a:t>, completing the induction.</a:t>
            </a:r>
            <a:endParaRPr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49FF765-9339-47C4-8186-FC90149B5559}"/>
              </a:ext>
            </a:extLst>
          </p:cNvPr>
          <p:cNvSpPr txBox="1"/>
          <p:nvPr/>
        </p:nvSpPr>
        <p:spPr>
          <a:xfrm>
            <a:off x="315796" y="144381"/>
            <a:ext cx="8451132" cy="89255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spcBef>
                <a:spcPts val="68"/>
              </a:spcBef>
              <a:tabLst>
                <a:tab pos="4640145" algn="l"/>
              </a:tabLst>
            </a:pPr>
            <a:r>
              <a:rPr lang="en-US" sz="2600" b="1" spc="44"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en-US" sz="2600" b="1" i="1" spc="44"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600" b="1" spc="44"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spc="173"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spc="500"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spc="184"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i="1" spc="68"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	              </a:t>
            </a:r>
            <a:r>
              <a:rPr lang="en-US" sz="2600" b="1" spc="92"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t>
            </a:r>
            <a:r>
              <a:rPr lang="en-US" sz="2600" b="1" i="1" spc="17"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a:t>
            </a:r>
            <a:r>
              <a:rPr lang="en-US" sz="2600" b="1" spc="500"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spc="221"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spc="143"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100</a:t>
            </a:r>
            <a:endPar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tabLst>
                <a:tab pos="4664783" algn="l"/>
              </a:tabLst>
            </a:pPr>
            <a:r>
              <a:rPr lang="en-US" sz="2600" b="1" spc="129"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en-US" sz="2600" b="1" spc="17"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spc="20"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600" b="1" spc="14"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spc="173"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spc="500"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spc="167"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spc="129"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en-US" sz="2600" b="1" spc="14"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spc="85"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spc="17"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600" b="1" i="1" spc="-58"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spc="-272"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spc="170"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spc="139"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sz="2600" b="1" spc="68"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spc="14"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spc="173"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spc="500"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spc="170"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spc="129"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en-US" sz="2600" b="1" spc="14"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spc="68"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spc="167"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r>
              <a:rPr lang="en-US" sz="2600" b="1" i="1" spc="17"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600" b="1" i="1" spc="-58"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spc="-272"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spc="167"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spc="139"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600" b="1" spc="143"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a:t>
            </a:r>
            <a:r>
              <a:rPr lang="en-US" sz="2600" b="1" spc="173"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spc="500"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spc="167"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spc="143"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sz="2600" b="1" spc="68"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spc="14"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spc="173"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spc="500"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spc="-191"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i="1" spc="68" dirty="0" err="1">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600" b="1" i="1" spc="17" dirty="0" err="1">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600" b="1" i="1" spc="17"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spc="126"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600" b="1" spc="109"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en-US" sz="2600" b="1" spc="160"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US" sz="2600" b="1" spc="156"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sz="2600" b="1" spc="137"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US" sz="2600" b="1" spc="143"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t>
            </a:r>
            <a:r>
              <a:rPr lang="en-US" sz="2600" b="1" spc="106"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a:t>
            </a:r>
            <a:r>
              <a:rPr lang="en-US" sz="2600" b="1" spc="184"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endPar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28F60DF-63DA-424E-A58E-0BB8A58A262F}"/>
              </a:ext>
            </a:extLst>
          </p:cNvPr>
          <p:cNvSpPr txBox="1"/>
          <p:nvPr/>
        </p:nvSpPr>
        <p:spPr>
          <a:xfrm>
            <a:off x="5260157" y="4317724"/>
            <a:ext cx="3082566" cy="646331"/>
          </a:xfrm>
          <a:prstGeom prst="rect">
            <a:avLst/>
          </a:prstGeom>
          <a:noFill/>
        </p:spPr>
        <p:txBody>
          <a:bodyPr wrap="square">
            <a:spAutoFit/>
          </a:bodyPr>
          <a:lstStyle/>
          <a:p>
            <a:pPr algn="ctr">
              <a:spcBef>
                <a:spcPts val="211"/>
              </a:spcBef>
            </a:pPr>
            <a:r>
              <a:rPr lang="en-CA" sz="1800" spc="126" dirty="0">
                <a:solidFill>
                  <a:srgbClr val="191919"/>
                </a:solidFill>
                <a:latin typeface="Cambria"/>
                <a:cs typeface="Cambria"/>
              </a:rPr>
              <a:t>This </a:t>
            </a:r>
            <a:r>
              <a:rPr lang="en-CA" sz="1800" spc="156" dirty="0">
                <a:solidFill>
                  <a:srgbClr val="191919"/>
                </a:solidFill>
                <a:latin typeface="Cambria"/>
                <a:cs typeface="Cambria"/>
              </a:rPr>
              <a:t>uses </a:t>
            </a:r>
            <a:r>
              <a:rPr lang="en-CA" sz="1800" spc="153" dirty="0">
                <a:solidFill>
                  <a:srgbClr val="191919"/>
                </a:solidFill>
                <a:latin typeface="Cambria"/>
                <a:cs typeface="Cambria"/>
              </a:rPr>
              <a:t>the</a:t>
            </a:r>
            <a:r>
              <a:rPr lang="en-CA" sz="1800" spc="201" dirty="0">
                <a:solidFill>
                  <a:srgbClr val="191919"/>
                </a:solidFill>
                <a:latin typeface="Cambria"/>
                <a:cs typeface="Cambria"/>
              </a:rPr>
              <a:t> </a:t>
            </a:r>
            <a:r>
              <a:rPr lang="en-CA" sz="1800" spc="116" dirty="0">
                <a:solidFill>
                  <a:srgbClr val="191919"/>
                </a:solidFill>
                <a:latin typeface="Cambria"/>
                <a:cs typeface="Cambria"/>
              </a:rPr>
              <a:t>identity</a:t>
            </a:r>
            <a:endParaRPr lang="en-CA" sz="1800" dirty="0">
              <a:latin typeface="Cambria"/>
              <a:cs typeface="Cambria"/>
            </a:endParaRPr>
          </a:p>
          <a:p>
            <a:pPr algn="ctr">
              <a:spcBef>
                <a:spcPts val="4"/>
              </a:spcBef>
            </a:pPr>
            <a:r>
              <a:rPr lang="en-CA" sz="1800" spc="-113" dirty="0">
                <a:solidFill>
                  <a:srgbClr val="0000FF"/>
                </a:solidFill>
                <a:latin typeface="Lucida Sans Unicode"/>
                <a:cs typeface="Lucida Sans Unicode"/>
              </a:rPr>
              <a:t>⌈</a:t>
            </a:r>
            <a:r>
              <a:rPr lang="en-CA" sz="1800" b="1" i="1" spc="-113" dirty="0">
                <a:solidFill>
                  <a:srgbClr val="0000FF"/>
                </a:solidFill>
                <a:latin typeface="Verdana"/>
                <a:cs typeface="Verdana"/>
              </a:rPr>
              <a:t>x</a:t>
            </a:r>
            <a:r>
              <a:rPr lang="en-CA" sz="1800" spc="-113" dirty="0">
                <a:solidFill>
                  <a:srgbClr val="0000FF"/>
                </a:solidFill>
                <a:latin typeface="Lucida Sans Unicode"/>
                <a:cs typeface="Lucida Sans Unicode"/>
              </a:rPr>
              <a:t>⌉ </a:t>
            </a:r>
            <a:r>
              <a:rPr lang="en-CA" sz="1800" spc="75" dirty="0">
                <a:solidFill>
                  <a:srgbClr val="0000FF"/>
                </a:solidFill>
                <a:latin typeface="Lucida Sans Unicode"/>
                <a:cs typeface="Lucida Sans Unicode"/>
              </a:rPr>
              <a:t>&lt; </a:t>
            </a:r>
            <a:r>
              <a:rPr lang="en-CA" sz="1800" b="1" i="1" spc="-129" dirty="0">
                <a:solidFill>
                  <a:srgbClr val="0000FF"/>
                </a:solidFill>
                <a:latin typeface="Verdana"/>
                <a:cs typeface="Verdana"/>
              </a:rPr>
              <a:t>x </a:t>
            </a:r>
            <a:r>
              <a:rPr lang="en-CA" sz="1800" spc="75" dirty="0">
                <a:solidFill>
                  <a:srgbClr val="0000FF"/>
                </a:solidFill>
                <a:latin typeface="Lucida Sans Unicode"/>
                <a:cs typeface="Lucida Sans Unicode"/>
              </a:rPr>
              <a:t>+</a:t>
            </a:r>
            <a:r>
              <a:rPr lang="en-CA" sz="1800" spc="-106" dirty="0">
                <a:solidFill>
                  <a:srgbClr val="0000FF"/>
                </a:solidFill>
                <a:latin typeface="Lucida Sans Unicode"/>
                <a:cs typeface="Lucida Sans Unicode"/>
              </a:rPr>
              <a:t> </a:t>
            </a:r>
            <a:r>
              <a:rPr lang="en-CA" sz="1800" spc="113" dirty="0">
                <a:solidFill>
                  <a:srgbClr val="0000FF"/>
                </a:solidFill>
                <a:latin typeface="Lucida Sans Unicode"/>
                <a:cs typeface="Lucida Sans Unicode"/>
              </a:rPr>
              <a:t>1</a:t>
            </a:r>
            <a:endParaRPr lang="en-CA" sz="1800" dirty="0">
              <a:latin typeface="Lucida Sans Unicode"/>
              <a:cs typeface="Lucida Sans Unicode"/>
            </a:endParaRPr>
          </a:p>
        </p:txBody>
      </p:sp>
    </p:spTree>
    <p:extLst>
      <p:ext uri="{BB962C8B-B14F-4D97-AF65-F5344CB8AC3E}">
        <p14:creationId xmlns:p14="http://schemas.microsoft.com/office/powerpoint/2010/main" val="237461907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432" y="368799"/>
            <a:ext cx="6844314" cy="562727"/>
          </a:xfrm>
          <a:prstGeom prst="rect">
            <a:avLst/>
          </a:prstGeom>
        </p:spPr>
        <p:txBody>
          <a:bodyPr vert="horz" wrap="square" lIns="0" tIns="8645" rIns="0" bIns="0" rtlCol="0">
            <a:spAutoFit/>
          </a:bodyPr>
          <a:lstStyle/>
          <a:p>
            <a:pPr marL="8645">
              <a:spcBef>
                <a:spcPts val="68"/>
              </a:spcBef>
            </a:pPr>
            <a:r>
              <a:rPr sz="3600" b="1" spc="296"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a:t>
            </a:r>
            <a:r>
              <a:rPr sz="3600" b="1" spc="323"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Note </a:t>
            </a:r>
            <a:r>
              <a:rPr sz="3600" b="1" spc="232"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a:t>
            </a:r>
            <a:r>
              <a:rPr sz="3600" b="1" spc="194"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3600" b="1" spc="150"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sz="3600" b="1" i="1" spc="150"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sz="3600" b="1" spc="150" dirty="0">
                <a:solidFill>
                  <a:srgbClr val="1919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5" name="object 5"/>
          <p:cNvSpPr txBox="1"/>
          <p:nvPr/>
        </p:nvSpPr>
        <p:spPr>
          <a:xfrm>
            <a:off x="535432" y="1129664"/>
            <a:ext cx="8321808" cy="5240756"/>
          </a:xfrm>
          <a:prstGeom prst="rect">
            <a:avLst/>
          </a:prstGeom>
        </p:spPr>
        <p:txBody>
          <a:bodyPr vert="horz" wrap="square" lIns="0" tIns="25934" rIns="0" bIns="0" rtlCol="0">
            <a:spAutoFit/>
          </a:bodyPr>
          <a:lstStyle/>
          <a:p>
            <a:pPr marL="351545" marR="3458" indent="-342900">
              <a:lnSpc>
                <a:spcPct val="150000"/>
              </a:lnSpc>
              <a:spcBef>
                <a:spcPts val="204"/>
              </a:spcBef>
              <a:buFont typeface="Wingdings" panose="05000000000000000000" pitchFamily="2" charset="2"/>
              <a:buChar char="§"/>
            </a:pPr>
            <a:r>
              <a:rPr sz="2400" spc="137" dirty="0">
                <a:solidFill>
                  <a:srgbClr val="191919"/>
                </a:solidFill>
                <a:latin typeface="Times New Roman" panose="02020603050405020304" pitchFamily="18" charset="0"/>
                <a:cs typeface="Times New Roman" panose="02020603050405020304" pitchFamily="18" charset="0"/>
              </a:rPr>
              <a:t>This </a:t>
            </a:r>
            <a:r>
              <a:rPr sz="2400" spc="133" dirty="0">
                <a:solidFill>
                  <a:srgbClr val="191919"/>
                </a:solidFill>
                <a:latin typeface="Times New Roman" panose="02020603050405020304" pitchFamily="18" charset="0"/>
                <a:cs typeface="Times New Roman" panose="02020603050405020304" pitchFamily="18" charset="0"/>
              </a:rPr>
              <a:t>linear-time </a:t>
            </a:r>
            <a:r>
              <a:rPr sz="2400" spc="150" dirty="0">
                <a:solidFill>
                  <a:srgbClr val="191919"/>
                </a:solidFill>
                <a:latin typeface="Times New Roman" panose="02020603050405020304" pitchFamily="18" charset="0"/>
                <a:cs typeface="Times New Roman" panose="02020603050405020304" pitchFamily="18" charset="0"/>
              </a:rPr>
              <a:t>selection </a:t>
            </a:r>
            <a:r>
              <a:rPr sz="2400" spc="156" dirty="0">
                <a:solidFill>
                  <a:srgbClr val="191919"/>
                </a:solidFill>
                <a:latin typeface="Times New Roman" panose="02020603050405020304" pitchFamily="18" charset="0"/>
                <a:cs typeface="Times New Roman" panose="02020603050405020304" pitchFamily="18" charset="0"/>
              </a:rPr>
              <a:t>algorithm </a:t>
            </a:r>
            <a:r>
              <a:rPr sz="2400" spc="164" dirty="0">
                <a:solidFill>
                  <a:srgbClr val="191919"/>
                </a:solidFill>
                <a:latin typeface="Times New Roman" panose="02020603050405020304" pitchFamily="18" charset="0"/>
                <a:cs typeface="Times New Roman" panose="02020603050405020304" pitchFamily="18" charset="0"/>
              </a:rPr>
              <a:t>does </a:t>
            </a:r>
            <a:r>
              <a:rPr sz="2400" spc="153" dirty="0">
                <a:solidFill>
                  <a:srgbClr val="191919"/>
                </a:solidFill>
                <a:latin typeface="Times New Roman" panose="02020603050405020304" pitchFamily="18" charset="0"/>
                <a:cs typeface="Times New Roman" panose="02020603050405020304" pitchFamily="18" charset="0"/>
              </a:rPr>
              <a:t>run  </a:t>
            </a:r>
            <a:r>
              <a:rPr sz="2400" spc="119" dirty="0">
                <a:solidFill>
                  <a:srgbClr val="191919"/>
                </a:solidFill>
                <a:latin typeface="Times New Roman" panose="02020603050405020304" pitchFamily="18" charset="0"/>
                <a:cs typeface="Times New Roman" panose="02020603050405020304" pitchFamily="18" charset="0"/>
              </a:rPr>
              <a:t>in </a:t>
            </a:r>
            <a:r>
              <a:rPr sz="2400" spc="153" dirty="0">
                <a:solidFill>
                  <a:srgbClr val="191919"/>
                </a:solidFill>
                <a:latin typeface="Times New Roman" panose="02020603050405020304" pitchFamily="18" charset="0"/>
                <a:cs typeface="Times New Roman" panose="02020603050405020304" pitchFamily="18" charset="0"/>
              </a:rPr>
              <a:t>time </a:t>
            </a:r>
            <a:r>
              <a:rPr sz="2400" spc="113" dirty="0">
                <a:solidFill>
                  <a:srgbClr val="191919"/>
                </a:solidFill>
                <a:latin typeface="Times New Roman" panose="02020603050405020304" pitchFamily="18" charset="0"/>
                <a:cs typeface="Times New Roman" panose="02020603050405020304" pitchFamily="18" charset="0"/>
              </a:rPr>
              <a:t>O(</a:t>
            </a:r>
            <a:r>
              <a:rPr sz="2400" i="1" spc="113" dirty="0">
                <a:solidFill>
                  <a:srgbClr val="191919"/>
                </a:solidFill>
                <a:latin typeface="Times New Roman" panose="02020603050405020304" pitchFamily="18" charset="0"/>
                <a:cs typeface="Times New Roman" panose="02020603050405020304" pitchFamily="18" charset="0"/>
              </a:rPr>
              <a:t>n</a:t>
            </a:r>
            <a:r>
              <a:rPr sz="2400" spc="113" dirty="0">
                <a:solidFill>
                  <a:srgbClr val="191919"/>
                </a:solidFill>
                <a:latin typeface="Times New Roman" panose="02020603050405020304" pitchFamily="18" charset="0"/>
                <a:cs typeface="Times New Roman" panose="02020603050405020304" pitchFamily="18" charset="0"/>
              </a:rPr>
              <a:t>), </a:t>
            </a:r>
            <a:r>
              <a:rPr sz="2400" spc="156" dirty="0">
                <a:solidFill>
                  <a:srgbClr val="191919"/>
                </a:solidFill>
                <a:latin typeface="Times New Roman" panose="02020603050405020304" pitchFamily="18" charset="0"/>
                <a:cs typeface="Times New Roman" panose="02020603050405020304" pitchFamily="18" charset="0"/>
              </a:rPr>
              <a:t>but </a:t>
            </a:r>
            <a:r>
              <a:rPr sz="2400" spc="160" dirty="0">
                <a:solidFill>
                  <a:srgbClr val="191919"/>
                </a:solidFill>
                <a:latin typeface="Times New Roman" panose="02020603050405020304" pitchFamily="18" charset="0"/>
                <a:cs typeface="Times New Roman" panose="02020603050405020304" pitchFamily="18" charset="0"/>
              </a:rPr>
              <a:t>there </a:t>
            </a:r>
            <a:r>
              <a:rPr sz="2400" spc="119" dirty="0">
                <a:solidFill>
                  <a:srgbClr val="191919"/>
                </a:solidFill>
                <a:latin typeface="Times New Roman" panose="02020603050405020304" pitchFamily="18" charset="0"/>
                <a:cs typeface="Times New Roman" panose="02020603050405020304" pitchFamily="18" charset="0"/>
              </a:rPr>
              <a:t>is </a:t>
            </a:r>
            <a:r>
              <a:rPr sz="2400" spc="208" dirty="0">
                <a:solidFill>
                  <a:srgbClr val="191919"/>
                </a:solidFill>
                <a:latin typeface="Times New Roman" panose="02020603050405020304" pitchFamily="18" charset="0"/>
                <a:cs typeface="Times New Roman" panose="02020603050405020304" pitchFamily="18" charset="0"/>
              </a:rPr>
              <a:t>a </a:t>
            </a:r>
            <a:r>
              <a:rPr sz="2400" i="1" spc="14" dirty="0">
                <a:solidFill>
                  <a:srgbClr val="191919"/>
                </a:solidFill>
                <a:latin typeface="Times New Roman" panose="02020603050405020304" pitchFamily="18" charset="0"/>
                <a:cs typeface="Times New Roman" panose="02020603050405020304" pitchFamily="18" charset="0"/>
              </a:rPr>
              <a:t>huge </a:t>
            </a:r>
            <a:r>
              <a:rPr sz="2400" spc="160" dirty="0">
                <a:solidFill>
                  <a:srgbClr val="191919"/>
                </a:solidFill>
                <a:latin typeface="Times New Roman" panose="02020603050405020304" pitchFamily="18" charset="0"/>
                <a:cs typeface="Times New Roman" panose="02020603050405020304" pitchFamily="18" charset="0"/>
              </a:rPr>
              <a:t>constant </a:t>
            </a:r>
            <a:r>
              <a:rPr sz="2400" spc="153" dirty="0">
                <a:solidFill>
                  <a:srgbClr val="191919"/>
                </a:solidFill>
                <a:latin typeface="Times New Roman" panose="02020603050405020304" pitchFamily="18" charset="0"/>
                <a:cs typeface="Times New Roman" panose="02020603050405020304" pitchFamily="18" charset="0"/>
              </a:rPr>
              <a:t>factor </a:t>
            </a:r>
            <a:r>
              <a:rPr sz="2400" spc="156" dirty="0">
                <a:solidFill>
                  <a:srgbClr val="191919"/>
                </a:solidFill>
                <a:latin typeface="Times New Roman" panose="02020603050405020304" pitchFamily="18" charset="0"/>
                <a:cs typeface="Times New Roman" panose="02020603050405020304" pitchFamily="18" charset="0"/>
              </a:rPr>
              <a:t>hidden</a:t>
            </a:r>
            <a:r>
              <a:rPr sz="2400" spc="197" dirty="0">
                <a:solidFill>
                  <a:srgbClr val="191919"/>
                </a:solidFill>
                <a:latin typeface="Times New Roman" panose="02020603050405020304" pitchFamily="18" charset="0"/>
                <a:cs typeface="Times New Roman" panose="02020603050405020304" pitchFamily="18" charset="0"/>
              </a:rPr>
              <a:t> </a:t>
            </a:r>
            <a:r>
              <a:rPr sz="2400" spc="181" dirty="0">
                <a:solidFill>
                  <a:srgbClr val="191919"/>
                </a:solidFill>
                <a:latin typeface="Times New Roman" panose="02020603050405020304" pitchFamily="18" charset="0"/>
                <a:cs typeface="Times New Roman" panose="02020603050405020304" pitchFamily="18" charset="0"/>
              </a:rPr>
              <a:t>here.</a:t>
            </a:r>
            <a:endParaRPr sz="2400" dirty="0">
              <a:latin typeface="Times New Roman" panose="02020603050405020304" pitchFamily="18" charset="0"/>
              <a:cs typeface="Times New Roman" panose="02020603050405020304" pitchFamily="18" charset="0"/>
            </a:endParaRPr>
          </a:p>
          <a:p>
            <a:pPr marL="351545" indent="-342900">
              <a:lnSpc>
                <a:spcPct val="150000"/>
              </a:lnSpc>
              <a:spcBef>
                <a:spcPts val="722"/>
              </a:spcBef>
              <a:buFont typeface="Wingdings" panose="05000000000000000000" pitchFamily="2" charset="2"/>
              <a:buChar char="§"/>
            </a:pPr>
            <a:r>
              <a:rPr sz="2400" spc="119" dirty="0">
                <a:solidFill>
                  <a:srgbClr val="191919"/>
                </a:solidFill>
                <a:latin typeface="Times New Roman" panose="02020603050405020304" pitchFamily="18" charset="0"/>
                <a:cs typeface="Times New Roman" panose="02020603050405020304" pitchFamily="18" charset="0"/>
              </a:rPr>
              <a:t>Two</a:t>
            </a:r>
            <a:r>
              <a:rPr sz="2400" spc="184" dirty="0">
                <a:solidFill>
                  <a:srgbClr val="191919"/>
                </a:solidFill>
                <a:latin typeface="Times New Roman" panose="02020603050405020304" pitchFamily="18" charset="0"/>
                <a:cs typeface="Times New Roman" panose="02020603050405020304" pitchFamily="18" charset="0"/>
              </a:rPr>
              <a:t> </a:t>
            </a:r>
            <a:r>
              <a:rPr sz="2400" spc="160" dirty="0">
                <a:solidFill>
                  <a:srgbClr val="191919"/>
                </a:solidFill>
                <a:latin typeface="Times New Roman" panose="02020603050405020304" pitchFamily="18" charset="0"/>
                <a:cs typeface="Times New Roman" panose="02020603050405020304" pitchFamily="18" charset="0"/>
              </a:rPr>
              <a:t>reasons:</a:t>
            </a:r>
            <a:endParaRPr lang="en-US" sz="2400" spc="160" dirty="0">
              <a:solidFill>
                <a:srgbClr val="191919"/>
              </a:solidFill>
              <a:latin typeface="Times New Roman" panose="02020603050405020304" pitchFamily="18" charset="0"/>
              <a:cs typeface="Times New Roman" panose="02020603050405020304" pitchFamily="18" charset="0"/>
            </a:endParaRPr>
          </a:p>
          <a:p>
            <a:pPr marL="808745" marR="3458" lvl="1" indent="-342900">
              <a:lnSpc>
                <a:spcPct val="150000"/>
              </a:lnSpc>
              <a:spcBef>
                <a:spcPts val="184"/>
              </a:spcBef>
              <a:buFont typeface="Wingdings" panose="05000000000000000000" pitchFamily="2" charset="2"/>
              <a:buChar char="§"/>
            </a:pPr>
            <a:r>
              <a:rPr lang="en-CA" sz="2400" spc="102" dirty="0">
                <a:solidFill>
                  <a:srgbClr val="191919"/>
                </a:solidFill>
                <a:latin typeface="Times New Roman" panose="02020603050405020304" pitchFamily="18" charset="0"/>
                <a:cs typeface="Times New Roman" panose="02020603050405020304" pitchFamily="18" charset="0"/>
              </a:rPr>
              <a:t>Work </a:t>
            </a:r>
            <a:r>
              <a:rPr lang="en-CA" sz="2400" spc="139" dirty="0">
                <a:solidFill>
                  <a:srgbClr val="191919"/>
                </a:solidFill>
                <a:latin typeface="Times New Roman" panose="02020603050405020304" pitchFamily="18" charset="0"/>
                <a:cs typeface="Times New Roman" panose="02020603050405020304" pitchFamily="18" charset="0"/>
              </a:rPr>
              <a:t>done </a:t>
            </a:r>
            <a:r>
              <a:rPr lang="en-CA" sz="2400" spc="122" dirty="0">
                <a:solidFill>
                  <a:srgbClr val="191919"/>
                </a:solidFill>
                <a:latin typeface="Times New Roman" panose="02020603050405020304" pitchFamily="18" charset="0"/>
                <a:cs typeface="Times New Roman" panose="02020603050405020304" pitchFamily="18" charset="0"/>
              </a:rPr>
              <a:t>by </a:t>
            </a:r>
            <a:r>
              <a:rPr lang="en-CA" sz="2400" spc="173" dirty="0">
                <a:solidFill>
                  <a:srgbClr val="191919"/>
                </a:solidFill>
                <a:latin typeface="Times New Roman" panose="02020603050405020304" pitchFamily="18" charset="0"/>
                <a:cs typeface="Times New Roman" panose="02020603050405020304" pitchFamily="18" charset="0"/>
              </a:rPr>
              <a:t>each </a:t>
            </a:r>
            <a:r>
              <a:rPr lang="en-CA" sz="2400" spc="137" dirty="0">
                <a:solidFill>
                  <a:srgbClr val="191919"/>
                </a:solidFill>
                <a:latin typeface="Times New Roman" panose="02020603050405020304" pitchFamily="18" charset="0"/>
                <a:cs typeface="Times New Roman" panose="02020603050405020304" pitchFamily="18" charset="0"/>
              </a:rPr>
              <a:t>call </a:t>
            </a:r>
            <a:r>
              <a:rPr lang="en-CA" sz="2400" spc="102" dirty="0">
                <a:solidFill>
                  <a:srgbClr val="191919"/>
                </a:solidFill>
                <a:latin typeface="Times New Roman" panose="02020603050405020304" pitchFamily="18" charset="0"/>
                <a:cs typeface="Times New Roman" panose="02020603050405020304" pitchFamily="18" charset="0"/>
              </a:rPr>
              <a:t>is </a:t>
            </a:r>
            <a:r>
              <a:rPr lang="en-CA" sz="2400" spc="150" dirty="0">
                <a:solidFill>
                  <a:srgbClr val="191919"/>
                </a:solidFill>
                <a:latin typeface="Times New Roman" panose="02020603050405020304" pitchFamily="18" charset="0"/>
                <a:cs typeface="Times New Roman" panose="02020603050405020304" pitchFamily="18" charset="0"/>
              </a:rPr>
              <a:t>large; </a:t>
            </a:r>
            <a:r>
              <a:rPr lang="en-CA" sz="2400" spc="129" dirty="0">
                <a:solidFill>
                  <a:srgbClr val="191919"/>
                </a:solidFill>
                <a:latin typeface="Times New Roman" panose="02020603050405020304" pitchFamily="18" charset="0"/>
                <a:cs typeface="Times New Roman" panose="02020603050405020304" pitchFamily="18" charset="0"/>
              </a:rPr>
              <a:t>finding </a:t>
            </a:r>
            <a:r>
              <a:rPr lang="en-CA" sz="2400" spc="143" dirty="0">
                <a:solidFill>
                  <a:srgbClr val="191919"/>
                </a:solidFill>
                <a:latin typeface="Times New Roman" panose="02020603050405020304" pitchFamily="18" charset="0"/>
                <a:cs typeface="Times New Roman" panose="02020603050405020304" pitchFamily="18" charset="0"/>
              </a:rPr>
              <a:t>the </a:t>
            </a:r>
            <a:r>
              <a:rPr lang="en-CA" sz="2400" spc="146" dirty="0">
                <a:solidFill>
                  <a:srgbClr val="191919"/>
                </a:solidFill>
                <a:latin typeface="Times New Roman" panose="02020603050405020304" pitchFamily="18" charset="0"/>
                <a:cs typeface="Times New Roman" panose="02020603050405020304" pitchFamily="18" charset="0"/>
              </a:rPr>
              <a:t>median  </a:t>
            </a:r>
            <a:r>
              <a:rPr lang="en-CA" sz="2400" spc="113" dirty="0">
                <a:solidFill>
                  <a:srgbClr val="191919"/>
                </a:solidFill>
                <a:latin typeface="Times New Roman" panose="02020603050405020304" pitchFamily="18" charset="0"/>
                <a:cs typeface="Times New Roman" panose="02020603050405020304" pitchFamily="18" charset="0"/>
              </a:rPr>
              <a:t>of </a:t>
            </a:r>
            <a:r>
              <a:rPr lang="en-CA" sz="2400" spc="173" dirty="0">
                <a:solidFill>
                  <a:srgbClr val="191919"/>
                </a:solidFill>
                <a:latin typeface="Times New Roman" panose="02020603050405020304" pitchFamily="18" charset="0"/>
                <a:cs typeface="Times New Roman" panose="02020603050405020304" pitchFamily="18" charset="0"/>
              </a:rPr>
              <a:t>each </a:t>
            </a:r>
            <a:r>
              <a:rPr lang="en-CA" sz="2400" spc="137" dirty="0">
                <a:solidFill>
                  <a:srgbClr val="191919"/>
                </a:solidFill>
                <a:latin typeface="Times New Roman" panose="02020603050405020304" pitchFamily="18" charset="0"/>
                <a:cs typeface="Times New Roman" panose="02020603050405020304" pitchFamily="18" charset="0"/>
              </a:rPr>
              <a:t>block </a:t>
            </a:r>
            <a:r>
              <a:rPr lang="en-CA" sz="2400" spc="133" dirty="0">
                <a:solidFill>
                  <a:srgbClr val="191919"/>
                </a:solidFill>
                <a:latin typeface="Times New Roman" panose="02020603050405020304" pitchFamily="18" charset="0"/>
                <a:cs typeface="Times New Roman" panose="02020603050405020304" pitchFamily="18" charset="0"/>
              </a:rPr>
              <a:t>requires </a:t>
            </a:r>
            <a:r>
              <a:rPr lang="en-CA" sz="2400" spc="109" dirty="0">
                <a:solidFill>
                  <a:srgbClr val="191919"/>
                </a:solidFill>
                <a:latin typeface="Times New Roman" panose="02020603050405020304" pitchFamily="18" charset="0"/>
                <a:cs typeface="Times New Roman" panose="02020603050405020304" pitchFamily="18" charset="0"/>
              </a:rPr>
              <a:t>nontrivial</a:t>
            </a:r>
            <a:r>
              <a:rPr lang="en-CA" sz="2400" spc="262" dirty="0">
                <a:solidFill>
                  <a:srgbClr val="191919"/>
                </a:solidFill>
                <a:latin typeface="Times New Roman" panose="02020603050405020304" pitchFamily="18" charset="0"/>
                <a:cs typeface="Times New Roman" panose="02020603050405020304" pitchFamily="18" charset="0"/>
              </a:rPr>
              <a:t> </a:t>
            </a:r>
            <a:r>
              <a:rPr lang="en-CA" sz="2400" spc="133" dirty="0">
                <a:solidFill>
                  <a:srgbClr val="191919"/>
                </a:solidFill>
                <a:latin typeface="Times New Roman" panose="02020603050405020304" pitchFamily="18" charset="0"/>
                <a:cs typeface="Times New Roman" panose="02020603050405020304" pitchFamily="18" charset="0"/>
              </a:rPr>
              <a:t>work.</a:t>
            </a:r>
            <a:endParaRPr lang="en-CA" sz="2400" dirty="0">
              <a:latin typeface="Times New Roman" panose="02020603050405020304" pitchFamily="18" charset="0"/>
              <a:cs typeface="Times New Roman" panose="02020603050405020304" pitchFamily="18" charset="0"/>
            </a:endParaRPr>
          </a:p>
          <a:p>
            <a:pPr marL="808745" marR="156041" lvl="1" indent="-342900">
              <a:lnSpc>
                <a:spcPct val="150000"/>
              </a:lnSpc>
              <a:spcBef>
                <a:spcPts val="688"/>
              </a:spcBef>
              <a:buFont typeface="Wingdings" panose="05000000000000000000" pitchFamily="2" charset="2"/>
              <a:buChar char="§"/>
            </a:pPr>
            <a:r>
              <a:rPr lang="en-CA" sz="2400" spc="139" dirty="0">
                <a:solidFill>
                  <a:srgbClr val="191919"/>
                </a:solidFill>
                <a:latin typeface="Times New Roman" panose="02020603050405020304" pitchFamily="18" charset="0"/>
                <a:cs typeface="Times New Roman" panose="02020603050405020304" pitchFamily="18" charset="0"/>
              </a:rPr>
              <a:t>Problem </a:t>
            </a:r>
            <a:r>
              <a:rPr lang="en-CA" sz="2400" spc="126" dirty="0">
                <a:solidFill>
                  <a:srgbClr val="191919"/>
                </a:solidFill>
                <a:latin typeface="Times New Roman" panose="02020603050405020304" pitchFamily="18" charset="0"/>
                <a:cs typeface="Times New Roman" panose="02020603050405020304" pitchFamily="18" charset="0"/>
              </a:rPr>
              <a:t>size </a:t>
            </a:r>
            <a:r>
              <a:rPr lang="en-CA" sz="2400" spc="153" dirty="0">
                <a:solidFill>
                  <a:srgbClr val="191919"/>
                </a:solidFill>
                <a:latin typeface="Times New Roman" panose="02020603050405020304" pitchFamily="18" charset="0"/>
                <a:cs typeface="Times New Roman" panose="02020603050405020304" pitchFamily="18" charset="0"/>
              </a:rPr>
              <a:t>decays </a:t>
            </a:r>
            <a:r>
              <a:rPr lang="en-CA" sz="2400" spc="106" dirty="0">
                <a:solidFill>
                  <a:srgbClr val="191919"/>
                </a:solidFill>
                <a:latin typeface="Times New Roman" panose="02020603050405020304" pitchFamily="18" charset="0"/>
                <a:cs typeface="Times New Roman" panose="02020603050405020304" pitchFamily="18" charset="0"/>
              </a:rPr>
              <a:t>slowly </a:t>
            </a:r>
            <a:r>
              <a:rPr lang="en-CA" sz="2400" spc="143" dirty="0">
                <a:solidFill>
                  <a:srgbClr val="191919"/>
                </a:solidFill>
                <a:latin typeface="Times New Roman" panose="02020603050405020304" pitchFamily="18" charset="0"/>
                <a:cs typeface="Times New Roman" panose="02020603050405020304" pitchFamily="18" charset="0"/>
              </a:rPr>
              <a:t>across </a:t>
            </a:r>
            <a:r>
              <a:rPr lang="en-CA" sz="2400" spc="122" dirty="0">
                <a:solidFill>
                  <a:srgbClr val="191919"/>
                </a:solidFill>
                <a:latin typeface="Times New Roman" panose="02020603050405020304" pitchFamily="18" charset="0"/>
                <a:cs typeface="Times New Roman" panose="02020603050405020304" pitchFamily="18" charset="0"/>
              </a:rPr>
              <a:t>levels; </a:t>
            </a:r>
            <a:r>
              <a:rPr lang="en-CA" sz="2400" spc="173" dirty="0">
                <a:solidFill>
                  <a:srgbClr val="191919"/>
                </a:solidFill>
                <a:latin typeface="Times New Roman" panose="02020603050405020304" pitchFamily="18" charset="0"/>
                <a:cs typeface="Times New Roman" panose="02020603050405020304" pitchFamily="18" charset="0"/>
              </a:rPr>
              <a:t>each  </a:t>
            </a:r>
            <a:r>
              <a:rPr lang="en-CA" sz="2400" spc="126" dirty="0">
                <a:solidFill>
                  <a:srgbClr val="191919"/>
                </a:solidFill>
                <a:latin typeface="Times New Roman" panose="02020603050405020304" pitchFamily="18" charset="0"/>
                <a:cs typeface="Times New Roman" panose="02020603050405020304" pitchFamily="18" charset="0"/>
              </a:rPr>
              <a:t>layer </a:t>
            </a:r>
            <a:r>
              <a:rPr lang="en-CA" sz="2400" spc="102" dirty="0">
                <a:solidFill>
                  <a:srgbClr val="191919"/>
                </a:solidFill>
                <a:latin typeface="Times New Roman" panose="02020603050405020304" pitchFamily="18" charset="0"/>
                <a:cs typeface="Times New Roman" panose="02020603050405020304" pitchFamily="18" charset="0"/>
              </a:rPr>
              <a:t>is </a:t>
            </a:r>
            <a:r>
              <a:rPr lang="en-CA" sz="2400" spc="133" dirty="0">
                <a:solidFill>
                  <a:srgbClr val="191919"/>
                </a:solidFill>
                <a:latin typeface="Times New Roman" panose="02020603050405020304" pitchFamily="18" charset="0"/>
                <a:cs typeface="Times New Roman" panose="02020603050405020304" pitchFamily="18" charset="0"/>
              </a:rPr>
              <a:t>roughly </a:t>
            </a:r>
            <a:r>
              <a:rPr lang="en-CA" sz="2400" spc="119" dirty="0">
                <a:solidFill>
                  <a:srgbClr val="191919"/>
                </a:solidFill>
                <a:latin typeface="Times New Roman" panose="02020603050405020304" pitchFamily="18" charset="0"/>
                <a:cs typeface="Times New Roman" panose="02020603050405020304" pitchFamily="18" charset="0"/>
              </a:rPr>
              <a:t>10% </a:t>
            </a:r>
            <a:r>
              <a:rPr lang="en-CA" sz="2400" spc="133" dirty="0">
                <a:solidFill>
                  <a:srgbClr val="191919"/>
                </a:solidFill>
                <a:latin typeface="Times New Roman" panose="02020603050405020304" pitchFamily="18" charset="0"/>
                <a:cs typeface="Times New Roman" panose="02020603050405020304" pitchFamily="18" charset="0"/>
              </a:rPr>
              <a:t>smaller </a:t>
            </a:r>
            <a:r>
              <a:rPr lang="en-CA" sz="2400" spc="143" dirty="0">
                <a:solidFill>
                  <a:srgbClr val="191919"/>
                </a:solidFill>
                <a:latin typeface="Times New Roman" panose="02020603050405020304" pitchFamily="18" charset="0"/>
                <a:cs typeface="Times New Roman" panose="02020603050405020304" pitchFamily="18" charset="0"/>
              </a:rPr>
              <a:t>than </a:t>
            </a:r>
            <a:r>
              <a:rPr lang="en-CA" sz="2400" spc="106" dirty="0">
                <a:solidFill>
                  <a:srgbClr val="191919"/>
                </a:solidFill>
                <a:latin typeface="Times New Roman" panose="02020603050405020304" pitchFamily="18" charset="0"/>
                <a:cs typeface="Times New Roman" panose="02020603050405020304" pitchFamily="18" charset="0"/>
              </a:rPr>
              <a:t>its</a:t>
            </a:r>
            <a:r>
              <a:rPr lang="en-CA" sz="2400" spc="429" dirty="0">
                <a:solidFill>
                  <a:srgbClr val="191919"/>
                </a:solidFill>
                <a:latin typeface="Times New Roman" panose="02020603050405020304" pitchFamily="18" charset="0"/>
                <a:cs typeface="Times New Roman" panose="02020603050405020304" pitchFamily="18" charset="0"/>
              </a:rPr>
              <a:t> </a:t>
            </a:r>
            <a:r>
              <a:rPr lang="en-CA" sz="2400" spc="129" dirty="0">
                <a:solidFill>
                  <a:srgbClr val="191919"/>
                </a:solidFill>
                <a:latin typeface="Times New Roman" panose="02020603050405020304" pitchFamily="18" charset="0"/>
                <a:cs typeface="Times New Roman" panose="02020603050405020304" pitchFamily="18" charset="0"/>
              </a:rPr>
              <a:t>predecessor.</a:t>
            </a:r>
          </a:p>
          <a:p>
            <a:pPr marL="351545" marR="156041" indent="-342900">
              <a:lnSpc>
                <a:spcPct val="150000"/>
              </a:lnSpc>
              <a:spcBef>
                <a:spcPts val="688"/>
              </a:spcBef>
              <a:buFont typeface="Wingdings" panose="05000000000000000000" pitchFamily="2" charset="2"/>
              <a:buChar char="§"/>
            </a:pPr>
            <a:r>
              <a:rPr lang="en-CA" sz="2400" spc="143" dirty="0">
                <a:solidFill>
                  <a:srgbClr val="191919"/>
                </a:solidFill>
                <a:latin typeface="Times New Roman" panose="02020603050405020304" pitchFamily="18" charset="0"/>
                <a:cs typeface="Times New Roman" panose="02020603050405020304" pitchFamily="18" charset="0"/>
              </a:rPr>
              <a:t>Is </a:t>
            </a:r>
            <a:r>
              <a:rPr lang="en-CA" sz="2400" spc="160" dirty="0">
                <a:solidFill>
                  <a:srgbClr val="191919"/>
                </a:solidFill>
                <a:latin typeface="Times New Roman" panose="02020603050405020304" pitchFamily="18" charset="0"/>
                <a:cs typeface="Times New Roman" panose="02020603050405020304" pitchFamily="18" charset="0"/>
              </a:rPr>
              <a:t>there </a:t>
            </a:r>
            <a:r>
              <a:rPr lang="en-CA" sz="2400" spc="208" dirty="0">
                <a:solidFill>
                  <a:srgbClr val="191919"/>
                </a:solidFill>
                <a:latin typeface="Times New Roman" panose="02020603050405020304" pitchFamily="18" charset="0"/>
                <a:cs typeface="Times New Roman" panose="02020603050405020304" pitchFamily="18" charset="0"/>
              </a:rPr>
              <a:t>a </a:t>
            </a:r>
            <a:r>
              <a:rPr lang="en-CA" sz="2400" spc="156" dirty="0">
                <a:solidFill>
                  <a:srgbClr val="191919"/>
                </a:solidFill>
                <a:latin typeface="Times New Roman" panose="02020603050405020304" pitchFamily="18" charset="0"/>
                <a:cs typeface="Times New Roman" panose="02020603050405020304" pitchFamily="18" charset="0"/>
              </a:rPr>
              <a:t>way </a:t>
            </a:r>
            <a:r>
              <a:rPr lang="en-CA" sz="2400" spc="126" dirty="0">
                <a:solidFill>
                  <a:srgbClr val="191919"/>
                </a:solidFill>
                <a:latin typeface="Times New Roman" panose="02020603050405020304" pitchFamily="18" charset="0"/>
                <a:cs typeface="Times New Roman" panose="02020603050405020304" pitchFamily="18" charset="0"/>
              </a:rPr>
              <a:t>to </a:t>
            </a:r>
            <a:r>
              <a:rPr lang="en-CA" sz="2400" spc="197" dirty="0">
                <a:solidFill>
                  <a:srgbClr val="191919"/>
                </a:solidFill>
                <a:latin typeface="Times New Roman" panose="02020603050405020304" pitchFamily="18" charset="0"/>
                <a:cs typeface="Times New Roman" panose="02020603050405020304" pitchFamily="18" charset="0"/>
              </a:rPr>
              <a:t>get </a:t>
            </a:r>
            <a:r>
              <a:rPr lang="en-CA" sz="2400" spc="92" dirty="0">
                <a:solidFill>
                  <a:srgbClr val="191919"/>
                </a:solidFill>
                <a:latin typeface="Times New Roman" panose="02020603050405020304" pitchFamily="18" charset="0"/>
                <a:cs typeface="Times New Roman" panose="02020603050405020304" pitchFamily="18" charset="0"/>
              </a:rPr>
              <a:t>O(</a:t>
            </a:r>
            <a:r>
              <a:rPr lang="en-CA" sz="2400" i="1" spc="92" dirty="0">
                <a:solidFill>
                  <a:srgbClr val="191919"/>
                </a:solidFill>
                <a:latin typeface="Times New Roman" panose="02020603050405020304" pitchFamily="18" charset="0"/>
                <a:cs typeface="Times New Roman" panose="02020603050405020304" pitchFamily="18" charset="0"/>
              </a:rPr>
              <a:t>n</a:t>
            </a:r>
            <a:r>
              <a:rPr lang="en-CA" sz="2400" spc="92" dirty="0">
                <a:solidFill>
                  <a:srgbClr val="191919"/>
                </a:solidFill>
                <a:latin typeface="Times New Roman" panose="02020603050405020304" pitchFamily="18" charset="0"/>
                <a:cs typeface="Times New Roman" panose="02020603050405020304" pitchFamily="18" charset="0"/>
              </a:rPr>
              <a:t>) </a:t>
            </a:r>
            <a:r>
              <a:rPr lang="en-CA" sz="2400" spc="150" dirty="0">
                <a:solidFill>
                  <a:srgbClr val="191919"/>
                </a:solidFill>
                <a:latin typeface="Times New Roman" panose="02020603050405020304" pitchFamily="18" charset="0"/>
                <a:cs typeface="Times New Roman" panose="02020603050405020304" pitchFamily="18" charset="0"/>
              </a:rPr>
              <a:t>behavior </a:t>
            </a:r>
            <a:r>
              <a:rPr lang="en-CA" sz="2400" spc="137" dirty="0">
                <a:solidFill>
                  <a:srgbClr val="191919"/>
                </a:solidFill>
                <a:latin typeface="Times New Roman" panose="02020603050405020304" pitchFamily="18" charset="0"/>
                <a:cs typeface="Times New Roman" panose="02020603050405020304" pitchFamily="18" charset="0"/>
              </a:rPr>
              <a:t>without  </a:t>
            </a:r>
            <a:r>
              <a:rPr lang="en-CA" sz="2400" spc="184" dirty="0">
                <a:solidFill>
                  <a:srgbClr val="191919"/>
                </a:solidFill>
                <a:latin typeface="Times New Roman" panose="02020603050405020304" pitchFamily="18" charset="0"/>
                <a:cs typeface="Times New Roman" panose="02020603050405020304" pitchFamily="18" charset="0"/>
              </a:rPr>
              <a:t>such </a:t>
            </a:r>
            <a:r>
              <a:rPr lang="en-CA" sz="2400" spc="208" dirty="0">
                <a:solidFill>
                  <a:srgbClr val="191919"/>
                </a:solidFill>
                <a:latin typeface="Times New Roman" panose="02020603050405020304" pitchFamily="18" charset="0"/>
                <a:cs typeface="Times New Roman" panose="02020603050405020304" pitchFamily="18" charset="0"/>
              </a:rPr>
              <a:t>a huge </a:t>
            </a:r>
            <a:r>
              <a:rPr lang="en-CA" sz="2400" spc="160" dirty="0">
                <a:solidFill>
                  <a:srgbClr val="191919"/>
                </a:solidFill>
                <a:latin typeface="Times New Roman" panose="02020603050405020304" pitchFamily="18" charset="0"/>
                <a:cs typeface="Times New Roman" panose="02020603050405020304" pitchFamily="18" charset="0"/>
              </a:rPr>
              <a:t>constant</a:t>
            </a:r>
            <a:r>
              <a:rPr lang="en-CA" sz="2400" spc="113" dirty="0">
                <a:solidFill>
                  <a:srgbClr val="191919"/>
                </a:solidFill>
                <a:latin typeface="Times New Roman" panose="02020603050405020304" pitchFamily="18" charset="0"/>
                <a:cs typeface="Times New Roman" panose="02020603050405020304" pitchFamily="18" charset="0"/>
              </a:rPr>
              <a:t> </a:t>
            </a:r>
            <a:r>
              <a:rPr lang="en-CA" sz="2400" spc="164" dirty="0">
                <a:solidFill>
                  <a:srgbClr val="191919"/>
                </a:solidFill>
                <a:latin typeface="Times New Roman" panose="02020603050405020304" pitchFamily="18" charset="0"/>
                <a:cs typeface="Times New Roman" panose="02020603050405020304" pitchFamily="18" charset="0"/>
              </a:rPr>
              <a:t>factor?</a:t>
            </a: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99513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5465" y="1235017"/>
            <a:ext cx="4105291" cy="469625"/>
          </a:xfrm>
          <a:prstGeom prst="rect">
            <a:avLst/>
          </a:prstGeom>
        </p:spPr>
        <p:txBody>
          <a:bodyPr vert="horz" wrap="square" lIns="0" tIns="8645" rIns="0" bIns="0" rtlCol="0">
            <a:spAutoFit/>
          </a:bodyPr>
          <a:lstStyle/>
          <a:p>
            <a:pPr marL="8645">
              <a:spcBef>
                <a:spcPts val="68"/>
              </a:spcBef>
            </a:pPr>
            <a:r>
              <a:rPr spc="269" dirty="0">
                <a:solidFill>
                  <a:srgbClr val="191919"/>
                </a:solidFill>
              </a:rPr>
              <a:t>The </a:t>
            </a:r>
            <a:r>
              <a:rPr spc="378" dirty="0">
                <a:solidFill>
                  <a:srgbClr val="191919"/>
                </a:solidFill>
              </a:rPr>
              <a:t>New</a:t>
            </a:r>
            <a:r>
              <a:rPr spc="255" dirty="0">
                <a:solidFill>
                  <a:srgbClr val="191919"/>
                </a:solidFill>
              </a:rPr>
              <a:t> </a:t>
            </a:r>
            <a:r>
              <a:rPr spc="293" dirty="0">
                <a:solidFill>
                  <a:srgbClr val="191919"/>
                </a:solidFill>
              </a:rPr>
              <a:t>Recurrence</a:t>
            </a:r>
          </a:p>
        </p:txBody>
      </p:sp>
      <p:sp>
        <p:nvSpPr>
          <p:cNvPr id="3" name="object 3"/>
          <p:cNvSpPr txBox="1"/>
          <p:nvPr/>
        </p:nvSpPr>
        <p:spPr>
          <a:xfrm>
            <a:off x="1548141" y="2116758"/>
            <a:ext cx="104167" cy="140535"/>
          </a:xfrm>
          <a:prstGeom prst="rect">
            <a:avLst/>
          </a:prstGeom>
        </p:spPr>
        <p:txBody>
          <a:bodyPr vert="horz" wrap="square" lIns="0" tIns="9509" rIns="0" bIns="0" rtlCol="0">
            <a:spAutoFit/>
          </a:bodyPr>
          <a:lstStyle/>
          <a:p>
            <a:pPr marL="8645">
              <a:spcBef>
                <a:spcPts val="75"/>
              </a:spcBef>
            </a:pPr>
            <a:r>
              <a:rPr sz="851" spc="167" dirty="0">
                <a:solidFill>
                  <a:srgbClr val="191919"/>
                </a:solidFill>
                <a:latin typeface="Arial"/>
                <a:cs typeface="Arial"/>
              </a:rPr>
              <a:t>●</a:t>
            </a:r>
            <a:endParaRPr sz="851">
              <a:latin typeface="Arial"/>
              <a:cs typeface="Arial"/>
            </a:endParaRPr>
          </a:p>
        </p:txBody>
      </p:sp>
      <p:sp>
        <p:nvSpPr>
          <p:cNvPr id="4" name="object 4"/>
          <p:cNvSpPr txBox="1"/>
          <p:nvPr/>
        </p:nvSpPr>
        <p:spPr>
          <a:xfrm>
            <a:off x="1768576" y="2034636"/>
            <a:ext cx="2780084" cy="302015"/>
          </a:xfrm>
          <a:prstGeom prst="rect">
            <a:avLst/>
          </a:prstGeom>
        </p:spPr>
        <p:txBody>
          <a:bodyPr vert="horz" wrap="square" lIns="0" tIns="8645" rIns="0" bIns="0" rtlCol="0">
            <a:spAutoFit/>
          </a:bodyPr>
          <a:lstStyle/>
          <a:p>
            <a:pPr marL="8645">
              <a:spcBef>
                <a:spcPts val="68"/>
              </a:spcBef>
            </a:pPr>
            <a:r>
              <a:rPr sz="1906" spc="201" dirty="0">
                <a:solidFill>
                  <a:srgbClr val="191919"/>
                </a:solidFill>
                <a:latin typeface="Cambria"/>
                <a:cs typeface="Cambria"/>
              </a:rPr>
              <a:t>Our </a:t>
            </a:r>
            <a:r>
              <a:rPr sz="1906" spc="170" dirty="0">
                <a:solidFill>
                  <a:srgbClr val="191919"/>
                </a:solidFill>
                <a:latin typeface="Cambria"/>
                <a:cs typeface="Cambria"/>
              </a:rPr>
              <a:t>new recurrence</a:t>
            </a:r>
            <a:r>
              <a:rPr sz="1906" spc="119" dirty="0">
                <a:solidFill>
                  <a:srgbClr val="191919"/>
                </a:solidFill>
                <a:latin typeface="Cambria"/>
                <a:cs typeface="Cambria"/>
              </a:rPr>
              <a:t> is</a:t>
            </a:r>
            <a:endParaRPr sz="1906">
              <a:latin typeface="Cambria"/>
              <a:cs typeface="Cambria"/>
            </a:endParaRPr>
          </a:p>
        </p:txBody>
      </p:sp>
      <p:sp>
        <p:nvSpPr>
          <p:cNvPr id="5" name="object 5"/>
          <p:cNvSpPr txBox="1"/>
          <p:nvPr/>
        </p:nvSpPr>
        <p:spPr>
          <a:xfrm>
            <a:off x="1548141" y="3326994"/>
            <a:ext cx="104167" cy="140535"/>
          </a:xfrm>
          <a:prstGeom prst="rect">
            <a:avLst/>
          </a:prstGeom>
        </p:spPr>
        <p:txBody>
          <a:bodyPr vert="horz" wrap="square" lIns="0" tIns="9509" rIns="0" bIns="0" rtlCol="0">
            <a:spAutoFit/>
          </a:bodyPr>
          <a:lstStyle/>
          <a:p>
            <a:pPr marL="8645">
              <a:spcBef>
                <a:spcPts val="75"/>
              </a:spcBef>
            </a:pPr>
            <a:r>
              <a:rPr sz="851" spc="167" dirty="0">
                <a:solidFill>
                  <a:srgbClr val="191919"/>
                </a:solidFill>
                <a:latin typeface="Arial"/>
                <a:cs typeface="Arial"/>
              </a:rPr>
              <a:t>●</a:t>
            </a:r>
            <a:endParaRPr sz="851">
              <a:latin typeface="Arial"/>
              <a:cs typeface="Arial"/>
            </a:endParaRPr>
          </a:p>
        </p:txBody>
      </p:sp>
      <p:sp>
        <p:nvSpPr>
          <p:cNvPr id="6" name="object 6"/>
          <p:cNvSpPr txBox="1"/>
          <p:nvPr/>
        </p:nvSpPr>
        <p:spPr>
          <a:xfrm>
            <a:off x="1548141" y="3729829"/>
            <a:ext cx="104167" cy="140535"/>
          </a:xfrm>
          <a:prstGeom prst="rect">
            <a:avLst/>
          </a:prstGeom>
        </p:spPr>
        <p:txBody>
          <a:bodyPr vert="horz" wrap="square" lIns="0" tIns="9509" rIns="0" bIns="0" rtlCol="0">
            <a:spAutoFit/>
          </a:bodyPr>
          <a:lstStyle/>
          <a:p>
            <a:pPr marL="8645">
              <a:spcBef>
                <a:spcPts val="75"/>
              </a:spcBef>
            </a:pPr>
            <a:r>
              <a:rPr sz="851" spc="167" dirty="0">
                <a:solidFill>
                  <a:srgbClr val="191919"/>
                </a:solidFill>
                <a:latin typeface="Arial"/>
                <a:cs typeface="Arial"/>
              </a:rPr>
              <a:t>●</a:t>
            </a:r>
            <a:endParaRPr sz="851">
              <a:latin typeface="Arial"/>
              <a:cs typeface="Arial"/>
            </a:endParaRPr>
          </a:p>
        </p:txBody>
      </p:sp>
      <p:sp>
        <p:nvSpPr>
          <p:cNvPr id="7" name="object 7"/>
          <p:cNvSpPr txBox="1"/>
          <p:nvPr/>
        </p:nvSpPr>
        <p:spPr>
          <a:xfrm>
            <a:off x="1548141" y="4414478"/>
            <a:ext cx="104167" cy="140535"/>
          </a:xfrm>
          <a:prstGeom prst="rect">
            <a:avLst/>
          </a:prstGeom>
        </p:spPr>
        <p:txBody>
          <a:bodyPr vert="horz" wrap="square" lIns="0" tIns="9509" rIns="0" bIns="0" rtlCol="0">
            <a:spAutoFit/>
          </a:bodyPr>
          <a:lstStyle/>
          <a:p>
            <a:pPr marL="8645">
              <a:spcBef>
                <a:spcPts val="75"/>
              </a:spcBef>
            </a:pPr>
            <a:r>
              <a:rPr sz="851" spc="167" dirty="0">
                <a:solidFill>
                  <a:srgbClr val="191919"/>
                </a:solidFill>
                <a:latin typeface="Arial"/>
                <a:cs typeface="Arial"/>
              </a:rPr>
              <a:t>●</a:t>
            </a:r>
            <a:endParaRPr sz="851">
              <a:latin typeface="Arial"/>
              <a:cs typeface="Arial"/>
            </a:endParaRPr>
          </a:p>
        </p:txBody>
      </p:sp>
      <p:sp>
        <p:nvSpPr>
          <p:cNvPr id="8" name="object 8"/>
          <p:cNvSpPr txBox="1"/>
          <p:nvPr/>
        </p:nvSpPr>
        <p:spPr>
          <a:xfrm>
            <a:off x="1768576" y="3132493"/>
            <a:ext cx="5862293" cy="1503866"/>
          </a:xfrm>
          <a:prstGeom prst="rect">
            <a:avLst/>
          </a:prstGeom>
        </p:spPr>
        <p:txBody>
          <a:bodyPr vert="horz" wrap="square" lIns="0" tIns="121024" rIns="0" bIns="0" rtlCol="0">
            <a:spAutoFit/>
          </a:bodyPr>
          <a:lstStyle/>
          <a:p>
            <a:pPr marL="8645">
              <a:spcBef>
                <a:spcPts val="953"/>
              </a:spcBef>
            </a:pPr>
            <a:r>
              <a:rPr sz="1906" spc="248" dirty="0">
                <a:solidFill>
                  <a:srgbClr val="191919"/>
                </a:solidFill>
                <a:latin typeface="Cambria"/>
                <a:cs typeface="Cambria"/>
              </a:rPr>
              <a:t>Can </a:t>
            </a:r>
            <a:r>
              <a:rPr sz="1906" spc="170" dirty="0">
                <a:solidFill>
                  <a:srgbClr val="191919"/>
                </a:solidFill>
                <a:latin typeface="Cambria"/>
                <a:cs typeface="Cambria"/>
              </a:rPr>
              <a:t>we </a:t>
            </a:r>
            <a:r>
              <a:rPr sz="1906" spc="143" dirty="0">
                <a:solidFill>
                  <a:srgbClr val="191919"/>
                </a:solidFill>
                <a:latin typeface="Cambria"/>
                <a:cs typeface="Cambria"/>
              </a:rPr>
              <a:t>apply </a:t>
            </a:r>
            <a:r>
              <a:rPr sz="1906" spc="164" dirty="0">
                <a:solidFill>
                  <a:srgbClr val="191919"/>
                </a:solidFill>
                <a:latin typeface="Cambria"/>
                <a:cs typeface="Cambria"/>
              </a:rPr>
              <a:t>the </a:t>
            </a:r>
            <a:r>
              <a:rPr sz="1906" spc="197" dirty="0">
                <a:solidFill>
                  <a:srgbClr val="191919"/>
                </a:solidFill>
                <a:latin typeface="Cambria"/>
                <a:cs typeface="Cambria"/>
              </a:rPr>
              <a:t>Master </a:t>
            </a:r>
            <a:r>
              <a:rPr sz="1906" spc="167" dirty="0">
                <a:solidFill>
                  <a:srgbClr val="191919"/>
                </a:solidFill>
                <a:latin typeface="Cambria"/>
                <a:cs typeface="Cambria"/>
              </a:rPr>
              <a:t>Theorem</a:t>
            </a:r>
            <a:r>
              <a:rPr sz="1906" spc="133" dirty="0">
                <a:solidFill>
                  <a:srgbClr val="191919"/>
                </a:solidFill>
                <a:latin typeface="Cambria"/>
                <a:cs typeface="Cambria"/>
              </a:rPr>
              <a:t> </a:t>
            </a:r>
            <a:r>
              <a:rPr sz="1906" spc="177" dirty="0">
                <a:solidFill>
                  <a:srgbClr val="191919"/>
                </a:solidFill>
                <a:latin typeface="Cambria"/>
                <a:cs typeface="Cambria"/>
              </a:rPr>
              <a:t>here?</a:t>
            </a:r>
            <a:endParaRPr sz="1906">
              <a:latin typeface="Cambria"/>
              <a:cs typeface="Cambria"/>
            </a:endParaRPr>
          </a:p>
          <a:p>
            <a:pPr marL="8645" marR="3458">
              <a:lnSpc>
                <a:spcPts val="2213"/>
              </a:lnSpc>
              <a:spcBef>
                <a:spcPts val="1021"/>
              </a:spcBef>
            </a:pPr>
            <a:r>
              <a:rPr sz="1906" spc="143" dirty="0">
                <a:solidFill>
                  <a:srgbClr val="191919"/>
                </a:solidFill>
                <a:latin typeface="Cambria"/>
                <a:cs typeface="Cambria"/>
              </a:rPr>
              <a:t>Is </a:t>
            </a:r>
            <a:r>
              <a:rPr sz="1906" spc="164" dirty="0">
                <a:solidFill>
                  <a:srgbClr val="191919"/>
                </a:solidFill>
                <a:latin typeface="Cambria"/>
                <a:cs typeface="Cambria"/>
              </a:rPr>
              <a:t>the </a:t>
            </a:r>
            <a:r>
              <a:rPr sz="1906" spc="137" dirty="0">
                <a:solidFill>
                  <a:srgbClr val="191919"/>
                </a:solidFill>
                <a:latin typeface="Cambria"/>
                <a:cs typeface="Cambria"/>
              </a:rPr>
              <a:t>work </a:t>
            </a:r>
            <a:r>
              <a:rPr sz="1906" spc="167" dirty="0">
                <a:solidFill>
                  <a:srgbClr val="191919"/>
                </a:solidFill>
                <a:latin typeface="Cambria"/>
                <a:cs typeface="Cambria"/>
              </a:rPr>
              <a:t>increasing, </a:t>
            </a:r>
            <a:r>
              <a:rPr sz="1906" spc="177" dirty="0">
                <a:solidFill>
                  <a:srgbClr val="191919"/>
                </a:solidFill>
                <a:latin typeface="Cambria"/>
                <a:cs typeface="Cambria"/>
              </a:rPr>
              <a:t>decreasing, </a:t>
            </a:r>
            <a:r>
              <a:rPr sz="1906" spc="126" dirty="0">
                <a:solidFill>
                  <a:srgbClr val="191919"/>
                </a:solidFill>
                <a:latin typeface="Cambria"/>
                <a:cs typeface="Cambria"/>
              </a:rPr>
              <a:t>or </a:t>
            </a:r>
            <a:r>
              <a:rPr sz="1906" spc="164" dirty="0">
                <a:solidFill>
                  <a:srgbClr val="191919"/>
                </a:solidFill>
                <a:latin typeface="Cambria"/>
                <a:cs typeface="Cambria"/>
              </a:rPr>
              <a:t>the </a:t>
            </a:r>
            <a:r>
              <a:rPr sz="1906" spc="191" dirty="0">
                <a:solidFill>
                  <a:srgbClr val="191919"/>
                </a:solidFill>
                <a:latin typeface="Cambria"/>
                <a:cs typeface="Cambria"/>
              </a:rPr>
              <a:t>same  </a:t>
            </a:r>
            <a:r>
              <a:rPr sz="1906" spc="164" dirty="0">
                <a:solidFill>
                  <a:srgbClr val="191919"/>
                </a:solidFill>
                <a:latin typeface="Cambria"/>
                <a:cs typeface="Cambria"/>
              </a:rPr>
              <a:t>across </a:t>
            </a:r>
            <a:r>
              <a:rPr sz="1906" spc="126" dirty="0">
                <a:solidFill>
                  <a:srgbClr val="191919"/>
                </a:solidFill>
                <a:latin typeface="Cambria"/>
                <a:cs typeface="Cambria"/>
              </a:rPr>
              <a:t>all</a:t>
            </a:r>
            <a:r>
              <a:rPr sz="1906" spc="201" dirty="0">
                <a:solidFill>
                  <a:srgbClr val="191919"/>
                </a:solidFill>
                <a:latin typeface="Cambria"/>
                <a:cs typeface="Cambria"/>
              </a:rPr>
              <a:t> </a:t>
            </a:r>
            <a:r>
              <a:rPr sz="1906" spc="150" dirty="0">
                <a:solidFill>
                  <a:srgbClr val="191919"/>
                </a:solidFill>
                <a:latin typeface="Cambria"/>
                <a:cs typeface="Cambria"/>
              </a:rPr>
              <a:t>levels?</a:t>
            </a:r>
            <a:endParaRPr sz="1906">
              <a:latin typeface="Cambria"/>
              <a:cs typeface="Cambria"/>
            </a:endParaRPr>
          </a:p>
          <a:p>
            <a:pPr marL="8645">
              <a:spcBef>
                <a:spcPts val="830"/>
              </a:spcBef>
            </a:pPr>
            <a:r>
              <a:rPr sz="1906" spc="170" dirty="0">
                <a:solidFill>
                  <a:srgbClr val="191919"/>
                </a:solidFill>
                <a:latin typeface="Cambria"/>
                <a:cs typeface="Cambria"/>
              </a:rPr>
              <a:t>What </a:t>
            </a:r>
            <a:r>
              <a:rPr sz="1906" spc="146" dirty="0">
                <a:solidFill>
                  <a:srgbClr val="191919"/>
                </a:solidFill>
                <a:latin typeface="Cambria"/>
                <a:cs typeface="Cambria"/>
              </a:rPr>
              <a:t>do </a:t>
            </a:r>
            <a:r>
              <a:rPr sz="1906" spc="137" dirty="0">
                <a:solidFill>
                  <a:srgbClr val="191919"/>
                </a:solidFill>
                <a:latin typeface="Cambria"/>
                <a:cs typeface="Cambria"/>
              </a:rPr>
              <a:t>you </a:t>
            </a:r>
            <a:r>
              <a:rPr sz="1906" spc="170" dirty="0">
                <a:solidFill>
                  <a:srgbClr val="191919"/>
                </a:solidFill>
                <a:latin typeface="Cambria"/>
                <a:cs typeface="Cambria"/>
              </a:rPr>
              <a:t>expect </a:t>
            </a:r>
            <a:r>
              <a:rPr sz="1906" spc="164" dirty="0">
                <a:solidFill>
                  <a:srgbClr val="191919"/>
                </a:solidFill>
                <a:latin typeface="Cambria"/>
                <a:cs typeface="Cambria"/>
              </a:rPr>
              <a:t>the </a:t>
            </a:r>
            <a:r>
              <a:rPr sz="1906" spc="170" dirty="0">
                <a:solidFill>
                  <a:srgbClr val="191919"/>
                </a:solidFill>
                <a:latin typeface="Cambria"/>
                <a:cs typeface="Cambria"/>
              </a:rPr>
              <a:t>recurrence </a:t>
            </a:r>
            <a:r>
              <a:rPr sz="1906" spc="126" dirty="0">
                <a:solidFill>
                  <a:srgbClr val="191919"/>
                </a:solidFill>
                <a:latin typeface="Cambria"/>
                <a:cs typeface="Cambria"/>
              </a:rPr>
              <a:t>to </a:t>
            </a:r>
            <a:r>
              <a:rPr sz="1906" spc="137" dirty="0">
                <a:solidFill>
                  <a:srgbClr val="191919"/>
                </a:solidFill>
                <a:latin typeface="Cambria"/>
                <a:cs typeface="Cambria"/>
              </a:rPr>
              <a:t>solve</a:t>
            </a:r>
            <a:r>
              <a:rPr sz="1906" spc="368" dirty="0">
                <a:solidFill>
                  <a:srgbClr val="191919"/>
                </a:solidFill>
                <a:latin typeface="Cambria"/>
                <a:cs typeface="Cambria"/>
              </a:rPr>
              <a:t> </a:t>
            </a:r>
            <a:r>
              <a:rPr sz="1906" spc="153" dirty="0">
                <a:solidFill>
                  <a:srgbClr val="191919"/>
                </a:solidFill>
                <a:latin typeface="Cambria"/>
                <a:cs typeface="Cambria"/>
              </a:rPr>
              <a:t>to?</a:t>
            </a:r>
            <a:endParaRPr sz="1906">
              <a:latin typeface="Cambria"/>
              <a:cs typeface="Cambria"/>
            </a:endParaRPr>
          </a:p>
        </p:txBody>
      </p:sp>
      <p:sp>
        <p:nvSpPr>
          <p:cNvPr id="9" name="object 9"/>
          <p:cNvSpPr/>
          <p:nvPr/>
        </p:nvSpPr>
        <p:spPr>
          <a:xfrm>
            <a:off x="2302809" y="2535154"/>
            <a:ext cx="4832297" cy="648341"/>
          </a:xfrm>
          <a:custGeom>
            <a:avLst/>
            <a:gdLst/>
            <a:ahLst/>
            <a:cxnLst/>
            <a:rect l="l" t="t" r="r" b="b"/>
            <a:pathLst>
              <a:path w="7099300" h="952500">
                <a:moveTo>
                  <a:pt x="7099300" y="0"/>
                </a:moveTo>
                <a:lnTo>
                  <a:pt x="0" y="0"/>
                </a:lnTo>
                <a:lnTo>
                  <a:pt x="0" y="952500"/>
                </a:lnTo>
                <a:lnTo>
                  <a:pt x="7099300" y="952500"/>
                </a:lnTo>
                <a:lnTo>
                  <a:pt x="7099300" y="0"/>
                </a:lnTo>
                <a:close/>
              </a:path>
            </a:pathLst>
          </a:custGeom>
          <a:solidFill>
            <a:srgbClr val="7F7F7F"/>
          </a:solidFill>
        </p:spPr>
        <p:txBody>
          <a:bodyPr wrap="square" lIns="0" tIns="0" rIns="0" bIns="0" rtlCol="0"/>
          <a:lstStyle/>
          <a:p>
            <a:endParaRPr sz="1226"/>
          </a:p>
        </p:txBody>
      </p:sp>
      <p:sp>
        <p:nvSpPr>
          <p:cNvPr id="10" name="object 10"/>
          <p:cNvSpPr/>
          <p:nvPr/>
        </p:nvSpPr>
        <p:spPr>
          <a:xfrm>
            <a:off x="2302809" y="2535154"/>
            <a:ext cx="4832297" cy="648341"/>
          </a:xfrm>
          <a:custGeom>
            <a:avLst/>
            <a:gdLst/>
            <a:ahLst/>
            <a:cxnLst/>
            <a:rect l="l" t="t" r="r" b="b"/>
            <a:pathLst>
              <a:path w="7099300" h="952500">
                <a:moveTo>
                  <a:pt x="3549650" y="952500"/>
                </a:moveTo>
                <a:lnTo>
                  <a:pt x="0" y="952500"/>
                </a:lnTo>
                <a:lnTo>
                  <a:pt x="0" y="0"/>
                </a:lnTo>
                <a:lnTo>
                  <a:pt x="7099300" y="0"/>
                </a:lnTo>
                <a:lnTo>
                  <a:pt x="7099300" y="952500"/>
                </a:lnTo>
                <a:lnTo>
                  <a:pt x="3549650" y="952500"/>
                </a:lnTo>
                <a:close/>
              </a:path>
            </a:pathLst>
          </a:custGeom>
          <a:ln w="36659">
            <a:solidFill>
              <a:srgbClr val="7F7F7F"/>
            </a:solidFill>
          </a:ln>
        </p:spPr>
        <p:txBody>
          <a:bodyPr wrap="square" lIns="0" tIns="0" rIns="0" bIns="0" rtlCol="0"/>
          <a:lstStyle/>
          <a:p>
            <a:endParaRPr sz="1226"/>
          </a:p>
        </p:txBody>
      </p:sp>
      <p:sp>
        <p:nvSpPr>
          <p:cNvPr id="11" name="object 11"/>
          <p:cNvSpPr/>
          <p:nvPr/>
        </p:nvSpPr>
        <p:spPr>
          <a:xfrm>
            <a:off x="2229330" y="2461676"/>
            <a:ext cx="4832297" cy="648341"/>
          </a:xfrm>
          <a:custGeom>
            <a:avLst/>
            <a:gdLst/>
            <a:ahLst/>
            <a:cxnLst/>
            <a:rect l="l" t="t" r="r" b="b"/>
            <a:pathLst>
              <a:path w="7099300" h="952500">
                <a:moveTo>
                  <a:pt x="7099300" y="0"/>
                </a:moveTo>
                <a:lnTo>
                  <a:pt x="0" y="0"/>
                </a:lnTo>
                <a:lnTo>
                  <a:pt x="0" y="952500"/>
                </a:lnTo>
                <a:lnTo>
                  <a:pt x="7099300" y="952500"/>
                </a:lnTo>
                <a:lnTo>
                  <a:pt x="7099300" y="0"/>
                </a:lnTo>
                <a:close/>
              </a:path>
            </a:pathLst>
          </a:custGeom>
          <a:solidFill>
            <a:srgbClr val="FFFFFF"/>
          </a:solidFill>
        </p:spPr>
        <p:txBody>
          <a:bodyPr wrap="square" lIns="0" tIns="0" rIns="0" bIns="0" rtlCol="0"/>
          <a:lstStyle/>
          <a:p>
            <a:endParaRPr sz="1226"/>
          </a:p>
        </p:txBody>
      </p:sp>
      <p:sp>
        <p:nvSpPr>
          <p:cNvPr id="12" name="object 12"/>
          <p:cNvSpPr txBox="1"/>
          <p:nvPr/>
        </p:nvSpPr>
        <p:spPr>
          <a:xfrm>
            <a:off x="2229330" y="2461677"/>
            <a:ext cx="4832297" cy="589572"/>
          </a:xfrm>
          <a:prstGeom prst="rect">
            <a:avLst/>
          </a:prstGeom>
          <a:ln w="36659">
            <a:solidFill>
              <a:srgbClr val="000000"/>
            </a:solidFill>
          </a:ln>
        </p:spPr>
        <p:txBody>
          <a:bodyPr vert="horz" wrap="square" lIns="0" tIns="25070" rIns="0" bIns="0" rtlCol="0">
            <a:spAutoFit/>
          </a:bodyPr>
          <a:lstStyle/>
          <a:p>
            <a:pPr marL="73481">
              <a:lnSpc>
                <a:spcPts val="2249"/>
              </a:lnSpc>
              <a:spcBef>
                <a:spcPts val="197"/>
              </a:spcBef>
            </a:pPr>
            <a:r>
              <a:rPr sz="1906" spc="77" dirty="0">
                <a:solidFill>
                  <a:srgbClr val="191919"/>
                </a:solidFill>
                <a:latin typeface="Cambria"/>
                <a:cs typeface="Cambria"/>
              </a:rPr>
              <a:t>T(1) </a:t>
            </a:r>
            <a:r>
              <a:rPr sz="1906" spc="542" dirty="0">
                <a:solidFill>
                  <a:srgbClr val="191919"/>
                </a:solidFill>
                <a:latin typeface="Cambria"/>
                <a:cs typeface="Cambria"/>
              </a:rPr>
              <a:t>=</a:t>
            </a:r>
            <a:r>
              <a:rPr sz="1906" spc="278" dirty="0">
                <a:solidFill>
                  <a:srgbClr val="191919"/>
                </a:solidFill>
                <a:latin typeface="Cambria"/>
                <a:cs typeface="Cambria"/>
              </a:rPr>
              <a:t> </a:t>
            </a:r>
            <a:r>
              <a:rPr sz="1906" spc="119" dirty="0">
                <a:solidFill>
                  <a:srgbClr val="191919"/>
                </a:solidFill>
                <a:latin typeface="Cambria"/>
                <a:cs typeface="Cambria"/>
              </a:rPr>
              <a:t>Θ(1)</a:t>
            </a:r>
            <a:endParaRPr sz="1906">
              <a:latin typeface="Cambria"/>
              <a:cs typeface="Cambria"/>
            </a:endParaRPr>
          </a:p>
          <a:p>
            <a:pPr marL="73481">
              <a:lnSpc>
                <a:spcPts val="2249"/>
              </a:lnSpc>
            </a:pPr>
            <a:r>
              <a:rPr sz="1906" spc="44" dirty="0">
                <a:solidFill>
                  <a:srgbClr val="191919"/>
                </a:solidFill>
                <a:latin typeface="Cambria"/>
                <a:cs typeface="Cambria"/>
              </a:rPr>
              <a:t>T(</a:t>
            </a:r>
            <a:r>
              <a:rPr sz="1906" i="1" spc="44" dirty="0">
                <a:solidFill>
                  <a:srgbClr val="191919"/>
                </a:solidFill>
                <a:latin typeface="Verdana"/>
                <a:cs typeface="Verdana"/>
              </a:rPr>
              <a:t>n</a:t>
            </a:r>
            <a:r>
              <a:rPr sz="1906" spc="44" dirty="0">
                <a:solidFill>
                  <a:srgbClr val="191919"/>
                </a:solidFill>
                <a:latin typeface="Cambria"/>
                <a:cs typeface="Cambria"/>
              </a:rPr>
              <a:t>)</a:t>
            </a:r>
            <a:r>
              <a:rPr sz="1906" spc="177" dirty="0">
                <a:solidFill>
                  <a:srgbClr val="191919"/>
                </a:solidFill>
                <a:latin typeface="Cambria"/>
                <a:cs typeface="Cambria"/>
              </a:rPr>
              <a:t> </a:t>
            </a:r>
            <a:r>
              <a:rPr sz="1906" spc="542" dirty="0">
                <a:solidFill>
                  <a:srgbClr val="191919"/>
                </a:solidFill>
                <a:latin typeface="Cambria"/>
                <a:cs typeface="Cambria"/>
              </a:rPr>
              <a:t>≤</a:t>
            </a:r>
            <a:r>
              <a:rPr sz="1906" spc="181" dirty="0">
                <a:solidFill>
                  <a:srgbClr val="191919"/>
                </a:solidFill>
                <a:latin typeface="Cambria"/>
                <a:cs typeface="Cambria"/>
              </a:rPr>
              <a:t> </a:t>
            </a:r>
            <a:r>
              <a:rPr sz="1906" spc="58" dirty="0">
                <a:solidFill>
                  <a:srgbClr val="191919"/>
                </a:solidFill>
                <a:latin typeface="Cambria"/>
                <a:cs typeface="Cambria"/>
              </a:rPr>
              <a:t>T(⌊</a:t>
            </a:r>
            <a:r>
              <a:rPr sz="1906" i="1" spc="58" dirty="0">
                <a:solidFill>
                  <a:srgbClr val="191919"/>
                </a:solidFill>
                <a:latin typeface="Verdana"/>
                <a:cs typeface="Verdana"/>
              </a:rPr>
              <a:t>n</a:t>
            </a:r>
            <a:r>
              <a:rPr sz="1906" i="1" spc="-75" dirty="0">
                <a:solidFill>
                  <a:srgbClr val="191919"/>
                </a:solidFill>
                <a:latin typeface="Verdana"/>
                <a:cs typeface="Verdana"/>
              </a:rPr>
              <a:t> </a:t>
            </a:r>
            <a:r>
              <a:rPr sz="1906" spc="-293" dirty="0">
                <a:solidFill>
                  <a:srgbClr val="191919"/>
                </a:solidFill>
                <a:latin typeface="Cambria"/>
                <a:cs typeface="Cambria"/>
              </a:rPr>
              <a:t>/</a:t>
            </a:r>
            <a:r>
              <a:rPr sz="1906" spc="-197" dirty="0">
                <a:solidFill>
                  <a:srgbClr val="191919"/>
                </a:solidFill>
                <a:latin typeface="Cambria"/>
                <a:cs typeface="Cambria"/>
              </a:rPr>
              <a:t> </a:t>
            </a:r>
            <a:r>
              <a:rPr sz="1906" spc="77" dirty="0">
                <a:solidFill>
                  <a:srgbClr val="191919"/>
                </a:solidFill>
                <a:latin typeface="Cambria"/>
                <a:cs typeface="Cambria"/>
              </a:rPr>
              <a:t>5⌋)</a:t>
            </a:r>
            <a:r>
              <a:rPr sz="1906" spc="170" dirty="0">
                <a:solidFill>
                  <a:srgbClr val="191919"/>
                </a:solidFill>
                <a:latin typeface="Cambria"/>
                <a:cs typeface="Cambria"/>
              </a:rPr>
              <a:t> </a:t>
            </a:r>
            <a:r>
              <a:rPr sz="1906" spc="542" dirty="0">
                <a:solidFill>
                  <a:srgbClr val="191919"/>
                </a:solidFill>
                <a:latin typeface="Cambria"/>
                <a:cs typeface="Cambria"/>
              </a:rPr>
              <a:t>+</a:t>
            </a:r>
            <a:r>
              <a:rPr sz="1906" spc="177" dirty="0">
                <a:solidFill>
                  <a:srgbClr val="191919"/>
                </a:solidFill>
                <a:latin typeface="Cambria"/>
                <a:cs typeface="Cambria"/>
              </a:rPr>
              <a:t> </a:t>
            </a:r>
            <a:r>
              <a:rPr sz="1906" spc="82" dirty="0">
                <a:solidFill>
                  <a:srgbClr val="191919"/>
                </a:solidFill>
                <a:latin typeface="Cambria"/>
                <a:cs typeface="Cambria"/>
              </a:rPr>
              <a:t>T(⌊7</a:t>
            </a:r>
            <a:r>
              <a:rPr sz="1906" i="1" spc="82" dirty="0">
                <a:solidFill>
                  <a:srgbClr val="191919"/>
                </a:solidFill>
                <a:latin typeface="Verdana"/>
                <a:cs typeface="Verdana"/>
              </a:rPr>
              <a:t>n</a:t>
            </a:r>
            <a:r>
              <a:rPr sz="1906" i="1" spc="-75" dirty="0">
                <a:solidFill>
                  <a:srgbClr val="191919"/>
                </a:solidFill>
                <a:latin typeface="Verdana"/>
                <a:cs typeface="Verdana"/>
              </a:rPr>
              <a:t> </a:t>
            </a:r>
            <a:r>
              <a:rPr sz="1906" spc="-293" dirty="0">
                <a:solidFill>
                  <a:srgbClr val="191919"/>
                </a:solidFill>
                <a:latin typeface="Cambria"/>
                <a:cs typeface="Cambria"/>
              </a:rPr>
              <a:t>/</a:t>
            </a:r>
            <a:r>
              <a:rPr sz="1906" spc="-197" dirty="0">
                <a:solidFill>
                  <a:srgbClr val="191919"/>
                </a:solidFill>
                <a:latin typeface="Cambria"/>
                <a:cs typeface="Cambria"/>
              </a:rPr>
              <a:t> </a:t>
            </a:r>
            <a:r>
              <a:rPr sz="1906" spc="95" dirty="0">
                <a:solidFill>
                  <a:srgbClr val="191919"/>
                </a:solidFill>
                <a:latin typeface="Cambria"/>
                <a:cs typeface="Cambria"/>
              </a:rPr>
              <a:t>10⌋)</a:t>
            </a:r>
            <a:r>
              <a:rPr sz="1906" spc="181" dirty="0">
                <a:solidFill>
                  <a:srgbClr val="191919"/>
                </a:solidFill>
                <a:latin typeface="Cambria"/>
                <a:cs typeface="Cambria"/>
              </a:rPr>
              <a:t> </a:t>
            </a:r>
            <a:r>
              <a:rPr sz="1906" spc="542" dirty="0">
                <a:solidFill>
                  <a:srgbClr val="191919"/>
                </a:solidFill>
                <a:latin typeface="Cambria"/>
                <a:cs typeface="Cambria"/>
              </a:rPr>
              <a:t>+</a:t>
            </a:r>
            <a:r>
              <a:rPr sz="1906" spc="177" dirty="0">
                <a:solidFill>
                  <a:srgbClr val="191919"/>
                </a:solidFill>
                <a:latin typeface="Cambria"/>
                <a:cs typeface="Cambria"/>
              </a:rPr>
              <a:t> </a:t>
            </a:r>
            <a:r>
              <a:rPr sz="1906" spc="89" dirty="0">
                <a:solidFill>
                  <a:srgbClr val="191919"/>
                </a:solidFill>
                <a:latin typeface="Cambria"/>
                <a:cs typeface="Cambria"/>
              </a:rPr>
              <a:t>Θ(</a:t>
            </a:r>
            <a:r>
              <a:rPr sz="1906" i="1" spc="89" dirty="0">
                <a:solidFill>
                  <a:srgbClr val="191919"/>
                </a:solidFill>
                <a:latin typeface="Verdana"/>
                <a:cs typeface="Verdana"/>
              </a:rPr>
              <a:t>n</a:t>
            </a:r>
            <a:r>
              <a:rPr sz="1906" spc="89" dirty="0">
                <a:solidFill>
                  <a:srgbClr val="191919"/>
                </a:solidFill>
                <a:latin typeface="Cambria"/>
                <a:cs typeface="Cambria"/>
              </a:rPr>
              <a:t>)</a:t>
            </a:r>
            <a:endParaRPr sz="1906">
              <a:latin typeface="Cambria"/>
              <a:cs typeface="Cambria"/>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4538" y="1235017"/>
            <a:ext cx="2029738" cy="469625"/>
          </a:xfrm>
          <a:prstGeom prst="rect">
            <a:avLst/>
          </a:prstGeom>
        </p:spPr>
        <p:txBody>
          <a:bodyPr vert="horz" wrap="square" lIns="0" tIns="8645" rIns="0" bIns="0" rtlCol="0">
            <a:spAutoFit/>
          </a:bodyPr>
          <a:lstStyle/>
          <a:p>
            <a:pPr marL="8645">
              <a:spcBef>
                <a:spcPts val="68"/>
              </a:spcBef>
            </a:pPr>
            <a:r>
              <a:rPr spc="296" dirty="0">
                <a:solidFill>
                  <a:srgbClr val="191919"/>
                </a:solidFill>
              </a:rPr>
              <a:t>A</a:t>
            </a:r>
            <a:r>
              <a:rPr spc="248" dirty="0">
                <a:solidFill>
                  <a:srgbClr val="191919"/>
                </a:solidFill>
              </a:rPr>
              <a:t> </a:t>
            </a:r>
            <a:r>
              <a:rPr spc="252" dirty="0">
                <a:solidFill>
                  <a:srgbClr val="191919"/>
                </a:solidFill>
              </a:rPr>
              <a:t>Problem</a:t>
            </a:r>
          </a:p>
        </p:txBody>
      </p:sp>
      <p:sp>
        <p:nvSpPr>
          <p:cNvPr id="3" name="object 3"/>
          <p:cNvSpPr txBox="1"/>
          <p:nvPr/>
        </p:nvSpPr>
        <p:spPr>
          <a:xfrm>
            <a:off x="1548141" y="2126269"/>
            <a:ext cx="116269" cy="159757"/>
          </a:xfrm>
          <a:prstGeom prst="rect">
            <a:avLst/>
          </a:prstGeom>
        </p:spPr>
        <p:txBody>
          <a:bodyPr vert="horz" wrap="square" lIns="0" tIns="7780" rIns="0" bIns="0" rtlCol="0">
            <a:spAutoFit/>
          </a:bodyPr>
          <a:lstStyle/>
          <a:p>
            <a:pPr marL="8645">
              <a:spcBef>
                <a:spcPts val="62"/>
              </a:spcBef>
            </a:pPr>
            <a:r>
              <a:rPr sz="987" spc="181" dirty="0">
                <a:solidFill>
                  <a:srgbClr val="191919"/>
                </a:solidFill>
                <a:latin typeface="Arial"/>
                <a:cs typeface="Arial"/>
              </a:rPr>
              <a:t>●</a:t>
            </a:r>
            <a:endParaRPr sz="987">
              <a:latin typeface="Arial"/>
              <a:cs typeface="Arial"/>
            </a:endParaRPr>
          </a:p>
        </p:txBody>
      </p:sp>
      <p:sp>
        <p:nvSpPr>
          <p:cNvPr id="4" name="object 4"/>
          <p:cNvSpPr txBox="1"/>
          <p:nvPr/>
        </p:nvSpPr>
        <p:spPr>
          <a:xfrm>
            <a:off x="1768576" y="2033773"/>
            <a:ext cx="5063538" cy="668697"/>
          </a:xfrm>
          <a:prstGeom prst="rect">
            <a:avLst/>
          </a:prstGeom>
        </p:spPr>
        <p:txBody>
          <a:bodyPr vert="horz" wrap="square" lIns="0" tIns="27230" rIns="0" bIns="0" rtlCol="0">
            <a:spAutoFit/>
          </a:bodyPr>
          <a:lstStyle/>
          <a:p>
            <a:pPr marL="8645" marR="3458">
              <a:lnSpc>
                <a:spcPts val="2538"/>
              </a:lnSpc>
              <a:spcBef>
                <a:spcPts val="215"/>
              </a:spcBef>
            </a:pPr>
            <a:r>
              <a:rPr sz="2178" spc="197" dirty="0">
                <a:solidFill>
                  <a:srgbClr val="191919"/>
                </a:solidFill>
                <a:latin typeface="Cambria"/>
                <a:cs typeface="Cambria"/>
              </a:rPr>
              <a:t>What </a:t>
            </a:r>
            <a:r>
              <a:rPr sz="2178" spc="133" dirty="0">
                <a:solidFill>
                  <a:srgbClr val="191919"/>
                </a:solidFill>
                <a:latin typeface="Cambria"/>
                <a:cs typeface="Cambria"/>
              </a:rPr>
              <a:t>is </a:t>
            </a:r>
            <a:r>
              <a:rPr sz="2178" spc="188" dirty="0">
                <a:solidFill>
                  <a:srgbClr val="191919"/>
                </a:solidFill>
                <a:latin typeface="Cambria"/>
                <a:cs typeface="Cambria"/>
              </a:rPr>
              <a:t>the </a:t>
            </a:r>
            <a:r>
              <a:rPr sz="2178" spc="177" dirty="0">
                <a:solidFill>
                  <a:srgbClr val="191919"/>
                </a:solidFill>
                <a:latin typeface="Cambria"/>
                <a:cs typeface="Cambria"/>
              </a:rPr>
              <a:t>value </a:t>
            </a:r>
            <a:r>
              <a:rPr sz="2178" spc="146" dirty="0">
                <a:solidFill>
                  <a:srgbClr val="191919"/>
                </a:solidFill>
                <a:latin typeface="Cambria"/>
                <a:cs typeface="Cambria"/>
              </a:rPr>
              <a:t>of </a:t>
            </a:r>
            <a:r>
              <a:rPr sz="2178" spc="150" dirty="0">
                <a:solidFill>
                  <a:srgbClr val="191919"/>
                </a:solidFill>
                <a:latin typeface="Cambria"/>
                <a:cs typeface="Cambria"/>
              </a:rPr>
              <a:t>this </a:t>
            </a:r>
            <a:r>
              <a:rPr sz="2178" spc="201" dirty="0">
                <a:solidFill>
                  <a:srgbClr val="191919"/>
                </a:solidFill>
                <a:latin typeface="Cambria"/>
                <a:cs typeface="Cambria"/>
              </a:rPr>
              <a:t>recurrence  </a:t>
            </a:r>
            <a:r>
              <a:rPr sz="2178" spc="197" dirty="0">
                <a:solidFill>
                  <a:srgbClr val="191919"/>
                </a:solidFill>
                <a:latin typeface="Cambria"/>
                <a:cs typeface="Cambria"/>
              </a:rPr>
              <a:t>when </a:t>
            </a:r>
            <a:r>
              <a:rPr sz="2178" i="1" spc="24" dirty="0">
                <a:solidFill>
                  <a:srgbClr val="191919"/>
                </a:solidFill>
                <a:latin typeface="Verdana"/>
                <a:cs typeface="Verdana"/>
              </a:rPr>
              <a:t>n </a:t>
            </a:r>
            <a:r>
              <a:rPr sz="2178" spc="616" dirty="0">
                <a:solidFill>
                  <a:srgbClr val="191919"/>
                </a:solidFill>
                <a:latin typeface="Cambria"/>
                <a:cs typeface="Cambria"/>
              </a:rPr>
              <a:t>=</a:t>
            </a:r>
            <a:r>
              <a:rPr sz="2178" spc="126" dirty="0">
                <a:solidFill>
                  <a:srgbClr val="191919"/>
                </a:solidFill>
                <a:latin typeface="Cambria"/>
                <a:cs typeface="Cambria"/>
              </a:rPr>
              <a:t> </a:t>
            </a:r>
            <a:r>
              <a:rPr sz="2178" spc="211" dirty="0">
                <a:solidFill>
                  <a:srgbClr val="191919"/>
                </a:solidFill>
                <a:latin typeface="Cambria"/>
                <a:cs typeface="Cambria"/>
              </a:rPr>
              <a:t>4?</a:t>
            </a:r>
            <a:endParaRPr sz="2178">
              <a:latin typeface="Cambria"/>
              <a:cs typeface="Cambria"/>
            </a:endParaRPr>
          </a:p>
        </p:txBody>
      </p:sp>
      <p:sp>
        <p:nvSpPr>
          <p:cNvPr id="5" name="object 5"/>
          <p:cNvSpPr txBox="1"/>
          <p:nvPr/>
        </p:nvSpPr>
        <p:spPr>
          <a:xfrm>
            <a:off x="1556785" y="3719916"/>
            <a:ext cx="4929980" cy="771173"/>
          </a:xfrm>
          <a:prstGeom prst="rect">
            <a:avLst/>
          </a:prstGeom>
        </p:spPr>
        <p:txBody>
          <a:bodyPr vert="horz" wrap="square" lIns="0" tIns="0" rIns="0" bIns="0" rtlCol="0">
            <a:spAutoFit/>
          </a:bodyPr>
          <a:lstStyle/>
          <a:p>
            <a:pPr>
              <a:lnSpc>
                <a:spcPts val="2481"/>
              </a:lnSpc>
              <a:tabLst>
                <a:tab pos="220013" algn="l"/>
              </a:tabLst>
            </a:pPr>
            <a:r>
              <a:rPr sz="1481" spc="270" baseline="26819" dirty="0">
                <a:solidFill>
                  <a:srgbClr val="191919"/>
                </a:solidFill>
                <a:latin typeface="Arial"/>
                <a:cs typeface="Arial"/>
              </a:rPr>
              <a:t>●	</a:t>
            </a:r>
            <a:r>
              <a:rPr sz="2178" b="1" i="1" spc="-71" dirty="0">
                <a:solidFill>
                  <a:srgbClr val="0000FF"/>
                </a:solidFill>
                <a:latin typeface="Verdana"/>
                <a:cs typeface="Verdana"/>
              </a:rPr>
              <a:t>It's</a:t>
            </a:r>
            <a:r>
              <a:rPr sz="2178" b="1" i="1" spc="11" dirty="0">
                <a:solidFill>
                  <a:srgbClr val="0000FF"/>
                </a:solidFill>
                <a:latin typeface="Verdana"/>
                <a:cs typeface="Verdana"/>
              </a:rPr>
              <a:t> undefined!</a:t>
            </a:r>
            <a:endParaRPr sz="2178">
              <a:latin typeface="Verdana"/>
              <a:cs typeface="Verdana"/>
            </a:endParaRPr>
          </a:p>
          <a:p>
            <a:pPr>
              <a:spcBef>
                <a:spcPts val="892"/>
              </a:spcBef>
              <a:tabLst>
                <a:tab pos="220013" algn="l"/>
              </a:tabLst>
            </a:pPr>
            <a:r>
              <a:rPr sz="1481" spc="270" baseline="26819" dirty="0">
                <a:solidFill>
                  <a:srgbClr val="191919"/>
                </a:solidFill>
                <a:latin typeface="Arial"/>
                <a:cs typeface="Arial"/>
              </a:rPr>
              <a:t>●	</a:t>
            </a:r>
            <a:r>
              <a:rPr sz="2178" spc="184" dirty="0">
                <a:solidFill>
                  <a:srgbClr val="191919"/>
                </a:solidFill>
                <a:latin typeface="Cambria"/>
                <a:cs typeface="Cambria"/>
              </a:rPr>
              <a:t>Why </a:t>
            </a:r>
            <a:r>
              <a:rPr sz="2178" spc="170" dirty="0">
                <a:solidFill>
                  <a:srgbClr val="191919"/>
                </a:solidFill>
                <a:latin typeface="Cambria"/>
                <a:cs typeface="Cambria"/>
              </a:rPr>
              <a:t>haven't </a:t>
            </a:r>
            <a:r>
              <a:rPr sz="2178" spc="201" dirty="0">
                <a:solidFill>
                  <a:srgbClr val="191919"/>
                </a:solidFill>
                <a:latin typeface="Cambria"/>
                <a:cs typeface="Cambria"/>
              </a:rPr>
              <a:t>we </a:t>
            </a:r>
            <a:r>
              <a:rPr sz="2178" spc="204" dirty="0">
                <a:solidFill>
                  <a:srgbClr val="191919"/>
                </a:solidFill>
                <a:latin typeface="Cambria"/>
                <a:cs typeface="Cambria"/>
              </a:rPr>
              <a:t>seen </a:t>
            </a:r>
            <a:r>
              <a:rPr sz="2178" spc="150" dirty="0">
                <a:solidFill>
                  <a:srgbClr val="191919"/>
                </a:solidFill>
                <a:latin typeface="Cambria"/>
                <a:cs typeface="Cambria"/>
              </a:rPr>
              <a:t>this</a:t>
            </a:r>
            <a:r>
              <a:rPr sz="2178" spc="252" dirty="0">
                <a:solidFill>
                  <a:srgbClr val="191919"/>
                </a:solidFill>
                <a:latin typeface="Cambria"/>
                <a:cs typeface="Cambria"/>
              </a:rPr>
              <a:t> </a:t>
            </a:r>
            <a:r>
              <a:rPr sz="2178" spc="191" dirty="0">
                <a:solidFill>
                  <a:srgbClr val="191919"/>
                </a:solidFill>
                <a:latin typeface="Cambria"/>
                <a:cs typeface="Cambria"/>
              </a:rPr>
              <a:t>before?</a:t>
            </a:r>
            <a:endParaRPr sz="2178">
              <a:latin typeface="Cambria"/>
              <a:cs typeface="Cambria"/>
            </a:endParaRPr>
          </a:p>
        </p:txBody>
      </p:sp>
      <p:sp>
        <p:nvSpPr>
          <p:cNvPr id="6" name="object 6"/>
          <p:cNvSpPr/>
          <p:nvPr/>
        </p:nvSpPr>
        <p:spPr>
          <a:xfrm>
            <a:off x="2302809" y="2927617"/>
            <a:ext cx="4832297" cy="648341"/>
          </a:xfrm>
          <a:custGeom>
            <a:avLst/>
            <a:gdLst/>
            <a:ahLst/>
            <a:cxnLst/>
            <a:rect l="l" t="t" r="r" b="b"/>
            <a:pathLst>
              <a:path w="7099300" h="952500">
                <a:moveTo>
                  <a:pt x="7099300" y="0"/>
                </a:moveTo>
                <a:lnTo>
                  <a:pt x="0" y="0"/>
                </a:lnTo>
                <a:lnTo>
                  <a:pt x="0" y="952500"/>
                </a:lnTo>
                <a:lnTo>
                  <a:pt x="7099300" y="952500"/>
                </a:lnTo>
                <a:lnTo>
                  <a:pt x="7099300" y="0"/>
                </a:lnTo>
                <a:close/>
              </a:path>
            </a:pathLst>
          </a:custGeom>
          <a:solidFill>
            <a:srgbClr val="7F7F7F"/>
          </a:solidFill>
        </p:spPr>
        <p:txBody>
          <a:bodyPr wrap="square" lIns="0" tIns="0" rIns="0" bIns="0" rtlCol="0"/>
          <a:lstStyle/>
          <a:p>
            <a:endParaRPr sz="1226"/>
          </a:p>
        </p:txBody>
      </p:sp>
      <p:sp>
        <p:nvSpPr>
          <p:cNvPr id="7" name="object 7"/>
          <p:cNvSpPr/>
          <p:nvPr/>
        </p:nvSpPr>
        <p:spPr>
          <a:xfrm>
            <a:off x="2302809" y="2927617"/>
            <a:ext cx="4832297" cy="648341"/>
          </a:xfrm>
          <a:custGeom>
            <a:avLst/>
            <a:gdLst/>
            <a:ahLst/>
            <a:cxnLst/>
            <a:rect l="l" t="t" r="r" b="b"/>
            <a:pathLst>
              <a:path w="7099300" h="952500">
                <a:moveTo>
                  <a:pt x="3549650" y="952500"/>
                </a:moveTo>
                <a:lnTo>
                  <a:pt x="0" y="952500"/>
                </a:lnTo>
                <a:lnTo>
                  <a:pt x="0" y="0"/>
                </a:lnTo>
                <a:lnTo>
                  <a:pt x="7099300" y="0"/>
                </a:lnTo>
                <a:lnTo>
                  <a:pt x="7099300" y="952500"/>
                </a:lnTo>
                <a:lnTo>
                  <a:pt x="3549650" y="952500"/>
                </a:lnTo>
                <a:close/>
              </a:path>
            </a:pathLst>
          </a:custGeom>
          <a:ln w="36659">
            <a:solidFill>
              <a:srgbClr val="7F7F7F"/>
            </a:solidFill>
          </a:ln>
        </p:spPr>
        <p:txBody>
          <a:bodyPr wrap="square" lIns="0" tIns="0" rIns="0" bIns="0" rtlCol="0"/>
          <a:lstStyle/>
          <a:p>
            <a:endParaRPr sz="1226"/>
          </a:p>
        </p:txBody>
      </p:sp>
      <p:sp>
        <p:nvSpPr>
          <p:cNvPr id="8" name="object 8"/>
          <p:cNvSpPr/>
          <p:nvPr/>
        </p:nvSpPr>
        <p:spPr>
          <a:xfrm>
            <a:off x="2229330" y="2854138"/>
            <a:ext cx="4832297" cy="648341"/>
          </a:xfrm>
          <a:custGeom>
            <a:avLst/>
            <a:gdLst/>
            <a:ahLst/>
            <a:cxnLst/>
            <a:rect l="l" t="t" r="r" b="b"/>
            <a:pathLst>
              <a:path w="7099300" h="952500">
                <a:moveTo>
                  <a:pt x="7099300" y="0"/>
                </a:moveTo>
                <a:lnTo>
                  <a:pt x="0" y="0"/>
                </a:lnTo>
                <a:lnTo>
                  <a:pt x="0" y="952500"/>
                </a:lnTo>
                <a:lnTo>
                  <a:pt x="7099300" y="952500"/>
                </a:lnTo>
                <a:lnTo>
                  <a:pt x="7099300" y="0"/>
                </a:lnTo>
                <a:close/>
              </a:path>
            </a:pathLst>
          </a:custGeom>
          <a:solidFill>
            <a:srgbClr val="FFFFFF"/>
          </a:solidFill>
        </p:spPr>
        <p:txBody>
          <a:bodyPr wrap="square" lIns="0" tIns="0" rIns="0" bIns="0" rtlCol="0"/>
          <a:lstStyle/>
          <a:p>
            <a:endParaRPr sz="1226"/>
          </a:p>
        </p:txBody>
      </p:sp>
      <p:sp>
        <p:nvSpPr>
          <p:cNvPr id="9" name="object 9"/>
          <p:cNvSpPr txBox="1"/>
          <p:nvPr/>
        </p:nvSpPr>
        <p:spPr>
          <a:xfrm>
            <a:off x="2229330" y="2854139"/>
            <a:ext cx="4832297" cy="589572"/>
          </a:xfrm>
          <a:prstGeom prst="rect">
            <a:avLst/>
          </a:prstGeom>
          <a:ln w="36659">
            <a:solidFill>
              <a:srgbClr val="000000"/>
            </a:solidFill>
          </a:ln>
        </p:spPr>
        <p:txBody>
          <a:bodyPr vert="horz" wrap="square" lIns="0" tIns="25070" rIns="0" bIns="0" rtlCol="0">
            <a:spAutoFit/>
          </a:bodyPr>
          <a:lstStyle/>
          <a:p>
            <a:pPr marL="73481">
              <a:lnSpc>
                <a:spcPts val="2249"/>
              </a:lnSpc>
              <a:spcBef>
                <a:spcPts val="197"/>
              </a:spcBef>
            </a:pPr>
            <a:r>
              <a:rPr sz="1906" spc="77" dirty="0">
                <a:solidFill>
                  <a:srgbClr val="191919"/>
                </a:solidFill>
                <a:latin typeface="Cambria"/>
                <a:cs typeface="Cambria"/>
              </a:rPr>
              <a:t>T(1) </a:t>
            </a:r>
            <a:r>
              <a:rPr sz="1906" spc="542" dirty="0">
                <a:solidFill>
                  <a:srgbClr val="191919"/>
                </a:solidFill>
                <a:latin typeface="Cambria"/>
                <a:cs typeface="Cambria"/>
              </a:rPr>
              <a:t>=</a:t>
            </a:r>
            <a:r>
              <a:rPr sz="1906" spc="278" dirty="0">
                <a:solidFill>
                  <a:srgbClr val="191919"/>
                </a:solidFill>
                <a:latin typeface="Cambria"/>
                <a:cs typeface="Cambria"/>
              </a:rPr>
              <a:t> </a:t>
            </a:r>
            <a:r>
              <a:rPr sz="1906" spc="119" dirty="0">
                <a:solidFill>
                  <a:srgbClr val="191919"/>
                </a:solidFill>
                <a:latin typeface="Cambria"/>
                <a:cs typeface="Cambria"/>
              </a:rPr>
              <a:t>Θ(1)</a:t>
            </a:r>
            <a:endParaRPr sz="1906">
              <a:latin typeface="Cambria"/>
              <a:cs typeface="Cambria"/>
            </a:endParaRPr>
          </a:p>
          <a:p>
            <a:pPr marL="73481">
              <a:lnSpc>
                <a:spcPts val="2249"/>
              </a:lnSpc>
            </a:pPr>
            <a:r>
              <a:rPr sz="1906" spc="44" dirty="0">
                <a:solidFill>
                  <a:srgbClr val="191919"/>
                </a:solidFill>
                <a:latin typeface="Cambria"/>
                <a:cs typeface="Cambria"/>
              </a:rPr>
              <a:t>T(</a:t>
            </a:r>
            <a:r>
              <a:rPr sz="1906" i="1" spc="44" dirty="0">
                <a:solidFill>
                  <a:srgbClr val="191919"/>
                </a:solidFill>
                <a:latin typeface="Verdana"/>
                <a:cs typeface="Verdana"/>
              </a:rPr>
              <a:t>n</a:t>
            </a:r>
            <a:r>
              <a:rPr sz="1906" spc="44" dirty="0">
                <a:solidFill>
                  <a:srgbClr val="191919"/>
                </a:solidFill>
                <a:latin typeface="Cambria"/>
                <a:cs typeface="Cambria"/>
              </a:rPr>
              <a:t>)</a:t>
            </a:r>
            <a:r>
              <a:rPr sz="1906" spc="177" dirty="0">
                <a:solidFill>
                  <a:srgbClr val="191919"/>
                </a:solidFill>
                <a:latin typeface="Cambria"/>
                <a:cs typeface="Cambria"/>
              </a:rPr>
              <a:t> </a:t>
            </a:r>
            <a:r>
              <a:rPr sz="1906" spc="542" dirty="0">
                <a:solidFill>
                  <a:srgbClr val="191919"/>
                </a:solidFill>
                <a:latin typeface="Cambria"/>
                <a:cs typeface="Cambria"/>
              </a:rPr>
              <a:t>≤</a:t>
            </a:r>
            <a:r>
              <a:rPr sz="1906" spc="181" dirty="0">
                <a:solidFill>
                  <a:srgbClr val="191919"/>
                </a:solidFill>
                <a:latin typeface="Cambria"/>
                <a:cs typeface="Cambria"/>
              </a:rPr>
              <a:t> </a:t>
            </a:r>
            <a:r>
              <a:rPr sz="1906" spc="58" dirty="0">
                <a:solidFill>
                  <a:srgbClr val="191919"/>
                </a:solidFill>
                <a:latin typeface="Cambria"/>
                <a:cs typeface="Cambria"/>
              </a:rPr>
              <a:t>T(⌊</a:t>
            </a:r>
            <a:r>
              <a:rPr sz="1906" i="1" spc="58" dirty="0">
                <a:solidFill>
                  <a:srgbClr val="191919"/>
                </a:solidFill>
                <a:latin typeface="Verdana"/>
                <a:cs typeface="Verdana"/>
              </a:rPr>
              <a:t>n</a:t>
            </a:r>
            <a:r>
              <a:rPr sz="1906" i="1" spc="-75" dirty="0">
                <a:solidFill>
                  <a:srgbClr val="191919"/>
                </a:solidFill>
                <a:latin typeface="Verdana"/>
                <a:cs typeface="Verdana"/>
              </a:rPr>
              <a:t> </a:t>
            </a:r>
            <a:r>
              <a:rPr sz="1906" spc="-293" dirty="0">
                <a:solidFill>
                  <a:srgbClr val="191919"/>
                </a:solidFill>
                <a:latin typeface="Cambria"/>
                <a:cs typeface="Cambria"/>
              </a:rPr>
              <a:t>/</a:t>
            </a:r>
            <a:r>
              <a:rPr sz="1906" spc="-197" dirty="0">
                <a:solidFill>
                  <a:srgbClr val="191919"/>
                </a:solidFill>
                <a:latin typeface="Cambria"/>
                <a:cs typeface="Cambria"/>
              </a:rPr>
              <a:t> </a:t>
            </a:r>
            <a:r>
              <a:rPr sz="1906" spc="77" dirty="0">
                <a:solidFill>
                  <a:srgbClr val="191919"/>
                </a:solidFill>
                <a:latin typeface="Cambria"/>
                <a:cs typeface="Cambria"/>
              </a:rPr>
              <a:t>5⌋)</a:t>
            </a:r>
            <a:r>
              <a:rPr sz="1906" spc="170" dirty="0">
                <a:solidFill>
                  <a:srgbClr val="191919"/>
                </a:solidFill>
                <a:latin typeface="Cambria"/>
                <a:cs typeface="Cambria"/>
              </a:rPr>
              <a:t> </a:t>
            </a:r>
            <a:r>
              <a:rPr sz="1906" spc="542" dirty="0">
                <a:solidFill>
                  <a:srgbClr val="191919"/>
                </a:solidFill>
                <a:latin typeface="Cambria"/>
                <a:cs typeface="Cambria"/>
              </a:rPr>
              <a:t>+</a:t>
            </a:r>
            <a:r>
              <a:rPr sz="1906" spc="177" dirty="0">
                <a:solidFill>
                  <a:srgbClr val="191919"/>
                </a:solidFill>
                <a:latin typeface="Cambria"/>
                <a:cs typeface="Cambria"/>
              </a:rPr>
              <a:t> </a:t>
            </a:r>
            <a:r>
              <a:rPr sz="1906" spc="82" dirty="0">
                <a:solidFill>
                  <a:srgbClr val="191919"/>
                </a:solidFill>
                <a:latin typeface="Cambria"/>
                <a:cs typeface="Cambria"/>
              </a:rPr>
              <a:t>T(⌊7</a:t>
            </a:r>
            <a:r>
              <a:rPr sz="1906" i="1" spc="82" dirty="0">
                <a:solidFill>
                  <a:srgbClr val="191919"/>
                </a:solidFill>
                <a:latin typeface="Verdana"/>
                <a:cs typeface="Verdana"/>
              </a:rPr>
              <a:t>n</a:t>
            </a:r>
            <a:r>
              <a:rPr sz="1906" i="1" spc="-75" dirty="0">
                <a:solidFill>
                  <a:srgbClr val="191919"/>
                </a:solidFill>
                <a:latin typeface="Verdana"/>
                <a:cs typeface="Verdana"/>
              </a:rPr>
              <a:t> </a:t>
            </a:r>
            <a:r>
              <a:rPr sz="1906" spc="-293" dirty="0">
                <a:solidFill>
                  <a:srgbClr val="191919"/>
                </a:solidFill>
                <a:latin typeface="Cambria"/>
                <a:cs typeface="Cambria"/>
              </a:rPr>
              <a:t>/</a:t>
            </a:r>
            <a:r>
              <a:rPr sz="1906" spc="-197" dirty="0">
                <a:solidFill>
                  <a:srgbClr val="191919"/>
                </a:solidFill>
                <a:latin typeface="Cambria"/>
                <a:cs typeface="Cambria"/>
              </a:rPr>
              <a:t> </a:t>
            </a:r>
            <a:r>
              <a:rPr sz="1906" spc="95" dirty="0">
                <a:solidFill>
                  <a:srgbClr val="191919"/>
                </a:solidFill>
                <a:latin typeface="Cambria"/>
                <a:cs typeface="Cambria"/>
              </a:rPr>
              <a:t>10⌋)</a:t>
            </a:r>
            <a:r>
              <a:rPr sz="1906" spc="181" dirty="0">
                <a:solidFill>
                  <a:srgbClr val="191919"/>
                </a:solidFill>
                <a:latin typeface="Cambria"/>
                <a:cs typeface="Cambria"/>
              </a:rPr>
              <a:t> </a:t>
            </a:r>
            <a:r>
              <a:rPr sz="1906" spc="542" dirty="0">
                <a:solidFill>
                  <a:srgbClr val="191919"/>
                </a:solidFill>
                <a:latin typeface="Cambria"/>
                <a:cs typeface="Cambria"/>
              </a:rPr>
              <a:t>+</a:t>
            </a:r>
            <a:r>
              <a:rPr sz="1906" spc="177" dirty="0">
                <a:solidFill>
                  <a:srgbClr val="191919"/>
                </a:solidFill>
                <a:latin typeface="Cambria"/>
                <a:cs typeface="Cambria"/>
              </a:rPr>
              <a:t> </a:t>
            </a:r>
            <a:r>
              <a:rPr sz="1906" spc="89" dirty="0">
                <a:solidFill>
                  <a:srgbClr val="191919"/>
                </a:solidFill>
                <a:latin typeface="Cambria"/>
                <a:cs typeface="Cambria"/>
              </a:rPr>
              <a:t>Θ(</a:t>
            </a:r>
            <a:r>
              <a:rPr sz="1906" i="1" spc="89" dirty="0">
                <a:solidFill>
                  <a:srgbClr val="191919"/>
                </a:solidFill>
                <a:latin typeface="Verdana"/>
                <a:cs typeface="Verdana"/>
              </a:rPr>
              <a:t>n</a:t>
            </a:r>
            <a:r>
              <a:rPr sz="1906" spc="89" dirty="0">
                <a:solidFill>
                  <a:srgbClr val="191919"/>
                </a:solidFill>
                <a:latin typeface="Cambria"/>
                <a:cs typeface="Cambria"/>
              </a:rPr>
              <a:t>)</a:t>
            </a:r>
            <a:endParaRPr sz="1906">
              <a:latin typeface="Cambria"/>
              <a:cs typeface="Cambria"/>
            </a:endParaRPr>
          </a:p>
        </p:txBody>
      </p:sp>
      <p:sp>
        <p:nvSpPr>
          <p:cNvPr id="10" name="object 10"/>
          <p:cNvSpPr/>
          <p:nvPr/>
        </p:nvSpPr>
        <p:spPr>
          <a:xfrm>
            <a:off x="1295721" y="3658080"/>
            <a:ext cx="6068465" cy="1400415"/>
          </a:xfrm>
          <a:custGeom>
            <a:avLst/>
            <a:gdLst/>
            <a:ahLst/>
            <a:cxnLst/>
            <a:rect l="l" t="t" r="r" b="b"/>
            <a:pathLst>
              <a:path w="8915400" h="2057400">
                <a:moveTo>
                  <a:pt x="8915400" y="0"/>
                </a:moveTo>
                <a:lnTo>
                  <a:pt x="0" y="0"/>
                </a:lnTo>
                <a:lnTo>
                  <a:pt x="0" y="2057400"/>
                </a:lnTo>
                <a:lnTo>
                  <a:pt x="8915400" y="2057400"/>
                </a:lnTo>
                <a:lnTo>
                  <a:pt x="8915400" y="0"/>
                </a:lnTo>
                <a:close/>
              </a:path>
            </a:pathLst>
          </a:custGeom>
          <a:solidFill>
            <a:srgbClr val="FFFFFF"/>
          </a:solidFill>
        </p:spPr>
        <p:txBody>
          <a:bodyPr wrap="square" lIns="0" tIns="0" rIns="0" bIns="0" rtlCol="0"/>
          <a:lstStyle/>
          <a:p>
            <a:endParaRPr sz="1226"/>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4538" y="1235017"/>
            <a:ext cx="2029738" cy="469625"/>
          </a:xfrm>
          <a:prstGeom prst="rect">
            <a:avLst/>
          </a:prstGeom>
        </p:spPr>
        <p:txBody>
          <a:bodyPr vert="horz" wrap="square" lIns="0" tIns="8645" rIns="0" bIns="0" rtlCol="0">
            <a:spAutoFit/>
          </a:bodyPr>
          <a:lstStyle/>
          <a:p>
            <a:pPr marL="8645">
              <a:spcBef>
                <a:spcPts val="68"/>
              </a:spcBef>
            </a:pPr>
            <a:r>
              <a:rPr spc="296" dirty="0">
                <a:solidFill>
                  <a:srgbClr val="191919"/>
                </a:solidFill>
              </a:rPr>
              <a:t>A</a:t>
            </a:r>
            <a:r>
              <a:rPr spc="248" dirty="0">
                <a:solidFill>
                  <a:srgbClr val="191919"/>
                </a:solidFill>
              </a:rPr>
              <a:t> </a:t>
            </a:r>
            <a:r>
              <a:rPr spc="252" dirty="0">
                <a:solidFill>
                  <a:srgbClr val="191919"/>
                </a:solidFill>
              </a:rPr>
              <a:t>Problem</a:t>
            </a:r>
          </a:p>
        </p:txBody>
      </p:sp>
      <p:sp>
        <p:nvSpPr>
          <p:cNvPr id="3" name="object 3"/>
          <p:cNvSpPr txBox="1"/>
          <p:nvPr/>
        </p:nvSpPr>
        <p:spPr>
          <a:xfrm>
            <a:off x="1548141" y="2126269"/>
            <a:ext cx="116269" cy="159757"/>
          </a:xfrm>
          <a:prstGeom prst="rect">
            <a:avLst/>
          </a:prstGeom>
        </p:spPr>
        <p:txBody>
          <a:bodyPr vert="horz" wrap="square" lIns="0" tIns="7780" rIns="0" bIns="0" rtlCol="0">
            <a:spAutoFit/>
          </a:bodyPr>
          <a:lstStyle/>
          <a:p>
            <a:pPr marL="8645">
              <a:spcBef>
                <a:spcPts val="62"/>
              </a:spcBef>
            </a:pPr>
            <a:r>
              <a:rPr sz="987" spc="181" dirty="0">
                <a:solidFill>
                  <a:srgbClr val="191919"/>
                </a:solidFill>
                <a:latin typeface="Arial"/>
                <a:cs typeface="Arial"/>
              </a:rPr>
              <a:t>●</a:t>
            </a:r>
            <a:endParaRPr sz="987">
              <a:latin typeface="Arial"/>
              <a:cs typeface="Arial"/>
            </a:endParaRPr>
          </a:p>
        </p:txBody>
      </p:sp>
      <p:sp>
        <p:nvSpPr>
          <p:cNvPr id="4" name="object 4"/>
          <p:cNvSpPr txBox="1"/>
          <p:nvPr/>
        </p:nvSpPr>
        <p:spPr>
          <a:xfrm>
            <a:off x="1768576" y="2033773"/>
            <a:ext cx="5063538" cy="668697"/>
          </a:xfrm>
          <a:prstGeom prst="rect">
            <a:avLst/>
          </a:prstGeom>
        </p:spPr>
        <p:txBody>
          <a:bodyPr vert="horz" wrap="square" lIns="0" tIns="27230" rIns="0" bIns="0" rtlCol="0">
            <a:spAutoFit/>
          </a:bodyPr>
          <a:lstStyle/>
          <a:p>
            <a:pPr marL="8645" marR="3458">
              <a:lnSpc>
                <a:spcPts val="2538"/>
              </a:lnSpc>
              <a:spcBef>
                <a:spcPts val="215"/>
              </a:spcBef>
            </a:pPr>
            <a:r>
              <a:rPr sz="2178" spc="197" dirty="0">
                <a:solidFill>
                  <a:srgbClr val="191919"/>
                </a:solidFill>
                <a:latin typeface="Cambria"/>
                <a:cs typeface="Cambria"/>
              </a:rPr>
              <a:t>What </a:t>
            </a:r>
            <a:r>
              <a:rPr sz="2178" spc="133" dirty="0">
                <a:solidFill>
                  <a:srgbClr val="191919"/>
                </a:solidFill>
                <a:latin typeface="Cambria"/>
                <a:cs typeface="Cambria"/>
              </a:rPr>
              <a:t>is </a:t>
            </a:r>
            <a:r>
              <a:rPr sz="2178" spc="188" dirty="0">
                <a:solidFill>
                  <a:srgbClr val="191919"/>
                </a:solidFill>
                <a:latin typeface="Cambria"/>
                <a:cs typeface="Cambria"/>
              </a:rPr>
              <a:t>the </a:t>
            </a:r>
            <a:r>
              <a:rPr sz="2178" spc="177" dirty="0">
                <a:solidFill>
                  <a:srgbClr val="191919"/>
                </a:solidFill>
                <a:latin typeface="Cambria"/>
                <a:cs typeface="Cambria"/>
              </a:rPr>
              <a:t>value </a:t>
            </a:r>
            <a:r>
              <a:rPr sz="2178" spc="146" dirty="0">
                <a:solidFill>
                  <a:srgbClr val="191919"/>
                </a:solidFill>
                <a:latin typeface="Cambria"/>
                <a:cs typeface="Cambria"/>
              </a:rPr>
              <a:t>of </a:t>
            </a:r>
            <a:r>
              <a:rPr sz="2178" spc="150" dirty="0">
                <a:solidFill>
                  <a:srgbClr val="191919"/>
                </a:solidFill>
                <a:latin typeface="Cambria"/>
                <a:cs typeface="Cambria"/>
              </a:rPr>
              <a:t>this </a:t>
            </a:r>
            <a:r>
              <a:rPr sz="2178" spc="201" dirty="0">
                <a:solidFill>
                  <a:srgbClr val="191919"/>
                </a:solidFill>
                <a:latin typeface="Cambria"/>
                <a:cs typeface="Cambria"/>
              </a:rPr>
              <a:t>recurrence  </a:t>
            </a:r>
            <a:r>
              <a:rPr sz="2178" spc="197" dirty="0">
                <a:solidFill>
                  <a:srgbClr val="191919"/>
                </a:solidFill>
                <a:latin typeface="Cambria"/>
                <a:cs typeface="Cambria"/>
              </a:rPr>
              <a:t>when </a:t>
            </a:r>
            <a:r>
              <a:rPr sz="2178" i="1" spc="24" dirty="0">
                <a:solidFill>
                  <a:srgbClr val="191919"/>
                </a:solidFill>
                <a:latin typeface="Verdana"/>
                <a:cs typeface="Verdana"/>
              </a:rPr>
              <a:t>n </a:t>
            </a:r>
            <a:r>
              <a:rPr sz="2178" spc="616" dirty="0">
                <a:solidFill>
                  <a:srgbClr val="191919"/>
                </a:solidFill>
                <a:latin typeface="Cambria"/>
                <a:cs typeface="Cambria"/>
              </a:rPr>
              <a:t>=</a:t>
            </a:r>
            <a:r>
              <a:rPr sz="2178" spc="126" dirty="0">
                <a:solidFill>
                  <a:srgbClr val="191919"/>
                </a:solidFill>
                <a:latin typeface="Cambria"/>
                <a:cs typeface="Cambria"/>
              </a:rPr>
              <a:t> </a:t>
            </a:r>
            <a:r>
              <a:rPr sz="2178" spc="211" dirty="0">
                <a:solidFill>
                  <a:srgbClr val="191919"/>
                </a:solidFill>
                <a:latin typeface="Cambria"/>
                <a:cs typeface="Cambria"/>
              </a:rPr>
              <a:t>4?</a:t>
            </a:r>
            <a:endParaRPr sz="2178">
              <a:latin typeface="Cambria"/>
              <a:cs typeface="Cambria"/>
            </a:endParaRPr>
          </a:p>
        </p:txBody>
      </p:sp>
      <p:sp>
        <p:nvSpPr>
          <p:cNvPr id="5" name="object 5"/>
          <p:cNvSpPr txBox="1"/>
          <p:nvPr/>
        </p:nvSpPr>
        <p:spPr>
          <a:xfrm>
            <a:off x="1548141" y="3786020"/>
            <a:ext cx="116269" cy="159757"/>
          </a:xfrm>
          <a:prstGeom prst="rect">
            <a:avLst/>
          </a:prstGeom>
        </p:spPr>
        <p:txBody>
          <a:bodyPr vert="horz" wrap="square" lIns="0" tIns="7780" rIns="0" bIns="0" rtlCol="0">
            <a:spAutoFit/>
          </a:bodyPr>
          <a:lstStyle/>
          <a:p>
            <a:pPr marL="8645">
              <a:spcBef>
                <a:spcPts val="62"/>
              </a:spcBef>
            </a:pPr>
            <a:r>
              <a:rPr sz="987" spc="181" dirty="0">
                <a:solidFill>
                  <a:srgbClr val="191919"/>
                </a:solidFill>
                <a:latin typeface="Arial"/>
                <a:cs typeface="Arial"/>
              </a:rPr>
              <a:t>●</a:t>
            </a:r>
            <a:endParaRPr sz="987">
              <a:latin typeface="Arial"/>
              <a:cs typeface="Arial"/>
            </a:endParaRPr>
          </a:p>
        </p:txBody>
      </p:sp>
      <p:sp>
        <p:nvSpPr>
          <p:cNvPr id="6" name="object 6"/>
          <p:cNvSpPr txBox="1"/>
          <p:nvPr/>
        </p:nvSpPr>
        <p:spPr>
          <a:xfrm>
            <a:off x="1548141" y="4232078"/>
            <a:ext cx="116269" cy="159757"/>
          </a:xfrm>
          <a:prstGeom prst="rect">
            <a:avLst/>
          </a:prstGeom>
        </p:spPr>
        <p:txBody>
          <a:bodyPr vert="horz" wrap="square" lIns="0" tIns="7780" rIns="0" bIns="0" rtlCol="0">
            <a:spAutoFit/>
          </a:bodyPr>
          <a:lstStyle/>
          <a:p>
            <a:pPr marL="8645">
              <a:spcBef>
                <a:spcPts val="62"/>
              </a:spcBef>
            </a:pPr>
            <a:r>
              <a:rPr sz="987" spc="181" dirty="0">
                <a:solidFill>
                  <a:srgbClr val="191919"/>
                </a:solidFill>
                <a:latin typeface="Arial"/>
                <a:cs typeface="Arial"/>
              </a:rPr>
              <a:t>●</a:t>
            </a:r>
            <a:endParaRPr sz="987">
              <a:latin typeface="Arial"/>
              <a:cs typeface="Arial"/>
            </a:endParaRPr>
          </a:p>
        </p:txBody>
      </p:sp>
      <p:sp>
        <p:nvSpPr>
          <p:cNvPr id="7" name="object 7"/>
          <p:cNvSpPr txBox="1"/>
          <p:nvPr/>
        </p:nvSpPr>
        <p:spPr>
          <a:xfrm>
            <a:off x="1768577" y="3581144"/>
            <a:ext cx="4726832" cy="908806"/>
          </a:xfrm>
          <a:prstGeom prst="rect">
            <a:avLst/>
          </a:prstGeom>
        </p:spPr>
        <p:txBody>
          <a:bodyPr vert="horz" wrap="square" lIns="0" tIns="121888" rIns="0" bIns="0" rtlCol="0">
            <a:spAutoFit/>
          </a:bodyPr>
          <a:lstStyle/>
          <a:p>
            <a:pPr marL="8645">
              <a:spcBef>
                <a:spcPts val="960"/>
              </a:spcBef>
            </a:pPr>
            <a:r>
              <a:rPr sz="2178" b="1" i="1" spc="-71" dirty="0">
                <a:solidFill>
                  <a:srgbClr val="0000FF"/>
                </a:solidFill>
                <a:latin typeface="Verdana"/>
                <a:cs typeface="Verdana"/>
              </a:rPr>
              <a:t>It's</a:t>
            </a:r>
            <a:r>
              <a:rPr sz="2178" b="1" i="1" spc="11" dirty="0">
                <a:solidFill>
                  <a:srgbClr val="0000FF"/>
                </a:solidFill>
                <a:latin typeface="Verdana"/>
                <a:cs typeface="Verdana"/>
              </a:rPr>
              <a:t> undefined!</a:t>
            </a:r>
            <a:endParaRPr sz="2178">
              <a:latin typeface="Verdana"/>
              <a:cs typeface="Verdana"/>
            </a:endParaRPr>
          </a:p>
          <a:p>
            <a:pPr marL="8645">
              <a:spcBef>
                <a:spcPts val="892"/>
              </a:spcBef>
            </a:pPr>
            <a:r>
              <a:rPr sz="2178" spc="184" dirty="0">
                <a:solidFill>
                  <a:srgbClr val="191919"/>
                </a:solidFill>
                <a:latin typeface="Cambria"/>
                <a:cs typeface="Cambria"/>
              </a:rPr>
              <a:t>Why </a:t>
            </a:r>
            <a:r>
              <a:rPr sz="2178" spc="170" dirty="0">
                <a:solidFill>
                  <a:srgbClr val="191919"/>
                </a:solidFill>
                <a:latin typeface="Cambria"/>
                <a:cs typeface="Cambria"/>
              </a:rPr>
              <a:t>haven't </a:t>
            </a:r>
            <a:r>
              <a:rPr sz="2178" spc="201" dirty="0">
                <a:solidFill>
                  <a:srgbClr val="191919"/>
                </a:solidFill>
                <a:latin typeface="Cambria"/>
                <a:cs typeface="Cambria"/>
              </a:rPr>
              <a:t>we </a:t>
            </a:r>
            <a:r>
              <a:rPr sz="2178" spc="204" dirty="0">
                <a:solidFill>
                  <a:srgbClr val="191919"/>
                </a:solidFill>
                <a:latin typeface="Cambria"/>
                <a:cs typeface="Cambria"/>
              </a:rPr>
              <a:t>seen </a:t>
            </a:r>
            <a:r>
              <a:rPr sz="2178" spc="150" dirty="0">
                <a:solidFill>
                  <a:srgbClr val="191919"/>
                </a:solidFill>
                <a:latin typeface="Cambria"/>
                <a:cs typeface="Cambria"/>
              </a:rPr>
              <a:t>this</a:t>
            </a:r>
            <a:r>
              <a:rPr sz="2178" spc="252" dirty="0">
                <a:solidFill>
                  <a:srgbClr val="191919"/>
                </a:solidFill>
                <a:latin typeface="Cambria"/>
                <a:cs typeface="Cambria"/>
              </a:rPr>
              <a:t> </a:t>
            </a:r>
            <a:r>
              <a:rPr sz="2178" spc="191" dirty="0">
                <a:solidFill>
                  <a:srgbClr val="191919"/>
                </a:solidFill>
                <a:latin typeface="Cambria"/>
                <a:cs typeface="Cambria"/>
              </a:rPr>
              <a:t>before?</a:t>
            </a:r>
            <a:endParaRPr sz="2178">
              <a:latin typeface="Cambria"/>
              <a:cs typeface="Cambria"/>
            </a:endParaRPr>
          </a:p>
        </p:txBody>
      </p:sp>
      <p:sp>
        <p:nvSpPr>
          <p:cNvPr id="8" name="object 8"/>
          <p:cNvSpPr/>
          <p:nvPr/>
        </p:nvSpPr>
        <p:spPr>
          <a:xfrm>
            <a:off x="2302809" y="2927617"/>
            <a:ext cx="4832297" cy="648341"/>
          </a:xfrm>
          <a:custGeom>
            <a:avLst/>
            <a:gdLst/>
            <a:ahLst/>
            <a:cxnLst/>
            <a:rect l="l" t="t" r="r" b="b"/>
            <a:pathLst>
              <a:path w="7099300" h="952500">
                <a:moveTo>
                  <a:pt x="7099300" y="0"/>
                </a:moveTo>
                <a:lnTo>
                  <a:pt x="0" y="0"/>
                </a:lnTo>
                <a:lnTo>
                  <a:pt x="0" y="952500"/>
                </a:lnTo>
                <a:lnTo>
                  <a:pt x="7099300" y="952500"/>
                </a:lnTo>
                <a:lnTo>
                  <a:pt x="7099300" y="0"/>
                </a:lnTo>
                <a:close/>
              </a:path>
            </a:pathLst>
          </a:custGeom>
          <a:solidFill>
            <a:srgbClr val="7F7F7F"/>
          </a:solidFill>
        </p:spPr>
        <p:txBody>
          <a:bodyPr wrap="square" lIns="0" tIns="0" rIns="0" bIns="0" rtlCol="0"/>
          <a:lstStyle/>
          <a:p>
            <a:endParaRPr sz="1226"/>
          </a:p>
        </p:txBody>
      </p:sp>
      <p:sp>
        <p:nvSpPr>
          <p:cNvPr id="9" name="object 9"/>
          <p:cNvSpPr/>
          <p:nvPr/>
        </p:nvSpPr>
        <p:spPr>
          <a:xfrm>
            <a:off x="2302809" y="2927617"/>
            <a:ext cx="4832297" cy="648341"/>
          </a:xfrm>
          <a:custGeom>
            <a:avLst/>
            <a:gdLst/>
            <a:ahLst/>
            <a:cxnLst/>
            <a:rect l="l" t="t" r="r" b="b"/>
            <a:pathLst>
              <a:path w="7099300" h="952500">
                <a:moveTo>
                  <a:pt x="3549650" y="952500"/>
                </a:moveTo>
                <a:lnTo>
                  <a:pt x="0" y="952500"/>
                </a:lnTo>
                <a:lnTo>
                  <a:pt x="0" y="0"/>
                </a:lnTo>
                <a:lnTo>
                  <a:pt x="7099300" y="0"/>
                </a:lnTo>
                <a:lnTo>
                  <a:pt x="7099300" y="952500"/>
                </a:lnTo>
                <a:lnTo>
                  <a:pt x="3549650" y="952500"/>
                </a:lnTo>
                <a:close/>
              </a:path>
            </a:pathLst>
          </a:custGeom>
          <a:ln w="36659">
            <a:solidFill>
              <a:srgbClr val="7F7F7F"/>
            </a:solidFill>
          </a:ln>
        </p:spPr>
        <p:txBody>
          <a:bodyPr wrap="square" lIns="0" tIns="0" rIns="0" bIns="0" rtlCol="0"/>
          <a:lstStyle/>
          <a:p>
            <a:endParaRPr sz="1226"/>
          </a:p>
        </p:txBody>
      </p:sp>
      <p:sp>
        <p:nvSpPr>
          <p:cNvPr id="10" name="object 10"/>
          <p:cNvSpPr/>
          <p:nvPr/>
        </p:nvSpPr>
        <p:spPr>
          <a:xfrm>
            <a:off x="2229330" y="2854138"/>
            <a:ext cx="4832297" cy="648341"/>
          </a:xfrm>
          <a:custGeom>
            <a:avLst/>
            <a:gdLst/>
            <a:ahLst/>
            <a:cxnLst/>
            <a:rect l="l" t="t" r="r" b="b"/>
            <a:pathLst>
              <a:path w="7099300" h="952500">
                <a:moveTo>
                  <a:pt x="7099300" y="0"/>
                </a:moveTo>
                <a:lnTo>
                  <a:pt x="0" y="0"/>
                </a:lnTo>
                <a:lnTo>
                  <a:pt x="0" y="952500"/>
                </a:lnTo>
                <a:lnTo>
                  <a:pt x="7099300" y="952500"/>
                </a:lnTo>
                <a:lnTo>
                  <a:pt x="7099300" y="0"/>
                </a:lnTo>
                <a:close/>
              </a:path>
            </a:pathLst>
          </a:custGeom>
          <a:solidFill>
            <a:srgbClr val="FFFFFF"/>
          </a:solidFill>
        </p:spPr>
        <p:txBody>
          <a:bodyPr wrap="square" lIns="0" tIns="0" rIns="0" bIns="0" rtlCol="0"/>
          <a:lstStyle/>
          <a:p>
            <a:endParaRPr sz="1226"/>
          </a:p>
        </p:txBody>
      </p:sp>
      <p:sp>
        <p:nvSpPr>
          <p:cNvPr id="11" name="object 11"/>
          <p:cNvSpPr txBox="1"/>
          <p:nvPr/>
        </p:nvSpPr>
        <p:spPr>
          <a:xfrm>
            <a:off x="2229330" y="2854139"/>
            <a:ext cx="4832297" cy="589572"/>
          </a:xfrm>
          <a:prstGeom prst="rect">
            <a:avLst/>
          </a:prstGeom>
          <a:ln w="36659">
            <a:solidFill>
              <a:srgbClr val="000000"/>
            </a:solidFill>
          </a:ln>
        </p:spPr>
        <p:txBody>
          <a:bodyPr vert="horz" wrap="square" lIns="0" tIns="25070" rIns="0" bIns="0" rtlCol="0">
            <a:spAutoFit/>
          </a:bodyPr>
          <a:lstStyle/>
          <a:p>
            <a:pPr marL="73481">
              <a:lnSpc>
                <a:spcPts val="2249"/>
              </a:lnSpc>
              <a:spcBef>
                <a:spcPts val="197"/>
              </a:spcBef>
            </a:pPr>
            <a:r>
              <a:rPr sz="1906" spc="77" dirty="0">
                <a:solidFill>
                  <a:srgbClr val="191919"/>
                </a:solidFill>
                <a:latin typeface="Cambria"/>
                <a:cs typeface="Cambria"/>
              </a:rPr>
              <a:t>T(1) </a:t>
            </a:r>
            <a:r>
              <a:rPr sz="1906" spc="542" dirty="0">
                <a:solidFill>
                  <a:srgbClr val="191919"/>
                </a:solidFill>
                <a:latin typeface="Cambria"/>
                <a:cs typeface="Cambria"/>
              </a:rPr>
              <a:t>=</a:t>
            </a:r>
            <a:r>
              <a:rPr sz="1906" spc="278" dirty="0">
                <a:solidFill>
                  <a:srgbClr val="191919"/>
                </a:solidFill>
                <a:latin typeface="Cambria"/>
                <a:cs typeface="Cambria"/>
              </a:rPr>
              <a:t> </a:t>
            </a:r>
            <a:r>
              <a:rPr sz="1906" spc="119" dirty="0">
                <a:solidFill>
                  <a:srgbClr val="191919"/>
                </a:solidFill>
                <a:latin typeface="Cambria"/>
                <a:cs typeface="Cambria"/>
              </a:rPr>
              <a:t>Θ(1)</a:t>
            </a:r>
            <a:endParaRPr sz="1906">
              <a:latin typeface="Cambria"/>
              <a:cs typeface="Cambria"/>
            </a:endParaRPr>
          </a:p>
          <a:p>
            <a:pPr marL="73481">
              <a:lnSpc>
                <a:spcPts val="2249"/>
              </a:lnSpc>
            </a:pPr>
            <a:r>
              <a:rPr sz="1906" spc="44" dirty="0">
                <a:solidFill>
                  <a:srgbClr val="191919"/>
                </a:solidFill>
                <a:latin typeface="Cambria"/>
                <a:cs typeface="Cambria"/>
              </a:rPr>
              <a:t>T(</a:t>
            </a:r>
            <a:r>
              <a:rPr sz="1906" i="1" spc="44" dirty="0">
                <a:solidFill>
                  <a:srgbClr val="191919"/>
                </a:solidFill>
                <a:latin typeface="Verdana"/>
                <a:cs typeface="Verdana"/>
              </a:rPr>
              <a:t>n</a:t>
            </a:r>
            <a:r>
              <a:rPr sz="1906" spc="44" dirty="0">
                <a:solidFill>
                  <a:srgbClr val="191919"/>
                </a:solidFill>
                <a:latin typeface="Cambria"/>
                <a:cs typeface="Cambria"/>
              </a:rPr>
              <a:t>)</a:t>
            </a:r>
            <a:r>
              <a:rPr sz="1906" spc="177" dirty="0">
                <a:solidFill>
                  <a:srgbClr val="191919"/>
                </a:solidFill>
                <a:latin typeface="Cambria"/>
                <a:cs typeface="Cambria"/>
              </a:rPr>
              <a:t> </a:t>
            </a:r>
            <a:r>
              <a:rPr sz="1906" spc="542" dirty="0">
                <a:solidFill>
                  <a:srgbClr val="191919"/>
                </a:solidFill>
                <a:latin typeface="Cambria"/>
                <a:cs typeface="Cambria"/>
              </a:rPr>
              <a:t>≤</a:t>
            </a:r>
            <a:r>
              <a:rPr sz="1906" spc="181" dirty="0">
                <a:solidFill>
                  <a:srgbClr val="191919"/>
                </a:solidFill>
                <a:latin typeface="Cambria"/>
                <a:cs typeface="Cambria"/>
              </a:rPr>
              <a:t> </a:t>
            </a:r>
            <a:r>
              <a:rPr sz="1906" spc="58" dirty="0">
                <a:solidFill>
                  <a:srgbClr val="191919"/>
                </a:solidFill>
                <a:latin typeface="Cambria"/>
                <a:cs typeface="Cambria"/>
              </a:rPr>
              <a:t>T(⌊</a:t>
            </a:r>
            <a:r>
              <a:rPr sz="1906" i="1" spc="58" dirty="0">
                <a:solidFill>
                  <a:srgbClr val="191919"/>
                </a:solidFill>
                <a:latin typeface="Verdana"/>
                <a:cs typeface="Verdana"/>
              </a:rPr>
              <a:t>n</a:t>
            </a:r>
            <a:r>
              <a:rPr sz="1906" i="1" spc="-75" dirty="0">
                <a:solidFill>
                  <a:srgbClr val="191919"/>
                </a:solidFill>
                <a:latin typeface="Verdana"/>
                <a:cs typeface="Verdana"/>
              </a:rPr>
              <a:t> </a:t>
            </a:r>
            <a:r>
              <a:rPr sz="1906" spc="-293" dirty="0">
                <a:solidFill>
                  <a:srgbClr val="191919"/>
                </a:solidFill>
                <a:latin typeface="Cambria"/>
                <a:cs typeface="Cambria"/>
              </a:rPr>
              <a:t>/</a:t>
            </a:r>
            <a:r>
              <a:rPr sz="1906" spc="-197" dirty="0">
                <a:solidFill>
                  <a:srgbClr val="191919"/>
                </a:solidFill>
                <a:latin typeface="Cambria"/>
                <a:cs typeface="Cambria"/>
              </a:rPr>
              <a:t> </a:t>
            </a:r>
            <a:r>
              <a:rPr sz="1906" spc="77" dirty="0">
                <a:solidFill>
                  <a:srgbClr val="191919"/>
                </a:solidFill>
                <a:latin typeface="Cambria"/>
                <a:cs typeface="Cambria"/>
              </a:rPr>
              <a:t>5⌋)</a:t>
            </a:r>
            <a:r>
              <a:rPr sz="1906" spc="170" dirty="0">
                <a:solidFill>
                  <a:srgbClr val="191919"/>
                </a:solidFill>
                <a:latin typeface="Cambria"/>
                <a:cs typeface="Cambria"/>
              </a:rPr>
              <a:t> </a:t>
            </a:r>
            <a:r>
              <a:rPr sz="1906" spc="542" dirty="0">
                <a:solidFill>
                  <a:srgbClr val="191919"/>
                </a:solidFill>
                <a:latin typeface="Cambria"/>
                <a:cs typeface="Cambria"/>
              </a:rPr>
              <a:t>+</a:t>
            </a:r>
            <a:r>
              <a:rPr sz="1906" spc="177" dirty="0">
                <a:solidFill>
                  <a:srgbClr val="191919"/>
                </a:solidFill>
                <a:latin typeface="Cambria"/>
                <a:cs typeface="Cambria"/>
              </a:rPr>
              <a:t> </a:t>
            </a:r>
            <a:r>
              <a:rPr sz="1906" spc="82" dirty="0">
                <a:solidFill>
                  <a:srgbClr val="191919"/>
                </a:solidFill>
                <a:latin typeface="Cambria"/>
                <a:cs typeface="Cambria"/>
              </a:rPr>
              <a:t>T(⌊7</a:t>
            </a:r>
            <a:r>
              <a:rPr sz="1906" i="1" spc="82" dirty="0">
                <a:solidFill>
                  <a:srgbClr val="191919"/>
                </a:solidFill>
                <a:latin typeface="Verdana"/>
                <a:cs typeface="Verdana"/>
              </a:rPr>
              <a:t>n</a:t>
            </a:r>
            <a:r>
              <a:rPr sz="1906" i="1" spc="-75" dirty="0">
                <a:solidFill>
                  <a:srgbClr val="191919"/>
                </a:solidFill>
                <a:latin typeface="Verdana"/>
                <a:cs typeface="Verdana"/>
              </a:rPr>
              <a:t> </a:t>
            </a:r>
            <a:r>
              <a:rPr sz="1906" spc="-293" dirty="0">
                <a:solidFill>
                  <a:srgbClr val="191919"/>
                </a:solidFill>
                <a:latin typeface="Cambria"/>
                <a:cs typeface="Cambria"/>
              </a:rPr>
              <a:t>/</a:t>
            </a:r>
            <a:r>
              <a:rPr sz="1906" spc="-197" dirty="0">
                <a:solidFill>
                  <a:srgbClr val="191919"/>
                </a:solidFill>
                <a:latin typeface="Cambria"/>
                <a:cs typeface="Cambria"/>
              </a:rPr>
              <a:t> </a:t>
            </a:r>
            <a:r>
              <a:rPr sz="1906" spc="95" dirty="0">
                <a:solidFill>
                  <a:srgbClr val="191919"/>
                </a:solidFill>
                <a:latin typeface="Cambria"/>
                <a:cs typeface="Cambria"/>
              </a:rPr>
              <a:t>10⌋)</a:t>
            </a:r>
            <a:r>
              <a:rPr sz="1906" spc="181" dirty="0">
                <a:solidFill>
                  <a:srgbClr val="191919"/>
                </a:solidFill>
                <a:latin typeface="Cambria"/>
                <a:cs typeface="Cambria"/>
              </a:rPr>
              <a:t> </a:t>
            </a:r>
            <a:r>
              <a:rPr sz="1906" spc="542" dirty="0">
                <a:solidFill>
                  <a:srgbClr val="191919"/>
                </a:solidFill>
                <a:latin typeface="Cambria"/>
                <a:cs typeface="Cambria"/>
              </a:rPr>
              <a:t>+</a:t>
            </a:r>
            <a:r>
              <a:rPr sz="1906" spc="177" dirty="0">
                <a:solidFill>
                  <a:srgbClr val="191919"/>
                </a:solidFill>
                <a:latin typeface="Cambria"/>
                <a:cs typeface="Cambria"/>
              </a:rPr>
              <a:t> </a:t>
            </a:r>
            <a:r>
              <a:rPr sz="1906" spc="89" dirty="0">
                <a:solidFill>
                  <a:srgbClr val="191919"/>
                </a:solidFill>
                <a:latin typeface="Cambria"/>
                <a:cs typeface="Cambria"/>
              </a:rPr>
              <a:t>Θ(</a:t>
            </a:r>
            <a:r>
              <a:rPr sz="1906" i="1" spc="89" dirty="0">
                <a:solidFill>
                  <a:srgbClr val="191919"/>
                </a:solidFill>
                <a:latin typeface="Verdana"/>
                <a:cs typeface="Verdana"/>
              </a:rPr>
              <a:t>n</a:t>
            </a:r>
            <a:r>
              <a:rPr sz="1906" spc="89" dirty="0">
                <a:solidFill>
                  <a:srgbClr val="191919"/>
                </a:solidFill>
                <a:latin typeface="Cambria"/>
                <a:cs typeface="Cambria"/>
              </a:rPr>
              <a:t>)</a:t>
            </a:r>
            <a:endParaRPr sz="1906">
              <a:latin typeface="Cambria"/>
              <a:cs typeface="Cambria"/>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3085" y="1235017"/>
            <a:ext cx="4329185" cy="469625"/>
          </a:xfrm>
          <a:prstGeom prst="rect">
            <a:avLst/>
          </a:prstGeom>
        </p:spPr>
        <p:txBody>
          <a:bodyPr vert="horz" wrap="square" lIns="0" tIns="8645" rIns="0" bIns="0" rtlCol="0">
            <a:spAutoFit/>
          </a:bodyPr>
          <a:lstStyle/>
          <a:p>
            <a:pPr marL="8645">
              <a:spcBef>
                <a:spcPts val="68"/>
              </a:spcBef>
            </a:pPr>
            <a:r>
              <a:rPr spc="272" dirty="0">
                <a:solidFill>
                  <a:srgbClr val="191919"/>
                </a:solidFill>
              </a:rPr>
              <a:t>Fixing </a:t>
            </a:r>
            <a:r>
              <a:rPr spc="255" dirty="0">
                <a:solidFill>
                  <a:srgbClr val="191919"/>
                </a:solidFill>
              </a:rPr>
              <a:t>the</a:t>
            </a:r>
            <a:r>
              <a:rPr spc="259" dirty="0">
                <a:solidFill>
                  <a:srgbClr val="191919"/>
                </a:solidFill>
              </a:rPr>
              <a:t> </a:t>
            </a:r>
            <a:r>
              <a:rPr spc="293" dirty="0">
                <a:solidFill>
                  <a:srgbClr val="191919"/>
                </a:solidFill>
              </a:rPr>
              <a:t>Recurrence</a:t>
            </a:r>
          </a:p>
        </p:txBody>
      </p:sp>
      <p:sp>
        <p:nvSpPr>
          <p:cNvPr id="3" name="object 3"/>
          <p:cNvSpPr txBox="1"/>
          <p:nvPr/>
        </p:nvSpPr>
        <p:spPr>
          <a:xfrm>
            <a:off x="1548141" y="2126269"/>
            <a:ext cx="116269" cy="159757"/>
          </a:xfrm>
          <a:prstGeom prst="rect">
            <a:avLst/>
          </a:prstGeom>
        </p:spPr>
        <p:txBody>
          <a:bodyPr vert="horz" wrap="square" lIns="0" tIns="7780" rIns="0" bIns="0" rtlCol="0">
            <a:spAutoFit/>
          </a:bodyPr>
          <a:lstStyle/>
          <a:p>
            <a:pPr marL="8645">
              <a:spcBef>
                <a:spcPts val="62"/>
              </a:spcBef>
            </a:pPr>
            <a:r>
              <a:rPr sz="987" spc="181" dirty="0">
                <a:solidFill>
                  <a:srgbClr val="191919"/>
                </a:solidFill>
                <a:latin typeface="Arial"/>
                <a:cs typeface="Arial"/>
              </a:rPr>
              <a:t>●</a:t>
            </a:r>
            <a:endParaRPr sz="987">
              <a:latin typeface="Arial"/>
              <a:cs typeface="Arial"/>
            </a:endParaRPr>
          </a:p>
        </p:txBody>
      </p:sp>
      <p:sp>
        <p:nvSpPr>
          <p:cNvPr id="4" name="object 4"/>
          <p:cNvSpPr txBox="1"/>
          <p:nvPr/>
        </p:nvSpPr>
        <p:spPr>
          <a:xfrm>
            <a:off x="1548141" y="3217210"/>
            <a:ext cx="116269" cy="159757"/>
          </a:xfrm>
          <a:prstGeom prst="rect">
            <a:avLst/>
          </a:prstGeom>
        </p:spPr>
        <p:txBody>
          <a:bodyPr vert="horz" wrap="square" lIns="0" tIns="7780" rIns="0" bIns="0" rtlCol="0">
            <a:spAutoFit/>
          </a:bodyPr>
          <a:lstStyle/>
          <a:p>
            <a:pPr marL="8645">
              <a:spcBef>
                <a:spcPts val="62"/>
              </a:spcBef>
            </a:pPr>
            <a:r>
              <a:rPr sz="987" spc="181" dirty="0">
                <a:solidFill>
                  <a:srgbClr val="191919"/>
                </a:solidFill>
                <a:latin typeface="Arial"/>
                <a:cs typeface="Arial"/>
              </a:rPr>
              <a:t>●</a:t>
            </a:r>
            <a:endParaRPr sz="987">
              <a:latin typeface="Arial"/>
              <a:cs typeface="Arial"/>
            </a:endParaRPr>
          </a:p>
        </p:txBody>
      </p:sp>
      <p:sp>
        <p:nvSpPr>
          <p:cNvPr id="5" name="object 5"/>
          <p:cNvSpPr txBox="1">
            <a:spLocks noGrp="1"/>
          </p:cNvSpPr>
          <p:nvPr>
            <p:ph type="body" idx="1"/>
          </p:nvPr>
        </p:nvSpPr>
        <p:spPr>
          <a:xfrm>
            <a:off x="1604704" y="1925018"/>
            <a:ext cx="7369588" cy="1754892"/>
          </a:xfrm>
          <a:prstGeom prst="rect">
            <a:avLst/>
          </a:prstGeom>
        </p:spPr>
        <p:txBody>
          <a:bodyPr vert="horz" wrap="square" lIns="0" tIns="27230" rIns="0" bIns="0" rtlCol="0">
            <a:spAutoFit/>
          </a:bodyPr>
          <a:lstStyle/>
          <a:p>
            <a:pPr marL="252431" marR="73481">
              <a:lnSpc>
                <a:spcPts val="2538"/>
              </a:lnSpc>
              <a:spcBef>
                <a:spcPts val="215"/>
              </a:spcBef>
              <a:tabLst>
                <a:tab pos="3689639" algn="l"/>
              </a:tabLst>
            </a:pPr>
            <a:r>
              <a:rPr spc="167" dirty="0"/>
              <a:t>For </a:t>
            </a:r>
            <a:r>
              <a:rPr spc="156" dirty="0"/>
              <a:t>very </a:t>
            </a:r>
            <a:r>
              <a:rPr spc="173" dirty="0"/>
              <a:t>small</a:t>
            </a:r>
            <a:r>
              <a:rPr spc="337" dirty="0"/>
              <a:t> </a:t>
            </a:r>
            <a:r>
              <a:rPr spc="177" dirty="0"/>
              <a:t>values</a:t>
            </a:r>
            <a:r>
              <a:rPr spc="221" dirty="0"/>
              <a:t> </a:t>
            </a:r>
            <a:r>
              <a:rPr spc="146" dirty="0"/>
              <a:t>of	</a:t>
            </a:r>
            <a:r>
              <a:rPr i="1" spc="133" dirty="0">
                <a:latin typeface="Verdana"/>
                <a:cs typeface="Verdana"/>
              </a:rPr>
              <a:t>n</a:t>
            </a:r>
            <a:r>
              <a:rPr spc="133" dirty="0"/>
              <a:t>, </a:t>
            </a:r>
            <a:r>
              <a:rPr spc="150" dirty="0"/>
              <a:t>this  </a:t>
            </a:r>
            <a:r>
              <a:rPr spc="201" dirty="0"/>
              <a:t>recurrence </a:t>
            </a:r>
            <a:r>
              <a:rPr spc="116" dirty="0"/>
              <a:t>will </a:t>
            </a:r>
            <a:r>
              <a:rPr spc="133" dirty="0"/>
              <a:t>try </a:t>
            </a:r>
            <a:r>
              <a:rPr spc="146" dirty="0"/>
              <a:t>to </a:t>
            </a:r>
            <a:r>
              <a:rPr spc="184" dirty="0"/>
              <a:t>evaluate </a:t>
            </a:r>
            <a:r>
              <a:rPr spc="122" dirty="0"/>
              <a:t>T(0), </a:t>
            </a:r>
            <a:r>
              <a:rPr spc="191" dirty="0"/>
              <a:t>even  </a:t>
            </a:r>
            <a:r>
              <a:rPr spc="201" dirty="0"/>
              <a:t>though </a:t>
            </a:r>
            <a:r>
              <a:rPr spc="160" dirty="0"/>
              <a:t>that's not</a:t>
            </a:r>
            <a:r>
              <a:rPr spc="259" dirty="0"/>
              <a:t> </a:t>
            </a:r>
            <a:r>
              <a:rPr spc="184" dirty="0"/>
              <a:t>defined.</a:t>
            </a:r>
          </a:p>
          <a:p>
            <a:pPr marL="252431" marR="3458">
              <a:lnSpc>
                <a:spcPct val="97300"/>
              </a:lnSpc>
              <a:spcBef>
                <a:spcPts val="888"/>
              </a:spcBef>
            </a:pPr>
            <a:r>
              <a:rPr spc="75" dirty="0"/>
              <a:t>To </a:t>
            </a:r>
            <a:r>
              <a:rPr spc="133" dirty="0"/>
              <a:t>fix </a:t>
            </a:r>
            <a:r>
              <a:rPr spc="167" dirty="0"/>
              <a:t>this, </a:t>
            </a:r>
            <a:r>
              <a:rPr spc="201" dirty="0"/>
              <a:t>we </a:t>
            </a:r>
            <a:r>
              <a:rPr spc="116" dirty="0"/>
              <a:t>will </a:t>
            </a:r>
            <a:r>
              <a:rPr spc="201" dirty="0"/>
              <a:t>use </a:t>
            </a:r>
            <a:r>
              <a:rPr spc="188" dirty="0"/>
              <a:t>the </a:t>
            </a:r>
            <a:r>
              <a:rPr spc="201" dirty="0"/>
              <a:t>“fat </a:t>
            </a:r>
            <a:r>
              <a:rPr spc="208" dirty="0"/>
              <a:t>base </a:t>
            </a:r>
            <a:r>
              <a:rPr spc="238" dirty="0"/>
              <a:t>case”  </a:t>
            </a:r>
            <a:r>
              <a:rPr spc="197" dirty="0"/>
              <a:t>approach </a:t>
            </a:r>
            <a:r>
              <a:rPr spc="201" dirty="0"/>
              <a:t>and </a:t>
            </a:r>
            <a:r>
              <a:rPr spc="177" dirty="0"/>
              <a:t>redefine </a:t>
            </a:r>
            <a:r>
              <a:rPr spc="184" dirty="0"/>
              <a:t>the </a:t>
            </a:r>
            <a:r>
              <a:rPr spc="201" dirty="0"/>
              <a:t>recurrence </a:t>
            </a:r>
            <a:r>
              <a:rPr spc="204" dirty="0"/>
              <a:t>as  </a:t>
            </a:r>
            <a:r>
              <a:rPr spc="146" dirty="0"/>
              <a:t>follows:</a:t>
            </a:r>
          </a:p>
        </p:txBody>
      </p:sp>
      <p:sp>
        <p:nvSpPr>
          <p:cNvPr id="6" name="object 6"/>
          <p:cNvSpPr txBox="1"/>
          <p:nvPr/>
        </p:nvSpPr>
        <p:spPr>
          <a:xfrm>
            <a:off x="1548141" y="5197674"/>
            <a:ext cx="116269" cy="159757"/>
          </a:xfrm>
          <a:prstGeom prst="rect">
            <a:avLst/>
          </a:prstGeom>
        </p:spPr>
        <p:txBody>
          <a:bodyPr vert="horz" wrap="square" lIns="0" tIns="7780" rIns="0" bIns="0" rtlCol="0">
            <a:spAutoFit/>
          </a:bodyPr>
          <a:lstStyle/>
          <a:p>
            <a:pPr marL="8645">
              <a:spcBef>
                <a:spcPts val="62"/>
              </a:spcBef>
            </a:pPr>
            <a:r>
              <a:rPr sz="987" spc="181" dirty="0">
                <a:solidFill>
                  <a:srgbClr val="191919"/>
                </a:solidFill>
                <a:latin typeface="Arial"/>
                <a:cs typeface="Arial"/>
              </a:rPr>
              <a:t>●</a:t>
            </a:r>
            <a:endParaRPr sz="987">
              <a:latin typeface="Arial"/>
              <a:cs typeface="Arial"/>
            </a:endParaRPr>
          </a:p>
        </p:txBody>
      </p:sp>
      <p:sp>
        <p:nvSpPr>
          <p:cNvPr id="7" name="object 7"/>
          <p:cNvSpPr txBox="1"/>
          <p:nvPr/>
        </p:nvSpPr>
        <p:spPr>
          <a:xfrm>
            <a:off x="1768576" y="5104312"/>
            <a:ext cx="5457296" cy="668697"/>
          </a:xfrm>
          <a:prstGeom prst="rect">
            <a:avLst/>
          </a:prstGeom>
        </p:spPr>
        <p:txBody>
          <a:bodyPr vert="horz" wrap="square" lIns="0" tIns="27230" rIns="0" bIns="0" rtlCol="0">
            <a:spAutoFit/>
          </a:bodyPr>
          <a:lstStyle/>
          <a:p>
            <a:pPr marL="8645" marR="3458">
              <a:lnSpc>
                <a:spcPts val="2538"/>
              </a:lnSpc>
              <a:spcBef>
                <a:spcPts val="215"/>
              </a:spcBef>
            </a:pPr>
            <a:r>
              <a:rPr sz="2178" spc="160" dirty="0">
                <a:solidFill>
                  <a:srgbClr val="191919"/>
                </a:solidFill>
                <a:latin typeface="Cambria"/>
                <a:cs typeface="Cambria"/>
              </a:rPr>
              <a:t>(There </a:t>
            </a:r>
            <a:r>
              <a:rPr sz="2178" spc="197" dirty="0">
                <a:solidFill>
                  <a:srgbClr val="191919"/>
                </a:solidFill>
                <a:latin typeface="Cambria"/>
                <a:cs typeface="Cambria"/>
              </a:rPr>
              <a:t>are </a:t>
            </a:r>
            <a:r>
              <a:rPr sz="2178" spc="119" dirty="0">
                <a:solidFill>
                  <a:srgbClr val="191919"/>
                </a:solidFill>
                <a:latin typeface="Cambria"/>
                <a:cs typeface="Cambria"/>
              </a:rPr>
              <a:t>still </a:t>
            </a:r>
            <a:r>
              <a:rPr sz="2178" spc="204" dirty="0">
                <a:solidFill>
                  <a:srgbClr val="191919"/>
                </a:solidFill>
                <a:latin typeface="Cambria"/>
                <a:cs typeface="Cambria"/>
              </a:rPr>
              <a:t>some </a:t>
            </a:r>
            <a:r>
              <a:rPr sz="2178" spc="173" dirty="0">
                <a:solidFill>
                  <a:srgbClr val="191919"/>
                </a:solidFill>
                <a:latin typeface="Cambria"/>
                <a:cs typeface="Cambria"/>
              </a:rPr>
              <a:t>small </a:t>
            </a:r>
            <a:r>
              <a:rPr sz="2178" spc="164" dirty="0">
                <a:solidFill>
                  <a:srgbClr val="191919"/>
                </a:solidFill>
                <a:latin typeface="Cambria"/>
                <a:cs typeface="Cambria"/>
              </a:rPr>
              <a:t>errors </a:t>
            </a:r>
            <a:r>
              <a:rPr sz="2178" spc="133" dirty="0">
                <a:solidFill>
                  <a:srgbClr val="191919"/>
                </a:solidFill>
                <a:latin typeface="Cambria"/>
                <a:cs typeface="Cambria"/>
              </a:rPr>
              <a:t>we'll  </a:t>
            </a:r>
            <a:r>
              <a:rPr sz="2178" spc="188" dirty="0">
                <a:solidFill>
                  <a:srgbClr val="191919"/>
                </a:solidFill>
                <a:latin typeface="Cambria"/>
                <a:cs typeface="Cambria"/>
              </a:rPr>
              <a:t>correct</a:t>
            </a:r>
            <a:r>
              <a:rPr sz="2178" spc="204" dirty="0">
                <a:solidFill>
                  <a:srgbClr val="191919"/>
                </a:solidFill>
                <a:latin typeface="Cambria"/>
                <a:cs typeface="Cambria"/>
              </a:rPr>
              <a:t> </a:t>
            </a:r>
            <a:r>
              <a:rPr sz="2178" spc="122" dirty="0">
                <a:solidFill>
                  <a:srgbClr val="191919"/>
                </a:solidFill>
                <a:latin typeface="Cambria"/>
                <a:cs typeface="Cambria"/>
              </a:rPr>
              <a:t>later.)</a:t>
            </a:r>
            <a:endParaRPr sz="2178">
              <a:latin typeface="Cambria"/>
              <a:cs typeface="Cambria"/>
            </a:endParaRPr>
          </a:p>
        </p:txBody>
      </p:sp>
      <p:sp>
        <p:nvSpPr>
          <p:cNvPr id="8" name="object 8"/>
          <p:cNvSpPr/>
          <p:nvPr/>
        </p:nvSpPr>
        <p:spPr>
          <a:xfrm>
            <a:off x="1582719" y="4329762"/>
            <a:ext cx="6224067" cy="647476"/>
          </a:xfrm>
          <a:custGeom>
            <a:avLst/>
            <a:gdLst/>
            <a:ahLst/>
            <a:cxnLst/>
            <a:rect l="l" t="t" r="r" b="b"/>
            <a:pathLst>
              <a:path w="9144000" h="951229">
                <a:moveTo>
                  <a:pt x="9144000" y="0"/>
                </a:moveTo>
                <a:lnTo>
                  <a:pt x="0" y="0"/>
                </a:lnTo>
                <a:lnTo>
                  <a:pt x="0" y="951230"/>
                </a:lnTo>
                <a:lnTo>
                  <a:pt x="9144000" y="951230"/>
                </a:lnTo>
                <a:lnTo>
                  <a:pt x="9144000" y="0"/>
                </a:lnTo>
                <a:close/>
              </a:path>
            </a:pathLst>
          </a:custGeom>
          <a:solidFill>
            <a:srgbClr val="7F7F7F"/>
          </a:solidFill>
        </p:spPr>
        <p:txBody>
          <a:bodyPr wrap="square" lIns="0" tIns="0" rIns="0" bIns="0" rtlCol="0"/>
          <a:lstStyle/>
          <a:p>
            <a:endParaRPr sz="1226"/>
          </a:p>
        </p:txBody>
      </p:sp>
      <p:sp>
        <p:nvSpPr>
          <p:cNvPr id="9" name="object 9"/>
          <p:cNvSpPr/>
          <p:nvPr/>
        </p:nvSpPr>
        <p:spPr>
          <a:xfrm>
            <a:off x="1582719" y="4329762"/>
            <a:ext cx="6224067" cy="647476"/>
          </a:xfrm>
          <a:custGeom>
            <a:avLst/>
            <a:gdLst/>
            <a:ahLst/>
            <a:cxnLst/>
            <a:rect l="l" t="t" r="r" b="b"/>
            <a:pathLst>
              <a:path w="9144000" h="951229">
                <a:moveTo>
                  <a:pt x="4572000" y="951230"/>
                </a:moveTo>
                <a:lnTo>
                  <a:pt x="0" y="951230"/>
                </a:lnTo>
                <a:lnTo>
                  <a:pt x="0" y="0"/>
                </a:lnTo>
                <a:lnTo>
                  <a:pt x="9144000" y="0"/>
                </a:lnTo>
                <a:lnTo>
                  <a:pt x="9144000" y="951230"/>
                </a:lnTo>
                <a:lnTo>
                  <a:pt x="4572000" y="951230"/>
                </a:lnTo>
                <a:close/>
              </a:path>
            </a:pathLst>
          </a:custGeom>
          <a:ln w="36659">
            <a:solidFill>
              <a:srgbClr val="7F7F7F"/>
            </a:solidFill>
          </a:ln>
        </p:spPr>
        <p:txBody>
          <a:bodyPr wrap="square" lIns="0" tIns="0" rIns="0" bIns="0" rtlCol="0"/>
          <a:lstStyle/>
          <a:p>
            <a:endParaRPr sz="1226"/>
          </a:p>
        </p:txBody>
      </p:sp>
      <p:sp>
        <p:nvSpPr>
          <p:cNvPr id="10" name="object 10"/>
          <p:cNvSpPr/>
          <p:nvPr/>
        </p:nvSpPr>
        <p:spPr>
          <a:xfrm>
            <a:off x="1509240" y="4256283"/>
            <a:ext cx="6224067" cy="647476"/>
          </a:xfrm>
          <a:custGeom>
            <a:avLst/>
            <a:gdLst/>
            <a:ahLst/>
            <a:cxnLst/>
            <a:rect l="l" t="t" r="r" b="b"/>
            <a:pathLst>
              <a:path w="9144000" h="951229">
                <a:moveTo>
                  <a:pt x="9144000" y="0"/>
                </a:moveTo>
                <a:lnTo>
                  <a:pt x="0" y="0"/>
                </a:lnTo>
                <a:lnTo>
                  <a:pt x="0" y="951230"/>
                </a:lnTo>
                <a:lnTo>
                  <a:pt x="9144000" y="951230"/>
                </a:lnTo>
                <a:lnTo>
                  <a:pt x="9144000" y="0"/>
                </a:lnTo>
                <a:close/>
              </a:path>
            </a:pathLst>
          </a:custGeom>
          <a:solidFill>
            <a:srgbClr val="FFFFFF"/>
          </a:solidFill>
        </p:spPr>
        <p:txBody>
          <a:bodyPr wrap="square" lIns="0" tIns="0" rIns="0" bIns="0" rtlCol="0"/>
          <a:lstStyle/>
          <a:p>
            <a:endParaRPr sz="1226"/>
          </a:p>
        </p:txBody>
      </p:sp>
      <p:sp>
        <p:nvSpPr>
          <p:cNvPr id="11" name="object 11"/>
          <p:cNvSpPr/>
          <p:nvPr/>
        </p:nvSpPr>
        <p:spPr>
          <a:xfrm>
            <a:off x="1509240" y="4256283"/>
            <a:ext cx="6224067" cy="647476"/>
          </a:xfrm>
          <a:custGeom>
            <a:avLst/>
            <a:gdLst/>
            <a:ahLst/>
            <a:cxnLst/>
            <a:rect l="l" t="t" r="r" b="b"/>
            <a:pathLst>
              <a:path w="9144000" h="951229">
                <a:moveTo>
                  <a:pt x="4572000" y="951230"/>
                </a:moveTo>
                <a:lnTo>
                  <a:pt x="0" y="951230"/>
                </a:lnTo>
                <a:lnTo>
                  <a:pt x="0" y="0"/>
                </a:lnTo>
                <a:lnTo>
                  <a:pt x="9144000" y="0"/>
                </a:lnTo>
                <a:lnTo>
                  <a:pt x="9144000" y="951230"/>
                </a:lnTo>
                <a:lnTo>
                  <a:pt x="4572000" y="951230"/>
                </a:lnTo>
                <a:close/>
              </a:path>
            </a:pathLst>
          </a:custGeom>
          <a:ln w="36659">
            <a:solidFill>
              <a:srgbClr val="000000"/>
            </a:solidFill>
          </a:ln>
        </p:spPr>
        <p:txBody>
          <a:bodyPr wrap="square" lIns="0" tIns="0" rIns="0" bIns="0" rtlCol="0"/>
          <a:lstStyle/>
          <a:p>
            <a:endParaRPr sz="1226"/>
          </a:p>
        </p:txBody>
      </p:sp>
      <p:sp>
        <p:nvSpPr>
          <p:cNvPr id="12" name="object 12"/>
          <p:cNvSpPr txBox="1"/>
          <p:nvPr/>
        </p:nvSpPr>
        <p:spPr>
          <a:xfrm>
            <a:off x="1582719" y="4271843"/>
            <a:ext cx="4596733" cy="572986"/>
          </a:xfrm>
          <a:prstGeom prst="rect">
            <a:avLst/>
          </a:prstGeom>
        </p:spPr>
        <p:txBody>
          <a:bodyPr vert="horz" wrap="square" lIns="0" tIns="8645" rIns="0" bIns="0" rtlCol="0">
            <a:spAutoFit/>
          </a:bodyPr>
          <a:lstStyle/>
          <a:p>
            <a:pPr>
              <a:lnSpc>
                <a:spcPts val="2249"/>
              </a:lnSpc>
              <a:spcBef>
                <a:spcPts val="68"/>
              </a:spcBef>
            </a:pPr>
            <a:r>
              <a:rPr sz="1906" spc="44" dirty="0">
                <a:solidFill>
                  <a:srgbClr val="191919"/>
                </a:solidFill>
                <a:latin typeface="Cambria"/>
                <a:cs typeface="Cambria"/>
              </a:rPr>
              <a:t>T(</a:t>
            </a:r>
            <a:r>
              <a:rPr sz="1906" i="1" spc="44" dirty="0">
                <a:solidFill>
                  <a:srgbClr val="191919"/>
                </a:solidFill>
                <a:latin typeface="Verdana"/>
                <a:cs typeface="Verdana"/>
              </a:rPr>
              <a:t>n</a:t>
            </a:r>
            <a:r>
              <a:rPr sz="1906" spc="44" dirty="0">
                <a:solidFill>
                  <a:srgbClr val="191919"/>
                </a:solidFill>
                <a:latin typeface="Cambria"/>
                <a:cs typeface="Cambria"/>
              </a:rPr>
              <a:t>) </a:t>
            </a:r>
            <a:r>
              <a:rPr sz="1906" spc="542" dirty="0">
                <a:solidFill>
                  <a:srgbClr val="191919"/>
                </a:solidFill>
                <a:latin typeface="Cambria"/>
                <a:cs typeface="Cambria"/>
              </a:rPr>
              <a:t>=</a:t>
            </a:r>
            <a:r>
              <a:rPr sz="1906" spc="306" dirty="0">
                <a:solidFill>
                  <a:srgbClr val="191919"/>
                </a:solidFill>
                <a:latin typeface="Cambria"/>
                <a:cs typeface="Cambria"/>
              </a:rPr>
              <a:t> </a:t>
            </a:r>
            <a:r>
              <a:rPr sz="1906" spc="122" dirty="0">
                <a:solidFill>
                  <a:srgbClr val="191919"/>
                </a:solidFill>
                <a:latin typeface="Cambria"/>
                <a:cs typeface="Cambria"/>
              </a:rPr>
              <a:t>Θ(1)</a:t>
            </a:r>
            <a:endParaRPr sz="1906">
              <a:latin typeface="Cambria"/>
              <a:cs typeface="Cambria"/>
            </a:endParaRPr>
          </a:p>
          <a:p>
            <a:pPr>
              <a:lnSpc>
                <a:spcPts val="2249"/>
              </a:lnSpc>
            </a:pPr>
            <a:r>
              <a:rPr sz="1906" spc="44" dirty="0">
                <a:solidFill>
                  <a:srgbClr val="191919"/>
                </a:solidFill>
                <a:latin typeface="Cambria"/>
                <a:cs typeface="Cambria"/>
              </a:rPr>
              <a:t>T(</a:t>
            </a:r>
            <a:r>
              <a:rPr sz="1906" i="1" spc="44" dirty="0">
                <a:solidFill>
                  <a:srgbClr val="191919"/>
                </a:solidFill>
                <a:latin typeface="Verdana"/>
                <a:cs typeface="Verdana"/>
              </a:rPr>
              <a:t>n</a:t>
            </a:r>
            <a:r>
              <a:rPr sz="1906" spc="44" dirty="0">
                <a:solidFill>
                  <a:srgbClr val="191919"/>
                </a:solidFill>
                <a:latin typeface="Cambria"/>
                <a:cs typeface="Cambria"/>
              </a:rPr>
              <a:t>)</a:t>
            </a:r>
            <a:r>
              <a:rPr sz="1906" spc="177" dirty="0">
                <a:solidFill>
                  <a:srgbClr val="191919"/>
                </a:solidFill>
                <a:latin typeface="Cambria"/>
                <a:cs typeface="Cambria"/>
              </a:rPr>
              <a:t> </a:t>
            </a:r>
            <a:r>
              <a:rPr sz="1906" spc="542" dirty="0">
                <a:solidFill>
                  <a:srgbClr val="191919"/>
                </a:solidFill>
                <a:latin typeface="Cambria"/>
                <a:cs typeface="Cambria"/>
              </a:rPr>
              <a:t>≤</a:t>
            </a:r>
            <a:r>
              <a:rPr sz="1906" spc="170" dirty="0">
                <a:solidFill>
                  <a:srgbClr val="191919"/>
                </a:solidFill>
                <a:latin typeface="Cambria"/>
                <a:cs typeface="Cambria"/>
              </a:rPr>
              <a:t> </a:t>
            </a:r>
            <a:r>
              <a:rPr sz="1906" spc="62" dirty="0">
                <a:solidFill>
                  <a:srgbClr val="191919"/>
                </a:solidFill>
                <a:latin typeface="Cambria"/>
                <a:cs typeface="Cambria"/>
              </a:rPr>
              <a:t>T(⌊</a:t>
            </a:r>
            <a:r>
              <a:rPr sz="1906" i="1" spc="62" dirty="0">
                <a:solidFill>
                  <a:srgbClr val="191919"/>
                </a:solidFill>
                <a:latin typeface="Verdana"/>
                <a:cs typeface="Verdana"/>
              </a:rPr>
              <a:t>n</a:t>
            </a:r>
            <a:r>
              <a:rPr sz="1906" i="1" spc="-71" dirty="0">
                <a:solidFill>
                  <a:srgbClr val="191919"/>
                </a:solidFill>
                <a:latin typeface="Verdana"/>
                <a:cs typeface="Verdana"/>
              </a:rPr>
              <a:t> </a:t>
            </a:r>
            <a:r>
              <a:rPr sz="1906" spc="-293" dirty="0">
                <a:solidFill>
                  <a:srgbClr val="191919"/>
                </a:solidFill>
                <a:latin typeface="Cambria"/>
                <a:cs typeface="Cambria"/>
              </a:rPr>
              <a:t>/</a:t>
            </a:r>
            <a:r>
              <a:rPr sz="1906" spc="-204" dirty="0">
                <a:solidFill>
                  <a:srgbClr val="191919"/>
                </a:solidFill>
                <a:latin typeface="Cambria"/>
                <a:cs typeface="Cambria"/>
              </a:rPr>
              <a:t> </a:t>
            </a:r>
            <a:r>
              <a:rPr sz="1906" spc="77" dirty="0">
                <a:solidFill>
                  <a:srgbClr val="191919"/>
                </a:solidFill>
                <a:latin typeface="Cambria"/>
                <a:cs typeface="Cambria"/>
              </a:rPr>
              <a:t>5⌋)</a:t>
            </a:r>
            <a:r>
              <a:rPr sz="1906" spc="177" dirty="0">
                <a:solidFill>
                  <a:srgbClr val="191919"/>
                </a:solidFill>
                <a:latin typeface="Cambria"/>
                <a:cs typeface="Cambria"/>
              </a:rPr>
              <a:t> </a:t>
            </a:r>
            <a:r>
              <a:rPr sz="1906" spc="542" dirty="0">
                <a:solidFill>
                  <a:srgbClr val="191919"/>
                </a:solidFill>
                <a:latin typeface="Cambria"/>
                <a:cs typeface="Cambria"/>
              </a:rPr>
              <a:t>+</a:t>
            </a:r>
            <a:r>
              <a:rPr sz="1906" spc="181" dirty="0">
                <a:solidFill>
                  <a:srgbClr val="191919"/>
                </a:solidFill>
                <a:latin typeface="Cambria"/>
                <a:cs typeface="Cambria"/>
              </a:rPr>
              <a:t> </a:t>
            </a:r>
            <a:r>
              <a:rPr sz="1906" spc="77" dirty="0">
                <a:solidFill>
                  <a:srgbClr val="191919"/>
                </a:solidFill>
                <a:latin typeface="Cambria"/>
                <a:cs typeface="Cambria"/>
              </a:rPr>
              <a:t>T(⌊7</a:t>
            </a:r>
            <a:r>
              <a:rPr sz="1906" i="1" spc="77" dirty="0">
                <a:solidFill>
                  <a:srgbClr val="191919"/>
                </a:solidFill>
                <a:latin typeface="Verdana"/>
                <a:cs typeface="Verdana"/>
              </a:rPr>
              <a:t>n</a:t>
            </a:r>
            <a:r>
              <a:rPr sz="1906" i="1" spc="-75" dirty="0">
                <a:solidFill>
                  <a:srgbClr val="191919"/>
                </a:solidFill>
                <a:latin typeface="Verdana"/>
                <a:cs typeface="Verdana"/>
              </a:rPr>
              <a:t> </a:t>
            </a:r>
            <a:r>
              <a:rPr sz="1906" spc="-293" dirty="0">
                <a:solidFill>
                  <a:srgbClr val="191919"/>
                </a:solidFill>
                <a:latin typeface="Cambria"/>
                <a:cs typeface="Cambria"/>
              </a:rPr>
              <a:t>/</a:t>
            </a:r>
            <a:r>
              <a:rPr sz="1906" spc="-201" dirty="0">
                <a:solidFill>
                  <a:srgbClr val="191919"/>
                </a:solidFill>
                <a:latin typeface="Cambria"/>
                <a:cs typeface="Cambria"/>
              </a:rPr>
              <a:t> </a:t>
            </a:r>
            <a:r>
              <a:rPr sz="1906" spc="99" dirty="0">
                <a:solidFill>
                  <a:srgbClr val="191919"/>
                </a:solidFill>
                <a:latin typeface="Cambria"/>
                <a:cs typeface="Cambria"/>
              </a:rPr>
              <a:t>10⌋)</a:t>
            </a:r>
            <a:r>
              <a:rPr sz="1906" spc="177" dirty="0">
                <a:solidFill>
                  <a:srgbClr val="191919"/>
                </a:solidFill>
                <a:latin typeface="Cambria"/>
                <a:cs typeface="Cambria"/>
              </a:rPr>
              <a:t> </a:t>
            </a:r>
            <a:r>
              <a:rPr sz="1906" spc="542" dirty="0">
                <a:solidFill>
                  <a:srgbClr val="191919"/>
                </a:solidFill>
                <a:latin typeface="Cambria"/>
                <a:cs typeface="Cambria"/>
              </a:rPr>
              <a:t>+</a:t>
            </a:r>
            <a:r>
              <a:rPr sz="1906" spc="177" dirty="0">
                <a:solidFill>
                  <a:srgbClr val="191919"/>
                </a:solidFill>
                <a:latin typeface="Cambria"/>
                <a:cs typeface="Cambria"/>
              </a:rPr>
              <a:t> </a:t>
            </a:r>
            <a:r>
              <a:rPr sz="1906" spc="89" dirty="0">
                <a:solidFill>
                  <a:srgbClr val="191919"/>
                </a:solidFill>
                <a:latin typeface="Cambria"/>
                <a:cs typeface="Cambria"/>
              </a:rPr>
              <a:t>Θ(</a:t>
            </a:r>
            <a:r>
              <a:rPr sz="1906" i="1" spc="89" dirty="0">
                <a:solidFill>
                  <a:srgbClr val="191919"/>
                </a:solidFill>
                <a:latin typeface="Verdana"/>
                <a:cs typeface="Verdana"/>
              </a:rPr>
              <a:t>n</a:t>
            </a:r>
            <a:r>
              <a:rPr sz="1906" spc="89" dirty="0">
                <a:solidFill>
                  <a:srgbClr val="191919"/>
                </a:solidFill>
                <a:latin typeface="Cambria"/>
                <a:cs typeface="Cambria"/>
              </a:rPr>
              <a:t>)</a:t>
            </a:r>
            <a:endParaRPr sz="1906">
              <a:latin typeface="Cambria"/>
              <a:cs typeface="Cambria"/>
            </a:endParaRPr>
          </a:p>
        </p:txBody>
      </p:sp>
      <p:sp>
        <p:nvSpPr>
          <p:cNvPr id="13" name="object 13"/>
          <p:cNvSpPr txBox="1"/>
          <p:nvPr/>
        </p:nvSpPr>
        <p:spPr>
          <a:xfrm>
            <a:off x="6403501" y="4271843"/>
            <a:ext cx="1225364" cy="590444"/>
          </a:xfrm>
          <a:prstGeom prst="rect">
            <a:avLst/>
          </a:prstGeom>
        </p:spPr>
        <p:txBody>
          <a:bodyPr vert="horz" wrap="square" lIns="0" tIns="25934" rIns="0" bIns="0" rtlCol="0">
            <a:spAutoFit/>
          </a:bodyPr>
          <a:lstStyle/>
          <a:p>
            <a:pPr marR="3458" indent="-432">
              <a:lnSpc>
                <a:spcPts val="2213"/>
              </a:lnSpc>
              <a:spcBef>
                <a:spcPts val="204"/>
              </a:spcBef>
            </a:pPr>
            <a:r>
              <a:rPr sz="1906" spc="102" dirty="0">
                <a:solidFill>
                  <a:srgbClr val="191919"/>
                </a:solidFill>
                <a:latin typeface="Cambria"/>
                <a:cs typeface="Cambria"/>
              </a:rPr>
              <a:t>if </a:t>
            </a:r>
            <a:r>
              <a:rPr sz="1906" i="1" spc="20" dirty="0">
                <a:solidFill>
                  <a:srgbClr val="191919"/>
                </a:solidFill>
                <a:latin typeface="Verdana"/>
                <a:cs typeface="Verdana"/>
              </a:rPr>
              <a:t>n </a:t>
            </a:r>
            <a:r>
              <a:rPr sz="1906" spc="542" dirty="0">
                <a:solidFill>
                  <a:srgbClr val="191919"/>
                </a:solidFill>
                <a:latin typeface="Cambria"/>
                <a:cs typeface="Cambria"/>
              </a:rPr>
              <a:t>≤</a:t>
            </a:r>
            <a:r>
              <a:rPr sz="1906" spc="113" dirty="0">
                <a:solidFill>
                  <a:srgbClr val="191919"/>
                </a:solidFill>
                <a:latin typeface="Cambria"/>
                <a:cs typeface="Cambria"/>
              </a:rPr>
              <a:t> </a:t>
            </a:r>
            <a:r>
              <a:rPr sz="1906" spc="150" dirty="0">
                <a:solidFill>
                  <a:srgbClr val="191919"/>
                </a:solidFill>
                <a:latin typeface="Cambria"/>
                <a:cs typeface="Cambria"/>
              </a:rPr>
              <a:t>100  </a:t>
            </a:r>
            <a:r>
              <a:rPr sz="1906" spc="143" dirty="0">
                <a:solidFill>
                  <a:srgbClr val="191919"/>
                </a:solidFill>
                <a:latin typeface="Cambria"/>
                <a:cs typeface="Cambria"/>
              </a:rPr>
              <a:t>otherwise</a:t>
            </a:r>
            <a:endParaRPr sz="1906">
              <a:latin typeface="Cambria"/>
              <a:cs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7732" y="1235017"/>
            <a:ext cx="5459026" cy="469625"/>
          </a:xfrm>
          <a:prstGeom prst="rect">
            <a:avLst/>
          </a:prstGeom>
        </p:spPr>
        <p:txBody>
          <a:bodyPr vert="horz" wrap="square" lIns="0" tIns="8645" rIns="0" bIns="0" rtlCol="0">
            <a:spAutoFit/>
          </a:bodyPr>
          <a:lstStyle/>
          <a:p>
            <a:pPr marL="8645">
              <a:spcBef>
                <a:spcPts val="68"/>
              </a:spcBef>
            </a:pPr>
            <a:r>
              <a:rPr sz="2995" spc="272" dirty="0">
                <a:latin typeface="Cambria"/>
                <a:cs typeface="Cambria"/>
              </a:rPr>
              <a:t>Finding </a:t>
            </a:r>
            <a:r>
              <a:rPr sz="2995" spc="255" dirty="0">
                <a:latin typeface="Cambria"/>
                <a:cs typeface="Cambria"/>
              </a:rPr>
              <a:t>the </a:t>
            </a:r>
            <a:r>
              <a:rPr sz="2995" spc="323" dirty="0">
                <a:latin typeface="Cambria"/>
                <a:cs typeface="Cambria"/>
              </a:rPr>
              <a:t>Maximum</a:t>
            </a:r>
            <a:r>
              <a:rPr sz="2995" spc="296" dirty="0">
                <a:latin typeface="Cambria"/>
                <a:cs typeface="Cambria"/>
              </a:rPr>
              <a:t> </a:t>
            </a:r>
            <a:r>
              <a:rPr sz="2995" spc="221" dirty="0">
                <a:latin typeface="Cambria"/>
                <a:cs typeface="Cambria"/>
              </a:rPr>
              <a:t>Value</a:t>
            </a:r>
            <a:endParaRPr sz="2995">
              <a:latin typeface="Cambria"/>
              <a:cs typeface="Cambria"/>
            </a:endParaRPr>
          </a:p>
        </p:txBody>
      </p:sp>
      <p:sp>
        <p:nvSpPr>
          <p:cNvPr id="3" name="object 3"/>
          <p:cNvSpPr txBox="1"/>
          <p:nvPr/>
        </p:nvSpPr>
        <p:spPr>
          <a:xfrm>
            <a:off x="5398418" y="4417416"/>
            <a:ext cx="277490" cy="282129"/>
          </a:xfrm>
          <a:prstGeom prst="rect">
            <a:avLst/>
          </a:prstGeom>
        </p:spPr>
        <p:txBody>
          <a:bodyPr vert="horz" wrap="square" lIns="0" tIns="0" rIns="0" bIns="0" rtlCol="0">
            <a:spAutoFit/>
          </a:bodyPr>
          <a:lstStyle/>
          <a:p>
            <a:pPr defTabSz="622432">
              <a:lnSpc>
                <a:spcPts val="2178"/>
              </a:lnSpc>
            </a:pPr>
            <a:r>
              <a:rPr sz="2178" b="1" spc="4" dirty="0">
                <a:solidFill>
                  <a:srgbClr val="191919"/>
                </a:solidFill>
                <a:latin typeface="Times New Roman"/>
                <a:cs typeface="Times New Roman"/>
              </a:rPr>
              <a:t>1</a:t>
            </a:r>
            <a:r>
              <a:rPr sz="2178" b="1" dirty="0">
                <a:solidFill>
                  <a:srgbClr val="191919"/>
                </a:solidFill>
                <a:latin typeface="Times New Roman"/>
                <a:cs typeface="Times New Roman"/>
              </a:rPr>
              <a:t>1</a:t>
            </a:r>
            <a:endParaRPr sz="2178">
              <a:solidFill>
                <a:prstClr val="black"/>
              </a:solidFill>
              <a:latin typeface="Times New Roman"/>
              <a:cs typeface="Times New Roman"/>
            </a:endParaRPr>
          </a:p>
        </p:txBody>
      </p:sp>
      <p:graphicFrame>
        <p:nvGraphicFramePr>
          <p:cNvPr id="4" name="object 4"/>
          <p:cNvGraphicFramePr>
            <a:graphicFrameLocks noGrp="1"/>
          </p:cNvGraphicFramePr>
          <p:nvPr/>
        </p:nvGraphicFramePr>
        <p:xfrm>
          <a:off x="1289669" y="4398918"/>
          <a:ext cx="6548237"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10615">
                  <a:extLst>
                    <a:ext uri="{9D8B030D-6E8A-4147-A177-3AD203B41FA5}">
                      <a16:colId xmlns:a16="http://schemas.microsoft.com/office/drawing/2014/main" val="20001"/>
                    </a:ext>
                  </a:extLst>
                </a:gridCol>
                <a:gridCol w="408023">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gridCol w="408887">
                  <a:extLst>
                    <a:ext uri="{9D8B030D-6E8A-4147-A177-3AD203B41FA5}">
                      <a16:colId xmlns:a16="http://schemas.microsoft.com/office/drawing/2014/main" val="20004"/>
                    </a:ext>
                  </a:extLst>
                </a:gridCol>
                <a:gridCol w="409751">
                  <a:extLst>
                    <a:ext uri="{9D8B030D-6E8A-4147-A177-3AD203B41FA5}">
                      <a16:colId xmlns:a16="http://schemas.microsoft.com/office/drawing/2014/main" val="20005"/>
                    </a:ext>
                  </a:extLst>
                </a:gridCol>
                <a:gridCol w="408022">
                  <a:extLst>
                    <a:ext uri="{9D8B030D-6E8A-4147-A177-3AD203B41FA5}">
                      <a16:colId xmlns:a16="http://schemas.microsoft.com/office/drawing/2014/main" val="20006"/>
                    </a:ext>
                  </a:extLst>
                </a:gridCol>
                <a:gridCol w="410615">
                  <a:extLst>
                    <a:ext uri="{9D8B030D-6E8A-4147-A177-3AD203B41FA5}">
                      <a16:colId xmlns:a16="http://schemas.microsoft.com/office/drawing/2014/main" val="20007"/>
                    </a:ext>
                  </a:extLst>
                </a:gridCol>
                <a:gridCol w="408022">
                  <a:extLst>
                    <a:ext uri="{9D8B030D-6E8A-4147-A177-3AD203B41FA5}">
                      <a16:colId xmlns:a16="http://schemas.microsoft.com/office/drawing/2014/main" val="20008"/>
                    </a:ext>
                  </a:extLst>
                </a:gridCol>
                <a:gridCol w="410615">
                  <a:extLst>
                    <a:ext uri="{9D8B030D-6E8A-4147-A177-3AD203B41FA5}">
                      <a16:colId xmlns:a16="http://schemas.microsoft.com/office/drawing/2014/main" val="20009"/>
                    </a:ext>
                  </a:extLst>
                </a:gridCol>
                <a:gridCol w="408023">
                  <a:extLst>
                    <a:ext uri="{9D8B030D-6E8A-4147-A177-3AD203B41FA5}">
                      <a16:colId xmlns:a16="http://schemas.microsoft.com/office/drawing/2014/main" val="20010"/>
                    </a:ext>
                  </a:extLst>
                </a:gridCol>
                <a:gridCol w="410615">
                  <a:extLst>
                    <a:ext uri="{9D8B030D-6E8A-4147-A177-3AD203B41FA5}">
                      <a16:colId xmlns:a16="http://schemas.microsoft.com/office/drawing/2014/main" val="20011"/>
                    </a:ext>
                  </a:extLst>
                </a:gridCol>
                <a:gridCol w="408023">
                  <a:extLst>
                    <a:ext uri="{9D8B030D-6E8A-4147-A177-3AD203B41FA5}">
                      <a16:colId xmlns:a16="http://schemas.microsoft.com/office/drawing/2014/main" val="20012"/>
                    </a:ext>
                  </a:extLst>
                </a:gridCol>
                <a:gridCol w="409751">
                  <a:extLst>
                    <a:ext uri="{9D8B030D-6E8A-4147-A177-3AD203B41FA5}">
                      <a16:colId xmlns:a16="http://schemas.microsoft.com/office/drawing/2014/main" val="20013"/>
                    </a:ext>
                  </a:extLst>
                </a:gridCol>
                <a:gridCol w="408886">
                  <a:extLst>
                    <a:ext uri="{9D8B030D-6E8A-4147-A177-3AD203B41FA5}">
                      <a16:colId xmlns:a16="http://schemas.microsoft.com/office/drawing/2014/main" val="20014"/>
                    </a:ext>
                  </a:extLst>
                </a:gridCol>
                <a:gridCol w="410615">
                  <a:extLst>
                    <a:ext uri="{9D8B030D-6E8A-4147-A177-3AD203B41FA5}">
                      <a16:colId xmlns:a16="http://schemas.microsoft.com/office/drawing/2014/main" val="20015"/>
                    </a:ext>
                  </a:extLst>
                </a:gridCol>
              </a:tblGrid>
              <a:tr h="314801">
                <a:tc>
                  <a:txBody>
                    <a:bodyPr/>
                    <a:lstStyle/>
                    <a:p>
                      <a:pPr marL="197485">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5</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6</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10"/>
                        </a:lnSpc>
                      </a:pPr>
                      <a:r>
                        <a:rPr sz="2200" b="1" dirty="0">
                          <a:solidFill>
                            <a:srgbClr val="191919"/>
                          </a:solidFill>
                          <a:latin typeface="Times New Roman"/>
                          <a:cs typeface="Times New Roman"/>
                        </a:rPr>
                        <a:t>7</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00"/>
                        </a:lnSpc>
                      </a:pPr>
                      <a:r>
                        <a:rPr sz="2200" b="1" dirty="0">
                          <a:solidFill>
                            <a:srgbClr val="191919"/>
                          </a:solidFill>
                          <a:latin typeface="Times New Roman"/>
                          <a:cs typeface="Times New Roman"/>
                        </a:rPr>
                        <a:t>13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00"/>
                        </a:lnSpc>
                      </a:pPr>
                      <a:r>
                        <a:rPr sz="2200" b="1" dirty="0">
                          <a:solidFill>
                            <a:srgbClr val="191919"/>
                          </a:solidFill>
                          <a:latin typeface="Times New Roman"/>
                          <a:cs typeface="Times New Roman"/>
                        </a:rPr>
                        <a:t>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5" name="object 5"/>
          <p:cNvGraphicFramePr>
            <a:graphicFrameLocks noGrp="1"/>
          </p:cNvGraphicFramePr>
          <p:nvPr/>
        </p:nvGraphicFramePr>
        <p:xfrm>
          <a:off x="2901011" y="3812818"/>
          <a:ext cx="3274551"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09751">
                  <a:extLst>
                    <a:ext uri="{9D8B030D-6E8A-4147-A177-3AD203B41FA5}">
                      <a16:colId xmlns:a16="http://schemas.microsoft.com/office/drawing/2014/main" val="20001"/>
                    </a:ext>
                  </a:extLst>
                </a:gridCol>
                <a:gridCol w="410615">
                  <a:extLst>
                    <a:ext uri="{9D8B030D-6E8A-4147-A177-3AD203B41FA5}">
                      <a16:colId xmlns:a16="http://schemas.microsoft.com/office/drawing/2014/main" val="20002"/>
                    </a:ext>
                  </a:extLst>
                </a:gridCol>
                <a:gridCol w="408023">
                  <a:extLst>
                    <a:ext uri="{9D8B030D-6E8A-4147-A177-3AD203B41FA5}">
                      <a16:colId xmlns:a16="http://schemas.microsoft.com/office/drawing/2014/main" val="20003"/>
                    </a:ext>
                  </a:extLst>
                </a:gridCol>
                <a:gridCol w="410615">
                  <a:extLst>
                    <a:ext uri="{9D8B030D-6E8A-4147-A177-3AD203B41FA5}">
                      <a16:colId xmlns:a16="http://schemas.microsoft.com/office/drawing/2014/main" val="20004"/>
                    </a:ext>
                  </a:extLst>
                </a:gridCol>
                <a:gridCol w="408022">
                  <a:extLst>
                    <a:ext uri="{9D8B030D-6E8A-4147-A177-3AD203B41FA5}">
                      <a16:colId xmlns:a16="http://schemas.microsoft.com/office/drawing/2014/main" val="20005"/>
                    </a:ext>
                  </a:extLst>
                </a:gridCol>
                <a:gridCol w="409751">
                  <a:extLst>
                    <a:ext uri="{9D8B030D-6E8A-4147-A177-3AD203B41FA5}">
                      <a16:colId xmlns:a16="http://schemas.microsoft.com/office/drawing/2014/main" val="20006"/>
                    </a:ext>
                  </a:extLst>
                </a:gridCol>
                <a:gridCol w="409751">
                  <a:extLst>
                    <a:ext uri="{9D8B030D-6E8A-4147-A177-3AD203B41FA5}">
                      <a16:colId xmlns:a16="http://schemas.microsoft.com/office/drawing/2014/main" val="20007"/>
                    </a:ext>
                  </a:extLst>
                </a:gridCol>
              </a:tblGrid>
              <a:tr h="314801">
                <a:tc>
                  <a:txBody>
                    <a:bodyPr/>
                    <a:lstStyle/>
                    <a:p>
                      <a:pPr marL="198120">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715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6" name="object 6"/>
          <p:cNvGraphicFramePr>
            <a:graphicFrameLocks noGrp="1"/>
          </p:cNvGraphicFramePr>
          <p:nvPr/>
        </p:nvGraphicFramePr>
        <p:xfrm>
          <a:off x="3696309" y="3189547"/>
          <a:ext cx="1636411" cy="398907"/>
        </p:xfrm>
        <a:graphic>
          <a:graphicData uri="http://schemas.openxmlformats.org/drawingml/2006/table">
            <a:tbl>
              <a:tblPr firstRow="1" bandRow="1">
                <a:tableStyleId>{2D5ABB26-0587-4C30-8999-92F81FD0307C}</a:tableStyleId>
              </a:tblPr>
              <a:tblGrid>
                <a:gridCol w="409751">
                  <a:extLst>
                    <a:ext uri="{9D8B030D-6E8A-4147-A177-3AD203B41FA5}">
                      <a16:colId xmlns:a16="http://schemas.microsoft.com/office/drawing/2014/main" val="20000"/>
                    </a:ext>
                  </a:extLst>
                </a:gridCol>
                <a:gridCol w="408023">
                  <a:extLst>
                    <a:ext uri="{9D8B030D-6E8A-4147-A177-3AD203B41FA5}">
                      <a16:colId xmlns:a16="http://schemas.microsoft.com/office/drawing/2014/main" val="20001"/>
                    </a:ext>
                  </a:extLst>
                </a:gridCol>
                <a:gridCol w="408886">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tblGrid>
              <a:tr h="314801">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
        <p:nvSpPr>
          <p:cNvPr id="7" name="object 7"/>
          <p:cNvSpPr txBox="1"/>
          <p:nvPr/>
        </p:nvSpPr>
        <p:spPr>
          <a:xfrm>
            <a:off x="4096550" y="2568869"/>
            <a:ext cx="408023" cy="307777"/>
          </a:xfrm>
          <a:prstGeom prst="rect">
            <a:avLst/>
          </a:prstGeom>
          <a:solidFill>
            <a:srgbClr val="99CCFF"/>
          </a:solidFill>
          <a:ln w="3175">
            <a:solidFill>
              <a:srgbClr val="000000"/>
            </a:solidFill>
          </a:ln>
        </p:spPr>
        <p:txBody>
          <a:bodyPr vert="horz" wrap="square" lIns="0" tIns="0" rIns="0" bIns="0" rtlCol="0">
            <a:spAutoFit/>
          </a:bodyPr>
          <a:lstStyle/>
          <a:p>
            <a:pPr marL="64837" defTabSz="622432">
              <a:lnSpc>
                <a:spcPts val="2390"/>
              </a:lnSpc>
            </a:pPr>
            <a:r>
              <a:rPr sz="2178" b="1" dirty="0">
                <a:solidFill>
                  <a:srgbClr val="191919"/>
                </a:solidFill>
                <a:latin typeface="Times New Roman"/>
                <a:cs typeface="Times New Roman"/>
              </a:rPr>
              <a:t>12</a:t>
            </a:r>
            <a:endParaRPr sz="2178">
              <a:solidFill>
                <a:prstClr val="black"/>
              </a:solidFill>
              <a:latin typeface="Times New Roman"/>
              <a:cs typeface="Times New Roman"/>
            </a:endParaRPr>
          </a:p>
        </p:txBody>
      </p:sp>
      <p:sp>
        <p:nvSpPr>
          <p:cNvPr id="8" name="object 8"/>
          <p:cNvSpPr txBox="1"/>
          <p:nvPr/>
        </p:nvSpPr>
        <p:spPr>
          <a:xfrm>
            <a:off x="4504573" y="2568869"/>
            <a:ext cx="410615" cy="307777"/>
          </a:xfrm>
          <a:prstGeom prst="rect">
            <a:avLst/>
          </a:prstGeom>
          <a:solidFill>
            <a:srgbClr val="99CCFF"/>
          </a:solidFill>
          <a:ln w="3175">
            <a:solidFill>
              <a:srgbClr val="000000"/>
            </a:solidFill>
          </a:ln>
        </p:spPr>
        <p:txBody>
          <a:bodyPr vert="horz" wrap="square" lIns="0" tIns="0" rIns="0" bIns="0" rtlCol="0">
            <a:spAutoFit/>
          </a:bodyPr>
          <a:lstStyle/>
          <a:p>
            <a:pPr marL="66134" defTabSz="622432">
              <a:lnSpc>
                <a:spcPts val="2390"/>
              </a:lnSpc>
            </a:pPr>
            <a:r>
              <a:rPr sz="2178" b="1" dirty="0">
                <a:solidFill>
                  <a:srgbClr val="191919"/>
                </a:solidFill>
                <a:latin typeface="Times New Roman"/>
                <a:cs typeface="Times New Roman"/>
              </a:rPr>
              <a:t>14</a:t>
            </a:r>
            <a:endParaRPr sz="2178">
              <a:solidFill>
                <a:prstClr val="black"/>
              </a:solidFill>
              <a:latin typeface="Times New Roman"/>
              <a:cs typeface="Times New Roman"/>
            </a:endParaRPr>
          </a:p>
        </p:txBody>
      </p:sp>
      <p:sp>
        <p:nvSpPr>
          <p:cNvPr id="9" name="object 9"/>
          <p:cNvSpPr txBox="1"/>
          <p:nvPr/>
        </p:nvSpPr>
        <p:spPr>
          <a:xfrm>
            <a:off x="4308343" y="1946463"/>
            <a:ext cx="410615" cy="307777"/>
          </a:xfrm>
          <a:prstGeom prst="rect">
            <a:avLst/>
          </a:prstGeom>
          <a:solidFill>
            <a:srgbClr val="99CCFF"/>
          </a:solidFill>
          <a:ln w="3175">
            <a:solidFill>
              <a:srgbClr val="000000"/>
            </a:solidFill>
          </a:ln>
        </p:spPr>
        <p:txBody>
          <a:bodyPr vert="horz" wrap="square" lIns="0" tIns="0" rIns="0" bIns="0" rtlCol="0">
            <a:spAutoFit/>
          </a:bodyPr>
          <a:lstStyle/>
          <a:p>
            <a:pPr marL="66134" defTabSz="622432">
              <a:lnSpc>
                <a:spcPts val="2390"/>
              </a:lnSpc>
            </a:pPr>
            <a:r>
              <a:rPr sz="2178" b="1" dirty="0">
                <a:solidFill>
                  <a:srgbClr val="191919"/>
                </a:solidFill>
                <a:latin typeface="Times New Roman"/>
                <a:cs typeface="Times New Roman"/>
              </a:rPr>
              <a:t>14</a:t>
            </a:r>
            <a:endParaRPr sz="2178">
              <a:solidFill>
                <a:prstClr val="black"/>
              </a:solidFill>
              <a:latin typeface="Times New Roman"/>
              <a:cs typeface="Times New Roman"/>
            </a:endParaRPr>
          </a:p>
        </p:txBody>
      </p:sp>
      <p:sp>
        <p:nvSpPr>
          <p:cNvPr id="10" name="object 10"/>
          <p:cNvSpPr/>
          <p:nvPr/>
        </p:nvSpPr>
        <p:spPr>
          <a:xfrm>
            <a:off x="1401184" y="5106905"/>
            <a:ext cx="3080049" cy="647476"/>
          </a:xfrm>
          <a:custGeom>
            <a:avLst/>
            <a:gdLst/>
            <a:ahLst/>
            <a:cxnLst/>
            <a:rect l="l" t="t" r="r" b="b"/>
            <a:pathLst>
              <a:path w="4525010" h="951229">
                <a:moveTo>
                  <a:pt x="4525010" y="0"/>
                </a:moveTo>
                <a:lnTo>
                  <a:pt x="0" y="0"/>
                </a:lnTo>
                <a:lnTo>
                  <a:pt x="0" y="951229"/>
                </a:lnTo>
                <a:lnTo>
                  <a:pt x="4525010" y="951229"/>
                </a:lnTo>
                <a:lnTo>
                  <a:pt x="4525010" y="0"/>
                </a:lnTo>
                <a:close/>
              </a:path>
            </a:pathLst>
          </a:custGeom>
          <a:solidFill>
            <a:srgbClr val="7F7F7F"/>
          </a:solidFill>
        </p:spPr>
        <p:txBody>
          <a:bodyPr wrap="square" lIns="0" tIns="0" rIns="0" bIns="0" rtlCol="0"/>
          <a:lstStyle/>
          <a:p>
            <a:pPr defTabSz="622432"/>
            <a:endParaRPr sz="1226">
              <a:solidFill>
                <a:prstClr val="black"/>
              </a:solidFill>
              <a:latin typeface="Calibri"/>
            </a:endParaRPr>
          </a:p>
        </p:txBody>
      </p:sp>
      <p:sp>
        <p:nvSpPr>
          <p:cNvPr id="11" name="object 11"/>
          <p:cNvSpPr/>
          <p:nvPr/>
        </p:nvSpPr>
        <p:spPr>
          <a:xfrm>
            <a:off x="1401184" y="5106905"/>
            <a:ext cx="3080049" cy="647476"/>
          </a:xfrm>
          <a:custGeom>
            <a:avLst/>
            <a:gdLst/>
            <a:ahLst/>
            <a:cxnLst/>
            <a:rect l="l" t="t" r="r" b="b"/>
            <a:pathLst>
              <a:path w="4525010" h="951229">
                <a:moveTo>
                  <a:pt x="2263140" y="951229"/>
                </a:moveTo>
                <a:lnTo>
                  <a:pt x="0" y="951229"/>
                </a:lnTo>
                <a:lnTo>
                  <a:pt x="0" y="0"/>
                </a:lnTo>
                <a:lnTo>
                  <a:pt x="4525010" y="0"/>
                </a:lnTo>
                <a:lnTo>
                  <a:pt x="4525010" y="951229"/>
                </a:lnTo>
                <a:lnTo>
                  <a:pt x="2263140" y="951229"/>
                </a:lnTo>
                <a:close/>
              </a:path>
            </a:pathLst>
          </a:custGeom>
          <a:ln w="36659">
            <a:solidFill>
              <a:srgbClr val="7F7F7F"/>
            </a:solidFill>
          </a:ln>
        </p:spPr>
        <p:txBody>
          <a:bodyPr wrap="square" lIns="0" tIns="0" rIns="0" bIns="0" rtlCol="0"/>
          <a:lstStyle/>
          <a:p>
            <a:pPr defTabSz="622432"/>
            <a:endParaRPr sz="1226">
              <a:solidFill>
                <a:prstClr val="black"/>
              </a:solidFill>
              <a:latin typeface="Calibri"/>
            </a:endParaRPr>
          </a:p>
        </p:txBody>
      </p:sp>
      <p:sp>
        <p:nvSpPr>
          <p:cNvPr id="12" name="object 12"/>
          <p:cNvSpPr/>
          <p:nvPr/>
        </p:nvSpPr>
        <p:spPr>
          <a:xfrm>
            <a:off x="1327705" y="5033427"/>
            <a:ext cx="3080049" cy="647476"/>
          </a:xfrm>
          <a:custGeom>
            <a:avLst/>
            <a:gdLst/>
            <a:ahLst/>
            <a:cxnLst/>
            <a:rect l="l" t="t" r="r" b="b"/>
            <a:pathLst>
              <a:path w="4525010" h="951229">
                <a:moveTo>
                  <a:pt x="4525010" y="0"/>
                </a:moveTo>
                <a:lnTo>
                  <a:pt x="0" y="0"/>
                </a:lnTo>
                <a:lnTo>
                  <a:pt x="0" y="951229"/>
                </a:lnTo>
                <a:lnTo>
                  <a:pt x="4525010" y="951229"/>
                </a:lnTo>
                <a:lnTo>
                  <a:pt x="4525010" y="0"/>
                </a:lnTo>
                <a:close/>
              </a:path>
            </a:pathLst>
          </a:custGeom>
          <a:solidFill>
            <a:srgbClr val="FFFFFF"/>
          </a:solidFill>
        </p:spPr>
        <p:txBody>
          <a:bodyPr wrap="square" lIns="0" tIns="0" rIns="0" bIns="0" rtlCol="0"/>
          <a:lstStyle/>
          <a:p>
            <a:pPr defTabSz="622432"/>
            <a:endParaRPr sz="1226">
              <a:solidFill>
                <a:prstClr val="black"/>
              </a:solidFill>
              <a:latin typeface="Calibri"/>
            </a:endParaRPr>
          </a:p>
        </p:txBody>
      </p:sp>
      <p:sp>
        <p:nvSpPr>
          <p:cNvPr id="13" name="object 13"/>
          <p:cNvSpPr txBox="1"/>
          <p:nvPr/>
        </p:nvSpPr>
        <p:spPr>
          <a:xfrm>
            <a:off x="1327705" y="5033427"/>
            <a:ext cx="3080049" cy="588698"/>
          </a:xfrm>
          <a:prstGeom prst="rect">
            <a:avLst/>
          </a:prstGeom>
          <a:ln w="36659">
            <a:solidFill>
              <a:srgbClr val="000000"/>
            </a:solidFill>
          </a:ln>
        </p:spPr>
        <p:txBody>
          <a:bodyPr vert="horz" wrap="square" lIns="0" tIns="24205" rIns="0" bIns="0" rtlCol="0">
            <a:spAutoFit/>
          </a:bodyPr>
          <a:lstStyle/>
          <a:p>
            <a:pPr marL="73481" defTabSz="622432">
              <a:lnSpc>
                <a:spcPts val="2249"/>
              </a:lnSpc>
              <a:spcBef>
                <a:spcPts val="191"/>
              </a:spcBef>
            </a:pPr>
            <a:r>
              <a:rPr sz="1906" spc="77" dirty="0">
                <a:solidFill>
                  <a:srgbClr val="191919"/>
                </a:solidFill>
                <a:latin typeface="Cambria"/>
                <a:cs typeface="Cambria"/>
              </a:rPr>
              <a:t>T(1) </a:t>
            </a:r>
            <a:r>
              <a:rPr sz="1906" spc="542" dirty="0">
                <a:solidFill>
                  <a:srgbClr val="191919"/>
                </a:solidFill>
                <a:latin typeface="Cambria"/>
                <a:cs typeface="Cambria"/>
              </a:rPr>
              <a:t>=</a:t>
            </a:r>
            <a:r>
              <a:rPr sz="1906" spc="276" dirty="0">
                <a:solidFill>
                  <a:srgbClr val="191919"/>
                </a:solidFill>
                <a:latin typeface="Cambria"/>
                <a:cs typeface="Cambria"/>
              </a:rPr>
              <a:t> </a:t>
            </a:r>
            <a:r>
              <a:rPr sz="1906" spc="119" dirty="0">
                <a:solidFill>
                  <a:srgbClr val="191919"/>
                </a:solidFill>
                <a:latin typeface="Cambria"/>
                <a:cs typeface="Cambria"/>
              </a:rPr>
              <a:t>Θ(1)</a:t>
            </a:r>
            <a:endParaRPr sz="1906">
              <a:solidFill>
                <a:prstClr val="black"/>
              </a:solidFill>
              <a:latin typeface="Cambria"/>
              <a:cs typeface="Cambria"/>
            </a:endParaRPr>
          </a:p>
          <a:p>
            <a:pPr marL="73481" defTabSz="622432">
              <a:lnSpc>
                <a:spcPts val="2249"/>
              </a:lnSpc>
            </a:pPr>
            <a:r>
              <a:rPr sz="1906" spc="92" dirty="0">
                <a:solidFill>
                  <a:srgbClr val="191919"/>
                </a:solidFill>
                <a:latin typeface="Cambria"/>
                <a:cs typeface="Cambria"/>
              </a:rPr>
              <a:t>T(</a:t>
            </a:r>
            <a:r>
              <a:rPr sz="1906" i="1" spc="92" dirty="0">
                <a:solidFill>
                  <a:srgbClr val="191919"/>
                </a:solidFill>
                <a:latin typeface="Cambria"/>
                <a:cs typeface="Cambria"/>
              </a:rPr>
              <a:t>n</a:t>
            </a:r>
            <a:r>
              <a:rPr sz="1906" spc="92" dirty="0">
                <a:solidFill>
                  <a:srgbClr val="191919"/>
                </a:solidFill>
                <a:latin typeface="Cambria"/>
                <a:cs typeface="Cambria"/>
              </a:rPr>
              <a:t>) </a:t>
            </a:r>
            <a:r>
              <a:rPr sz="1906" spc="542" dirty="0">
                <a:solidFill>
                  <a:srgbClr val="191919"/>
                </a:solidFill>
                <a:latin typeface="Cambria"/>
                <a:cs typeface="Cambria"/>
              </a:rPr>
              <a:t>= </a:t>
            </a:r>
            <a:r>
              <a:rPr sz="1906" spc="109" dirty="0">
                <a:solidFill>
                  <a:srgbClr val="191919"/>
                </a:solidFill>
                <a:latin typeface="Cambria"/>
                <a:cs typeface="Cambria"/>
              </a:rPr>
              <a:t>T(⌈</a:t>
            </a:r>
            <a:r>
              <a:rPr sz="1906" i="1" spc="109" dirty="0">
                <a:solidFill>
                  <a:srgbClr val="191919"/>
                </a:solidFill>
                <a:latin typeface="Cambria"/>
                <a:cs typeface="Cambria"/>
              </a:rPr>
              <a:t>n </a:t>
            </a:r>
            <a:r>
              <a:rPr sz="1906" spc="-293" dirty="0">
                <a:solidFill>
                  <a:srgbClr val="191919"/>
                </a:solidFill>
                <a:latin typeface="Cambria"/>
                <a:cs typeface="Cambria"/>
              </a:rPr>
              <a:t>/</a:t>
            </a:r>
            <a:r>
              <a:rPr sz="1906" spc="-167" dirty="0">
                <a:solidFill>
                  <a:srgbClr val="191919"/>
                </a:solidFill>
                <a:latin typeface="Cambria"/>
                <a:cs typeface="Cambria"/>
              </a:rPr>
              <a:t> </a:t>
            </a:r>
            <a:r>
              <a:rPr sz="1906" spc="77" dirty="0">
                <a:solidFill>
                  <a:srgbClr val="191919"/>
                </a:solidFill>
                <a:latin typeface="Cambria"/>
                <a:cs typeface="Cambria"/>
              </a:rPr>
              <a:t>2⌉) </a:t>
            </a:r>
            <a:r>
              <a:rPr sz="1906" spc="542" dirty="0">
                <a:solidFill>
                  <a:srgbClr val="191919"/>
                </a:solidFill>
                <a:latin typeface="Cambria"/>
                <a:cs typeface="Cambria"/>
              </a:rPr>
              <a:t>+</a:t>
            </a:r>
            <a:r>
              <a:rPr sz="1906" spc="4" dirty="0">
                <a:solidFill>
                  <a:srgbClr val="191919"/>
                </a:solidFill>
                <a:latin typeface="Cambria"/>
                <a:cs typeface="Cambria"/>
              </a:rPr>
              <a:t> </a:t>
            </a:r>
            <a:r>
              <a:rPr sz="1906" spc="137" dirty="0">
                <a:solidFill>
                  <a:srgbClr val="191919"/>
                </a:solidFill>
                <a:latin typeface="Cambria"/>
                <a:cs typeface="Cambria"/>
              </a:rPr>
              <a:t>Θ(</a:t>
            </a:r>
            <a:r>
              <a:rPr sz="1906" i="1" spc="137" dirty="0">
                <a:solidFill>
                  <a:srgbClr val="191919"/>
                </a:solidFill>
                <a:latin typeface="Cambria"/>
                <a:cs typeface="Cambria"/>
              </a:rPr>
              <a:t>n</a:t>
            </a:r>
            <a:r>
              <a:rPr sz="1906" spc="137" dirty="0">
                <a:solidFill>
                  <a:srgbClr val="191919"/>
                </a:solidFill>
                <a:latin typeface="Cambria"/>
                <a:cs typeface="Cambria"/>
              </a:rPr>
              <a:t>)</a:t>
            </a:r>
            <a:endParaRPr sz="1906">
              <a:solidFill>
                <a:prstClr val="black"/>
              </a:solidFill>
              <a:latin typeface="Cambria"/>
              <a:cs typeface="Cambria"/>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3709" y="1235017"/>
            <a:ext cx="5128804" cy="469625"/>
          </a:xfrm>
          <a:prstGeom prst="rect">
            <a:avLst/>
          </a:prstGeom>
        </p:spPr>
        <p:txBody>
          <a:bodyPr vert="horz" wrap="square" lIns="0" tIns="8645" rIns="0" bIns="0" rtlCol="0">
            <a:spAutoFit/>
          </a:bodyPr>
          <a:lstStyle/>
          <a:p>
            <a:pPr marL="8645">
              <a:spcBef>
                <a:spcPts val="68"/>
              </a:spcBef>
            </a:pPr>
            <a:r>
              <a:rPr spc="293" dirty="0">
                <a:solidFill>
                  <a:srgbClr val="191919"/>
                </a:solidFill>
              </a:rPr>
              <a:t>Setting </a:t>
            </a:r>
            <a:r>
              <a:rPr spc="259" dirty="0">
                <a:solidFill>
                  <a:srgbClr val="191919"/>
                </a:solidFill>
              </a:rPr>
              <a:t>up </a:t>
            </a:r>
            <a:r>
              <a:rPr spc="255" dirty="0">
                <a:solidFill>
                  <a:srgbClr val="191919"/>
                </a:solidFill>
              </a:rPr>
              <a:t>the</a:t>
            </a:r>
            <a:r>
              <a:rPr spc="276" dirty="0">
                <a:solidFill>
                  <a:srgbClr val="191919"/>
                </a:solidFill>
              </a:rPr>
              <a:t> </a:t>
            </a:r>
            <a:r>
              <a:rPr spc="293" dirty="0">
                <a:solidFill>
                  <a:srgbClr val="191919"/>
                </a:solidFill>
              </a:rPr>
              <a:t>Recurrence</a:t>
            </a:r>
          </a:p>
        </p:txBody>
      </p:sp>
      <p:sp>
        <p:nvSpPr>
          <p:cNvPr id="3" name="object 3"/>
          <p:cNvSpPr txBox="1"/>
          <p:nvPr/>
        </p:nvSpPr>
        <p:spPr>
          <a:xfrm>
            <a:off x="1548141" y="2112437"/>
            <a:ext cx="98116" cy="130957"/>
          </a:xfrm>
          <a:prstGeom prst="rect">
            <a:avLst/>
          </a:prstGeom>
        </p:spPr>
        <p:txBody>
          <a:bodyPr vert="horz" wrap="square" lIns="0" tIns="10373" rIns="0" bIns="0" rtlCol="0">
            <a:spAutoFit/>
          </a:bodyPr>
          <a:lstStyle/>
          <a:p>
            <a:pPr marL="8645">
              <a:spcBef>
                <a:spcPts val="82"/>
              </a:spcBef>
            </a:pPr>
            <a:r>
              <a:rPr sz="783" spc="160" dirty="0">
                <a:solidFill>
                  <a:srgbClr val="191919"/>
                </a:solidFill>
                <a:latin typeface="Arial"/>
                <a:cs typeface="Arial"/>
              </a:rPr>
              <a:t>●</a:t>
            </a:r>
            <a:endParaRPr sz="783">
              <a:latin typeface="Arial"/>
              <a:cs typeface="Arial"/>
            </a:endParaRPr>
          </a:p>
        </p:txBody>
      </p:sp>
      <p:sp>
        <p:nvSpPr>
          <p:cNvPr id="4" name="object 4"/>
          <p:cNvSpPr txBox="1"/>
          <p:nvPr/>
        </p:nvSpPr>
        <p:spPr>
          <a:xfrm>
            <a:off x="1768576" y="2036364"/>
            <a:ext cx="5845869" cy="281112"/>
          </a:xfrm>
          <a:prstGeom prst="rect">
            <a:avLst/>
          </a:prstGeom>
        </p:spPr>
        <p:txBody>
          <a:bodyPr vert="horz" wrap="square" lIns="0" tIns="8645" rIns="0" bIns="0" rtlCol="0">
            <a:spAutoFit/>
          </a:bodyPr>
          <a:lstStyle/>
          <a:p>
            <a:pPr marL="8645">
              <a:spcBef>
                <a:spcPts val="68"/>
              </a:spcBef>
            </a:pPr>
            <a:r>
              <a:rPr sz="1770" spc="113" dirty="0">
                <a:solidFill>
                  <a:srgbClr val="191919"/>
                </a:solidFill>
                <a:latin typeface="Cambria"/>
                <a:cs typeface="Cambria"/>
              </a:rPr>
              <a:t>We </a:t>
            </a:r>
            <a:r>
              <a:rPr sz="1770" spc="95" dirty="0">
                <a:solidFill>
                  <a:srgbClr val="191919"/>
                </a:solidFill>
                <a:latin typeface="Cambria"/>
                <a:cs typeface="Cambria"/>
              </a:rPr>
              <a:t>will </a:t>
            </a:r>
            <a:r>
              <a:rPr sz="1770" spc="143" dirty="0">
                <a:solidFill>
                  <a:srgbClr val="191919"/>
                </a:solidFill>
                <a:latin typeface="Cambria"/>
                <a:cs typeface="Cambria"/>
              </a:rPr>
              <a:t>show </a:t>
            </a:r>
            <a:r>
              <a:rPr sz="1770" spc="139" dirty="0">
                <a:solidFill>
                  <a:srgbClr val="191919"/>
                </a:solidFill>
                <a:latin typeface="Cambria"/>
                <a:cs typeface="Cambria"/>
              </a:rPr>
              <a:t>that </a:t>
            </a:r>
            <a:r>
              <a:rPr sz="1770" spc="150" dirty="0">
                <a:solidFill>
                  <a:srgbClr val="191919"/>
                </a:solidFill>
                <a:latin typeface="Cambria"/>
                <a:cs typeface="Cambria"/>
              </a:rPr>
              <a:t>the </a:t>
            </a:r>
            <a:r>
              <a:rPr sz="1770" spc="126" dirty="0">
                <a:solidFill>
                  <a:srgbClr val="191919"/>
                </a:solidFill>
                <a:latin typeface="Cambria"/>
                <a:cs typeface="Cambria"/>
              </a:rPr>
              <a:t>following </a:t>
            </a:r>
            <a:r>
              <a:rPr sz="1770" spc="160" dirty="0">
                <a:solidFill>
                  <a:srgbClr val="191919"/>
                </a:solidFill>
                <a:latin typeface="Cambria"/>
                <a:cs typeface="Cambria"/>
              </a:rPr>
              <a:t>recurrence </a:t>
            </a:r>
            <a:r>
              <a:rPr sz="1770" spc="109" dirty="0">
                <a:solidFill>
                  <a:srgbClr val="191919"/>
                </a:solidFill>
                <a:latin typeface="Cambria"/>
                <a:cs typeface="Cambria"/>
              </a:rPr>
              <a:t>is</a:t>
            </a:r>
            <a:r>
              <a:rPr sz="1770" spc="446" dirty="0">
                <a:solidFill>
                  <a:srgbClr val="191919"/>
                </a:solidFill>
                <a:latin typeface="Cambria"/>
                <a:cs typeface="Cambria"/>
              </a:rPr>
              <a:t> </a:t>
            </a:r>
            <a:r>
              <a:rPr sz="1770" spc="109" dirty="0">
                <a:solidFill>
                  <a:srgbClr val="191919"/>
                </a:solidFill>
                <a:latin typeface="Cambria"/>
                <a:cs typeface="Cambria"/>
              </a:rPr>
              <a:t>O(</a:t>
            </a:r>
            <a:r>
              <a:rPr sz="1770" i="1" spc="109" dirty="0">
                <a:solidFill>
                  <a:srgbClr val="191919"/>
                </a:solidFill>
                <a:latin typeface="Verdana"/>
                <a:cs typeface="Verdana"/>
              </a:rPr>
              <a:t>n</a:t>
            </a:r>
            <a:r>
              <a:rPr sz="1770" spc="109" dirty="0">
                <a:solidFill>
                  <a:srgbClr val="191919"/>
                </a:solidFill>
                <a:latin typeface="Cambria"/>
                <a:cs typeface="Cambria"/>
              </a:rPr>
              <a:t>):</a:t>
            </a:r>
            <a:endParaRPr sz="1770">
              <a:latin typeface="Cambria"/>
              <a:cs typeface="Cambria"/>
            </a:endParaRPr>
          </a:p>
        </p:txBody>
      </p:sp>
      <p:sp>
        <p:nvSpPr>
          <p:cNvPr id="5" name="object 5"/>
          <p:cNvSpPr txBox="1"/>
          <p:nvPr/>
        </p:nvSpPr>
        <p:spPr>
          <a:xfrm>
            <a:off x="1548141" y="3385778"/>
            <a:ext cx="98116" cy="130957"/>
          </a:xfrm>
          <a:prstGeom prst="rect">
            <a:avLst/>
          </a:prstGeom>
        </p:spPr>
        <p:txBody>
          <a:bodyPr vert="horz" wrap="square" lIns="0" tIns="10373" rIns="0" bIns="0" rtlCol="0">
            <a:spAutoFit/>
          </a:bodyPr>
          <a:lstStyle/>
          <a:p>
            <a:pPr marL="8645">
              <a:spcBef>
                <a:spcPts val="82"/>
              </a:spcBef>
            </a:pPr>
            <a:r>
              <a:rPr sz="783" spc="160" dirty="0">
                <a:solidFill>
                  <a:srgbClr val="191919"/>
                </a:solidFill>
                <a:latin typeface="Arial"/>
                <a:cs typeface="Arial"/>
              </a:rPr>
              <a:t>●</a:t>
            </a:r>
            <a:endParaRPr sz="783">
              <a:latin typeface="Arial"/>
              <a:cs typeface="Arial"/>
            </a:endParaRPr>
          </a:p>
        </p:txBody>
      </p:sp>
      <p:sp>
        <p:nvSpPr>
          <p:cNvPr id="6" name="object 6"/>
          <p:cNvSpPr txBox="1"/>
          <p:nvPr/>
        </p:nvSpPr>
        <p:spPr>
          <a:xfrm>
            <a:off x="1768577" y="3310570"/>
            <a:ext cx="5246802" cy="563050"/>
          </a:xfrm>
          <a:prstGeom prst="rect">
            <a:avLst/>
          </a:prstGeom>
        </p:spPr>
        <p:txBody>
          <a:bodyPr vert="horz" wrap="square" lIns="0" tIns="24205" rIns="0" bIns="0" rtlCol="0">
            <a:spAutoFit/>
          </a:bodyPr>
          <a:lstStyle/>
          <a:p>
            <a:pPr marL="8645" marR="3458">
              <a:lnSpc>
                <a:spcPts val="2056"/>
              </a:lnSpc>
              <a:spcBef>
                <a:spcPts val="191"/>
              </a:spcBef>
            </a:pPr>
            <a:r>
              <a:rPr sz="1770" spc="194" dirty="0">
                <a:solidFill>
                  <a:srgbClr val="191919"/>
                </a:solidFill>
                <a:latin typeface="Cambria"/>
                <a:cs typeface="Cambria"/>
              </a:rPr>
              <a:t>Making </a:t>
            </a:r>
            <a:r>
              <a:rPr sz="1770" spc="133" dirty="0">
                <a:solidFill>
                  <a:srgbClr val="191919"/>
                </a:solidFill>
                <a:latin typeface="Cambria"/>
                <a:cs typeface="Cambria"/>
              </a:rPr>
              <a:t>our </a:t>
            </a:r>
            <a:r>
              <a:rPr sz="1770" spc="146" dirty="0">
                <a:solidFill>
                  <a:srgbClr val="191919"/>
                </a:solidFill>
                <a:latin typeface="Cambria"/>
                <a:cs typeface="Cambria"/>
              </a:rPr>
              <a:t>standard </a:t>
            </a:r>
            <a:r>
              <a:rPr sz="1770" spc="129" dirty="0">
                <a:solidFill>
                  <a:srgbClr val="191919"/>
                </a:solidFill>
                <a:latin typeface="Cambria"/>
                <a:cs typeface="Cambria"/>
              </a:rPr>
              <a:t>simplifying </a:t>
            </a:r>
            <a:r>
              <a:rPr sz="1770" spc="143" dirty="0">
                <a:solidFill>
                  <a:srgbClr val="191919"/>
                </a:solidFill>
                <a:latin typeface="Cambria"/>
                <a:cs typeface="Cambria"/>
              </a:rPr>
              <a:t>assumptions  </a:t>
            </a:r>
            <a:r>
              <a:rPr sz="1770" spc="150" dirty="0">
                <a:solidFill>
                  <a:srgbClr val="191919"/>
                </a:solidFill>
                <a:latin typeface="Cambria"/>
                <a:cs typeface="Cambria"/>
              </a:rPr>
              <a:t>about the </a:t>
            </a:r>
            <a:r>
              <a:rPr sz="1770" spc="143" dirty="0">
                <a:solidFill>
                  <a:srgbClr val="191919"/>
                </a:solidFill>
                <a:latin typeface="Cambria"/>
                <a:cs typeface="Cambria"/>
              </a:rPr>
              <a:t>values hidden </a:t>
            </a:r>
            <a:r>
              <a:rPr sz="1770" spc="109" dirty="0">
                <a:solidFill>
                  <a:srgbClr val="191919"/>
                </a:solidFill>
                <a:latin typeface="Cambria"/>
                <a:cs typeface="Cambria"/>
              </a:rPr>
              <a:t>in </a:t>
            </a:r>
            <a:r>
              <a:rPr sz="1770" spc="153" dirty="0">
                <a:solidFill>
                  <a:srgbClr val="191919"/>
                </a:solidFill>
                <a:latin typeface="Cambria"/>
                <a:cs typeface="Cambria"/>
              </a:rPr>
              <a:t>the </a:t>
            </a:r>
            <a:r>
              <a:rPr sz="1770" spc="293" dirty="0">
                <a:solidFill>
                  <a:srgbClr val="191919"/>
                </a:solidFill>
                <a:latin typeface="Cambria"/>
                <a:cs typeface="Cambria"/>
              </a:rPr>
              <a:t>Θ</a:t>
            </a:r>
            <a:r>
              <a:rPr sz="1770" spc="316" dirty="0">
                <a:solidFill>
                  <a:srgbClr val="191919"/>
                </a:solidFill>
                <a:latin typeface="Cambria"/>
                <a:cs typeface="Cambria"/>
              </a:rPr>
              <a:t> </a:t>
            </a:r>
            <a:r>
              <a:rPr sz="1770" spc="146" dirty="0">
                <a:solidFill>
                  <a:srgbClr val="191919"/>
                </a:solidFill>
                <a:latin typeface="Cambria"/>
                <a:cs typeface="Cambria"/>
              </a:rPr>
              <a:t>terms:</a:t>
            </a:r>
            <a:endParaRPr sz="1770">
              <a:latin typeface="Cambria"/>
              <a:cs typeface="Cambria"/>
            </a:endParaRPr>
          </a:p>
        </p:txBody>
      </p:sp>
      <p:sp>
        <p:nvSpPr>
          <p:cNvPr id="7" name="object 7"/>
          <p:cNvSpPr/>
          <p:nvPr/>
        </p:nvSpPr>
        <p:spPr>
          <a:xfrm>
            <a:off x="1703742" y="2553308"/>
            <a:ext cx="6224067" cy="647476"/>
          </a:xfrm>
          <a:custGeom>
            <a:avLst/>
            <a:gdLst/>
            <a:ahLst/>
            <a:cxnLst/>
            <a:rect l="l" t="t" r="r" b="b"/>
            <a:pathLst>
              <a:path w="9144000" h="951229">
                <a:moveTo>
                  <a:pt x="9144000" y="0"/>
                </a:moveTo>
                <a:lnTo>
                  <a:pt x="0" y="0"/>
                </a:lnTo>
                <a:lnTo>
                  <a:pt x="0" y="951230"/>
                </a:lnTo>
                <a:lnTo>
                  <a:pt x="9144000" y="951230"/>
                </a:lnTo>
                <a:lnTo>
                  <a:pt x="9144000" y="0"/>
                </a:lnTo>
                <a:close/>
              </a:path>
            </a:pathLst>
          </a:custGeom>
          <a:solidFill>
            <a:srgbClr val="7F7F7F"/>
          </a:solidFill>
        </p:spPr>
        <p:txBody>
          <a:bodyPr wrap="square" lIns="0" tIns="0" rIns="0" bIns="0" rtlCol="0"/>
          <a:lstStyle/>
          <a:p>
            <a:endParaRPr sz="1226"/>
          </a:p>
        </p:txBody>
      </p:sp>
      <p:sp>
        <p:nvSpPr>
          <p:cNvPr id="8" name="object 8"/>
          <p:cNvSpPr/>
          <p:nvPr/>
        </p:nvSpPr>
        <p:spPr>
          <a:xfrm>
            <a:off x="1703742" y="2553308"/>
            <a:ext cx="6224067" cy="647476"/>
          </a:xfrm>
          <a:custGeom>
            <a:avLst/>
            <a:gdLst/>
            <a:ahLst/>
            <a:cxnLst/>
            <a:rect l="l" t="t" r="r" b="b"/>
            <a:pathLst>
              <a:path w="9144000" h="951229">
                <a:moveTo>
                  <a:pt x="4572000" y="951230"/>
                </a:moveTo>
                <a:lnTo>
                  <a:pt x="0" y="951230"/>
                </a:lnTo>
                <a:lnTo>
                  <a:pt x="0" y="0"/>
                </a:lnTo>
                <a:lnTo>
                  <a:pt x="9144000" y="0"/>
                </a:lnTo>
                <a:lnTo>
                  <a:pt x="9144000" y="951230"/>
                </a:lnTo>
                <a:lnTo>
                  <a:pt x="4572000" y="951230"/>
                </a:lnTo>
                <a:close/>
              </a:path>
            </a:pathLst>
          </a:custGeom>
          <a:ln w="36659">
            <a:solidFill>
              <a:srgbClr val="7F7F7F"/>
            </a:solidFill>
          </a:ln>
        </p:spPr>
        <p:txBody>
          <a:bodyPr wrap="square" lIns="0" tIns="0" rIns="0" bIns="0" rtlCol="0"/>
          <a:lstStyle/>
          <a:p>
            <a:endParaRPr sz="1226"/>
          </a:p>
        </p:txBody>
      </p:sp>
      <p:sp>
        <p:nvSpPr>
          <p:cNvPr id="9" name="object 9"/>
          <p:cNvSpPr/>
          <p:nvPr/>
        </p:nvSpPr>
        <p:spPr>
          <a:xfrm>
            <a:off x="1630264" y="2479830"/>
            <a:ext cx="6224067" cy="647476"/>
          </a:xfrm>
          <a:custGeom>
            <a:avLst/>
            <a:gdLst/>
            <a:ahLst/>
            <a:cxnLst/>
            <a:rect l="l" t="t" r="r" b="b"/>
            <a:pathLst>
              <a:path w="9144000" h="951229">
                <a:moveTo>
                  <a:pt x="9144000" y="0"/>
                </a:moveTo>
                <a:lnTo>
                  <a:pt x="0" y="0"/>
                </a:lnTo>
                <a:lnTo>
                  <a:pt x="0" y="951230"/>
                </a:lnTo>
                <a:lnTo>
                  <a:pt x="9144000" y="951230"/>
                </a:lnTo>
                <a:lnTo>
                  <a:pt x="9144000" y="0"/>
                </a:lnTo>
                <a:close/>
              </a:path>
            </a:pathLst>
          </a:custGeom>
          <a:solidFill>
            <a:srgbClr val="FFFFFF"/>
          </a:solidFill>
        </p:spPr>
        <p:txBody>
          <a:bodyPr wrap="square" lIns="0" tIns="0" rIns="0" bIns="0" rtlCol="0"/>
          <a:lstStyle/>
          <a:p>
            <a:endParaRPr sz="1226"/>
          </a:p>
        </p:txBody>
      </p:sp>
      <p:sp>
        <p:nvSpPr>
          <p:cNvPr id="10" name="object 10"/>
          <p:cNvSpPr/>
          <p:nvPr/>
        </p:nvSpPr>
        <p:spPr>
          <a:xfrm>
            <a:off x="1630264" y="2479830"/>
            <a:ext cx="6224067" cy="647476"/>
          </a:xfrm>
          <a:custGeom>
            <a:avLst/>
            <a:gdLst/>
            <a:ahLst/>
            <a:cxnLst/>
            <a:rect l="l" t="t" r="r" b="b"/>
            <a:pathLst>
              <a:path w="9144000" h="951229">
                <a:moveTo>
                  <a:pt x="4572000" y="951230"/>
                </a:moveTo>
                <a:lnTo>
                  <a:pt x="0" y="951230"/>
                </a:lnTo>
                <a:lnTo>
                  <a:pt x="0" y="0"/>
                </a:lnTo>
                <a:lnTo>
                  <a:pt x="9144000" y="0"/>
                </a:lnTo>
                <a:lnTo>
                  <a:pt x="9144000" y="951230"/>
                </a:lnTo>
                <a:lnTo>
                  <a:pt x="4572000" y="951230"/>
                </a:lnTo>
                <a:close/>
              </a:path>
            </a:pathLst>
          </a:custGeom>
          <a:ln w="36659">
            <a:solidFill>
              <a:srgbClr val="000000"/>
            </a:solidFill>
          </a:ln>
        </p:spPr>
        <p:txBody>
          <a:bodyPr wrap="square" lIns="0" tIns="0" rIns="0" bIns="0" rtlCol="0"/>
          <a:lstStyle/>
          <a:p>
            <a:endParaRPr sz="1226"/>
          </a:p>
        </p:txBody>
      </p:sp>
      <p:sp>
        <p:nvSpPr>
          <p:cNvPr id="11" name="object 11"/>
          <p:cNvSpPr txBox="1"/>
          <p:nvPr/>
        </p:nvSpPr>
        <p:spPr>
          <a:xfrm>
            <a:off x="1703742" y="2495390"/>
            <a:ext cx="4596733" cy="572986"/>
          </a:xfrm>
          <a:prstGeom prst="rect">
            <a:avLst/>
          </a:prstGeom>
        </p:spPr>
        <p:txBody>
          <a:bodyPr vert="horz" wrap="square" lIns="0" tIns="8645" rIns="0" bIns="0" rtlCol="0">
            <a:spAutoFit/>
          </a:bodyPr>
          <a:lstStyle/>
          <a:p>
            <a:pPr>
              <a:lnSpc>
                <a:spcPts val="2249"/>
              </a:lnSpc>
              <a:spcBef>
                <a:spcPts val="68"/>
              </a:spcBef>
            </a:pPr>
            <a:r>
              <a:rPr sz="1906" spc="44" dirty="0">
                <a:solidFill>
                  <a:srgbClr val="191919"/>
                </a:solidFill>
                <a:latin typeface="Cambria"/>
                <a:cs typeface="Cambria"/>
              </a:rPr>
              <a:t>T(</a:t>
            </a:r>
            <a:r>
              <a:rPr sz="1906" i="1" spc="44" dirty="0">
                <a:solidFill>
                  <a:srgbClr val="191919"/>
                </a:solidFill>
                <a:latin typeface="Verdana"/>
                <a:cs typeface="Verdana"/>
              </a:rPr>
              <a:t>n</a:t>
            </a:r>
            <a:r>
              <a:rPr sz="1906" spc="44" dirty="0">
                <a:solidFill>
                  <a:srgbClr val="191919"/>
                </a:solidFill>
                <a:latin typeface="Cambria"/>
                <a:cs typeface="Cambria"/>
              </a:rPr>
              <a:t>) </a:t>
            </a:r>
            <a:r>
              <a:rPr sz="1906" spc="542" dirty="0">
                <a:solidFill>
                  <a:srgbClr val="191919"/>
                </a:solidFill>
                <a:latin typeface="Cambria"/>
                <a:cs typeface="Cambria"/>
              </a:rPr>
              <a:t>=</a:t>
            </a:r>
            <a:r>
              <a:rPr sz="1906" spc="313" dirty="0">
                <a:solidFill>
                  <a:srgbClr val="191919"/>
                </a:solidFill>
                <a:latin typeface="Cambria"/>
                <a:cs typeface="Cambria"/>
              </a:rPr>
              <a:t> </a:t>
            </a:r>
            <a:r>
              <a:rPr sz="1906" spc="119" dirty="0">
                <a:solidFill>
                  <a:srgbClr val="191919"/>
                </a:solidFill>
                <a:latin typeface="Cambria"/>
                <a:cs typeface="Cambria"/>
              </a:rPr>
              <a:t>Θ(1)</a:t>
            </a:r>
            <a:endParaRPr sz="1906">
              <a:latin typeface="Cambria"/>
              <a:cs typeface="Cambria"/>
            </a:endParaRPr>
          </a:p>
          <a:p>
            <a:pPr>
              <a:lnSpc>
                <a:spcPts val="2249"/>
              </a:lnSpc>
            </a:pPr>
            <a:r>
              <a:rPr sz="1906" spc="44" dirty="0">
                <a:solidFill>
                  <a:srgbClr val="191919"/>
                </a:solidFill>
                <a:latin typeface="Cambria"/>
                <a:cs typeface="Cambria"/>
              </a:rPr>
              <a:t>T(</a:t>
            </a:r>
            <a:r>
              <a:rPr sz="1906" i="1" spc="44" dirty="0">
                <a:solidFill>
                  <a:srgbClr val="191919"/>
                </a:solidFill>
                <a:latin typeface="Verdana"/>
                <a:cs typeface="Verdana"/>
              </a:rPr>
              <a:t>n</a:t>
            </a:r>
            <a:r>
              <a:rPr sz="1906" spc="44" dirty="0">
                <a:solidFill>
                  <a:srgbClr val="191919"/>
                </a:solidFill>
                <a:latin typeface="Cambria"/>
                <a:cs typeface="Cambria"/>
              </a:rPr>
              <a:t>)</a:t>
            </a:r>
            <a:r>
              <a:rPr sz="1906" spc="177" dirty="0">
                <a:solidFill>
                  <a:srgbClr val="191919"/>
                </a:solidFill>
                <a:latin typeface="Cambria"/>
                <a:cs typeface="Cambria"/>
              </a:rPr>
              <a:t> </a:t>
            </a:r>
            <a:r>
              <a:rPr sz="1906" spc="542" dirty="0">
                <a:solidFill>
                  <a:srgbClr val="191919"/>
                </a:solidFill>
                <a:latin typeface="Cambria"/>
                <a:cs typeface="Cambria"/>
              </a:rPr>
              <a:t>≤</a:t>
            </a:r>
            <a:r>
              <a:rPr sz="1906" spc="177" dirty="0">
                <a:solidFill>
                  <a:srgbClr val="191919"/>
                </a:solidFill>
                <a:latin typeface="Cambria"/>
                <a:cs typeface="Cambria"/>
              </a:rPr>
              <a:t> </a:t>
            </a:r>
            <a:r>
              <a:rPr sz="1906" spc="58" dirty="0">
                <a:solidFill>
                  <a:srgbClr val="191919"/>
                </a:solidFill>
                <a:latin typeface="Cambria"/>
                <a:cs typeface="Cambria"/>
              </a:rPr>
              <a:t>T(⌊</a:t>
            </a:r>
            <a:r>
              <a:rPr sz="1906" i="1" spc="58" dirty="0">
                <a:solidFill>
                  <a:srgbClr val="191919"/>
                </a:solidFill>
                <a:latin typeface="Verdana"/>
                <a:cs typeface="Verdana"/>
              </a:rPr>
              <a:t>n</a:t>
            </a:r>
            <a:r>
              <a:rPr sz="1906" i="1" spc="-71" dirty="0">
                <a:solidFill>
                  <a:srgbClr val="191919"/>
                </a:solidFill>
                <a:latin typeface="Verdana"/>
                <a:cs typeface="Verdana"/>
              </a:rPr>
              <a:t> </a:t>
            </a:r>
            <a:r>
              <a:rPr sz="1906" spc="-293" dirty="0">
                <a:solidFill>
                  <a:srgbClr val="191919"/>
                </a:solidFill>
                <a:latin typeface="Cambria"/>
                <a:cs typeface="Cambria"/>
              </a:rPr>
              <a:t>/</a:t>
            </a:r>
            <a:r>
              <a:rPr sz="1906" spc="-201" dirty="0">
                <a:solidFill>
                  <a:srgbClr val="191919"/>
                </a:solidFill>
                <a:latin typeface="Cambria"/>
                <a:cs typeface="Cambria"/>
              </a:rPr>
              <a:t> </a:t>
            </a:r>
            <a:r>
              <a:rPr sz="1906" spc="77" dirty="0">
                <a:solidFill>
                  <a:srgbClr val="191919"/>
                </a:solidFill>
                <a:latin typeface="Cambria"/>
                <a:cs typeface="Cambria"/>
              </a:rPr>
              <a:t>5⌋)</a:t>
            </a:r>
            <a:r>
              <a:rPr sz="1906" spc="173" dirty="0">
                <a:solidFill>
                  <a:srgbClr val="191919"/>
                </a:solidFill>
                <a:latin typeface="Cambria"/>
                <a:cs typeface="Cambria"/>
              </a:rPr>
              <a:t> </a:t>
            </a:r>
            <a:r>
              <a:rPr sz="1906" spc="542" dirty="0">
                <a:solidFill>
                  <a:srgbClr val="191919"/>
                </a:solidFill>
                <a:latin typeface="Cambria"/>
                <a:cs typeface="Cambria"/>
              </a:rPr>
              <a:t>+</a:t>
            </a:r>
            <a:r>
              <a:rPr sz="1906" spc="173" dirty="0">
                <a:solidFill>
                  <a:srgbClr val="191919"/>
                </a:solidFill>
                <a:latin typeface="Cambria"/>
                <a:cs typeface="Cambria"/>
              </a:rPr>
              <a:t> </a:t>
            </a:r>
            <a:r>
              <a:rPr sz="1906" spc="82" dirty="0">
                <a:solidFill>
                  <a:srgbClr val="191919"/>
                </a:solidFill>
                <a:latin typeface="Cambria"/>
                <a:cs typeface="Cambria"/>
              </a:rPr>
              <a:t>T(⌊7</a:t>
            </a:r>
            <a:r>
              <a:rPr sz="1906" i="1" spc="82" dirty="0">
                <a:solidFill>
                  <a:srgbClr val="191919"/>
                </a:solidFill>
                <a:latin typeface="Verdana"/>
                <a:cs typeface="Verdana"/>
              </a:rPr>
              <a:t>n</a:t>
            </a:r>
            <a:r>
              <a:rPr sz="1906" i="1" spc="-71" dirty="0">
                <a:solidFill>
                  <a:srgbClr val="191919"/>
                </a:solidFill>
                <a:latin typeface="Verdana"/>
                <a:cs typeface="Verdana"/>
              </a:rPr>
              <a:t> </a:t>
            </a:r>
            <a:r>
              <a:rPr sz="1906" spc="-293" dirty="0">
                <a:solidFill>
                  <a:srgbClr val="191919"/>
                </a:solidFill>
                <a:latin typeface="Cambria"/>
                <a:cs typeface="Cambria"/>
              </a:rPr>
              <a:t>/</a:t>
            </a:r>
            <a:r>
              <a:rPr sz="1906" spc="-201" dirty="0">
                <a:solidFill>
                  <a:srgbClr val="191919"/>
                </a:solidFill>
                <a:latin typeface="Cambria"/>
                <a:cs typeface="Cambria"/>
              </a:rPr>
              <a:t> </a:t>
            </a:r>
            <a:r>
              <a:rPr sz="1906" spc="95" dirty="0">
                <a:solidFill>
                  <a:srgbClr val="191919"/>
                </a:solidFill>
                <a:latin typeface="Cambria"/>
                <a:cs typeface="Cambria"/>
              </a:rPr>
              <a:t>10⌋)</a:t>
            </a:r>
            <a:r>
              <a:rPr sz="1906" spc="181" dirty="0">
                <a:solidFill>
                  <a:srgbClr val="191919"/>
                </a:solidFill>
                <a:latin typeface="Cambria"/>
                <a:cs typeface="Cambria"/>
              </a:rPr>
              <a:t> </a:t>
            </a:r>
            <a:r>
              <a:rPr sz="1906" spc="542" dirty="0">
                <a:solidFill>
                  <a:srgbClr val="191919"/>
                </a:solidFill>
                <a:latin typeface="Cambria"/>
                <a:cs typeface="Cambria"/>
              </a:rPr>
              <a:t>+</a:t>
            </a:r>
            <a:r>
              <a:rPr sz="1906" spc="177" dirty="0">
                <a:solidFill>
                  <a:srgbClr val="191919"/>
                </a:solidFill>
                <a:latin typeface="Cambria"/>
                <a:cs typeface="Cambria"/>
              </a:rPr>
              <a:t> </a:t>
            </a:r>
            <a:r>
              <a:rPr sz="1906" spc="89" dirty="0">
                <a:solidFill>
                  <a:srgbClr val="191919"/>
                </a:solidFill>
                <a:latin typeface="Cambria"/>
                <a:cs typeface="Cambria"/>
              </a:rPr>
              <a:t>Θ(</a:t>
            </a:r>
            <a:r>
              <a:rPr sz="1906" i="1" spc="89" dirty="0">
                <a:solidFill>
                  <a:srgbClr val="191919"/>
                </a:solidFill>
                <a:latin typeface="Verdana"/>
                <a:cs typeface="Verdana"/>
              </a:rPr>
              <a:t>n</a:t>
            </a:r>
            <a:r>
              <a:rPr sz="1906" spc="89" dirty="0">
                <a:solidFill>
                  <a:srgbClr val="191919"/>
                </a:solidFill>
                <a:latin typeface="Cambria"/>
                <a:cs typeface="Cambria"/>
              </a:rPr>
              <a:t>)</a:t>
            </a:r>
            <a:endParaRPr sz="1906">
              <a:latin typeface="Cambria"/>
              <a:cs typeface="Cambria"/>
            </a:endParaRPr>
          </a:p>
        </p:txBody>
      </p:sp>
      <p:sp>
        <p:nvSpPr>
          <p:cNvPr id="12" name="object 12"/>
          <p:cNvSpPr txBox="1"/>
          <p:nvPr/>
        </p:nvSpPr>
        <p:spPr>
          <a:xfrm>
            <a:off x="6525251" y="2495391"/>
            <a:ext cx="1224499" cy="590444"/>
          </a:xfrm>
          <a:prstGeom prst="rect">
            <a:avLst/>
          </a:prstGeom>
        </p:spPr>
        <p:txBody>
          <a:bodyPr vert="horz" wrap="square" lIns="0" tIns="25934" rIns="0" bIns="0" rtlCol="0">
            <a:spAutoFit/>
          </a:bodyPr>
          <a:lstStyle/>
          <a:p>
            <a:pPr marR="3458" indent="-432">
              <a:lnSpc>
                <a:spcPts val="2213"/>
              </a:lnSpc>
              <a:spcBef>
                <a:spcPts val="204"/>
              </a:spcBef>
            </a:pPr>
            <a:r>
              <a:rPr sz="1906" spc="102" dirty="0">
                <a:solidFill>
                  <a:srgbClr val="191919"/>
                </a:solidFill>
                <a:latin typeface="Cambria"/>
                <a:cs typeface="Cambria"/>
              </a:rPr>
              <a:t>if </a:t>
            </a:r>
            <a:r>
              <a:rPr sz="1906" i="1" spc="20" dirty="0">
                <a:solidFill>
                  <a:srgbClr val="191919"/>
                </a:solidFill>
                <a:latin typeface="Verdana"/>
                <a:cs typeface="Verdana"/>
              </a:rPr>
              <a:t>n </a:t>
            </a:r>
            <a:r>
              <a:rPr sz="1906" spc="542" dirty="0">
                <a:solidFill>
                  <a:srgbClr val="191919"/>
                </a:solidFill>
                <a:latin typeface="Cambria"/>
                <a:cs typeface="Cambria"/>
              </a:rPr>
              <a:t>≤</a:t>
            </a:r>
            <a:r>
              <a:rPr sz="1906" spc="113" dirty="0">
                <a:solidFill>
                  <a:srgbClr val="191919"/>
                </a:solidFill>
                <a:latin typeface="Cambria"/>
                <a:cs typeface="Cambria"/>
              </a:rPr>
              <a:t> </a:t>
            </a:r>
            <a:r>
              <a:rPr sz="1906" spc="150" dirty="0">
                <a:solidFill>
                  <a:srgbClr val="191919"/>
                </a:solidFill>
                <a:latin typeface="Cambria"/>
                <a:cs typeface="Cambria"/>
              </a:rPr>
              <a:t>100  </a:t>
            </a:r>
            <a:r>
              <a:rPr sz="1906" spc="143" dirty="0">
                <a:solidFill>
                  <a:srgbClr val="191919"/>
                </a:solidFill>
                <a:latin typeface="Cambria"/>
                <a:cs typeface="Cambria"/>
              </a:rPr>
              <a:t>otherwise</a:t>
            </a:r>
            <a:endParaRPr sz="1906">
              <a:latin typeface="Cambria"/>
              <a:cs typeface="Cambria"/>
            </a:endParaRPr>
          </a:p>
        </p:txBody>
      </p:sp>
      <p:sp>
        <p:nvSpPr>
          <p:cNvPr id="13" name="object 13"/>
          <p:cNvSpPr/>
          <p:nvPr/>
        </p:nvSpPr>
        <p:spPr>
          <a:xfrm>
            <a:off x="1705472" y="4059186"/>
            <a:ext cx="6224067" cy="648341"/>
          </a:xfrm>
          <a:custGeom>
            <a:avLst/>
            <a:gdLst/>
            <a:ahLst/>
            <a:cxnLst/>
            <a:rect l="l" t="t" r="r" b="b"/>
            <a:pathLst>
              <a:path w="9144000" h="952500">
                <a:moveTo>
                  <a:pt x="9144000" y="0"/>
                </a:moveTo>
                <a:lnTo>
                  <a:pt x="0" y="0"/>
                </a:lnTo>
                <a:lnTo>
                  <a:pt x="0" y="952500"/>
                </a:lnTo>
                <a:lnTo>
                  <a:pt x="9144000" y="952500"/>
                </a:lnTo>
                <a:lnTo>
                  <a:pt x="9144000" y="0"/>
                </a:lnTo>
                <a:close/>
              </a:path>
            </a:pathLst>
          </a:custGeom>
          <a:solidFill>
            <a:srgbClr val="7F7F7F"/>
          </a:solidFill>
        </p:spPr>
        <p:txBody>
          <a:bodyPr wrap="square" lIns="0" tIns="0" rIns="0" bIns="0" rtlCol="0"/>
          <a:lstStyle/>
          <a:p>
            <a:endParaRPr sz="1226"/>
          </a:p>
        </p:txBody>
      </p:sp>
      <p:sp>
        <p:nvSpPr>
          <p:cNvPr id="14" name="object 14"/>
          <p:cNvSpPr/>
          <p:nvPr/>
        </p:nvSpPr>
        <p:spPr>
          <a:xfrm>
            <a:off x="1705472" y="4059186"/>
            <a:ext cx="6224067" cy="648341"/>
          </a:xfrm>
          <a:custGeom>
            <a:avLst/>
            <a:gdLst/>
            <a:ahLst/>
            <a:cxnLst/>
            <a:rect l="l" t="t" r="r" b="b"/>
            <a:pathLst>
              <a:path w="9144000" h="952500">
                <a:moveTo>
                  <a:pt x="4572000" y="952500"/>
                </a:moveTo>
                <a:lnTo>
                  <a:pt x="0" y="952500"/>
                </a:lnTo>
                <a:lnTo>
                  <a:pt x="0" y="0"/>
                </a:lnTo>
                <a:lnTo>
                  <a:pt x="9144000" y="0"/>
                </a:lnTo>
                <a:lnTo>
                  <a:pt x="9144000" y="952500"/>
                </a:lnTo>
                <a:lnTo>
                  <a:pt x="4572000" y="952500"/>
                </a:lnTo>
                <a:close/>
              </a:path>
            </a:pathLst>
          </a:custGeom>
          <a:ln w="36659">
            <a:solidFill>
              <a:srgbClr val="7F7F7F"/>
            </a:solidFill>
          </a:ln>
        </p:spPr>
        <p:txBody>
          <a:bodyPr wrap="square" lIns="0" tIns="0" rIns="0" bIns="0" rtlCol="0"/>
          <a:lstStyle/>
          <a:p>
            <a:endParaRPr sz="1226"/>
          </a:p>
        </p:txBody>
      </p:sp>
      <p:sp>
        <p:nvSpPr>
          <p:cNvPr id="15" name="object 15"/>
          <p:cNvSpPr/>
          <p:nvPr/>
        </p:nvSpPr>
        <p:spPr>
          <a:xfrm>
            <a:off x="1631993" y="3985708"/>
            <a:ext cx="6224067" cy="648341"/>
          </a:xfrm>
          <a:custGeom>
            <a:avLst/>
            <a:gdLst/>
            <a:ahLst/>
            <a:cxnLst/>
            <a:rect l="l" t="t" r="r" b="b"/>
            <a:pathLst>
              <a:path w="9144000" h="952500">
                <a:moveTo>
                  <a:pt x="9144000" y="0"/>
                </a:moveTo>
                <a:lnTo>
                  <a:pt x="0" y="0"/>
                </a:lnTo>
                <a:lnTo>
                  <a:pt x="0" y="952500"/>
                </a:lnTo>
                <a:lnTo>
                  <a:pt x="9144000" y="952500"/>
                </a:lnTo>
                <a:lnTo>
                  <a:pt x="9144000" y="0"/>
                </a:lnTo>
                <a:close/>
              </a:path>
            </a:pathLst>
          </a:custGeom>
          <a:solidFill>
            <a:srgbClr val="FFFFFF"/>
          </a:solidFill>
        </p:spPr>
        <p:txBody>
          <a:bodyPr wrap="square" lIns="0" tIns="0" rIns="0" bIns="0" rtlCol="0"/>
          <a:lstStyle/>
          <a:p>
            <a:endParaRPr sz="1226"/>
          </a:p>
        </p:txBody>
      </p:sp>
      <p:sp>
        <p:nvSpPr>
          <p:cNvPr id="16" name="object 16"/>
          <p:cNvSpPr/>
          <p:nvPr/>
        </p:nvSpPr>
        <p:spPr>
          <a:xfrm>
            <a:off x="1631993" y="3985708"/>
            <a:ext cx="6224067" cy="648341"/>
          </a:xfrm>
          <a:custGeom>
            <a:avLst/>
            <a:gdLst/>
            <a:ahLst/>
            <a:cxnLst/>
            <a:rect l="l" t="t" r="r" b="b"/>
            <a:pathLst>
              <a:path w="9144000" h="952500">
                <a:moveTo>
                  <a:pt x="4572000" y="952500"/>
                </a:moveTo>
                <a:lnTo>
                  <a:pt x="0" y="952500"/>
                </a:lnTo>
                <a:lnTo>
                  <a:pt x="0" y="0"/>
                </a:lnTo>
                <a:lnTo>
                  <a:pt x="9144000" y="0"/>
                </a:lnTo>
                <a:lnTo>
                  <a:pt x="9144000" y="952500"/>
                </a:lnTo>
                <a:lnTo>
                  <a:pt x="4572000" y="952500"/>
                </a:lnTo>
                <a:close/>
              </a:path>
            </a:pathLst>
          </a:custGeom>
          <a:ln w="36659">
            <a:solidFill>
              <a:srgbClr val="000000"/>
            </a:solidFill>
          </a:ln>
        </p:spPr>
        <p:txBody>
          <a:bodyPr wrap="square" lIns="0" tIns="0" rIns="0" bIns="0" rtlCol="0"/>
          <a:lstStyle/>
          <a:p>
            <a:endParaRPr sz="1226"/>
          </a:p>
        </p:txBody>
      </p:sp>
      <p:sp>
        <p:nvSpPr>
          <p:cNvPr id="17" name="object 17"/>
          <p:cNvSpPr txBox="1"/>
          <p:nvPr/>
        </p:nvSpPr>
        <p:spPr>
          <a:xfrm>
            <a:off x="1705471" y="4002133"/>
            <a:ext cx="4346042" cy="572986"/>
          </a:xfrm>
          <a:prstGeom prst="rect">
            <a:avLst/>
          </a:prstGeom>
        </p:spPr>
        <p:txBody>
          <a:bodyPr vert="horz" wrap="square" lIns="0" tIns="8645" rIns="0" bIns="0" rtlCol="0">
            <a:spAutoFit/>
          </a:bodyPr>
          <a:lstStyle/>
          <a:p>
            <a:pPr>
              <a:lnSpc>
                <a:spcPts val="2249"/>
              </a:lnSpc>
              <a:spcBef>
                <a:spcPts val="68"/>
              </a:spcBef>
            </a:pPr>
            <a:r>
              <a:rPr sz="1906" spc="44" dirty="0">
                <a:solidFill>
                  <a:srgbClr val="191919"/>
                </a:solidFill>
                <a:latin typeface="Cambria"/>
                <a:cs typeface="Cambria"/>
              </a:rPr>
              <a:t>T(</a:t>
            </a:r>
            <a:r>
              <a:rPr sz="1906" i="1" spc="44" dirty="0">
                <a:solidFill>
                  <a:srgbClr val="191919"/>
                </a:solidFill>
                <a:latin typeface="Verdana"/>
                <a:cs typeface="Verdana"/>
              </a:rPr>
              <a:t>n</a:t>
            </a:r>
            <a:r>
              <a:rPr sz="1906" spc="44" dirty="0">
                <a:solidFill>
                  <a:srgbClr val="191919"/>
                </a:solidFill>
                <a:latin typeface="Cambria"/>
                <a:cs typeface="Cambria"/>
              </a:rPr>
              <a:t>) </a:t>
            </a:r>
            <a:r>
              <a:rPr sz="1906" spc="542" dirty="0">
                <a:solidFill>
                  <a:srgbClr val="191919"/>
                </a:solidFill>
                <a:latin typeface="Cambria"/>
                <a:cs typeface="Cambria"/>
              </a:rPr>
              <a:t>≤</a:t>
            </a:r>
            <a:r>
              <a:rPr sz="1906" spc="316" dirty="0">
                <a:solidFill>
                  <a:srgbClr val="191919"/>
                </a:solidFill>
                <a:latin typeface="Cambria"/>
                <a:cs typeface="Cambria"/>
              </a:rPr>
              <a:t> </a:t>
            </a:r>
            <a:r>
              <a:rPr sz="1906" i="1" spc="71" dirty="0">
                <a:solidFill>
                  <a:srgbClr val="191919"/>
                </a:solidFill>
                <a:latin typeface="Verdana"/>
                <a:cs typeface="Verdana"/>
              </a:rPr>
              <a:t>c</a:t>
            </a:r>
            <a:endParaRPr sz="1906">
              <a:latin typeface="Verdana"/>
              <a:cs typeface="Verdana"/>
            </a:endParaRPr>
          </a:p>
          <a:p>
            <a:pPr>
              <a:lnSpc>
                <a:spcPts val="2249"/>
              </a:lnSpc>
            </a:pPr>
            <a:r>
              <a:rPr sz="1906" spc="44" dirty="0">
                <a:solidFill>
                  <a:srgbClr val="191919"/>
                </a:solidFill>
                <a:latin typeface="Cambria"/>
                <a:cs typeface="Cambria"/>
              </a:rPr>
              <a:t>T(</a:t>
            </a:r>
            <a:r>
              <a:rPr sz="1906" i="1" spc="44" dirty="0">
                <a:solidFill>
                  <a:srgbClr val="191919"/>
                </a:solidFill>
                <a:latin typeface="Verdana"/>
                <a:cs typeface="Verdana"/>
              </a:rPr>
              <a:t>n</a:t>
            </a:r>
            <a:r>
              <a:rPr sz="1906" spc="44" dirty="0">
                <a:solidFill>
                  <a:srgbClr val="191919"/>
                </a:solidFill>
                <a:latin typeface="Cambria"/>
                <a:cs typeface="Cambria"/>
              </a:rPr>
              <a:t>)</a:t>
            </a:r>
            <a:r>
              <a:rPr sz="1906" spc="177" dirty="0">
                <a:solidFill>
                  <a:srgbClr val="191919"/>
                </a:solidFill>
                <a:latin typeface="Cambria"/>
                <a:cs typeface="Cambria"/>
              </a:rPr>
              <a:t> </a:t>
            </a:r>
            <a:r>
              <a:rPr sz="1906" spc="542" dirty="0">
                <a:solidFill>
                  <a:srgbClr val="191919"/>
                </a:solidFill>
                <a:latin typeface="Cambria"/>
                <a:cs typeface="Cambria"/>
              </a:rPr>
              <a:t>≤</a:t>
            </a:r>
            <a:r>
              <a:rPr sz="1906" spc="177" dirty="0">
                <a:solidFill>
                  <a:srgbClr val="191919"/>
                </a:solidFill>
                <a:latin typeface="Cambria"/>
                <a:cs typeface="Cambria"/>
              </a:rPr>
              <a:t> </a:t>
            </a:r>
            <a:r>
              <a:rPr sz="1906" spc="58" dirty="0">
                <a:solidFill>
                  <a:srgbClr val="191919"/>
                </a:solidFill>
                <a:latin typeface="Cambria"/>
                <a:cs typeface="Cambria"/>
              </a:rPr>
              <a:t>T(⌊</a:t>
            </a:r>
            <a:r>
              <a:rPr sz="1906" i="1" spc="58" dirty="0">
                <a:solidFill>
                  <a:srgbClr val="191919"/>
                </a:solidFill>
                <a:latin typeface="Verdana"/>
                <a:cs typeface="Verdana"/>
              </a:rPr>
              <a:t>n</a:t>
            </a:r>
            <a:r>
              <a:rPr sz="1906" i="1" spc="-75" dirty="0">
                <a:solidFill>
                  <a:srgbClr val="191919"/>
                </a:solidFill>
                <a:latin typeface="Verdana"/>
                <a:cs typeface="Verdana"/>
              </a:rPr>
              <a:t> </a:t>
            </a:r>
            <a:r>
              <a:rPr sz="1906" spc="-293" dirty="0">
                <a:solidFill>
                  <a:srgbClr val="191919"/>
                </a:solidFill>
                <a:latin typeface="Cambria"/>
                <a:cs typeface="Cambria"/>
              </a:rPr>
              <a:t>/</a:t>
            </a:r>
            <a:r>
              <a:rPr sz="1906" spc="-201" dirty="0">
                <a:solidFill>
                  <a:srgbClr val="191919"/>
                </a:solidFill>
                <a:latin typeface="Cambria"/>
                <a:cs typeface="Cambria"/>
              </a:rPr>
              <a:t> </a:t>
            </a:r>
            <a:r>
              <a:rPr sz="1906" spc="77" dirty="0">
                <a:solidFill>
                  <a:srgbClr val="191919"/>
                </a:solidFill>
                <a:latin typeface="Cambria"/>
                <a:cs typeface="Cambria"/>
              </a:rPr>
              <a:t>5⌋)</a:t>
            </a:r>
            <a:r>
              <a:rPr sz="1906" spc="170" dirty="0">
                <a:solidFill>
                  <a:srgbClr val="191919"/>
                </a:solidFill>
                <a:latin typeface="Cambria"/>
                <a:cs typeface="Cambria"/>
              </a:rPr>
              <a:t> </a:t>
            </a:r>
            <a:r>
              <a:rPr sz="1906" spc="542" dirty="0">
                <a:solidFill>
                  <a:srgbClr val="191919"/>
                </a:solidFill>
                <a:latin typeface="Cambria"/>
                <a:cs typeface="Cambria"/>
              </a:rPr>
              <a:t>+</a:t>
            </a:r>
            <a:r>
              <a:rPr sz="1906" spc="173" dirty="0">
                <a:solidFill>
                  <a:srgbClr val="191919"/>
                </a:solidFill>
                <a:latin typeface="Cambria"/>
                <a:cs typeface="Cambria"/>
              </a:rPr>
              <a:t> </a:t>
            </a:r>
            <a:r>
              <a:rPr sz="1906" spc="82" dirty="0">
                <a:solidFill>
                  <a:srgbClr val="191919"/>
                </a:solidFill>
                <a:latin typeface="Cambria"/>
                <a:cs typeface="Cambria"/>
              </a:rPr>
              <a:t>T(⌊7</a:t>
            </a:r>
            <a:r>
              <a:rPr sz="1906" i="1" spc="82" dirty="0">
                <a:solidFill>
                  <a:srgbClr val="191919"/>
                </a:solidFill>
                <a:latin typeface="Verdana"/>
                <a:cs typeface="Verdana"/>
              </a:rPr>
              <a:t>n</a:t>
            </a:r>
            <a:r>
              <a:rPr sz="1906" i="1" spc="-75" dirty="0">
                <a:solidFill>
                  <a:srgbClr val="191919"/>
                </a:solidFill>
                <a:latin typeface="Verdana"/>
                <a:cs typeface="Verdana"/>
              </a:rPr>
              <a:t> </a:t>
            </a:r>
            <a:r>
              <a:rPr sz="1906" spc="-293" dirty="0">
                <a:solidFill>
                  <a:srgbClr val="191919"/>
                </a:solidFill>
                <a:latin typeface="Cambria"/>
                <a:cs typeface="Cambria"/>
              </a:rPr>
              <a:t>/</a:t>
            </a:r>
            <a:r>
              <a:rPr sz="1906" spc="-201" dirty="0">
                <a:solidFill>
                  <a:srgbClr val="191919"/>
                </a:solidFill>
                <a:latin typeface="Cambria"/>
                <a:cs typeface="Cambria"/>
              </a:rPr>
              <a:t> </a:t>
            </a:r>
            <a:r>
              <a:rPr sz="1906" spc="95" dirty="0">
                <a:solidFill>
                  <a:srgbClr val="191919"/>
                </a:solidFill>
                <a:latin typeface="Cambria"/>
                <a:cs typeface="Cambria"/>
              </a:rPr>
              <a:t>10⌋)</a:t>
            </a:r>
            <a:r>
              <a:rPr sz="1906" spc="181" dirty="0">
                <a:solidFill>
                  <a:srgbClr val="191919"/>
                </a:solidFill>
                <a:latin typeface="Cambria"/>
                <a:cs typeface="Cambria"/>
              </a:rPr>
              <a:t> </a:t>
            </a:r>
            <a:r>
              <a:rPr sz="1906" spc="542" dirty="0">
                <a:solidFill>
                  <a:srgbClr val="191919"/>
                </a:solidFill>
                <a:latin typeface="Cambria"/>
                <a:cs typeface="Cambria"/>
              </a:rPr>
              <a:t>+</a:t>
            </a:r>
            <a:r>
              <a:rPr sz="1906" spc="184" dirty="0">
                <a:solidFill>
                  <a:srgbClr val="191919"/>
                </a:solidFill>
                <a:latin typeface="Cambria"/>
                <a:cs typeface="Cambria"/>
              </a:rPr>
              <a:t> </a:t>
            </a:r>
            <a:r>
              <a:rPr sz="1906" i="1" spc="44" dirty="0">
                <a:solidFill>
                  <a:srgbClr val="191919"/>
                </a:solidFill>
                <a:latin typeface="Verdana"/>
                <a:cs typeface="Verdana"/>
              </a:rPr>
              <a:t>cn</a:t>
            </a:r>
            <a:endParaRPr sz="1906">
              <a:latin typeface="Verdana"/>
              <a:cs typeface="Verdana"/>
            </a:endParaRPr>
          </a:p>
        </p:txBody>
      </p:sp>
      <p:sp>
        <p:nvSpPr>
          <p:cNvPr id="18" name="object 18"/>
          <p:cNvSpPr txBox="1"/>
          <p:nvPr/>
        </p:nvSpPr>
        <p:spPr>
          <a:xfrm>
            <a:off x="6215777" y="4002133"/>
            <a:ext cx="1224499" cy="590444"/>
          </a:xfrm>
          <a:prstGeom prst="rect">
            <a:avLst/>
          </a:prstGeom>
        </p:spPr>
        <p:txBody>
          <a:bodyPr vert="horz" wrap="square" lIns="0" tIns="25934" rIns="0" bIns="0" rtlCol="0">
            <a:spAutoFit/>
          </a:bodyPr>
          <a:lstStyle/>
          <a:p>
            <a:pPr marR="3458" indent="-432">
              <a:lnSpc>
                <a:spcPts val="2213"/>
              </a:lnSpc>
              <a:spcBef>
                <a:spcPts val="204"/>
              </a:spcBef>
            </a:pPr>
            <a:r>
              <a:rPr sz="1906" spc="102" dirty="0">
                <a:solidFill>
                  <a:srgbClr val="191919"/>
                </a:solidFill>
                <a:latin typeface="Cambria"/>
                <a:cs typeface="Cambria"/>
              </a:rPr>
              <a:t>if </a:t>
            </a:r>
            <a:r>
              <a:rPr sz="1906" i="1" spc="20" dirty="0">
                <a:solidFill>
                  <a:srgbClr val="191919"/>
                </a:solidFill>
                <a:latin typeface="Verdana"/>
                <a:cs typeface="Verdana"/>
              </a:rPr>
              <a:t>n </a:t>
            </a:r>
            <a:r>
              <a:rPr sz="1906" spc="542" dirty="0">
                <a:solidFill>
                  <a:srgbClr val="191919"/>
                </a:solidFill>
                <a:latin typeface="Cambria"/>
                <a:cs typeface="Cambria"/>
              </a:rPr>
              <a:t>≤</a:t>
            </a:r>
            <a:r>
              <a:rPr sz="1906" spc="113" dirty="0">
                <a:solidFill>
                  <a:srgbClr val="191919"/>
                </a:solidFill>
                <a:latin typeface="Cambria"/>
                <a:cs typeface="Cambria"/>
              </a:rPr>
              <a:t> </a:t>
            </a:r>
            <a:r>
              <a:rPr sz="1906" spc="150" dirty="0">
                <a:solidFill>
                  <a:srgbClr val="191919"/>
                </a:solidFill>
                <a:latin typeface="Cambria"/>
                <a:cs typeface="Cambria"/>
              </a:rPr>
              <a:t>100  </a:t>
            </a:r>
            <a:r>
              <a:rPr sz="1906" spc="143" dirty="0">
                <a:solidFill>
                  <a:srgbClr val="191919"/>
                </a:solidFill>
                <a:latin typeface="Cambria"/>
                <a:cs typeface="Cambria"/>
              </a:rPr>
              <a:t>otherwise</a:t>
            </a:r>
            <a:endParaRPr sz="1906">
              <a:latin typeface="Cambria"/>
              <a:cs typeface="Cambria"/>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4281" y="1235017"/>
            <a:ext cx="4590681" cy="469625"/>
          </a:xfrm>
          <a:prstGeom prst="rect">
            <a:avLst/>
          </a:prstGeom>
        </p:spPr>
        <p:txBody>
          <a:bodyPr vert="horz" wrap="square" lIns="0" tIns="8645" rIns="0" bIns="0" rtlCol="0">
            <a:spAutoFit/>
          </a:bodyPr>
          <a:lstStyle/>
          <a:p>
            <a:pPr marL="8645">
              <a:spcBef>
                <a:spcPts val="68"/>
              </a:spcBef>
            </a:pPr>
            <a:r>
              <a:rPr spc="242" dirty="0">
                <a:solidFill>
                  <a:srgbClr val="191919"/>
                </a:solidFill>
              </a:rPr>
              <a:t>Proving </a:t>
            </a:r>
            <a:r>
              <a:rPr spc="255" dirty="0">
                <a:solidFill>
                  <a:srgbClr val="191919"/>
                </a:solidFill>
              </a:rPr>
              <a:t>the </a:t>
            </a:r>
            <a:r>
              <a:rPr spc="150" dirty="0">
                <a:solidFill>
                  <a:srgbClr val="191919"/>
                </a:solidFill>
              </a:rPr>
              <a:t>O(</a:t>
            </a:r>
            <a:r>
              <a:rPr i="1" spc="150" dirty="0">
                <a:solidFill>
                  <a:srgbClr val="191919"/>
                </a:solidFill>
                <a:latin typeface="Verdana"/>
                <a:cs typeface="Verdana"/>
              </a:rPr>
              <a:t>n</a:t>
            </a:r>
            <a:r>
              <a:rPr spc="150" dirty="0">
                <a:solidFill>
                  <a:srgbClr val="191919"/>
                </a:solidFill>
              </a:rPr>
              <a:t>)</a:t>
            </a:r>
            <a:r>
              <a:rPr spc="323" dirty="0">
                <a:solidFill>
                  <a:srgbClr val="191919"/>
                </a:solidFill>
              </a:rPr>
              <a:t> </a:t>
            </a:r>
            <a:r>
              <a:rPr spc="272" dirty="0">
                <a:solidFill>
                  <a:srgbClr val="191919"/>
                </a:solidFill>
              </a:rPr>
              <a:t>Bound</a:t>
            </a:r>
          </a:p>
        </p:txBody>
      </p:sp>
      <p:sp>
        <p:nvSpPr>
          <p:cNvPr id="3" name="object 3"/>
          <p:cNvSpPr txBox="1"/>
          <p:nvPr/>
        </p:nvSpPr>
        <p:spPr>
          <a:xfrm>
            <a:off x="1548141" y="2116758"/>
            <a:ext cx="104167" cy="140535"/>
          </a:xfrm>
          <a:prstGeom prst="rect">
            <a:avLst/>
          </a:prstGeom>
        </p:spPr>
        <p:txBody>
          <a:bodyPr vert="horz" wrap="square" lIns="0" tIns="9509" rIns="0" bIns="0" rtlCol="0">
            <a:spAutoFit/>
          </a:bodyPr>
          <a:lstStyle/>
          <a:p>
            <a:pPr marL="8645">
              <a:spcBef>
                <a:spcPts val="75"/>
              </a:spcBef>
            </a:pPr>
            <a:r>
              <a:rPr sz="851" spc="167" dirty="0">
                <a:solidFill>
                  <a:srgbClr val="191919"/>
                </a:solidFill>
                <a:latin typeface="Arial"/>
                <a:cs typeface="Arial"/>
              </a:rPr>
              <a:t>●</a:t>
            </a:r>
            <a:endParaRPr sz="851">
              <a:latin typeface="Arial"/>
              <a:cs typeface="Arial"/>
            </a:endParaRPr>
          </a:p>
        </p:txBody>
      </p:sp>
      <p:sp>
        <p:nvSpPr>
          <p:cNvPr id="4" name="object 4"/>
          <p:cNvSpPr txBox="1"/>
          <p:nvPr/>
        </p:nvSpPr>
        <p:spPr>
          <a:xfrm>
            <a:off x="1548141" y="2801406"/>
            <a:ext cx="104167" cy="140535"/>
          </a:xfrm>
          <a:prstGeom prst="rect">
            <a:avLst/>
          </a:prstGeom>
        </p:spPr>
        <p:txBody>
          <a:bodyPr vert="horz" wrap="square" lIns="0" tIns="9509" rIns="0" bIns="0" rtlCol="0">
            <a:spAutoFit/>
          </a:bodyPr>
          <a:lstStyle/>
          <a:p>
            <a:pPr marL="8645">
              <a:spcBef>
                <a:spcPts val="75"/>
              </a:spcBef>
            </a:pPr>
            <a:r>
              <a:rPr sz="851" spc="167" dirty="0">
                <a:solidFill>
                  <a:srgbClr val="191919"/>
                </a:solidFill>
                <a:latin typeface="Arial"/>
                <a:cs typeface="Arial"/>
              </a:rPr>
              <a:t>●</a:t>
            </a:r>
            <a:endParaRPr sz="851">
              <a:latin typeface="Arial"/>
              <a:cs typeface="Arial"/>
            </a:endParaRPr>
          </a:p>
        </p:txBody>
      </p:sp>
      <p:sp>
        <p:nvSpPr>
          <p:cNvPr id="5" name="object 5"/>
          <p:cNvSpPr txBox="1"/>
          <p:nvPr/>
        </p:nvSpPr>
        <p:spPr>
          <a:xfrm>
            <a:off x="1548141" y="3486054"/>
            <a:ext cx="104167" cy="140535"/>
          </a:xfrm>
          <a:prstGeom prst="rect">
            <a:avLst/>
          </a:prstGeom>
        </p:spPr>
        <p:txBody>
          <a:bodyPr vert="horz" wrap="square" lIns="0" tIns="9509" rIns="0" bIns="0" rtlCol="0">
            <a:spAutoFit/>
          </a:bodyPr>
          <a:lstStyle/>
          <a:p>
            <a:pPr marL="8645">
              <a:spcBef>
                <a:spcPts val="75"/>
              </a:spcBef>
            </a:pPr>
            <a:r>
              <a:rPr sz="851" spc="167" dirty="0">
                <a:solidFill>
                  <a:srgbClr val="191919"/>
                </a:solidFill>
                <a:latin typeface="Arial"/>
                <a:cs typeface="Arial"/>
              </a:rPr>
              <a:t>●</a:t>
            </a:r>
            <a:endParaRPr sz="851">
              <a:latin typeface="Arial"/>
              <a:cs typeface="Arial"/>
            </a:endParaRPr>
          </a:p>
        </p:txBody>
      </p:sp>
      <p:sp>
        <p:nvSpPr>
          <p:cNvPr id="6" name="object 6"/>
          <p:cNvSpPr txBox="1"/>
          <p:nvPr/>
        </p:nvSpPr>
        <p:spPr>
          <a:xfrm>
            <a:off x="1548141" y="4173295"/>
            <a:ext cx="104167" cy="140535"/>
          </a:xfrm>
          <a:prstGeom prst="rect">
            <a:avLst/>
          </a:prstGeom>
        </p:spPr>
        <p:txBody>
          <a:bodyPr vert="horz" wrap="square" lIns="0" tIns="9509" rIns="0" bIns="0" rtlCol="0">
            <a:spAutoFit/>
          </a:bodyPr>
          <a:lstStyle/>
          <a:p>
            <a:pPr marL="8645">
              <a:spcBef>
                <a:spcPts val="75"/>
              </a:spcBef>
            </a:pPr>
            <a:r>
              <a:rPr sz="851" spc="167" dirty="0">
                <a:solidFill>
                  <a:srgbClr val="191919"/>
                </a:solidFill>
                <a:latin typeface="Arial"/>
                <a:cs typeface="Arial"/>
              </a:rPr>
              <a:t>●</a:t>
            </a:r>
            <a:endParaRPr sz="851">
              <a:latin typeface="Arial"/>
              <a:cs typeface="Arial"/>
            </a:endParaRPr>
          </a:p>
        </p:txBody>
      </p:sp>
      <p:sp>
        <p:nvSpPr>
          <p:cNvPr id="7" name="object 7"/>
          <p:cNvSpPr txBox="1"/>
          <p:nvPr/>
        </p:nvSpPr>
        <p:spPr>
          <a:xfrm>
            <a:off x="1548141" y="4857941"/>
            <a:ext cx="104167" cy="140535"/>
          </a:xfrm>
          <a:prstGeom prst="rect">
            <a:avLst/>
          </a:prstGeom>
        </p:spPr>
        <p:txBody>
          <a:bodyPr vert="horz" wrap="square" lIns="0" tIns="9509" rIns="0" bIns="0" rtlCol="0">
            <a:spAutoFit/>
          </a:bodyPr>
          <a:lstStyle/>
          <a:p>
            <a:pPr marL="8645">
              <a:spcBef>
                <a:spcPts val="75"/>
              </a:spcBef>
            </a:pPr>
            <a:r>
              <a:rPr sz="851" spc="167" dirty="0">
                <a:solidFill>
                  <a:srgbClr val="191919"/>
                </a:solidFill>
                <a:latin typeface="Arial"/>
                <a:cs typeface="Arial"/>
              </a:rPr>
              <a:t>●</a:t>
            </a:r>
            <a:endParaRPr sz="851">
              <a:latin typeface="Arial"/>
              <a:cs typeface="Arial"/>
            </a:endParaRPr>
          </a:p>
        </p:txBody>
      </p:sp>
      <p:sp>
        <p:nvSpPr>
          <p:cNvPr id="8" name="object 8"/>
          <p:cNvSpPr txBox="1"/>
          <p:nvPr/>
        </p:nvSpPr>
        <p:spPr>
          <a:xfrm>
            <a:off x="1768576" y="2034636"/>
            <a:ext cx="5771958" cy="3347609"/>
          </a:xfrm>
          <a:prstGeom prst="rect">
            <a:avLst/>
          </a:prstGeom>
        </p:spPr>
        <p:txBody>
          <a:bodyPr vert="horz" wrap="square" lIns="0" tIns="25934" rIns="0" bIns="0" rtlCol="0">
            <a:spAutoFit/>
          </a:bodyPr>
          <a:lstStyle/>
          <a:p>
            <a:pPr marL="8645" marR="592607">
              <a:lnSpc>
                <a:spcPts val="2213"/>
              </a:lnSpc>
              <a:spcBef>
                <a:spcPts val="204"/>
              </a:spcBef>
            </a:pPr>
            <a:r>
              <a:rPr sz="1906" spc="116" dirty="0">
                <a:solidFill>
                  <a:srgbClr val="191919"/>
                </a:solidFill>
                <a:latin typeface="Cambria"/>
                <a:cs typeface="Cambria"/>
              </a:rPr>
              <a:t>We </a:t>
            </a:r>
            <a:r>
              <a:rPr sz="1906" spc="164" dirty="0">
                <a:solidFill>
                  <a:srgbClr val="191919"/>
                </a:solidFill>
                <a:latin typeface="Cambria"/>
                <a:cs typeface="Cambria"/>
              </a:rPr>
              <a:t>cannot </a:t>
            </a:r>
            <a:r>
              <a:rPr sz="1906" spc="139" dirty="0">
                <a:solidFill>
                  <a:srgbClr val="191919"/>
                </a:solidFill>
                <a:latin typeface="Cambria"/>
                <a:cs typeface="Cambria"/>
              </a:rPr>
              <a:t>easily </a:t>
            </a:r>
            <a:r>
              <a:rPr sz="1906" spc="173" dirty="0">
                <a:solidFill>
                  <a:srgbClr val="191919"/>
                </a:solidFill>
                <a:latin typeface="Cambria"/>
                <a:cs typeface="Cambria"/>
              </a:rPr>
              <a:t>use </a:t>
            </a:r>
            <a:r>
              <a:rPr sz="1906" spc="164" dirty="0">
                <a:solidFill>
                  <a:srgbClr val="191919"/>
                </a:solidFill>
                <a:latin typeface="Cambria"/>
                <a:cs typeface="Cambria"/>
              </a:rPr>
              <a:t>the </a:t>
            </a:r>
            <a:r>
              <a:rPr sz="1906" spc="133" dirty="0">
                <a:solidFill>
                  <a:srgbClr val="191919"/>
                </a:solidFill>
                <a:latin typeface="Cambria"/>
                <a:cs typeface="Cambria"/>
              </a:rPr>
              <a:t>iteration </a:t>
            </a:r>
            <a:r>
              <a:rPr sz="1906" spc="164" dirty="0">
                <a:solidFill>
                  <a:srgbClr val="191919"/>
                </a:solidFill>
                <a:latin typeface="Cambria"/>
                <a:cs typeface="Cambria"/>
              </a:rPr>
              <a:t>method  </a:t>
            </a:r>
            <a:r>
              <a:rPr sz="1906" spc="188" dirty="0">
                <a:solidFill>
                  <a:srgbClr val="191919"/>
                </a:solidFill>
                <a:latin typeface="Cambria"/>
                <a:cs typeface="Cambria"/>
              </a:rPr>
              <a:t>because </a:t>
            </a:r>
            <a:r>
              <a:rPr sz="1906" spc="126" dirty="0">
                <a:solidFill>
                  <a:srgbClr val="191919"/>
                </a:solidFill>
                <a:latin typeface="Cambria"/>
                <a:cs typeface="Cambria"/>
              </a:rPr>
              <a:t>of </a:t>
            </a:r>
            <a:r>
              <a:rPr sz="1906" spc="164" dirty="0">
                <a:solidFill>
                  <a:srgbClr val="191919"/>
                </a:solidFill>
                <a:latin typeface="Cambria"/>
                <a:cs typeface="Cambria"/>
              </a:rPr>
              <a:t>the </a:t>
            </a:r>
            <a:r>
              <a:rPr sz="1906" spc="122" dirty="0">
                <a:solidFill>
                  <a:srgbClr val="191919"/>
                </a:solidFill>
                <a:latin typeface="Cambria"/>
                <a:cs typeface="Cambria"/>
              </a:rPr>
              <a:t>floors </a:t>
            </a:r>
            <a:r>
              <a:rPr sz="1906" spc="173" dirty="0">
                <a:solidFill>
                  <a:srgbClr val="191919"/>
                </a:solidFill>
                <a:latin typeface="Cambria"/>
                <a:cs typeface="Cambria"/>
              </a:rPr>
              <a:t>and</a:t>
            </a:r>
            <a:r>
              <a:rPr sz="1906" spc="296" dirty="0">
                <a:solidFill>
                  <a:srgbClr val="191919"/>
                </a:solidFill>
                <a:latin typeface="Cambria"/>
                <a:cs typeface="Cambria"/>
              </a:rPr>
              <a:t> </a:t>
            </a:r>
            <a:r>
              <a:rPr sz="1906" spc="160" dirty="0">
                <a:solidFill>
                  <a:srgbClr val="191919"/>
                </a:solidFill>
                <a:latin typeface="Cambria"/>
                <a:cs typeface="Cambria"/>
              </a:rPr>
              <a:t>ceilings.</a:t>
            </a:r>
            <a:endParaRPr sz="1906">
              <a:latin typeface="Cambria"/>
              <a:cs typeface="Cambria"/>
            </a:endParaRPr>
          </a:p>
          <a:p>
            <a:pPr marL="8645" marR="454289">
              <a:lnSpc>
                <a:spcPts val="2213"/>
              </a:lnSpc>
              <a:spcBef>
                <a:spcPts val="967"/>
              </a:spcBef>
            </a:pPr>
            <a:r>
              <a:rPr sz="1906" spc="167" dirty="0">
                <a:solidFill>
                  <a:srgbClr val="191919"/>
                </a:solidFill>
                <a:latin typeface="Cambria"/>
                <a:cs typeface="Cambria"/>
              </a:rPr>
              <a:t>The </a:t>
            </a:r>
            <a:r>
              <a:rPr sz="1906" spc="139" dirty="0">
                <a:solidFill>
                  <a:srgbClr val="191919"/>
                </a:solidFill>
                <a:latin typeface="Cambria"/>
                <a:cs typeface="Cambria"/>
              </a:rPr>
              <a:t>recursion-tree </a:t>
            </a:r>
            <a:r>
              <a:rPr sz="1906" spc="164" dirty="0">
                <a:solidFill>
                  <a:srgbClr val="191919"/>
                </a:solidFill>
                <a:latin typeface="Cambria"/>
                <a:cs typeface="Cambria"/>
              </a:rPr>
              <a:t>method </a:t>
            </a:r>
            <a:r>
              <a:rPr sz="1906" spc="119" dirty="0">
                <a:solidFill>
                  <a:srgbClr val="191919"/>
                </a:solidFill>
                <a:latin typeface="Cambria"/>
                <a:cs typeface="Cambria"/>
              </a:rPr>
              <a:t>is </a:t>
            </a:r>
            <a:r>
              <a:rPr sz="1906" spc="129" dirty="0">
                <a:solidFill>
                  <a:srgbClr val="191919"/>
                </a:solidFill>
                <a:latin typeface="Cambria"/>
                <a:cs typeface="Cambria"/>
              </a:rPr>
              <a:t>unlikely </a:t>
            </a:r>
            <a:r>
              <a:rPr sz="1906" spc="126" dirty="0">
                <a:solidFill>
                  <a:srgbClr val="191919"/>
                </a:solidFill>
                <a:latin typeface="Cambria"/>
                <a:cs typeface="Cambria"/>
              </a:rPr>
              <a:t>to </a:t>
            </a:r>
            <a:r>
              <a:rPr sz="1906" spc="184" dirty="0">
                <a:solidFill>
                  <a:srgbClr val="191919"/>
                </a:solidFill>
                <a:latin typeface="Cambria"/>
                <a:cs typeface="Cambria"/>
              </a:rPr>
              <a:t>be  </a:t>
            </a:r>
            <a:r>
              <a:rPr sz="1906" spc="143" dirty="0">
                <a:solidFill>
                  <a:srgbClr val="191919"/>
                </a:solidFill>
                <a:latin typeface="Cambria"/>
                <a:cs typeface="Cambria"/>
              </a:rPr>
              <a:t>helpful </a:t>
            </a:r>
            <a:r>
              <a:rPr sz="1906" spc="188" dirty="0">
                <a:solidFill>
                  <a:srgbClr val="191919"/>
                </a:solidFill>
                <a:latin typeface="Cambria"/>
                <a:cs typeface="Cambria"/>
              </a:rPr>
              <a:t>because </a:t>
            </a:r>
            <a:r>
              <a:rPr sz="1906" spc="164" dirty="0">
                <a:solidFill>
                  <a:srgbClr val="191919"/>
                </a:solidFill>
                <a:latin typeface="Cambria"/>
                <a:cs typeface="Cambria"/>
              </a:rPr>
              <a:t>the </a:t>
            </a:r>
            <a:r>
              <a:rPr sz="1906" spc="156" dirty="0">
                <a:solidFill>
                  <a:srgbClr val="191919"/>
                </a:solidFill>
                <a:latin typeface="Cambria"/>
                <a:cs typeface="Cambria"/>
              </a:rPr>
              <a:t>tree </a:t>
            </a:r>
            <a:r>
              <a:rPr sz="1906" spc="173" dirty="0">
                <a:solidFill>
                  <a:srgbClr val="191919"/>
                </a:solidFill>
                <a:latin typeface="Cambria"/>
                <a:cs typeface="Cambria"/>
              </a:rPr>
              <a:t>shape </a:t>
            </a:r>
            <a:r>
              <a:rPr sz="1906" spc="119" dirty="0">
                <a:solidFill>
                  <a:srgbClr val="191919"/>
                </a:solidFill>
                <a:latin typeface="Cambria"/>
                <a:cs typeface="Cambria"/>
              </a:rPr>
              <a:t>is</a:t>
            </a:r>
            <a:r>
              <a:rPr sz="1906" spc="242" dirty="0">
                <a:solidFill>
                  <a:srgbClr val="191919"/>
                </a:solidFill>
                <a:latin typeface="Cambria"/>
                <a:cs typeface="Cambria"/>
              </a:rPr>
              <a:t> </a:t>
            </a:r>
            <a:r>
              <a:rPr sz="1906" spc="146" dirty="0">
                <a:solidFill>
                  <a:srgbClr val="191919"/>
                </a:solidFill>
                <a:latin typeface="Cambria"/>
                <a:cs typeface="Cambria"/>
              </a:rPr>
              <a:t>lopsided.</a:t>
            </a:r>
            <a:endParaRPr sz="1906">
              <a:latin typeface="Cambria"/>
              <a:cs typeface="Cambria"/>
            </a:endParaRPr>
          </a:p>
          <a:p>
            <a:pPr marL="8645">
              <a:lnSpc>
                <a:spcPts val="2264"/>
              </a:lnSpc>
              <a:spcBef>
                <a:spcPts val="824"/>
              </a:spcBef>
            </a:pPr>
            <a:r>
              <a:rPr sz="1906" spc="167" dirty="0">
                <a:solidFill>
                  <a:srgbClr val="191919"/>
                </a:solidFill>
                <a:latin typeface="Cambria"/>
                <a:cs typeface="Cambria"/>
              </a:rPr>
              <a:t>Instead, </a:t>
            </a:r>
            <a:r>
              <a:rPr sz="1906" spc="170" dirty="0">
                <a:solidFill>
                  <a:srgbClr val="191919"/>
                </a:solidFill>
                <a:latin typeface="Cambria"/>
                <a:cs typeface="Cambria"/>
              </a:rPr>
              <a:t>we </a:t>
            </a:r>
            <a:r>
              <a:rPr sz="1906" spc="102" dirty="0">
                <a:solidFill>
                  <a:srgbClr val="191919"/>
                </a:solidFill>
                <a:latin typeface="Cambria"/>
                <a:cs typeface="Cambria"/>
              </a:rPr>
              <a:t>will </a:t>
            </a:r>
            <a:r>
              <a:rPr sz="1906" spc="173" dirty="0">
                <a:solidFill>
                  <a:srgbClr val="191919"/>
                </a:solidFill>
                <a:latin typeface="Cambria"/>
                <a:cs typeface="Cambria"/>
              </a:rPr>
              <a:t>use </a:t>
            </a:r>
            <a:r>
              <a:rPr sz="1906" spc="204" dirty="0">
                <a:solidFill>
                  <a:srgbClr val="191919"/>
                </a:solidFill>
                <a:latin typeface="Cambria"/>
                <a:cs typeface="Cambria"/>
              </a:rPr>
              <a:t>a </a:t>
            </a:r>
            <a:r>
              <a:rPr sz="1906" spc="164" dirty="0">
                <a:solidFill>
                  <a:srgbClr val="191919"/>
                </a:solidFill>
                <a:latin typeface="Cambria"/>
                <a:cs typeface="Cambria"/>
              </a:rPr>
              <a:t>technique </a:t>
            </a:r>
            <a:r>
              <a:rPr sz="1906" spc="160" dirty="0">
                <a:solidFill>
                  <a:srgbClr val="191919"/>
                </a:solidFill>
                <a:latin typeface="Cambria"/>
                <a:cs typeface="Cambria"/>
              </a:rPr>
              <a:t>called</a:t>
            </a:r>
            <a:r>
              <a:rPr sz="1906" spc="262" dirty="0">
                <a:solidFill>
                  <a:srgbClr val="191919"/>
                </a:solidFill>
                <a:latin typeface="Cambria"/>
                <a:cs typeface="Cambria"/>
              </a:rPr>
              <a:t> </a:t>
            </a:r>
            <a:r>
              <a:rPr sz="1906" spc="164" dirty="0">
                <a:solidFill>
                  <a:srgbClr val="191919"/>
                </a:solidFill>
                <a:latin typeface="Cambria"/>
                <a:cs typeface="Cambria"/>
              </a:rPr>
              <a:t>the</a:t>
            </a:r>
            <a:endParaRPr sz="1906">
              <a:latin typeface="Cambria"/>
              <a:cs typeface="Cambria"/>
            </a:endParaRPr>
          </a:p>
          <a:p>
            <a:pPr marL="8645">
              <a:lnSpc>
                <a:spcPts val="2264"/>
              </a:lnSpc>
            </a:pPr>
            <a:r>
              <a:rPr sz="1906" spc="153" dirty="0">
                <a:solidFill>
                  <a:srgbClr val="0000FF"/>
                </a:solidFill>
                <a:latin typeface="Lucida Sans Unicode"/>
                <a:cs typeface="Lucida Sans Unicode"/>
              </a:rPr>
              <a:t>substitution</a:t>
            </a:r>
            <a:r>
              <a:rPr sz="1906" spc="48" dirty="0">
                <a:solidFill>
                  <a:srgbClr val="0000FF"/>
                </a:solidFill>
                <a:latin typeface="Lucida Sans Unicode"/>
                <a:cs typeface="Lucida Sans Unicode"/>
              </a:rPr>
              <a:t> </a:t>
            </a:r>
            <a:r>
              <a:rPr sz="1906" spc="170" dirty="0">
                <a:solidFill>
                  <a:srgbClr val="0000FF"/>
                </a:solidFill>
                <a:latin typeface="Lucida Sans Unicode"/>
                <a:cs typeface="Lucida Sans Unicode"/>
              </a:rPr>
              <a:t>method</a:t>
            </a:r>
            <a:r>
              <a:rPr sz="1906" spc="170" dirty="0">
                <a:solidFill>
                  <a:srgbClr val="191919"/>
                </a:solidFill>
                <a:latin typeface="Cambria"/>
                <a:cs typeface="Cambria"/>
              </a:rPr>
              <a:t>.</a:t>
            </a:r>
            <a:endParaRPr sz="1906">
              <a:latin typeface="Cambria"/>
              <a:cs typeface="Cambria"/>
            </a:endParaRPr>
          </a:p>
          <a:p>
            <a:pPr marL="8645">
              <a:lnSpc>
                <a:spcPts val="2249"/>
              </a:lnSpc>
              <a:spcBef>
                <a:spcPts val="892"/>
              </a:spcBef>
            </a:pPr>
            <a:r>
              <a:rPr sz="1906" spc="116" dirty="0">
                <a:solidFill>
                  <a:srgbClr val="191919"/>
                </a:solidFill>
                <a:latin typeface="Cambria"/>
                <a:cs typeface="Cambria"/>
              </a:rPr>
              <a:t>We </a:t>
            </a:r>
            <a:r>
              <a:rPr sz="1906" spc="102" dirty="0">
                <a:solidFill>
                  <a:srgbClr val="191919"/>
                </a:solidFill>
                <a:latin typeface="Cambria"/>
                <a:cs typeface="Cambria"/>
              </a:rPr>
              <a:t>will </a:t>
            </a:r>
            <a:r>
              <a:rPr sz="1906" spc="188" dirty="0">
                <a:solidFill>
                  <a:srgbClr val="191919"/>
                </a:solidFill>
                <a:latin typeface="Cambria"/>
                <a:cs typeface="Cambria"/>
              </a:rPr>
              <a:t>guess </a:t>
            </a:r>
            <a:r>
              <a:rPr sz="1906" spc="153" dirty="0">
                <a:solidFill>
                  <a:srgbClr val="191919"/>
                </a:solidFill>
                <a:latin typeface="Cambria"/>
                <a:cs typeface="Cambria"/>
              </a:rPr>
              <a:t>that </a:t>
            </a:r>
            <a:r>
              <a:rPr sz="1906" spc="51" dirty="0">
                <a:solidFill>
                  <a:srgbClr val="191919"/>
                </a:solidFill>
                <a:latin typeface="Cambria"/>
                <a:cs typeface="Cambria"/>
              </a:rPr>
              <a:t>T(</a:t>
            </a:r>
            <a:r>
              <a:rPr sz="1906" i="1" spc="51" dirty="0">
                <a:solidFill>
                  <a:srgbClr val="191919"/>
                </a:solidFill>
                <a:latin typeface="Verdana"/>
                <a:cs typeface="Verdana"/>
              </a:rPr>
              <a:t>n</a:t>
            </a:r>
            <a:r>
              <a:rPr sz="1906" spc="51" dirty="0">
                <a:solidFill>
                  <a:srgbClr val="191919"/>
                </a:solidFill>
                <a:latin typeface="Cambria"/>
                <a:cs typeface="Cambria"/>
              </a:rPr>
              <a:t>) </a:t>
            </a:r>
            <a:r>
              <a:rPr sz="1906" spc="542" dirty="0">
                <a:solidFill>
                  <a:srgbClr val="191919"/>
                </a:solidFill>
                <a:latin typeface="Cambria"/>
                <a:cs typeface="Cambria"/>
              </a:rPr>
              <a:t>≤ </a:t>
            </a:r>
            <a:r>
              <a:rPr sz="1906" i="1" spc="27" dirty="0">
                <a:solidFill>
                  <a:srgbClr val="191919"/>
                </a:solidFill>
                <a:latin typeface="Verdana"/>
                <a:cs typeface="Verdana"/>
              </a:rPr>
              <a:t>kn </a:t>
            </a:r>
            <a:r>
              <a:rPr sz="1906" spc="126" dirty="0">
                <a:solidFill>
                  <a:srgbClr val="191919"/>
                </a:solidFill>
                <a:latin typeface="Cambria"/>
                <a:cs typeface="Cambria"/>
              </a:rPr>
              <a:t>for </a:t>
            </a:r>
            <a:r>
              <a:rPr sz="1906" spc="173" dirty="0">
                <a:solidFill>
                  <a:srgbClr val="191919"/>
                </a:solidFill>
                <a:latin typeface="Cambria"/>
                <a:cs typeface="Cambria"/>
              </a:rPr>
              <a:t>some</a:t>
            </a:r>
            <a:r>
              <a:rPr sz="1906" spc="58" dirty="0">
                <a:solidFill>
                  <a:srgbClr val="191919"/>
                </a:solidFill>
                <a:latin typeface="Cambria"/>
                <a:cs typeface="Cambria"/>
              </a:rPr>
              <a:t> </a:t>
            </a:r>
            <a:r>
              <a:rPr sz="1906" spc="156" dirty="0">
                <a:solidFill>
                  <a:srgbClr val="191919"/>
                </a:solidFill>
                <a:latin typeface="Cambria"/>
                <a:cs typeface="Cambria"/>
              </a:rPr>
              <a:t>constant</a:t>
            </a:r>
            <a:endParaRPr sz="1906">
              <a:latin typeface="Cambria"/>
              <a:cs typeface="Cambria"/>
            </a:endParaRPr>
          </a:p>
          <a:p>
            <a:pPr marL="8645">
              <a:lnSpc>
                <a:spcPts val="2249"/>
              </a:lnSpc>
            </a:pPr>
            <a:r>
              <a:rPr sz="1906" i="1" spc="34" dirty="0">
                <a:solidFill>
                  <a:srgbClr val="191919"/>
                </a:solidFill>
                <a:latin typeface="Verdana"/>
                <a:cs typeface="Verdana"/>
              </a:rPr>
              <a:t>k </a:t>
            </a:r>
            <a:r>
              <a:rPr sz="1906" spc="170" dirty="0">
                <a:solidFill>
                  <a:srgbClr val="191919"/>
                </a:solidFill>
                <a:latin typeface="Cambria"/>
                <a:cs typeface="Cambria"/>
              </a:rPr>
              <a:t>we </a:t>
            </a:r>
            <a:r>
              <a:rPr sz="1906" spc="102" dirty="0">
                <a:solidFill>
                  <a:srgbClr val="191919"/>
                </a:solidFill>
                <a:latin typeface="Cambria"/>
                <a:cs typeface="Cambria"/>
              </a:rPr>
              <a:t>will </a:t>
            </a:r>
            <a:r>
              <a:rPr sz="1906" spc="160" dirty="0">
                <a:solidFill>
                  <a:srgbClr val="191919"/>
                </a:solidFill>
                <a:latin typeface="Cambria"/>
                <a:cs typeface="Cambria"/>
              </a:rPr>
              <a:t>determine</a:t>
            </a:r>
            <a:r>
              <a:rPr sz="1906" spc="153" dirty="0">
                <a:solidFill>
                  <a:srgbClr val="191919"/>
                </a:solidFill>
                <a:latin typeface="Cambria"/>
                <a:cs typeface="Cambria"/>
              </a:rPr>
              <a:t> </a:t>
            </a:r>
            <a:r>
              <a:rPr sz="1906" spc="122" dirty="0">
                <a:solidFill>
                  <a:srgbClr val="191919"/>
                </a:solidFill>
                <a:latin typeface="Cambria"/>
                <a:cs typeface="Cambria"/>
              </a:rPr>
              <a:t>later.</a:t>
            </a:r>
            <a:endParaRPr sz="1906">
              <a:latin typeface="Cambria"/>
              <a:cs typeface="Cambria"/>
            </a:endParaRPr>
          </a:p>
          <a:p>
            <a:pPr marL="8645" marR="169007">
              <a:lnSpc>
                <a:spcPts val="2213"/>
              </a:lnSpc>
              <a:spcBef>
                <a:spcPts val="1028"/>
              </a:spcBef>
            </a:pPr>
            <a:r>
              <a:rPr sz="1906" spc="116" dirty="0">
                <a:solidFill>
                  <a:srgbClr val="191919"/>
                </a:solidFill>
                <a:latin typeface="Cambria"/>
                <a:cs typeface="Cambria"/>
              </a:rPr>
              <a:t>We </a:t>
            </a:r>
            <a:r>
              <a:rPr sz="1906" spc="102" dirty="0">
                <a:solidFill>
                  <a:srgbClr val="191919"/>
                </a:solidFill>
                <a:latin typeface="Cambria"/>
                <a:cs typeface="Cambria"/>
              </a:rPr>
              <a:t>will </a:t>
            </a:r>
            <a:r>
              <a:rPr sz="1906" spc="160" dirty="0">
                <a:solidFill>
                  <a:srgbClr val="191919"/>
                </a:solidFill>
                <a:latin typeface="Cambria"/>
                <a:cs typeface="Cambria"/>
              </a:rPr>
              <a:t>then </a:t>
            </a:r>
            <a:r>
              <a:rPr sz="1906" spc="173" dirty="0">
                <a:solidFill>
                  <a:srgbClr val="191919"/>
                </a:solidFill>
                <a:latin typeface="Cambria"/>
                <a:cs typeface="Cambria"/>
              </a:rPr>
              <a:t>use </a:t>
            </a:r>
            <a:r>
              <a:rPr sz="1906" spc="204" dirty="0">
                <a:solidFill>
                  <a:srgbClr val="191919"/>
                </a:solidFill>
                <a:latin typeface="Cambria"/>
                <a:cs typeface="Cambria"/>
              </a:rPr>
              <a:t>a </a:t>
            </a:r>
            <a:r>
              <a:rPr sz="1906" spc="129" dirty="0">
                <a:solidFill>
                  <a:srgbClr val="191919"/>
                </a:solidFill>
                <a:latin typeface="Cambria"/>
                <a:cs typeface="Cambria"/>
              </a:rPr>
              <a:t>proof </a:t>
            </a:r>
            <a:r>
              <a:rPr sz="1906" spc="143" dirty="0">
                <a:solidFill>
                  <a:srgbClr val="191919"/>
                </a:solidFill>
                <a:latin typeface="Cambria"/>
                <a:cs typeface="Cambria"/>
              </a:rPr>
              <a:t>by induction </a:t>
            </a:r>
            <a:r>
              <a:rPr sz="1906" spc="126" dirty="0">
                <a:solidFill>
                  <a:srgbClr val="191919"/>
                </a:solidFill>
                <a:latin typeface="Cambria"/>
                <a:cs typeface="Cambria"/>
              </a:rPr>
              <a:t>to </a:t>
            </a:r>
            <a:r>
              <a:rPr sz="1906" spc="153" dirty="0">
                <a:solidFill>
                  <a:srgbClr val="191919"/>
                </a:solidFill>
                <a:latin typeface="Cambria"/>
                <a:cs typeface="Cambria"/>
              </a:rPr>
              <a:t>show  that </a:t>
            </a:r>
            <a:r>
              <a:rPr sz="1906" spc="122" dirty="0">
                <a:solidFill>
                  <a:srgbClr val="191919"/>
                </a:solidFill>
                <a:latin typeface="Cambria"/>
                <a:cs typeface="Cambria"/>
              </a:rPr>
              <a:t>for </a:t>
            </a:r>
            <a:r>
              <a:rPr sz="1906" spc="164" dirty="0">
                <a:solidFill>
                  <a:srgbClr val="191919"/>
                </a:solidFill>
                <a:latin typeface="Cambria"/>
                <a:cs typeface="Cambria"/>
              </a:rPr>
              <a:t>the </a:t>
            </a:r>
            <a:r>
              <a:rPr sz="1906" spc="150" dirty="0">
                <a:solidFill>
                  <a:srgbClr val="191919"/>
                </a:solidFill>
                <a:latin typeface="Cambria"/>
                <a:cs typeface="Cambria"/>
              </a:rPr>
              <a:t>right </a:t>
            </a:r>
            <a:r>
              <a:rPr sz="1906" spc="164" dirty="0">
                <a:solidFill>
                  <a:srgbClr val="191919"/>
                </a:solidFill>
                <a:latin typeface="Cambria"/>
                <a:cs typeface="Cambria"/>
              </a:rPr>
              <a:t>constants, </a:t>
            </a:r>
            <a:r>
              <a:rPr sz="1906" spc="51" dirty="0">
                <a:solidFill>
                  <a:srgbClr val="191919"/>
                </a:solidFill>
                <a:latin typeface="Cambria"/>
                <a:cs typeface="Cambria"/>
              </a:rPr>
              <a:t>T(</a:t>
            </a:r>
            <a:r>
              <a:rPr sz="1906" i="1" spc="51" dirty="0">
                <a:solidFill>
                  <a:srgbClr val="191919"/>
                </a:solidFill>
                <a:latin typeface="Verdana"/>
                <a:cs typeface="Verdana"/>
              </a:rPr>
              <a:t>n</a:t>
            </a:r>
            <a:r>
              <a:rPr sz="1906" spc="51" dirty="0">
                <a:solidFill>
                  <a:srgbClr val="191919"/>
                </a:solidFill>
                <a:latin typeface="Cambria"/>
                <a:cs typeface="Cambria"/>
              </a:rPr>
              <a:t>) </a:t>
            </a:r>
            <a:r>
              <a:rPr sz="1906" spc="542" dirty="0">
                <a:solidFill>
                  <a:srgbClr val="191919"/>
                </a:solidFill>
                <a:latin typeface="Cambria"/>
                <a:cs typeface="Cambria"/>
              </a:rPr>
              <a:t>≤ </a:t>
            </a:r>
            <a:r>
              <a:rPr sz="1906" i="1" spc="27" dirty="0">
                <a:solidFill>
                  <a:srgbClr val="191919"/>
                </a:solidFill>
                <a:latin typeface="Verdana"/>
                <a:cs typeface="Verdana"/>
              </a:rPr>
              <a:t>kn </a:t>
            </a:r>
            <a:r>
              <a:rPr sz="1906" spc="122" dirty="0">
                <a:solidFill>
                  <a:srgbClr val="191919"/>
                </a:solidFill>
                <a:latin typeface="Cambria"/>
                <a:cs typeface="Cambria"/>
              </a:rPr>
              <a:t>is</a:t>
            </a:r>
            <a:r>
              <a:rPr sz="1906" spc="-24" dirty="0">
                <a:solidFill>
                  <a:srgbClr val="191919"/>
                </a:solidFill>
                <a:latin typeface="Cambria"/>
                <a:cs typeface="Cambria"/>
              </a:rPr>
              <a:t> </a:t>
            </a:r>
            <a:r>
              <a:rPr sz="1906" spc="164" dirty="0">
                <a:solidFill>
                  <a:srgbClr val="191919"/>
                </a:solidFill>
                <a:latin typeface="Cambria"/>
                <a:cs typeface="Cambria"/>
              </a:rPr>
              <a:t>true.</a:t>
            </a:r>
            <a:endParaRPr sz="1906">
              <a:latin typeface="Cambria"/>
              <a:cs typeface="Cambria"/>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7802" y="1497810"/>
            <a:ext cx="6663642" cy="4482506"/>
          </a:xfrm>
          <a:prstGeom prst="rect">
            <a:avLst/>
          </a:prstGeom>
        </p:spPr>
        <p:txBody>
          <a:bodyPr vert="horz" wrap="square" lIns="0" tIns="125346" rIns="0" bIns="0" rtlCol="0">
            <a:spAutoFit/>
          </a:bodyPr>
          <a:lstStyle/>
          <a:p>
            <a:pPr marL="8645">
              <a:spcBef>
                <a:spcPts val="987"/>
              </a:spcBef>
            </a:pPr>
            <a:r>
              <a:rPr sz="1634" b="1" i="1" spc="-4" dirty="0">
                <a:solidFill>
                  <a:srgbClr val="0000FF"/>
                </a:solidFill>
                <a:latin typeface="Verdana"/>
                <a:cs typeface="Verdana"/>
              </a:rPr>
              <a:t>Theorem: </a:t>
            </a:r>
            <a:r>
              <a:rPr sz="1634" spc="170" dirty="0">
                <a:solidFill>
                  <a:srgbClr val="0000FF"/>
                </a:solidFill>
                <a:latin typeface="Lucida Sans Unicode"/>
                <a:cs typeface="Lucida Sans Unicode"/>
              </a:rPr>
              <a:t>T(</a:t>
            </a:r>
            <a:r>
              <a:rPr sz="1634" b="1" i="1" spc="170" dirty="0">
                <a:solidFill>
                  <a:srgbClr val="0000FF"/>
                </a:solidFill>
                <a:latin typeface="Verdana"/>
                <a:cs typeface="Verdana"/>
              </a:rPr>
              <a:t>n</a:t>
            </a:r>
            <a:r>
              <a:rPr sz="1634" spc="170" dirty="0">
                <a:solidFill>
                  <a:srgbClr val="0000FF"/>
                </a:solidFill>
                <a:latin typeface="Lucida Sans Unicode"/>
                <a:cs typeface="Lucida Sans Unicode"/>
              </a:rPr>
              <a:t>) </a:t>
            </a:r>
            <a:r>
              <a:rPr sz="1634" spc="68" dirty="0">
                <a:solidFill>
                  <a:srgbClr val="0000FF"/>
                </a:solidFill>
                <a:latin typeface="Lucida Sans Unicode"/>
                <a:cs typeface="Lucida Sans Unicode"/>
              </a:rPr>
              <a:t>=</a:t>
            </a:r>
            <a:r>
              <a:rPr sz="1634" spc="-48" dirty="0">
                <a:solidFill>
                  <a:srgbClr val="0000FF"/>
                </a:solidFill>
                <a:latin typeface="Lucida Sans Unicode"/>
                <a:cs typeface="Lucida Sans Unicode"/>
              </a:rPr>
              <a:t> </a:t>
            </a:r>
            <a:r>
              <a:rPr sz="1634" spc="143" dirty="0">
                <a:solidFill>
                  <a:srgbClr val="0000FF"/>
                </a:solidFill>
                <a:latin typeface="Lucida Sans Unicode"/>
                <a:cs typeface="Lucida Sans Unicode"/>
              </a:rPr>
              <a:t>O(</a:t>
            </a:r>
            <a:r>
              <a:rPr sz="1634" b="1" i="1" spc="143" dirty="0">
                <a:solidFill>
                  <a:srgbClr val="0000FF"/>
                </a:solidFill>
                <a:latin typeface="Verdana"/>
                <a:cs typeface="Verdana"/>
              </a:rPr>
              <a:t>n</a:t>
            </a:r>
            <a:r>
              <a:rPr sz="1634" spc="143" dirty="0">
                <a:solidFill>
                  <a:srgbClr val="0000FF"/>
                </a:solidFill>
                <a:latin typeface="Lucida Sans Unicode"/>
                <a:cs typeface="Lucida Sans Unicode"/>
              </a:rPr>
              <a:t>).</a:t>
            </a:r>
            <a:endParaRPr sz="1634">
              <a:latin typeface="Lucida Sans Unicode"/>
              <a:cs typeface="Lucida Sans Unicode"/>
            </a:endParaRPr>
          </a:p>
          <a:p>
            <a:pPr marL="319861" marR="270153" indent="-311216">
              <a:lnSpc>
                <a:spcPts val="1906"/>
              </a:lnSpc>
              <a:spcBef>
                <a:spcPts val="1028"/>
              </a:spcBef>
            </a:pPr>
            <a:r>
              <a:rPr sz="1634" b="1" i="1" spc="-7" dirty="0">
                <a:solidFill>
                  <a:srgbClr val="0000FF"/>
                </a:solidFill>
                <a:latin typeface="Verdana"/>
                <a:cs typeface="Verdana"/>
              </a:rPr>
              <a:t>Proof: </a:t>
            </a:r>
            <a:r>
              <a:rPr sz="1634" spc="106" dirty="0">
                <a:solidFill>
                  <a:srgbClr val="191919"/>
                </a:solidFill>
                <a:latin typeface="Cambria"/>
                <a:cs typeface="Cambria"/>
              </a:rPr>
              <a:t>We </a:t>
            </a:r>
            <a:r>
              <a:rPr sz="1634" spc="164" dirty="0">
                <a:solidFill>
                  <a:srgbClr val="191919"/>
                </a:solidFill>
                <a:latin typeface="Cambria"/>
                <a:cs typeface="Cambria"/>
              </a:rPr>
              <a:t>guess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09" dirty="0">
                <a:solidFill>
                  <a:srgbClr val="191919"/>
                </a:solidFill>
                <a:latin typeface="Cambria"/>
                <a:cs typeface="Cambria"/>
              </a:rPr>
              <a:t>all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56" dirty="0">
                <a:solidFill>
                  <a:srgbClr val="191919"/>
                </a:solidFill>
                <a:latin typeface="Cambria"/>
                <a:cs typeface="Cambria"/>
              </a:rPr>
              <a:t>1,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a:t>
            </a:r>
            <a:r>
              <a:rPr sz="1634" spc="7" dirty="0">
                <a:solidFill>
                  <a:srgbClr val="191919"/>
                </a:solidFill>
                <a:latin typeface="Cambria"/>
                <a:cs typeface="Cambria"/>
              </a:rPr>
              <a:t> </a:t>
            </a:r>
            <a:r>
              <a:rPr sz="1634" i="1" spc="20" dirty="0">
                <a:solidFill>
                  <a:srgbClr val="191919"/>
                </a:solidFill>
                <a:latin typeface="Verdana"/>
                <a:cs typeface="Verdana"/>
              </a:rPr>
              <a:t>kn </a:t>
            </a:r>
            <a:r>
              <a:rPr sz="1634" spc="106" dirty="0">
                <a:solidFill>
                  <a:srgbClr val="191919"/>
                </a:solidFill>
                <a:latin typeface="Cambria"/>
                <a:cs typeface="Cambria"/>
              </a:rPr>
              <a:t>for </a:t>
            </a:r>
            <a:r>
              <a:rPr sz="1634" spc="150" dirty="0">
                <a:solidFill>
                  <a:srgbClr val="191919"/>
                </a:solidFill>
                <a:latin typeface="Cambria"/>
                <a:cs typeface="Cambria"/>
              </a:rPr>
              <a:t>some </a:t>
            </a:r>
            <a:r>
              <a:rPr sz="1634" i="1" spc="31" dirty="0">
                <a:solidFill>
                  <a:srgbClr val="191919"/>
                </a:solidFill>
                <a:latin typeface="Verdana"/>
                <a:cs typeface="Verdana"/>
              </a:rPr>
              <a:t>k </a:t>
            </a:r>
            <a:r>
              <a:rPr sz="1634" spc="129" dirty="0">
                <a:solidFill>
                  <a:srgbClr val="191919"/>
                </a:solidFill>
                <a:latin typeface="Cambria"/>
                <a:cs typeface="Cambria"/>
              </a:rPr>
              <a:t>that  </a:t>
            </a:r>
            <a:r>
              <a:rPr sz="1634" spc="150" dirty="0">
                <a:solidFill>
                  <a:srgbClr val="191919"/>
                </a:solidFill>
                <a:latin typeface="Cambria"/>
                <a:cs typeface="Cambria"/>
              </a:rPr>
              <a:t>we </a:t>
            </a:r>
            <a:r>
              <a:rPr sz="1634" spc="89" dirty="0">
                <a:solidFill>
                  <a:srgbClr val="191919"/>
                </a:solidFill>
                <a:latin typeface="Cambria"/>
                <a:cs typeface="Cambria"/>
              </a:rPr>
              <a:t>will </a:t>
            </a:r>
            <a:r>
              <a:rPr sz="1634" spc="137" dirty="0">
                <a:solidFill>
                  <a:srgbClr val="191919"/>
                </a:solidFill>
                <a:latin typeface="Cambria"/>
                <a:cs typeface="Cambria"/>
              </a:rPr>
              <a:t>determine </a:t>
            </a:r>
            <a:r>
              <a:rPr sz="1634" spc="122" dirty="0">
                <a:solidFill>
                  <a:srgbClr val="191919"/>
                </a:solidFill>
                <a:latin typeface="Cambria"/>
                <a:cs typeface="Cambria"/>
              </a:rPr>
              <a:t>later; </a:t>
            </a:r>
            <a:r>
              <a:rPr sz="1634" spc="113" dirty="0">
                <a:solidFill>
                  <a:srgbClr val="191919"/>
                </a:solidFill>
                <a:latin typeface="Cambria"/>
                <a:cs typeface="Cambria"/>
              </a:rPr>
              <a:t>this </a:t>
            </a:r>
            <a:r>
              <a:rPr sz="1634" spc="156" dirty="0">
                <a:solidFill>
                  <a:srgbClr val="191919"/>
                </a:solidFill>
                <a:latin typeface="Cambria"/>
                <a:cs typeface="Cambria"/>
              </a:rPr>
              <a:t>means </a:t>
            </a:r>
            <a:r>
              <a:rPr sz="1634" spc="48" dirty="0">
                <a:solidFill>
                  <a:srgbClr val="191919"/>
                </a:solidFill>
                <a:latin typeface="Cambria"/>
                <a:cs typeface="Cambria"/>
              </a:rPr>
              <a:t>T(</a:t>
            </a:r>
            <a:r>
              <a:rPr sz="1634" i="1" spc="48" dirty="0">
                <a:solidFill>
                  <a:srgbClr val="191919"/>
                </a:solidFill>
                <a:latin typeface="Verdana"/>
                <a:cs typeface="Verdana"/>
              </a:rPr>
              <a:t>n</a:t>
            </a:r>
            <a:r>
              <a:rPr sz="1634" spc="48" dirty="0">
                <a:solidFill>
                  <a:srgbClr val="191919"/>
                </a:solidFill>
                <a:latin typeface="Cambria"/>
                <a:cs typeface="Cambria"/>
              </a:rPr>
              <a:t>) </a:t>
            </a:r>
            <a:r>
              <a:rPr sz="1634" spc="463" dirty="0">
                <a:solidFill>
                  <a:srgbClr val="191919"/>
                </a:solidFill>
                <a:latin typeface="Cambria"/>
                <a:cs typeface="Cambria"/>
              </a:rPr>
              <a:t>=</a:t>
            </a:r>
            <a:r>
              <a:rPr sz="1634" spc="449" dirty="0">
                <a:solidFill>
                  <a:srgbClr val="191919"/>
                </a:solidFill>
                <a:latin typeface="Cambria"/>
                <a:cs typeface="Cambria"/>
              </a:rPr>
              <a:t> </a:t>
            </a:r>
            <a:r>
              <a:rPr sz="1634" spc="99" dirty="0">
                <a:solidFill>
                  <a:srgbClr val="191919"/>
                </a:solidFill>
                <a:latin typeface="Cambria"/>
                <a:cs typeface="Cambria"/>
              </a:rPr>
              <a:t>O(</a:t>
            </a:r>
            <a:r>
              <a:rPr sz="1634" i="1" spc="99" dirty="0">
                <a:solidFill>
                  <a:srgbClr val="191919"/>
                </a:solidFill>
                <a:latin typeface="Verdana"/>
                <a:cs typeface="Verdana"/>
              </a:rPr>
              <a:t>n</a:t>
            </a:r>
            <a:r>
              <a:rPr sz="1634" spc="99" dirty="0">
                <a:solidFill>
                  <a:srgbClr val="191919"/>
                </a:solidFill>
                <a:latin typeface="Cambria"/>
                <a:cs typeface="Cambria"/>
              </a:rPr>
              <a:t>).</a:t>
            </a:r>
            <a:endParaRPr sz="1634">
              <a:latin typeface="Cambria"/>
              <a:cs typeface="Cambria"/>
            </a:endParaRPr>
          </a:p>
          <a:p>
            <a:pPr marL="302571" marR="330667">
              <a:lnSpc>
                <a:spcPts val="1899"/>
              </a:lnSpc>
              <a:spcBef>
                <a:spcPts val="963"/>
              </a:spcBef>
              <a:tabLst>
                <a:tab pos="3108703" algn="l"/>
              </a:tabLst>
            </a:pPr>
            <a:r>
              <a:rPr sz="1634" spc="106" dirty="0">
                <a:solidFill>
                  <a:srgbClr val="191919"/>
                </a:solidFill>
                <a:latin typeface="Cambria"/>
                <a:cs typeface="Cambria"/>
              </a:rPr>
              <a:t>We </a:t>
            </a:r>
            <a:r>
              <a:rPr sz="1634" spc="143" dirty="0">
                <a:solidFill>
                  <a:srgbClr val="191919"/>
                </a:solidFill>
                <a:latin typeface="Cambria"/>
                <a:cs typeface="Cambria"/>
              </a:rPr>
              <a:t>proceed</a:t>
            </a:r>
            <a:r>
              <a:rPr sz="1634" spc="235" dirty="0">
                <a:solidFill>
                  <a:srgbClr val="191919"/>
                </a:solidFill>
                <a:latin typeface="Cambria"/>
                <a:cs typeface="Cambria"/>
              </a:rPr>
              <a:t> </a:t>
            </a:r>
            <a:r>
              <a:rPr sz="1634" spc="119" dirty="0">
                <a:solidFill>
                  <a:srgbClr val="191919"/>
                </a:solidFill>
                <a:latin typeface="Cambria"/>
                <a:cs typeface="Cambria"/>
              </a:rPr>
              <a:t>by</a:t>
            </a:r>
            <a:r>
              <a:rPr sz="1634" spc="173" dirty="0">
                <a:solidFill>
                  <a:srgbClr val="191919"/>
                </a:solidFill>
                <a:latin typeface="Cambria"/>
                <a:cs typeface="Cambria"/>
              </a:rPr>
              <a:t> </a:t>
            </a:r>
            <a:r>
              <a:rPr sz="1634" spc="126" dirty="0">
                <a:solidFill>
                  <a:srgbClr val="191919"/>
                </a:solidFill>
                <a:latin typeface="Cambria"/>
                <a:cs typeface="Cambria"/>
              </a:rPr>
              <a:t>induction.	</a:t>
            </a:r>
            <a:r>
              <a:rPr sz="1634" spc="146" dirty="0">
                <a:solidFill>
                  <a:srgbClr val="191919"/>
                </a:solidFill>
                <a:latin typeface="Cambria"/>
                <a:cs typeface="Cambria"/>
              </a:rPr>
              <a:t>As </a:t>
            </a:r>
            <a:r>
              <a:rPr sz="1634" spc="173" dirty="0">
                <a:solidFill>
                  <a:srgbClr val="191919"/>
                </a:solidFill>
                <a:latin typeface="Cambria"/>
                <a:cs typeface="Cambria"/>
              </a:rPr>
              <a:t>a </a:t>
            </a:r>
            <a:r>
              <a:rPr sz="1634" spc="156" dirty="0">
                <a:solidFill>
                  <a:srgbClr val="191919"/>
                </a:solidFill>
                <a:latin typeface="Cambria"/>
                <a:cs typeface="Cambria"/>
              </a:rPr>
              <a:t>base </a:t>
            </a:r>
            <a:r>
              <a:rPr sz="1634" spc="170" dirty="0">
                <a:solidFill>
                  <a:srgbClr val="191919"/>
                </a:solidFill>
                <a:latin typeface="Cambria"/>
                <a:cs typeface="Cambria"/>
              </a:rPr>
              <a:t>case, </a:t>
            </a:r>
            <a:r>
              <a:rPr sz="1634" spc="89" dirty="0">
                <a:solidFill>
                  <a:srgbClr val="191919"/>
                </a:solidFill>
                <a:latin typeface="Cambria"/>
                <a:cs typeface="Cambria"/>
              </a:rPr>
              <a:t>if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7" dirty="0">
                <a:solidFill>
                  <a:srgbClr val="191919"/>
                </a:solidFill>
                <a:latin typeface="Verdana"/>
                <a:cs typeface="Verdana"/>
              </a:rPr>
              <a:t>n </a:t>
            </a:r>
            <a:r>
              <a:rPr sz="1634" spc="463" dirty="0">
                <a:solidFill>
                  <a:srgbClr val="191919"/>
                </a:solidFill>
                <a:latin typeface="Cambria"/>
                <a:cs typeface="Cambria"/>
              </a:rPr>
              <a:t>≤</a:t>
            </a:r>
            <a:r>
              <a:rPr sz="1634" spc="-137" dirty="0">
                <a:solidFill>
                  <a:srgbClr val="191919"/>
                </a:solidFill>
                <a:latin typeface="Cambria"/>
                <a:cs typeface="Cambria"/>
              </a:rPr>
              <a:t> </a:t>
            </a:r>
            <a:r>
              <a:rPr sz="1634" spc="143" dirty="0">
                <a:solidFill>
                  <a:srgbClr val="191919"/>
                </a:solidFill>
                <a:latin typeface="Cambria"/>
                <a:cs typeface="Cambria"/>
              </a:rPr>
              <a:t>100,  </a:t>
            </a:r>
            <a:r>
              <a:rPr sz="1634" spc="137" dirty="0">
                <a:solidFill>
                  <a:srgbClr val="191919"/>
                </a:solidFill>
                <a:latin typeface="Cambria"/>
                <a:cs typeface="Cambria"/>
              </a:rPr>
              <a:t>then</a:t>
            </a:r>
            <a:r>
              <a:rPr sz="1634" spc="156" dirty="0">
                <a:solidFill>
                  <a:srgbClr val="191919"/>
                </a:solidFill>
                <a:latin typeface="Cambria"/>
                <a:cs typeface="Cambria"/>
              </a:rPr>
              <a:t>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a:t>
            </a:r>
            <a:r>
              <a:rPr sz="1634" spc="156" dirty="0">
                <a:solidFill>
                  <a:srgbClr val="191919"/>
                </a:solidFill>
                <a:latin typeface="Cambria"/>
                <a:cs typeface="Cambri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62" dirty="0">
                <a:solidFill>
                  <a:srgbClr val="191919"/>
                </a:solidFill>
                <a:latin typeface="Verdana"/>
                <a:cs typeface="Verdana"/>
              </a:rPr>
              <a:t>c</a:t>
            </a:r>
            <a:r>
              <a:rPr sz="1634" i="1" spc="-51" dirty="0">
                <a:solidFill>
                  <a:srgbClr val="191919"/>
                </a:solidFill>
                <a:latin typeface="Verdana"/>
                <a:cs typeface="Verdan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i="1" spc="20" dirty="0">
                <a:solidFill>
                  <a:srgbClr val="191919"/>
                </a:solidFill>
                <a:latin typeface="Verdana"/>
                <a:cs typeface="Verdana"/>
              </a:rPr>
              <a:t>kn</a:t>
            </a:r>
            <a:r>
              <a:rPr sz="1634" i="1" spc="-51" dirty="0">
                <a:solidFill>
                  <a:srgbClr val="191919"/>
                </a:solidFill>
                <a:latin typeface="Verdana"/>
                <a:cs typeface="Verdana"/>
              </a:rPr>
              <a:t> </a:t>
            </a:r>
            <a:r>
              <a:rPr sz="1634" spc="85" dirty="0">
                <a:solidFill>
                  <a:srgbClr val="191919"/>
                </a:solidFill>
                <a:latin typeface="Cambria"/>
                <a:cs typeface="Cambria"/>
              </a:rPr>
              <a:t>will</a:t>
            </a:r>
            <a:r>
              <a:rPr sz="1634" spc="164" dirty="0">
                <a:solidFill>
                  <a:srgbClr val="191919"/>
                </a:solidFill>
                <a:latin typeface="Cambria"/>
                <a:cs typeface="Cambria"/>
              </a:rPr>
              <a:t> </a:t>
            </a:r>
            <a:r>
              <a:rPr sz="1634" spc="156" dirty="0">
                <a:solidFill>
                  <a:srgbClr val="191919"/>
                </a:solidFill>
                <a:latin typeface="Cambria"/>
                <a:cs typeface="Cambria"/>
              </a:rPr>
              <a:t>be</a:t>
            </a:r>
            <a:r>
              <a:rPr sz="1634" spc="160" dirty="0">
                <a:solidFill>
                  <a:srgbClr val="191919"/>
                </a:solidFill>
                <a:latin typeface="Cambria"/>
                <a:cs typeface="Cambria"/>
              </a:rPr>
              <a:t> </a:t>
            </a:r>
            <a:r>
              <a:rPr sz="1634" spc="129" dirty="0">
                <a:solidFill>
                  <a:srgbClr val="191919"/>
                </a:solidFill>
                <a:latin typeface="Cambria"/>
                <a:cs typeface="Cambria"/>
              </a:rPr>
              <a:t>true</a:t>
            </a:r>
            <a:r>
              <a:rPr sz="1634" spc="153" dirty="0">
                <a:solidFill>
                  <a:srgbClr val="191919"/>
                </a:solidFill>
                <a:latin typeface="Cambria"/>
                <a:cs typeface="Cambria"/>
              </a:rPr>
              <a:t> as</a:t>
            </a:r>
            <a:r>
              <a:rPr sz="1634" spc="160" dirty="0">
                <a:solidFill>
                  <a:srgbClr val="191919"/>
                </a:solidFill>
                <a:latin typeface="Cambria"/>
                <a:cs typeface="Cambria"/>
              </a:rPr>
              <a:t> </a:t>
            </a:r>
            <a:r>
              <a:rPr sz="1634" spc="139" dirty="0">
                <a:solidFill>
                  <a:srgbClr val="191919"/>
                </a:solidFill>
                <a:latin typeface="Cambria"/>
                <a:cs typeface="Cambria"/>
              </a:rPr>
              <a:t>long</a:t>
            </a:r>
            <a:r>
              <a:rPr sz="1634" spc="167" dirty="0">
                <a:solidFill>
                  <a:srgbClr val="191919"/>
                </a:solidFill>
                <a:latin typeface="Cambria"/>
                <a:cs typeface="Cambria"/>
              </a:rPr>
              <a:t> </a:t>
            </a:r>
            <a:r>
              <a:rPr sz="1634" spc="150" dirty="0">
                <a:solidFill>
                  <a:srgbClr val="191919"/>
                </a:solidFill>
                <a:latin typeface="Cambria"/>
                <a:cs typeface="Cambria"/>
              </a:rPr>
              <a:t>as</a:t>
            </a:r>
            <a:r>
              <a:rPr sz="1634" spc="167" dirty="0">
                <a:solidFill>
                  <a:srgbClr val="191919"/>
                </a:solidFill>
                <a:latin typeface="Cambria"/>
                <a:cs typeface="Cambria"/>
              </a:rPr>
              <a:t> </a:t>
            </a:r>
            <a:r>
              <a:rPr sz="1634" spc="150" dirty="0">
                <a:solidFill>
                  <a:srgbClr val="191919"/>
                </a:solidFill>
                <a:latin typeface="Cambria"/>
                <a:cs typeface="Cambria"/>
              </a:rPr>
              <a:t>we</a:t>
            </a:r>
            <a:r>
              <a:rPr sz="1634" spc="153" dirty="0">
                <a:solidFill>
                  <a:srgbClr val="191919"/>
                </a:solidFill>
                <a:latin typeface="Cambria"/>
                <a:cs typeface="Cambria"/>
              </a:rPr>
              <a:t> </a:t>
            </a:r>
            <a:r>
              <a:rPr sz="1634" spc="129" dirty="0">
                <a:solidFill>
                  <a:srgbClr val="191919"/>
                </a:solidFill>
                <a:latin typeface="Cambria"/>
                <a:cs typeface="Cambria"/>
              </a:rPr>
              <a:t>pick</a:t>
            </a:r>
            <a:r>
              <a:rPr sz="1634" spc="188" dirty="0">
                <a:solidFill>
                  <a:srgbClr val="191919"/>
                </a:solidFill>
                <a:latin typeface="Cambria"/>
                <a:cs typeface="Cambria"/>
              </a:rPr>
              <a:t> </a:t>
            </a:r>
            <a:r>
              <a:rPr sz="1634" i="1" spc="31" dirty="0">
                <a:solidFill>
                  <a:srgbClr val="191919"/>
                </a:solidFill>
                <a:latin typeface="Verdana"/>
                <a:cs typeface="Verdana"/>
              </a:rPr>
              <a:t>k</a:t>
            </a:r>
            <a:r>
              <a:rPr sz="1634" i="1" spc="-51"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122" dirty="0">
                <a:solidFill>
                  <a:srgbClr val="191919"/>
                </a:solidFill>
                <a:latin typeface="Verdana"/>
                <a:cs typeface="Verdana"/>
              </a:rPr>
              <a:t>c</a:t>
            </a:r>
            <a:r>
              <a:rPr sz="1634" spc="122" dirty="0">
                <a:solidFill>
                  <a:srgbClr val="191919"/>
                </a:solidFill>
                <a:latin typeface="Cambria"/>
                <a:cs typeface="Cambria"/>
              </a:rPr>
              <a:t>.</a:t>
            </a:r>
            <a:endParaRPr sz="1634">
              <a:latin typeface="Cambria"/>
              <a:cs typeface="Cambria"/>
            </a:endParaRPr>
          </a:p>
          <a:p>
            <a:pPr marL="302571" marR="162092">
              <a:lnSpc>
                <a:spcPts val="1899"/>
              </a:lnSpc>
              <a:spcBef>
                <a:spcPts val="7"/>
              </a:spcBef>
            </a:pPr>
            <a:r>
              <a:rPr sz="1634" spc="129" dirty="0">
                <a:solidFill>
                  <a:srgbClr val="191919"/>
                </a:solidFill>
                <a:latin typeface="Cambria"/>
                <a:cs typeface="Cambria"/>
              </a:rPr>
              <a:t>For </a:t>
            </a:r>
            <a:r>
              <a:rPr sz="1634" spc="139" dirty="0">
                <a:solidFill>
                  <a:srgbClr val="191919"/>
                </a:solidFill>
                <a:latin typeface="Cambria"/>
                <a:cs typeface="Cambria"/>
              </a:rPr>
              <a:t>the </a:t>
            </a:r>
            <a:r>
              <a:rPr sz="1634" spc="122" dirty="0">
                <a:solidFill>
                  <a:srgbClr val="191919"/>
                </a:solidFill>
                <a:latin typeface="Cambria"/>
                <a:cs typeface="Cambria"/>
              </a:rPr>
              <a:t>inductive </a:t>
            </a:r>
            <a:r>
              <a:rPr sz="1634" spc="143" dirty="0">
                <a:solidFill>
                  <a:srgbClr val="191919"/>
                </a:solidFill>
                <a:latin typeface="Cambria"/>
                <a:cs typeface="Cambria"/>
              </a:rPr>
              <a:t>step, </a:t>
            </a:r>
            <a:r>
              <a:rPr sz="1634" spc="156" dirty="0">
                <a:solidFill>
                  <a:srgbClr val="191919"/>
                </a:solidFill>
                <a:latin typeface="Cambria"/>
                <a:cs typeface="Cambria"/>
              </a:rPr>
              <a:t>assume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i="1" spc="17" dirty="0">
                <a:solidFill>
                  <a:srgbClr val="191919"/>
                </a:solidFill>
                <a:latin typeface="Verdana"/>
                <a:cs typeface="Verdana"/>
              </a:rPr>
              <a:t>n </a:t>
            </a:r>
            <a:r>
              <a:rPr sz="1634" i="1" spc="31" dirty="0">
                <a:solidFill>
                  <a:srgbClr val="191919"/>
                </a:solidFill>
                <a:latin typeface="Verdana"/>
                <a:cs typeface="Verdana"/>
              </a:rPr>
              <a:t>≥ </a:t>
            </a:r>
            <a:r>
              <a:rPr sz="1634" spc="129" dirty="0">
                <a:solidFill>
                  <a:srgbClr val="191919"/>
                </a:solidFill>
                <a:latin typeface="Cambria"/>
                <a:cs typeface="Cambria"/>
              </a:rPr>
              <a:t>100 that </a:t>
            </a:r>
            <a:r>
              <a:rPr sz="1634" spc="139" dirty="0">
                <a:solidFill>
                  <a:srgbClr val="191919"/>
                </a:solidFill>
                <a:latin typeface="Cambria"/>
                <a:cs typeface="Cambria"/>
              </a:rPr>
              <a:t>the  claim</a:t>
            </a:r>
            <a:r>
              <a:rPr sz="1634" spc="164" dirty="0">
                <a:solidFill>
                  <a:srgbClr val="191919"/>
                </a:solidFill>
                <a:latin typeface="Cambria"/>
                <a:cs typeface="Cambria"/>
              </a:rPr>
              <a:t> </a:t>
            </a:r>
            <a:r>
              <a:rPr sz="1634" spc="119" dirty="0">
                <a:solidFill>
                  <a:srgbClr val="191919"/>
                </a:solidFill>
                <a:latin typeface="Cambria"/>
                <a:cs typeface="Cambria"/>
              </a:rPr>
              <a:t>holds</a:t>
            </a:r>
            <a:r>
              <a:rPr sz="1634" spc="167" dirty="0">
                <a:solidFill>
                  <a:srgbClr val="191919"/>
                </a:solidFill>
                <a:latin typeface="Cambria"/>
                <a:cs typeface="Cambria"/>
              </a:rPr>
              <a:t> </a:t>
            </a:r>
            <a:r>
              <a:rPr sz="1634" spc="106" dirty="0">
                <a:solidFill>
                  <a:srgbClr val="191919"/>
                </a:solidFill>
                <a:latin typeface="Cambria"/>
                <a:cs typeface="Cambria"/>
              </a:rPr>
              <a:t>for</a:t>
            </a:r>
            <a:r>
              <a:rPr sz="1634" spc="167" dirty="0">
                <a:solidFill>
                  <a:srgbClr val="191919"/>
                </a:solidFill>
                <a:latin typeface="Cambria"/>
                <a:cs typeface="Cambria"/>
              </a:rPr>
              <a:t> </a:t>
            </a:r>
            <a:r>
              <a:rPr sz="1634" spc="106" dirty="0">
                <a:solidFill>
                  <a:srgbClr val="191919"/>
                </a:solidFill>
                <a:latin typeface="Cambria"/>
                <a:cs typeface="Cambria"/>
              </a:rPr>
              <a:t>all</a:t>
            </a:r>
            <a:r>
              <a:rPr sz="1634" spc="160" dirty="0">
                <a:solidFill>
                  <a:srgbClr val="191919"/>
                </a:solidFill>
                <a:latin typeface="Cambria"/>
                <a:cs typeface="Cambria"/>
              </a:rPr>
              <a:t> </a:t>
            </a:r>
            <a:r>
              <a:rPr sz="1634" spc="133" dirty="0">
                <a:solidFill>
                  <a:srgbClr val="191919"/>
                </a:solidFill>
                <a:latin typeface="Cambria"/>
                <a:cs typeface="Cambria"/>
              </a:rPr>
              <a:t>1</a:t>
            </a:r>
            <a:r>
              <a:rPr sz="1634" spc="156" dirty="0">
                <a:solidFill>
                  <a:srgbClr val="191919"/>
                </a:solidFill>
                <a:latin typeface="Cambria"/>
                <a:cs typeface="Cambria"/>
              </a:rPr>
              <a:t> </a:t>
            </a:r>
            <a:r>
              <a:rPr sz="1634" spc="463" dirty="0">
                <a:solidFill>
                  <a:srgbClr val="191919"/>
                </a:solidFill>
                <a:latin typeface="Cambria"/>
                <a:cs typeface="Cambria"/>
              </a:rPr>
              <a:t>≤</a:t>
            </a:r>
            <a:r>
              <a:rPr sz="1634" spc="181" dirty="0">
                <a:solidFill>
                  <a:srgbClr val="191919"/>
                </a:solidFill>
                <a:latin typeface="Cambria"/>
                <a:cs typeface="Cambria"/>
              </a:rPr>
              <a:t> </a:t>
            </a:r>
            <a:r>
              <a:rPr sz="1634" i="1" spc="14" dirty="0">
                <a:solidFill>
                  <a:srgbClr val="191919"/>
                </a:solidFill>
                <a:latin typeface="Verdana"/>
                <a:cs typeface="Verdana"/>
              </a:rPr>
              <a:t>n'</a:t>
            </a:r>
            <a:r>
              <a:rPr sz="1634" i="1" spc="-51" dirty="0">
                <a:solidFill>
                  <a:srgbClr val="191919"/>
                </a:solidFill>
                <a:latin typeface="Verdana"/>
                <a:cs typeface="Verdana"/>
              </a:rPr>
              <a:t> </a:t>
            </a:r>
            <a:r>
              <a:rPr sz="1634" spc="463" dirty="0">
                <a:solidFill>
                  <a:srgbClr val="191919"/>
                </a:solidFill>
                <a:latin typeface="Cambria"/>
                <a:cs typeface="Cambria"/>
              </a:rPr>
              <a:t>&lt;</a:t>
            </a:r>
            <a:r>
              <a:rPr sz="1634" spc="164" dirty="0">
                <a:solidFill>
                  <a:srgbClr val="191919"/>
                </a:solidFill>
                <a:latin typeface="Cambria"/>
                <a:cs typeface="Cambria"/>
              </a:rPr>
              <a:t> </a:t>
            </a:r>
            <a:r>
              <a:rPr sz="1634" i="1" spc="99" dirty="0">
                <a:solidFill>
                  <a:srgbClr val="191919"/>
                </a:solidFill>
                <a:latin typeface="Verdana"/>
                <a:cs typeface="Verdana"/>
              </a:rPr>
              <a:t>n</a:t>
            </a:r>
            <a:r>
              <a:rPr sz="1634" spc="99" dirty="0">
                <a:solidFill>
                  <a:srgbClr val="191919"/>
                </a:solidFill>
                <a:latin typeface="Cambria"/>
                <a:cs typeface="Cambria"/>
              </a:rPr>
              <a:t>.</a:t>
            </a:r>
            <a:r>
              <a:rPr sz="1634" spc="164" dirty="0">
                <a:solidFill>
                  <a:srgbClr val="191919"/>
                </a:solidFill>
                <a:latin typeface="Cambria"/>
                <a:cs typeface="Cambria"/>
              </a:rPr>
              <a:t> </a:t>
            </a:r>
            <a:r>
              <a:rPr sz="1634" spc="173" dirty="0">
                <a:solidFill>
                  <a:srgbClr val="191919"/>
                </a:solidFill>
                <a:latin typeface="Cambria"/>
                <a:cs typeface="Cambria"/>
              </a:rPr>
              <a:t>Note</a:t>
            </a:r>
            <a:r>
              <a:rPr sz="1634" spc="153" dirty="0">
                <a:solidFill>
                  <a:srgbClr val="191919"/>
                </a:solidFill>
                <a:latin typeface="Cambria"/>
                <a:cs typeface="Cambria"/>
              </a:rPr>
              <a:t> </a:t>
            </a:r>
            <a:r>
              <a:rPr sz="1634" spc="129" dirty="0">
                <a:solidFill>
                  <a:srgbClr val="191919"/>
                </a:solidFill>
                <a:latin typeface="Cambria"/>
                <a:cs typeface="Cambria"/>
              </a:rPr>
              <a:t>that</a:t>
            </a:r>
            <a:r>
              <a:rPr sz="1634" spc="160" dirty="0">
                <a:solidFill>
                  <a:srgbClr val="191919"/>
                </a:solidFill>
                <a:latin typeface="Cambria"/>
                <a:cs typeface="Cambria"/>
              </a:rPr>
              <a:t> </a:t>
            </a:r>
            <a:r>
              <a:rPr sz="1634" spc="133" dirty="0">
                <a:solidFill>
                  <a:srgbClr val="191919"/>
                </a:solidFill>
                <a:latin typeface="Cambria"/>
                <a:cs typeface="Cambria"/>
              </a:rPr>
              <a:t>1</a:t>
            </a:r>
            <a:r>
              <a:rPr sz="1634" spc="156"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48" dirty="0">
                <a:solidFill>
                  <a:srgbClr val="191919"/>
                </a:solidFill>
                <a:latin typeface="Cambria"/>
                <a:cs typeface="Cambria"/>
              </a:rPr>
              <a:t>⌊</a:t>
            </a:r>
            <a:r>
              <a:rPr sz="1634" i="1" spc="48" dirty="0">
                <a:solidFill>
                  <a:srgbClr val="191919"/>
                </a:solidFill>
                <a:latin typeface="Verdana"/>
                <a:cs typeface="Verdana"/>
              </a:rPr>
              <a:t>n</a:t>
            </a:r>
            <a:r>
              <a:rPr sz="1634" i="1" spc="-51"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95" dirty="0">
                <a:solidFill>
                  <a:srgbClr val="191919"/>
                </a:solidFill>
                <a:latin typeface="Cambria"/>
                <a:cs typeface="Cambria"/>
              </a:rPr>
              <a:t>5⌋</a:t>
            </a:r>
            <a:r>
              <a:rPr sz="1634" spc="160" dirty="0">
                <a:solidFill>
                  <a:srgbClr val="191919"/>
                </a:solidFill>
                <a:latin typeface="Cambria"/>
                <a:cs typeface="Cambria"/>
              </a:rPr>
              <a:t> </a:t>
            </a:r>
            <a:r>
              <a:rPr sz="1634" spc="463" dirty="0">
                <a:solidFill>
                  <a:srgbClr val="191919"/>
                </a:solidFill>
                <a:latin typeface="Cambria"/>
                <a:cs typeface="Cambria"/>
              </a:rPr>
              <a:t>&lt;</a:t>
            </a:r>
            <a:r>
              <a:rPr sz="1634" spc="173" dirty="0">
                <a:solidFill>
                  <a:srgbClr val="191919"/>
                </a:solidFill>
                <a:latin typeface="Cambria"/>
                <a:cs typeface="Cambria"/>
              </a:rPr>
              <a:t> </a:t>
            </a:r>
            <a:r>
              <a:rPr sz="1634" i="1" spc="17" dirty="0">
                <a:solidFill>
                  <a:srgbClr val="191919"/>
                </a:solidFill>
                <a:latin typeface="Verdana"/>
                <a:cs typeface="Verdana"/>
              </a:rPr>
              <a:t>n</a:t>
            </a:r>
            <a:r>
              <a:rPr sz="1634" i="1" spc="-58" dirty="0">
                <a:solidFill>
                  <a:srgbClr val="191919"/>
                </a:solidFill>
                <a:latin typeface="Verdana"/>
                <a:cs typeface="Verdana"/>
              </a:rPr>
              <a:t> </a:t>
            </a:r>
            <a:r>
              <a:rPr sz="1634" spc="150" dirty="0">
                <a:solidFill>
                  <a:srgbClr val="191919"/>
                </a:solidFill>
                <a:latin typeface="Cambria"/>
                <a:cs typeface="Cambria"/>
              </a:rPr>
              <a:t>and</a:t>
            </a:r>
            <a:endParaRPr sz="1634">
              <a:latin typeface="Cambria"/>
              <a:cs typeface="Cambria"/>
            </a:endParaRPr>
          </a:p>
          <a:p>
            <a:pPr marL="302571">
              <a:lnSpc>
                <a:spcPts val="1852"/>
              </a:lnSpc>
              <a:tabLst>
                <a:tab pos="2274470" algn="l"/>
              </a:tabLst>
            </a:pPr>
            <a:r>
              <a:rPr sz="1634" spc="133" dirty="0">
                <a:solidFill>
                  <a:srgbClr val="191919"/>
                </a:solidFill>
                <a:latin typeface="Cambria"/>
                <a:cs typeface="Cambria"/>
              </a:rPr>
              <a:t>1 </a:t>
            </a:r>
            <a:r>
              <a:rPr sz="1634" spc="463" dirty="0">
                <a:solidFill>
                  <a:srgbClr val="191919"/>
                </a:solidFill>
                <a:latin typeface="Cambria"/>
                <a:cs typeface="Cambria"/>
              </a:rPr>
              <a:t>≤ </a:t>
            </a:r>
            <a:r>
              <a:rPr sz="1634" spc="71" dirty="0">
                <a:solidFill>
                  <a:srgbClr val="191919"/>
                </a:solidFill>
                <a:latin typeface="Cambria"/>
                <a:cs typeface="Cambria"/>
              </a:rPr>
              <a:t>⌊7</a:t>
            </a:r>
            <a:r>
              <a:rPr sz="1634" i="1" spc="71" dirty="0">
                <a:solidFill>
                  <a:srgbClr val="191919"/>
                </a:solidFill>
                <a:latin typeface="Verdana"/>
                <a:cs typeface="Verdana"/>
              </a:rPr>
              <a:t>n </a:t>
            </a:r>
            <a:r>
              <a:rPr sz="1634" spc="-252" dirty="0">
                <a:solidFill>
                  <a:srgbClr val="191919"/>
                </a:solidFill>
                <a:latin typeface="Cambria"/>
                <a:cs typeface="Cambria"/>
              </a:rPr>
              <a:t>/    </a:t>
            </a:r>
            <a:r>
              <a:rPr sz="1634" spc="109" dirty="0">
                <a:solidFill>
                  <a:srgbClr val="191919"/>
                </a:solidFill>
                <a:latin typeface="Cambria"/>
                <a:cs typeface="Cambria"/>
              </a:rPr>
              <a:t>10⌋</a:t>
            </a:r>
            <a:r>
              <a:rPr sz="1634" spc="-143" dirty="0">
                <a:solidFill>
                  <a:srgbClr val="191919"/>
                </a:solidFill>
                <a:latin typeface="Cambria"/>
                <a:cs typeface="Cambria"/>
              </a:rPr>
              <a:t> </a:t>
            </a:r>
            <a:r>
              <a:rPr sz="1634" spc="463" dirty="0">
                <a:solidFill>
                  <a:srgbClr val="191919"/>
                </a:solidFill>
                <a:latin typeface="Cambria"/>
                <a:cs typeface="Cambria"/>
              </a:rPr>
              <a:t>&lt;</a:t>
            </a:r>
            <a:r>
              <a:rPr sz="1634" spc="177" dirty="0">
                <a:solidFill>
                  <a:srgbClr val="191919"/>
                </a:solidFill>
                <a:latin typeface="Cambria"/>
                <a:cs typeface="Cambria"/>
              </a:rPr>
              <a:t> </a:t>
            </a:r>
            <a:r>
              <a:rPr sz="1634" i="1" spc="95" dirty="0">
                <a:solidFill>
                  <a:srgbClr val="191919"/>
                </a:solidFill>
                <a:latin typeface="Verdana"/>
                <a:cs typeface="Verdana"/>
              </a:rPr>
              <a:t>n</a:t>
            </a:r>
            <a:r>
              <a:rPr sz="1634" spc="95" dirty="0">
                <a:solidFill>
                  <a:srgbClr val="191919"/>
                </a:solidFill>
                <a:latin typeface="Cambria"/>
                <a:cs typeface="Cambria"/>
              </a:rPr>
              <a:t>.	</a:t>
            </a:r>
            <a:r>
              <a:rPr sz="1634" spc="139" dirty="0">
                <a:solidFill>
                  <a:srgbClr val="191919"/>
                </a:solidFill>
                <a:latin typeface="Cambria"/>
                <a:cs typeface="Cambria"/>
              </a:rPr>
              <a:t>Then</a:t>
            </a:r>
            <a:endParaRPr sz="1634">
              <a:latin typeface="Cambria"/>
              <a:cs typeface="Cambria"/>
            </a:endParaRPr>
          </a:p>
          <a:p>
            <a:pPr marL="435703">
              <a:lnSpc>
                <a:spcPts val="1934"/>
              </a:lnSpc>
              <a:spcBef>
                <a:spcPts val="708"/>
              </a:spcBef>
            </a:pPr>
            <a:r>
              <a:rPr sz="1634" spc="38" dirty="0">
                <a:solidFill>
                  <a:srgbClr val="191919"/>
                </a:solidFill>
                <a:latin typeface="Cambria"/>
                <a:cs typeface="Cambria"/>
              </a:rPr>
              <a:t>T(</a:t>
            </a:r>
            <a:r>
              <a:rPr sz="1634" i="1" spc="38" dirty="0">
                <a:solidFill>
                  <a:srgbClr val="191919"/>
                </a:solidFill>
                <a:latin typeface="Verdana"/>
                <a:cs typeface="Verdana"/>
              </a:rPr>
              <a:t>n</a:t>
            </a:r>
            <a:r>
              <a:rPr sz="1634" spc="38" dirty="0">
                <a:solidFill>
                  <a:srgbClr val="191919"/>
                </a:solidFill>
                <a:latin typeface="Cambria"/>
                <a:cs typeface="Cambria"/>
              </a:rPr>
              <a:t>)</a:t>
            </a:r>
            <a:r>
              <a:rPr sz="1634" spc="75"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51" dirty="0">
                <a:solidFill>
                  <a:srgbClr val="191919"/>
                </a:solidFill>
                <a:latin typeface="Cambria"/>
                <a:cs typeface="Cambria"/>
              </a:rPr>
              <a:t>T(⌊</a:t>
            </a:r>
            <a:r>
              <a:rPr sz="1634" i="1" spc="51" dirty="0">
                <a:solidFill>
                  <a:srgbClr val="191919"/>
                </a:solidFill>
                <a:latin typeface="Verdana"/>
                <a:cs typeface="Verdana"/>
              </a:rPr>
              <a:t>n</a:t>
            </a:r>
            <a:r>
              <a:rPr sz="1634" i="1" spc="-55"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65" dirty="0">
                <a:solidFill>
                  <a:srgbClr val="191919"/>
                </a:solidFill>
                <a:latin typeface="Cambria"/>
                <a:cs typeface="Cambria"/>
              </a:rPr>
              <a:t>5⌋)</a:t>
            </a:r>
            <a:r>
              <a:rPr sz="1634" spc="164"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68" dirty="0">
                <a:solidFill>
                  <a:srgbClr val="191919"/>
                </a:solidFill>
                <a:latin typeface="Cambria"/>
                <a:cs typeface="Cambria"/>
              </a:rPr>
              <a:t>T(⌊7</a:t>
            </a:r>
            <a:r>
              <a:rPr sz="1634" i="1" spc="68"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82" dirty="0">
                <a:solidFill>
                  <a:srgbClr val="191919"/>
                </a:solidFill>
                <a:latin typeface="Cambria"/>
                <a:cs typeface="Cambria"/>
              </a:rPr>
              <a:t>10⌋)</a:t>
            </a:r>
            <a:r>
              <a:rPr sz="1634" spc="156" dirty="0">
                <a:solidFill>
                  <a:srgbClr val="191919"/>
                </a:solidFill>
                <a:latin typeface="Cambria"/>
                <a:cs typeface="Cambria"/>
              </a:rPr>
              <a:t> </a:t>
            </a:r>
            <a:r>
              <a:rPr sz="1634" spc="463" dirty="0">
                <a:solidFill>
                  <a:srgbClr val="191919"/>
                </a:solidFill>
                <a:latin typeface="Cambria"/>
                <a:cs typeface="Cambria"/>
              </a:rPr>
              <a:t>+</a:t>
            </a:r>
            <a:r>
              <a:rPr sz="1634" spc="177"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a:p>
            <a:pPr marL="925004">
              <a:lnSpc>
                <a:spcPts val="1903"/>
              </a:lnSpc>
            </a:pPr>
            <a:r>
              <a:rPr sz="1634" spc="463" dirty="0">
                <a:solidFill>
                  <a:srgbClr val="191919"/>
                </a:solidFill>
                <a:latin typeface="Cambria"/>
                <a:cs typeface="Cambria"/>
              </a:rPr>
              <a:t>≤</a:t>
            </a:r>
            <a:r>
              <a:rPr sz="1634" spc="164" dirty="0">
                <a:solidFill>
                  <a:srgbClr val="191919"/>
                </a:solidFill>
                <a:latin typeface="Cambria"/>
                <a:cs typeface="Cambria"/>
              </a:rPr>
              <a:t> </a:t>
            </a:r>
            <a:r>
              <a:rPr sz="1634" i="1" spc="34" dirty="0">
                <a:solidFill>
                  <a:srgbClr val="191919"/>
                </a:solidFill>
                <a:latin typeface="Verdana"/>
                <a:cs typeface="Verdana"/>
              </a:rPr>
              <a:t>k</a:t>
            </a:r>
            <a:r>
              <a:rPr sz="1634" spc="34" dirty="0">
                <a:solidFill>
                  <a:srgbClr val="191919"/>
                </a:solidFill>
                <a:latin typeface="Cambria"/>
                <a:cs typeface="Cambria"/>
              </a:rPr>
              <a:t>⌊</a:t>
            </a:r>
            <a:r>
              <a:rPr sz="1634" i="1" spc="34" dirty="0">
                <a:solidFill>
                  <a:srgbClr val="191919"/>
                </a:solidFill>
                <a:latin typeface="Verdana"/>
                <a:cs typeface="Verdana"/>
              </a:rPr>
              <a:t>n</a:t>
            </a:r>
            <a:r>
              <a:rPr sz="1634" i="1" spc="-62" dirty="0">
                <a:solidFill>
                  <a:srgbClr val="191919"/>
                </a:solidFill>
                <a:latin typeface="Verdana"/>
                <a:cs typeface="Verdana"/>
              </a:rPr>
              <a:t> </a:t>
            </a:r>
            <a:r>
              <a:rPr sz="1634" spc="-252" dirty="0">
                <a:solidFill>
                  <a:srgbClr val="191919"/>
                </a:solidFill>
                <a:latin typeface="Cambria"/>
                <a:cs typeface="Cambria"/>
              </a:rPr>
              <a:t>/   </a:t>
            </a:r>
            <a:r>
              <a:rPr sz="1634" spc="-173" dirty="0">
                <a:solidFill>
                  <a:srgbClr val="191919"/>
                </a:solidFill>
                <a:latin typeface="Cambria"/>
                <a:cs typeface="Cambria"/>
              </a:rPr>
              <a:t> </a:t>
            </a:r>
            <a:r>
              <a:rPr sz="1634" spc="99" dirty="0">
                <a:solidFill>
                  <a:srgbClr val="191919"/>
                </a:solidFill>
                <a:latin typeface="Cambria"/>
                <a:cs typeface="Cambria"/>
              </a:rPr>
              <a:t>5⌋</a:t>
            </a:r>
            <a:r>
              <a:rPr sz="1634" spc="153"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i="1" spc="62" dirty="0">
                <a:solidFill>
                  <a:srgbClr val="191919"/>
                </a:solidFill>
                <a:latin typeface="Verdana"/>
                <a:cs typeface="Verdana"/>
              </a:rPr>
              <a:t>k</a:t>
            </a:r>
            <a:r>
              <a:rPr sz="1634" spc="62" dirty="0">
                <a:solidFill>
                  <a:srgbClr val="191919"/>
                </a:solidFill>
                <a:latin typeface="Cambria"/>
                <a:cs typeface="Cambria"/>
              </a:rPr>
              <a:t>⌊7</a:t>
            </a:r>
            <a:r>
              <a:rPr sz="1634" i="1" spc="62" dirty="0">
                <a:solidFill>
                  <a:srgbClr val="191919"/>
                </a:solidFill>
                <a:latin typeface="Verdana"/>
                <a:cs typeface="Verdana"/>
              </a:rPr>
              <a:t>n</a:t>
            </a:r>
            <a:r>
              <a:rPr sz="1634" i="1" spc="-62" dirty="0">
                <a:solidFill>
                  <a:srgbClr val="191919"/>
                </a:solidFill>
                <a:latin typeface="Verdana"/>
                <a:cs typeface="Verdana"/>
              </a:rPr>
              <a:t> </a:t>
            </a:r>
            <a:r>
              <a:rPr sz="1634" spc="-252" dirty="0">
                <a:solidFill>
                  <a:srgbClr val="191919"/>
                </a:solidFill>
                <a:latin typeface="Cambria"/>
                <a:cs typeface="Cambria"/>
              </a:rPr>
              <a:t>/   </a:t>
            </a:r>
            <a:r>
              <a:rPr sz="1634" spc="-170" dirty="0">
                <a:solidFill>
                  <a:srgbClr val="191919"/>
                </a:solidFill>
                <a:latin typeface="Cambria"/>
                <a:cs typeface="Cambria"/>
              </a:rPr>
              <a:t> </a:t>
            </a:r>
            <a:r>
              <a:rPr sz="1634" spc="109" dirty="0">
                <a:solidFill>
                  <a:srgbClr val="191919"/>
                </a:solidFill>
                <a:latin typeface="Cambria"/>
                <a:cs typeface="Cambria"/>
              </a:rPr>
              <a:t>10⌋</a:t>
            </a:r>
            <a:r>
              <a:rPr sz="1634" spc="156" dirty="0">
                <a:solidFill>
                  <a:srgbClr val="191919"/>
                </a:solidFill>
                <a:latin typeface="Cambria"/>
                <a:cs typeface="Cambri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a:p>
            <a:pPr marL="925004">
              <a:lnSpc>
                <a:spcPts val="1903"/>
              </a:lnSpc>
            </a:pPr>
            <a:r>
              <a:rPr sz="1634" i="1" spc="31" dirty="0">
                <a:solidFill>
                  <a:srgbClr val="191919"/>
                </a:solidFill>
                <a:latin typeface="Verdana"/>
                <a:cs typeface="Verdana"/>
              </a:rPr>
              <a:t>≤ </a:t>
            </a:r>
            <a:r>
              <a:rPr sz="1634" i="1" spc="17" dirty="0">
                <a:solidFill>
                  <a:srgbClr val="191919"/>
                </a:solidFill>
                <a:latin typeface="Verdana"/>
                <a:cs typeface="Verdana"/>
              </a:rPr>
              <a:t>k</a:t>
            </a:r>
            <a:r>
              <a:rPr sz="1634" spc="17" dirty="0">
                <a:solidFill>
                  <a:srgbClr val="191919"/>
                </a:solidFill>
                <a:latin typeface="Cambria"/>
                <a:cs typeface="Cambria"/>
              </a:rPr>
              <a:t>(</a:t>
            </a:r>
            <a:r>
              <a:rPr sz="1634" i="1" spc="17" dirty="0">
                <a:solidFill>
                  <a:srgbClr val="191919"/>
                </a:solidFill>
                <a:latin typeface="Verdana"/>
                <a:cs typeface="Verdana"/>
              </a:rPr>
              <a:t>n </a:t>
            </a:r>
            <a:r>
              <a:rPr sz="1634" spc="-252" dirty="0">
                <a:solidFill>
                  <a:srgbClr val="191919"/>
                </a:solidFill>
                <a:latin typeface="Cambria"/>
                <a:cs typeface="Cambria"/>
              </a:rPr>
              <a:t>/    </a:t>
            </a:r>
            <a:r>
              <a:rPr sz="1634" spc="71" dirty="0">
                <a:solidFill>
                  <a:srgbClr val="191919"/>
                </a:solidFill>
                <a:latin typeface="Cambria"/>
                <a:cs typeface="Cambria"/>
              </a:rPr>
              <a:t>5) </a:t>
            </a:r>
            <a:r>
              <a:rPr sz="1634" spc="463" dirty="0">
                <a:solidFill>
                  <a:srgbClr val="191919"/>
                </a:solidFill>
                <a:latin typeface="Cambria"/>
                <a:cs typeface="Cambria"/>
              </a:rPr>
              <a:t>+ </a:t>
            </a:r>
            <a:r>
              <a:rPr sz="1634" i="1" spc="48" dirty="0">
                <a:solidFill>
                  <a:srgbClr val="191919"/>
                </a:solidFill>
                <a:latin typeface="Verdana"/>
                <a:cs typeface="Verdana"/>
              </a:rPr>
              <a:t>k</a:t>
            </a:r>
            <a:r>
              <a:rPr sz="1634" spc="48" dirty="0">
                <a:solidFill>
                  <a:srgbClr val="191919"/>
                </a:solidFill>
                <a:latin typeface="Cambria"/>
                <a:cs typeface="Cambria"/>
              </a:rPr>
              <a:t>(7</a:t>
            </a:r>
            <a:r>
              <a:rPr sz="1634" i="1" spc="48" dirty="0">
                <a:solidFill>
                  <a:srgbClr val="191919"/>
                </a:solidFill>
                <a:latin typeface="Verdana"/>
                <a:cs typeface="Verdana"/>
              </a:rPr>
              <a:t>n </a:t>
            </a:r>
            <a:r>
              <a:rPr sz="1634" spc="-252" dirty="0">
                <a:solidFill>
                  <a:srgbClr val="191919"/>
                </a:solidFill>
                <a:latin typeface="Cambria"/>
                <a:cs typeface="Cambria"/>
              </a:rPr>
              <a:t>/  </a:t>
            </a:r>
            <a:r>
              <a:rPr sz="1634" spc="-146" dirty="0">
                <a:solidFill>
                  <a:srgbClr val="191919"/>
                </a:solidFill>
                <a:latin typeface="Cambria"/>
                <a:cs typeface="Cambria"/>
              </a:rPr>
              <a:t> </a:t>
            </a:r>
            <a:r>
              <a:rPr sz="1634" spc="92" dirty="0">
                <a:solidFill>
                  <a:srgbClr val="191919"/>
                </a:solidFill>
                <a:latin typeface="Cambria"/>
                <a:cs typeface="Cambria"/>
              </a:rPr>
              <a:t>10) </a:t>
            </a:r>
            <a:r>
              <a:rPr sz="1634" spc="463" dirty="0">
                <a:solidFill>
                  <a:srgbClr val="191919"/>
                </a:solidFill>
                <a:latin typeface="Cambria"/>
                <a:cs typeface="Cambria"/>
              </a:rPr>
              <a:t>+</a:t>
            </a:r>
            <a:r>
              <a:rPr sz="1634" spc="-95"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a:p>
            <a:pPr marL="925004">
              <a:lnSpc>
                <a:spcPts val="1903"/>
              </a:lnSpc>
            </a:pPr>
            <a:r>
              <a:rPr sz="1634" spc="463" dirty="0">
                <a:solidFill>
                  <a:srgbClr val="191919"/>
                </a:solidFill>
                <a:latin typeface="Cambria"/>
                <a:cs typeface="Cambria"/>
              </a:rPr>
              <a:t>= </a:t>
            </a:r>
            <a:r>
              <a:rPr sz="1634" i="1" spc="44" dirty="0">
                <a:solidFill>
                  <a:srgbClr val="191919"/>
                </a:solidFill>
                <a:latin typeface="Verdana"/>
                <a:cs typeface="Verdana"/>
              </a:rPr>
              <a:t>k</a:t>
            </a:r>
            <a:r>
              <a:rPr sz="1634" spc="44" dirty="0">
                <a:solidFill>
                  <a:srgbClr val="191919"/>
                </a:solidFill>
                <a:latin typeface="Cambria"/>
                <a:cs typeface="Cambria"/>
              </a:rPr>
              <a:t>(9</a:t>
            </a:r>
            <a:r>
              <a:rPr sz="1634" i="1" spc="44" dirty="0">
                <a:solidFill>
                  <a:srgbClr val="191919"/>
                </a:solidFill>
                <a:latin typeface="Verdana"/>
                <a:cs typeface="Verdana"/>
              </a:rPr>
              <a:t>n </a:t>
            </a:r>
            <a:r>
              <a:rPr sz="1634" spc="-252" dirty="0">
                <a:solidFill>
                  <a:srgbClr val="191919"/>
                </a:solidFill>
                <a:latin typeface="Cambria"/>
                <a:cs typeface="Cambria"/>
              </a:rPr>
              <a:t>/ </a:t>
            </a:r>
            <a:r>
              <a:rPr sz="1634" spc="92" dirty="0">
                <a:solidFill>
                  <a:srgbClr val="191919"/>
                </a:solidFill>
                <a:latin typeface="Cambria"/>
                <a:cs typeface="Cambria"/>
              </a:rPr>
              <a:t>10) </a:t>
            </a:r>
            <a:r>
              <a:rPr sz="1634" spc="463" dirty="0">
                <a:solidFill>
                  <a:srgbClr val="191919"/>
                </a:solidFill>
                <a:latin typeface="Cambria"/>
                <a:cs typeface="Cambria"/>
              </a:rPr>
              <a:t>+</a:t>
            </a:r>
            <a:r>
              <a:rPr sz="1634" spc="-181" dirty="0">
                <a:solidFill>
                  <a:srgbClr val="191919"/>
                </a:solidFill>
                <a:latin typeface="Cambria"/>
                <a:cs typeface="Cambria"/>
              </a:rPr>
              <a:t> </a:t>
            </a:r>
            <a:r>
              <a:rPr sz="1634" i="1" spc="41" dirty="0">
                <a:solidFill>
                  <a:srgbClr val="191919"/>
                </a:solidFill>
                <a:latin typeface="Verdana"/>
                <a:cs typeface="Verdana"/>
              </a:rPr>
              <a:t>cn</a:t>
            </a:r>
            <a:endParaRPr sz="1634">
              <a:latin typeface="Verdana"/>
              <a:cs typeface="Verdana"/>
            </a:endParaRPr>
          </a:p>
          <a:p>
            <a:pPr marL="925004">
              <a:lnSpc>
                <a:spcPts val="1930"/>
              </a:lnSpc>
            </a:pPr>
            <a:r>
              <a:rPr sz="1634" spc="463" dirty="0">
                <a:solidFill>
                  <a:srgbClr val="191919"/>
                </a:solidFill>
                <a:latin typeface="Cambria"/>
                <a:cs typeface="Cambria"/>
              </a:rPr>
              <a:t>= </a:t>
            </a:r>
            <a:r>
              <a:rPr sz="1634" i="1" spc="48" dirty="0">
                <a:solidFill>
                  <a:srgbClr val="191919"/>
                </a:solidFill>
                <a:latin typeface="Verdana"/>
                <a:cs typeface="Verdana"/>
              </a:rPr>
              <a:t>n</a:t>
            </a:r>
            <a:r>
              <a:rPr sz="1634" spc="48" dirty="0">
                <a:solidFill>
                  <a:srgbClr val="191919"/>
                </a:solidFill>
                <a:latin typeface="Cambria"/>
                <a:cs typeface="Cambria"/>
              </a:rPr>
              <a:t>(9</a:t>
            </a:r>
            <a:r>
              <a:rPr sz="1634" i="1" spc="48" dirty="0">
                <a:solidFill>
                  <a:srgbClr val="191919"/>
                </a:solidFill>
                <a:latin typeface="Verdana"/>
                <a:cs typeface="Verdana"/>
              </a:rPr>
              <a:t>k </a:t>
            </a:r>
            <a:r>
              <a:rPr sz="1634" spc="-252" dirty="0">
                <a:solidFill>
                  <a:srgbClr val="191919"/>
                </a:solidFill>
                <a:latin typeface="Cambria"/>
                <a:cs typeface="Cambria"/>
              </a:rPr>
              <a:t>/ </a:t>
            </a:r>
            <a:r>
              <a:rPr sz="1634" spc="129" dirty="0">
                <a:solidFill>
                  <a:srgbClr val="191919"/>
                </a:solidFill>
                <a:latin typeface="Cambria"/>
                <a:cs typeface="Cambria"/>
              </a:rPr>
              <a:t>10 </a:t>
            </a:r>
            <a:r>
              <a:rPr sz="1634" spc="463" dirty="0">
                <a:solidFill>
                  <a:srgbClr val="191919"/>
                </a:solidFill>
                <a:latin typeface="Cambria"/>
                <a:cs typeface="Cambria"/>
              </a:rPr>
              <a:t>+</a:t>
            </a:r>
            <a:r>
              <a:rPr sz="1634" spc="-116" dirty="0">
                <a:solidFill>
                  <a:srgbClr val="191919"/>
                </a:solidFill>
                <a:latin typeface="Cambria"/>
                <a:cs typeface="Cambria"/>
              </a:rPr>
              <a:t> </a:t>
            </a:r>
            <a:r>
              <a:rPr sz="1634" i="1" spc="34" dirty="0">
                <a:solidFill>
                  <a:srgbClr val="191919"/>
                </a:solidFill>
                <a:latin typeface="Verdana"/>
                <a:cs typeface="Verdana"/>
              </a:rPr>
              <a:t>c</a:t>
            </a:r>
            <a:r>
              <a:rPr sz="1634" spc="34" dirty="0">
                <a:solidFill>
                  <a:srgbClr val="191919"/>
                </a:solidFill>
                <a:latin typeface="Cambria"/>
                <a:cs typeface="Cambria"/>
              </a:rPr>
              <a:t>)</a:t>
            </a:r>
            <a:endParaRPr sz="1634">
              <a:latin typeface="Cambria"/>
              <a:cs typeface="Cambria"/>
            </a:endParaRPr>
          </a:p>
          <a:p>
            <a:pPr marL="302571" marR="3458">
              <a:lnSpc>
                <a:spcPct val="97000"/>
              </a:lnSpc>
              <a:spcBef>
                <a:spcPts val="776"/>
              </a:spcBef>
              <a:tabLst>
                <a:tab pos="5880254" algn="l"/>
                <a:tab pos="5970593" algn="l"/>
              </a:tabLst>
            </a:pPr>
            <a:r>
              <a:rPr sz="1634" spc="109" dirty="0">
                <a:solidFill>
                  <a:srgbClr val="191919"/>
                </a:solidFill>
                <a:latin typeface="Cambria"/>
                <a:cs typeface="Cambria"/>
              </a:rPr>
              <a:t>If</a:t>
            </a:r>
            <a:r>
              <a:rPr sz="1634" spc="164" dirty="0">
                <a:solidFill>
                  <a:srgbClr val="191919"/>
                </a:solidFill>
                <a:latin typeface="Cambria"/>
                <a:cs typeface="Cambria"/>
              </a:rPr>
              <a:t> </a:t>
            </a:r>
            <a:r>
              <a:rPr sz="1634" spc="150" dirty="0">
                <a:solidFill>
                  <a:srgbClr val="191919"/>
                </a:solidFill>
                <a:latin typeface="Cambria"/>
                <a:cs typeface="Cambria"/>
              </a:rPr>
              <a:t>we</a:t>
            </a:r>
            <a:r>
              <a:rPr sz="1634" spc="156" dirty="0">
                <a:solidFill>
                  <a:srgbClr val="191919"/>
                </a:solidFill>
                <a:latin typeface="Cambria"/>
                <a:cs typeface="Cambria"/>
              </a:rPr>
              <a:t> </a:t>
            </a:r>
            <a:r>
              <a:rPr sz="1634" spc="129" dirty="0">
                <a:solidFill>
                  <a:srgbClr val="191919"/>
                </a:solidFill>
                <a:latin typeface="Cambria"/>
                <a:cs typeface="Cambria"/>
              </a:rPr>
              <a:t>pick</a:t>
            </a:r>
            <a:r>
              <a:rPr sz="1634" spc="173" dirty="0">
                <a:solidFill>
                  <a:srgbClr val="191919"/>
                </a:solidFill>
                <a:latin typeface="Cambria"/>
                <a:cs typeface="Cambria"/>
              </a:rPr>
              <a:t> </a:t>
            </a:r>
            <a:r>
              <a:rPr sz="1634" i="1" spc="31" dirty="0">
                <a:solidFill>
                  <a:srgbClr val="191919"/>
                </a:solidFill>
                <a:latin typeface="Verdana"/>
                <a:cs typeface="Verdana"/>
              </a:rPr>
              <a:t>k</a:t>
            </a:r>
            <a:r>
              <a:rPr sz="1634" i="1" spc="-51" dirty="0">
                <a:solidFill>
                  <a:srgbClr val="191919"/>
                </a:solidFill>
                <a:latin typeface="Verdana"/>
                <a:cs typeface="Verdana"/>
              </a:rPr>
              <a:t> </a:t>
            </a:r>
            <a:r>
              <a:rPr sz="1634" spc="126" dirty="0">
                <a:solidFill>
                  <a:srgbClr val="191919"/>
                </a:solidFill>
                <a:latin typeface="Cambria"/>
                <a:cs typeface="Cambria"/>
              </a:rPr>
              <a:t>so</a:t>
            </a:r>
            <a:r>
              <a:rPr sz="1634" spc="164" dirty="0">
                <a:solidFill>
                  <a:srgbClr val="191919"/>
                </a:solidFill>
                <a:latin typeface="Cambria"/>
                <a:cs typeface="Cambria"/>
              </a:rPr>
              <a:t> </a:t>
            </a:r>
            <a:r>
              <a:rPr sz="1634" spc="77" dirty="0">
                <a:solidFill>
                  <a:srgbClr val="191919"/>
                </a:solidFill>
                <a:latin typeface="Cambria"/>
                <a:cs typeface="Cambria"/>
              </a:rPr>
              <a:t>9</a:t>
            </a:r>
            <a:r>
              <a:rPr sz="1634" i="1" spc="77" dirty="0">
                <a:solidFill>
                  <a:srgbClr val="191919"/>
                </a:solidFill>
                <a:latin typeface="Verdana"/>
                <a:cs typeface="Verdana"/>
              </a:rPr>
              <a:t>k</a:t>
            </a:r>
            <a:r>
              <a:rPr sz="1634" i="1" spc="-51" dirty="0">
                <a:solidFill>
                  <a:srgbClr val="191919"/>
                </a:solidFill>
                <a:latin typeface="Verdana"/>
                <a:cs typeface="Verdana"/>
              </a:rPr>
              <a:t> </a:t>
            </a:r>
            <a:r>
              <a:rPr sz="1634" spc="-252" dirty="0">
                <a:solidFill>
                  <a:srgbClr val="191919"/>
                </a:solidFill>
                <a:latin typeface="Cambria"/>
                <a:cs typeface="Cambria"/>
              </a:rPr>
              <a:t>/   </a:t>
            </a:r>
            <a:r>
              <a:rPr sz="1634" spc="-164" dirty="0">
                <a:solidFill>
                  <a:srgbClr val="191919"/>
                </a:solidFill>
                <a:latin typeface="Cambria"/>
                <a:cs typeface="Cambria"/>
              </a:rPr>
              <a:t> </a:t>
            </a:r>
            <a:r>
              <a:rPr sz="1634" spc="133" dirty="0">
                <a:solidFill>
                  <a:srgbClr val="191919"/>
                </a:solidFill>
                <a:latin typeface="Cambria"/>
                <a:cs typeface="Cambria"/>
              </a:rPr>
              <a:t>10</a:t>
            </a:r>
            <a:r>
              <a:rPr sz="1634" spc="160" dirty="0">
                <a:solidFill>
                  <a:srgbClr val="191919"/>
                </a:solidFill>
                <a:latin typeface="Cambria"/>
                <a:cs typeface="Cambria"/>
              </a:rPr>
              <a:t> </a:t>
            </a:r>
            <a:r>
              <a:rPr sz="1634" spc="463" dirty="0">
                <a:solidFill>
                  <a:srgbClr val="191919"/>
                </a:solidFill>
                <a:latin typeface="Cambria"/>
                <a:cs typeface="Cambria"/>
              </a:rPr>
              <a:t>+</a:t>
            </a:r>
            <a:r>
              <a:rPr sz="1634" spc="170" dirty="0">
                <a:solidFill>
                  <a:srgbClr val="191919"/>
                </a:solidFill>
                <a:latin typeface="Cambria"/>
                <a:cs typeface="Cambria"/>
              </a:rPr>
              <a:t> </a:t>
            </a:r>
            <a:r>
              <a:rPr sz="1634" i="1" spc="62" dirty="0">
                <a:solidFill>
                  <a:srgbClr val="191919"/>
                </a:solidFill>
                <a:latin typeface="Verdana"/>
                <a:cs typeface="Verdana"/>
              </a:rPr>
              <a:t>c</a:t>
            </a:r>
            <a:r>
              <a:rPr sz="1634" i="1" spc="-48" dirty="0">
                <a:solidFill>
                  <a:srgbClr val="191919"/>
                </a:solidFill>
                <a:latin typeface="Verdana"/>
                <a:cs typeface="Verdana"/>
              </a:rPr>
              <a:t> </a:t>
            </a:r>
            <a:r>
              <a:rPr sz="1634" spc="463" dirty="0">
                <a:solidFill>
                  <a:srgbClr val="191919"/>
                </a:solidFill>
                <a:latin typeface="Cambria"/>
                <a:cs typeface="Cambria"/>
              </a:rPr>
              <a:t>≤</a:t>
            </a:r>
            <a:r>
              <a:rPr sz="1634" spc="170" dirty="0">
                <a:solidFill>
                  <a:srgbClr val="191919"/>
                </a:solidFill>
                <a:latin typeface="Cambria"/>
                <a:cs typeface="Cambria"/>
              </a:rPr>
              <a:t> </a:t>
            </a:r>
            <a:r>
              <a:rPr sz="1634" i="1" spc="106" dirty="0">
                <a:solidFill>
                  <a:srgbClr val="191919"/>
                </a:solidFill>
                <a:latin typeface="Verdana"/>
                <a:cs typeface="Verdana"/>
              </a:rPr>
              <a:t>k</a:t>
            </a:r>
            <a:r>
              <a:rPr sz="1634" spc="106" dirty="0">
                <a:solidFill>
                  <a:srgbClr val="191919"/>
                </a:solidFill>
                <a:latin typeface="Cambria"/>
                <a:cs typeface="Cambria"/>
              </a:rPr>
              <a:t>,</a:t>
            </a:r>
            <a:r>
              <a:rPr sz="1634" spc="167" dirty="0">
                <a:solidFill>
                  <a:srgbClr val="191919"/>
                </a:solidFill>
                <a:latin typeface="Cambria"/>
                <a:cs typeface="Cambria"/>
              </a:rPr>
              <a:t> </a:t>
            </a:r>
            <a:r>
              <a:rPr sz="1634" spc="137" dirty="0">
                <a:solidFill>
                  <a:srgbClr val="191919"/>
                </a:solidFill>
                <a:latin typeface="Cambria"/>
                <a:cs typeface="Cambria"/>
              </a:rPr>
              <a:t>then</a:t>
            </a:r>
            <a:r>
              <a:rPr sz="1634" spc="167" dirty="0">
                <a:solidFill>
                  <a:srgbClr val="191919"/>
                </a:solidFill>
                <a:latin typeface="Cambria"/>
                <a:cs typeface="Cambria"/>
              </a:rPr>
              <a:t> </a:t>
            </a:r>
            <a:r>
              <a:rPr sz="1634" spc="38" dirty="0">
                <a:solidFill>
                  <a:srgbClr val="191919"/>
                </a:solidFill>
                <a:latin typeface="Cambria"/>
                <a:cs typeface="Cambria"/>
              </a:rPr>
              <a:t>T(</a:t>
            </a:r>
            <a:r>
              <a:rPr sz="1634" i="1" spc="38" dirty="0">
                <a:solidFill>
                  <a:srgbClr val="191919"/>
                </a:solidFill>
                <a:latin typeface="Verdana"/>
                <a:cs typeface="Verdana"/>
              </a:rPr>
              <a:t>n</a:t>
            </a:r>
            <a:r>
              <a:rPr sz="1634" spc="38" dirty="0">
                <a:solidFill>
                  <a:srgbClr val="191919"/>
                </a:solidFill>
                <a:latin typeface="Cambria"/>
                <a:cs typeface="Cambria"/>
              </a:rPr>
              <a:t>)</a:t>
            </a:r>
            <a:r>
              <a:rPr sz="1634" spc="170"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i="1" spc="20" dirty="0">
                <a:solidFill>
                  <a:srgbClr val="191919"/>
                </a:solidFill>
                <a:latin typeface="Verdana"/>
                <a:cs typeface="Verdana"/>
              </a:rPr>
              <a:t>kn</a:t>
            </a:r>
            <a:r>
              <a:rPr sz="1634" i="1" spc="-44" dirty="0">
                <a:solidFill>
                  <a:srgbClr val="191919"/>
                </a:solidFill>
                <a:latin typeface="Verdana"/>
                <a:cs typeface="Verdana"/>
              </a:rPr>
              <a:t> </a:t>
            </a:r>
            <a:r>
              <a:rPr sz="1634" spc="133" dirty="0">
                <a:solidFill>
                  <a:srgbClr val="191919"/>
                </a:solidFill>
                <a:latin typeface="Cambria"/>
                <a:cs typeface="Cambria"/>
              </a:rPr>
              <a:t>holds.		</a:t>
            </a:r>
            <a:r>
              <a:rPr sz="1634" spc="116" dirty="0">
                <a:solidFill>
                  <a:srgbClr val="191919"/>
                </a:solidFill>
                <a:latin typeface="Cambria"/>
                <a:cs typeface="Cambria"/>
              </a:rPr>
              <a:t>This</a:t>
            </a:r>
            <a:r>
              <a:rPr sz="1634" spc="106" dirty="0">
                <a:solidFill>
                  <a:srgbClr val="191919"/>
                </a:solidFill>
                <a:latin typeface="Cambria"/>
                <a:cs typeface="Cambria"/>
              </a:rPr>
              <a:t> </a:t>
            </a:r>
            <a:r>
              <a:rPr sz="1634" spc="102" dirty="0">
                <a:solidFill>
                  <a:srgbClr val="191919"/>
                </a:solidFill>
                <a:latin typeface="Cambria"/>
                <a:cs typeface="Cambria"/>
              </a:rPr>
              <a:t>is  </a:t>
            </a:r>
            <a:r>
              <a:rPr sz="1634" spc="129" dirty="0">
                <a:solidFill>
                  <a:srgbClr val="191919"/>
                </a:solidFill>
                <a:latin typeface="Cambria"/>
                <a:cs typeface="Cambria"/>
              </a:rPr>
              <a:t>true </a:t>
            </a:r>
            <a:r>
              <a:rPr sz="1634" spc="143" dirty="0">
                <a:solidFill>
                  <a:srgbClr val="191919"/>
                </a:solidFill>
                <a:latin typeface="Cambria"/>
                <a:cs typeface="Cambria"/>
              </a:rPr>
              <a:t>when </a:t>
            </a:r>
            <a:r>
              <a:rPr sz="1634" i="1" spc="62" dirty="0">
                <a:solidFill>
                  <a:srgbClr val="191919"/>
                </a:solidFill>
                <a:latin typeface="Verdana"/>
                <a:cs typeface="Verdana"/>
              </a:rPr>
              <a:t>c </a:t>
            </a:r>
            <a:r>
              <a:rPr sz="1634" spc="463" dirty="0">
                <a:solidFill>
                  <a:srgbClr val="191919"/>
                </a:solidFill>
                <a:latin typeface="Cambria"/>
                <a:cs typeface="Cambria"/>
              </a:rPr>
              <a:t>≤ </a:t>
            </a:r>
            <a:r>
              <a:rPr sz="1634" i="1" spc="31" dirty="0">
                <a:solidFill>
                  <a:srgbClr val="191919"/>
                </a:solidFill>
                <a:latin typeface="Verdana"/>
                <a:cs typeface="Verdana"/>
              </a:rPr>
              <a:t>k </a:t>
            </a:r>
            <a:r>
              <a:rPr sz="1634" spc="-252" dirty="0">
                <a:solidFill>
                  <a:srgbClr val="191919"/>
                </a:solidFill>
                <a:latin typeface="Cambria"/>
                <a:cs typeface="Cambria"/>
              </a:rPr>
              <a:t>/   </a:t>
            </a:r>
            <a:r>
              <a:rPr sz="1634" spc="-146" dirty="0">
                <a:solidFill>
                  <a:srgbClr val="191919"/>
                </a:solidFill>
                <a:latin typeface="Cambria"/>
                <a:cs typeface="Cambria"/>
              </a:rPr>
              <a:t> </a:t>
            </a:r>
            <a:r>
              <a:rPr sz="1634" spc="146" dirty="0">
                <a:solidFill>
                  <a:srgbClr val="191919"/>
                </a:solidFill>
                <a:latin typeface="Cambria"/>
                <a:cs typeface="Cambria"/>
              </a:rPr>
              <a:t>10, </a:t>
            </a:r>
            <a:r>
              <a:rPr sz="1634" spc="137" dirty="0">
                <a:solidFill>
                  <a:srgbClr val="191919"/>
                </a:solidFill>
                <a:latin typeface="Cambria"/>
                <a:cs typeface="Cambria"/>
              </a:rPr>
              <a:t>which </a:t>
            </a:r>
            <a:r>
              <a:rPr sz="1634" spc="146" dirty="0">
                <a:solidFill>
                  <a:srgbClr val="191919"/>
                </a:solidFill>
                <a:latin typeface="Cambria"/>
                <a:cs typeface="Cambria"/>
              </a:rPr>
              <a:t>happens </a:t>
            </a:r>
            <a:r>
              <a:rPr sz="1634" spc="143" dirty="0">
                <a:solidFill>
                  <a:srgbClr val="191919"/>
                </a:solidFill>
                <a:latin typeface="Cambria"/>
                <a:cs typeface="Cambria"/>
              </a:rPr>
              <a:t>when </a:t>
            </a:r>
            <a:r>
              <a:rPr sz="1634" spc="116" dirty="0">
                <a:solidFill>
                  <a:srgbClr val="191919"/>
                </a:solidFill>
                <a:latin typeface="Cambria"/>
                <a:cs typeface="Cambria"/>
              </a:rPr>
              <a:t>10</a:t>
            </a:r>
            <a:r>
              <a:rPr sz="1634" i="1" spc="116" dirty="0">
                <a:solidFill>
                  <a:srgbClr val="191919"/>
                </a:solidFill>
                <a:latin typeface="Verdana"/>
                <a:cs typeface="Verdana"/>
              </a:rPr>
              <a:t>c</a:t>
            </a:r>
            <a:r>
              <a:rPr sz="1634" i="1" spc="-381" dirty="0">
                <a:solidFill>
                  <a:srgbClr val="191919"/>
                </a:solidFill>
                <a:latin typeface="Verdana"/>
                <a:cs typeface="Verdan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i="1" spc="106" dirty="0">
                <a:solidFill>
                  <a:srgbClr val="191919"/>
                </a:solidFill>
                <a:latin typeface="Verdana"/>
                <a:cs typeface="Verdana"/>
              </a:rPr>
              <a:t>k</a:t>
            </a:r>
            <a:r>
              <a:rPr sz="1634" spc="106" dirty="0">
                <a:solidFill>
                  <a:srgbClr val="191919"/>
                </a:solidFill>
                <a:latin typeface="Cambria"/>
                <a:cs typeface="Cambria"/>
              </a:rPr>
              <a:t>.	</a:t>
            </a:r>
            <a:r>
              <a:rPr sz="1634" spc="109" dirty="0">
                <a:solidFill>
                  <a:srgbClr val="191919"/>
                </a:solidFill>
                <a:latin typeface="Cambria"/>
                <a:cs typeface="Cambria"/>
              </a:rPr>
              <a:t>If </a:t>
            </a:r>
            <a:r>
              <a:rPr sz="1634" spc="150" dirty="0">
                <a:solidFill>
                  <a:srgbClr val="191919"/>
                </a:solidFill>
                <a:latin typeface="Cambria"/>
                <a:cs typeface="Cambria"/>
              </a:rPr>
              <a:t>we  </a:t>
            </a:r>
            <a:r>
              <a:rPr sz="1634" spc="129" dirty="0">
                <a:solidFill>
                  <a:srgbClr val="191919"/>
                </a:solidFill>
                <a:latin typeface="Cambria"/>
                <a:cs typeface="Cambria"/>
              </a:rPr>
              <a:t>pick </a:t>
            </a:r>
            <a:r>
              <a:rPr sz="1634" i="1" spc="31" dirty="0">
                <a:solidFill>
                  <a:srgbClr val="191919"/>
                </a:solidFill>
                <a:latin typeface="Verdana"/>
                <a:cs typeface="Verdana"/>
              </a:rPr>
              <a:t>k </a:t>
            </a:r>
            <a:r>
              <a:rPr sz="1634" spc="463" dirty="0">
                <a:solidFill>
                  <a:srgbClr val="191919"/>
                </a:solidFill>
                <a:latin typeface="Cambria"/>
                <a:cs typeface="Cambria"/>
              </a:rPr>
              <a:t>= </a:t>
            </a:r>
            <a:r>
              <a:rPr sz="1634" spc="126" dirty="0">
                <a:solidFill>
                  <a:srgbClr val="191919"/>
                </a:solidFill>
                <a:latin typeface="Cambria"/>
                <a:cs typeface="Cambria"/>
              </a:rPr>
              <a:t>10</a:t>
            </a:r>
            <a:r>
              <a:rPr sz="1634" i="1" spc="126" dirty="0">
                <a:solidFill>
                  <a:srgbClr val="191919"/>
                </a:solidFill>
                <a:latin typeface="Verdana"/>
                <a:cs typeface="Verdana"/>
              </a:rPr>
              <a:t>c</a:t>
            </a:r>
            <a:r>
              <a:rPr sz="1634" spc="126" dirty="0">
                <a:solidFill>
                  <a:srgbClr val="191919"/>
                </a:solidFill>
                <a:latin typeface="Cambria"/>
                <a:cs typeface="Cambria"/>
              </a:rPr>
              <a:t>, </a:t>
            </a:r>
            <a:r>
              <a:rPr sz="1634" spc="137" dirty="0">
                <a:solidFill>
                  <a:srgbClr val="191919"/>
                </a:solidFill>
                <a:latin typeface="Cambria"/>
                <a:cs typeface="Cambria"/>
              </a:rPr>
              <a:t>then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 </a:t>
            </a:r>
            <a:r>
              <a:rPr sz="1634" i="1" spc="75" dirty="0">
                <a:solidFill>
                  <a:srgbClr val="191919"/>
                </a:solidFill>
                <a:latin typeface="Verdana"/>
                <a:cs typeface="Verdana"/>
              </a:rPr>
              <a:t>kn</a:t>
            </a:r>
            <a:r>
              <a:rPr sz="1634" spc="75" dirty="0">
                <a:solidFill>
                  <a:srgbClr val="191919"/>
                </a:solidFill>
                <a:latin typeface="Cambria"/>
                <a:cs typeface="Cambria"/>
              </a:rPr>
              <a:t>, </a:t>
            </a:r>
            <a:r>
              <a:rPr sz="1634" spc="139" dirty="0">
                <a:solidFill>
                  <a:srgbClr val="191919"/>
                </a:solidFill>
                <a:latin typeface="Cambria"/>
                <a:cs typeface="Cambria"/>
              </a:rPr>
              <a:t>completing the </a:t>
            </a:r>
            <a:r>
              <a:rPr sz="1634" spc="126" dirty="0">
                <a:solidFill>
                  <a:srgbClr val="191919"/>
                </a:solidFill>
                <a:latin typeface="Cambria"/>
                <a:cs typeface="Cambria"/>
              </a:rPr>
              <a:t>induction.</a:t>
            </a:r>
            <a:r>
              <a:rPr sz="1634" spc="-164" dirty="0">
                <a:solidFill>
                  <a:srgbClr val="191919"/>
                </a:solidFill>
                <a:latin typeface="Cambria"/>
                <a:cs typeface="Cambria"/>
              </a:rPr>
              <a:t> </a:t>
            </a:r>
            <a:r>
              <a:rPr sz="1634" spc="164" dirty="0">
                <a:solidFill>
                  <a:srgbClr val="191919"/>
                </a:solidFill>
                <a:latin typeface="Cambria"/>
                <a:cs typeface="Cambria"/>
              </a:rPr>
              <a:t>■</a:t>
            </a:r>
            <a:endParaRPr sz="1634">
              <a:latin typeface="Cambria"/>
              <a:cs typeface="Cambria"/>
            </a:endParaRPr>
          </a:p>
        </p:txBody>
      </p:sp>
      <p:sp>
        <p:nvSpPr>
          <p:cNvPr id="3" name="object 3"/>
          <p:cNvSpPr/>
          <p:nvPr/>
        </p:nvSpPr>
        <p:spPr>
          <a:xfrm>
            <a:off x="1680402" y="986919"/>
            <a:ext cx="5757263" cy="609440"/>
          </a:xfrm>
          <a:custGeom>
            <a:avLst/>
            <a:gdLst/>
            <a:ahLst/>
            <a:cxnLst/>
            <a:rect l="l" t="t" r="r" b="b"/>
            <a:pathLst>
              <a:path w="8458200" h="895350">
                <a:moveTo>
                  <a:pt x="8458200" y="0"/>
                </a:moveTo>
                <a:lnTo>
                  <a:pt x="0" y="0"/>
                </a:lnTo>
                <a:lnTo>
                  <a:pt x="0" y="895350"/>
                </a:lnTo>
                <a:lnTo>
                  <a:pt x="8458200" y="895350"/>
                </a:lnTo>
                <a:lnTo>
                  <a:pt x="8458200" y="0"/>
                </a:lnTo>
                <a:close/>
              </a:path>
            </a:pathLst>
          </a:custGeom>
          <a:solidFill>
            <a:srgbClr val="7F7F7F"/>
          </a:solidFill>
        </p:spPr>
        <p:txBody>
          <a:bodyPr wrap="square" lIns="0" tIns="0" rIns="0" bIns="0" rtlCol="0"/>
          <a:lstStyle/>
          <a:p>
            <a:endParaRPr sz="1226"/>
          </a:p>
        </p:txBody>
      </p:sp>
      <p:sp>
        <p:nvSpPr>
          <p:cNvPr id="4" name="object 4"/>
          <p:cNvSpPr/>
          <p:nvPr/>
        </p:nvSpPr>
        <p:spPr>
          <a:xfrm>
            <a:off x="1680402" y="986919"/>
            <a:ext cx="5757263" cy="609440"/>
          </a:xfrm>
          <a:custGeom>
            <a:avLst/>
            <a:gdLst/>
            <a:ahLst/>
            <a:cxnLst/>
            <a:rect l="l" t="t" r="r" b="b"/>
            <a:pathLst>
              <a:path w="8458200" h="895350">
                <a:moveTo>
                  <a:pt x="4229100" y="895350"/>
                </a:moveTo>
                <a:lnTo>
                  <a:pt x="0" y="895350"/>
                </a:lnTo>
                <a:lnTo>
                  <a:pt x="0" y="0"/>
                </a:lnTo>
                <a:lnTo>
                  <a:pt x="8458200" y="0"/>
                </a:lnTo>
                <a:lnTo>
                  <a:pt x="8458200" y="895350"/>
                </a:lnTo>
                <a:lnTo>
                  <a:pt x="4229100" y="895350"/>
                </a:lnTo>
                <a:close/>
              </a:path>
            </a:pathLst>
          </a:custGeom>
          <a:ln w="36659">
            <a:solidFill>
              <a:srgbClr val="7F7F7F"/>
            </a:solidFill>
          </a:ln>
        </p:spPr>
        <p:txBody>
          <a:bodyPr wrap="square" lIns="0" tIns="0" rIns="0" bIns="0" rtlCol="0"/>
          <a:lstStyle/>
          <a:p>
            <a:endParaRPr sz="1226"/>
          </a:p>
        </p:txBody>
      </p:sp>
      <p:sp>
        <p:nvSpPr>
          <p:cNvPr id="5" name="object 5"/>
          <p:cNvSpPr/>
          <p:nvPr/>
        </p:nvSpPr>
        <p:spPr>
          <a:xfrm>
            <a:off x="1606923" y="913440"/>
            <a:ext cx="5757263" cy="609440"/>
          </a:xfrm>
          <a:custGeom>
            <a:avLst/>
            <a:gdLst/>
            <a:ahLst/>
            <a:cxnLst/>
            <a:rect l="l" t="t" r="r" b="b"/>
            <a:pathLst>
              <a:path w="8458200" h="895350">
                <a:moveTo>
                  <a:pt x="8458200" y="0"/>
                </a:moveTo>
                <a:lnTo>
                  <a:pt x="0" y="0"/>
                </a:lnTo>
                <a:lnTo>
                  <a:pt x="0" y="895350"/>
                </a:lnTo>
                <a:lnTo>
                  <a:pt x="8458200" y="895350"/>
                </a:lnTo>
                <a:lnTo>
                  <a:pt x="8458200" y="0"/>
                </a:lnTo>
                <a:close/>
              </a:path>
            </a:pathLst>
          </a:custGeom>
          <a:solidFill>
            <a:srgbClr val="FFFFFF"/>
          </a:solidFill>
        </p:spPr>
        <p:txBody>
          <a:bodyPr wrap="square" lIns="0" tIns="0" rIns="0" bIns="0" rtlCol="0"/>
          <a:lstStyle/>
          <a:p>
            <a:endParaRPr sz="1226"/>
          </a:p>
        </p:txBody>
      </p:sp>
      <p:sp>
        <p:nvSpPr>
          <p:cNvPr id="6" name="object 6"/>
          <p:cNvSpPr/>
          <p:nvPr/>
        </p:nvSpPr>
        <p:spPr>
          <a:xfrm>
            <a:off x="1606923" y="913440"/>
            <a:ext cx="5757263" cy="609440"/>
          </a:xfrm>
          <a:custGeom>
            <a:avLst/>
            <a:gdLst/>
            <a:ahLst/>
            <a:cxnLst/>
            <a:rect l="l" t="t" r="r" b="b"/>
            <a:pathLst>
              <a:path w="8458200" h="895350">
                <a:moveTo>
                  <a:pt x="4229100" y="895350"/>
                </a:moveTo>
                <a:lnTo>
                  <a:pt x="0" y="895350"/>
                </a:lnTo>
                <a:lnTo>
                  <a:pt x="0" y="0"/>
                </a:lnTo>
                <a:lnTo>
                  <a:pt x="8458200" y="0"/>
                </a:lnTo>
                <a:lnTo>
                  <a:pt x="8458200" y="895350"/>
                </a:lnTo>
                <a:lnTo>
                  <a:pt x="4229100" y="895350"/>
                </a:lnTo>
                <a:close/>
              </a:path>
            </a:pathLst>
          </a:custGeom>
          <a:ln w="36659">
            <a:solidFill>
              <a:srgbClr val="000000"/>
            </a:solidFill>
          </a:ln>
        </p:spPr>
        <p:txBody>
          <a:bodyPr wrap="square" lIns="0" tIns="0" rIns="0" bIns="0" rtlCol="0"/>
          <a:lstStyle/>
          <a:p>
            <a:endParaRPr sz="1226"/>
          </a:p>
        </p:txBody>
      </p:sp>
      <p:sp>
        <p:nvSpPr>
          <p:cNvPr id="7" name="object 7"/>
          <p:cNvSpPr txBox="1">
            <a:spLocks noGrp="1"/>
          </p:cNvSpPr>
          <p:nvPr>
            <p:ph type="title"/>
          </p:nvPr>
        </p:nvSpPr>
        <p:spPr>
          <a:xfrm>
            <a:off x="1680403" y="931593"/>
            <a:ext cx="4054721" cy="547338"/>
          </a:xfrm>
          <a:prstGeom prst="rect">
            <a:avLst/>
          </a:prstGeom>
        </p:spPr>
        <p:txBody>
          <a:bodyPr vert="horz" wrap="square" lIns="0" tIns="8645" rIns="0" bIns="0" rtlCol="0">
            <a:spAutoFit/>
          </a:bodyPr>
          <a:lstStyle/>
          <a:p>
            <a:pPr>
              <a:lnSpc>
                <a:spcPts val="2090"/>
              </a:lnSpc>
              <a:spcBef>
                <a:spcPts val="68"/>
              </a:spcBef>
            </a:pPr>
            <a:r>
              <a:rPr sz="1770" spc="44" dirty="0">
                <a:solidFill>
                  <a:srgbClr val="191919"/>
                </a:solidFill>
              </a:rPr>
              <a:t>T(</a:t>
            </a:r>
            <a:r>
              <a:rPr sz="1770" i="1" spc="44" dirty="0">
                <a:solidFill>
                  <a:srgbClr val="191919"/>
                </a:solidFill>
                <a:latin typeface="Verdana"/>
                <a:cs typeface="Verdana"/>
              </a:rPr>
              <a:t>n</a:t>
            </a:r>
            <a:r>
              <a:rPr sz="1770" spc="44" dirty="0">
                <a:solidFill>
                  <a:srgbClr val="191919"/>
                </a:solidFill>
              </a:rPr>
              <a:t>) </a:t>
            </a:r>
            <a:r>
              <a:rPr sz="1770" spc="500" dirty="0">
                <a:solidFill>
                  <a:srgbClr val="191919"/>
                </a:solidFill>
              </a:rPr>
              <a:t>≤</a:t>
            </a:r>
            <a:r>
              <a:rPr sz="1770" spc="306" dirty="0">
                <a:solidFill>
                  <a:srgbClr val="191919"/>
                </a:solidFill>
              </a:rPr>
              <a:t> </a:t>
            </a:r>
            <a:r>
              <a:rPr sz="1770" i="1" spc="68" dirty="0">
                <a:solidFill>
                  <a:srgbClr val="191919"/>
                </a:solidFill>
                <a:latin typeface="Verdana"/>
                <a:cs typeface="Verdana"/>
              </a:rPr>
              <a:t>c</a:t>
            </a:r>
            <a:endParaRPr sz="1770">
              <a:latin typeface="Verdana"/>
              <a:cs typeface="Verdana"/>
            </a:endParaRPr>
          </a:p>
          <a:p>
            <a:pPr>
              <a:lnSpc>
                <a:spcPts val="2090"/>
              </a:lnSpc>
            </a:pPr>
            <a:r>
              <a:rPr sz="1770" spc="44" dirty="0">
                <a:solidFill>
                  <a:srgbClr val="191919"/>
                </a:solidFill>
              </a:rPr>
              <a:t>T(</a:t>
            </a:r>
            <a:r>
              <a:rPr sz="1770" i="1" spc="44" dirty="0">
                <a:solidFill>
                  <a:srgbClr val="191919"/>
                </a:solidFill>
                <a:latin typeface="Verdana"/>
                <a:cs typeface="Verdana"/>
              </a:rPr>
              <a:t>n</a:t>
            </a:r>
            <a:r>
              <a:rPr sz="1770" spc="44" dirty="0">
                <a:solidFill>
                  <a:srgbClr val="191919"/>
                </a:solidFill>
              </a:rPr>
              <a:t>)</a:t>
            </a:r>
            <a:r>
              <a:rPr sz="1770" spc="170" dirty="0">
                <a:solidFill>
                  <a:srgbClr val="191919"/>
                </a:solidFill>
              </a:rPr>
              <a:t> </a:t>
            </a:r>
            <a:r>
              <a:rPr sz="1770" spc="500" dirty="0">
                <a:solidFill>
                  <a:srgbClr val="191919"/>
                </a:solidFill>
              </a:rPr>
              <a:t>≤</a:t>
            </a:r>
            <a:r>
              <a:rPr sz="1770" spc="164" dirty="0">
                <a:solidFill>
                  <a:srgbClr val="191919"/>
                </a:solidFill>
              </a:rPr>
              <a:t> </a:t>
            </a:r>
            <a:r>
              <a:rPr sz="1770" spc="62" dirty="0">
                <a:solidFill>
                  <a:srgbClr val="191919"/>
                </a:solidFill>
              </a:rPr>
              <a:t>T(⌊</a:t>
            </a:r>
            <a:r>
              <a:rPr sz="1770" i="1" spc="62"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88" dirty="0">
                <a:solidFill>
                  <a:srgbClr val="191919"/>
                </a:solidFill>
              </a:rPr>
              <a:t> </a:t>
            </a:r>
            <a:r>
              <a:rPr sz="1770" spc="75" dirty="0">
                <a:solidFill>
                  <a:srgbClr val="191919"/>
                </a:solidFill>
              </a:rPr>
              <a:t>5⌋)</a:t>
            </a:r>
            <a:r>
              <a:rPr sz="1770" spc="170" dirty="0">
                <a:solidFill>
                  <a:srgbClr val="191919"/>
                </a:solidFill>
              </a:rPr>
              <a:t> </a:t>
            </a:r>
            <a:r>
              <a:rPr sz="1770" spc="500" dirty="0">
                <a:solidFill>
                  <a:srgbClr val="191919"/>
                </a:solidFill>
              </a:rPr>
              <a:t>+</a:t>
            </a:r>
            <a:r>
              <a:rPr sz="1770" spc="167" dirty="0">
                <a:solidFill>
                  <a:srgbClr val="191919"/>
                </a:solidFill>
              </a:rPr>
              <a:t> </a:t>
            </a:r>
            <a:r>
              <a:rPr sz="1770" spc="82" dirty="0">
                <a:solidFill>
                  <a:srgbClr val="191919"/>
                </a:solidFill>
              </a:rPr>
              <a:t>T(⌊7</a:t>
            </a:r>
            <a:r>
              <a:rPr sz="1770" i="1" spc="82" dirty="0">
                <a:solidFill>
                  <a:srgbClr val="191919"/>
                </a:solidFill>
                <a:latin typeface="Verdana"/>
                <a:cs typeface="Verdana"/>
              </a:rPr>
              <a:t>n</a:t>
            </a:r>
            <a:r>
              <a:rPr sz="1770" i="1" spc="-65" dirty="0">
                <a:solidFill>
                  <a:srgbClr val="191919"/>
                </a:solidFill>
                <a:latin typeface="Verdana"/>
                <a:cs typeface="Verdana"/>
              </a:rPr>
              <a:t> </a:t>
            </a:r>
            <a:r>
              <a:rPr sz="1770" spc="-272" dirty="0">
                <a:solidFill>
                  <a:srgbClr val="191919"/>
                </a:solidFill>
              </a:rPr>
              <a:t>/</a:t>
            </a:r>
            <a:r>
              <a:rPr sz="1770" spc="-184" dirty="0">
                <a:solidFill>
                  <a:srgbClr val="191919"/>
                </a:solidFill>
              </a:rPr>
              <a:t> </a:t>
            </a:r>
            <a:r>
              <a:rPr sz="1770" spc="92" dirty="0">
                <a:solidFill>
                  <a:srgbClr val="191919"/>
                </a:solidFill>
              </a:rPr>
              <a:t>10⌋)</a:t>
            </a:r>
            <a:r>
              <a:rPr sz="1770" spc="170" dirty="0">
                <a:solidFill>
                  <a:srgbClr val="191919"/>
                </a:solidFill>
              </a:rPr>
              <a:t> </a:t>
            </a:r>
            <a:r>
              <a:rPr sz="1770" spc="500" dirty="0">
                <a:solidFill>
                  <a:srgbClr val="191919"/>
                </a:solidFill>
              </a:rPr>
              <a:t>+</a:t>
            </a:r>
            <a:r>
              <a:rPr sz="1770" spc="188" dirty="0">
                <a:solidFill>
                  <a:srgbClr val="191919"/>
                </a:solidFill>
              </a:rPr>
              <a:t> </a:t>
            </a:r>
            <a:r>
              <a:rPr sz="1770" i="1" spc="44" dirty="0">
                <a:solidFill>
                  <a:srgbClr val="191919"/>
                </a:solidFill>
                <a:latin typeface="Verdana"/>
                <a:cs typeface="Verdana"/>
              </a:rPr>
              <a:t>cn</a:t>
            </a:r>
            <a:endParaRPr sz="1770">
              <a:latin typeface="Verdana"/>
              <a:cs typeface="Verdana"/>
            </a:endParaRPr>
          </a:p>
        </p:txBody>
      </p:sp>
      <p:sp>
        <p:nvSpPr>
          <p:cNvPr id="8" name="object 8"/>
          <p:cNvSpPr txBox="1"/>
          <p:nvPr/>
        </p:nvSpPr>
        <p:spPr>
          <a:xfrm>
            <a:off x="6037249" y="931593"/>
            <a:ext cx="1140215" cy="563486"/>
          </a:xfrm>
          <a:prstGeom prst="rect">
            <a:avLst/>
          </a:prstGeom>
        </p:spPr>
        <p:txBody>
          <a:bodyPr vert="horz" wrap="square" lIns="0" tIns="24636" rIns="0" bIns="0" rtlCol="0">
            <a:spAutoFit/>
          </a:bodyPr>
          <a:lstStyle/>
          <a:p>
            <a:pPr marR="3458">
              <a:lnSpc>
                <a:spcPts val="2056"/>
              </a:lnSpc>
              <a:spcBef>
                <a:spcPts val="194"/>
              </a:spcBef>
            </a:pPr>
            <a:r>
              <a:rPr sz="1770" spc="92" dirty="0">
                <a:solidFill>
                  <a:srgbClr val="191919"/>
                </a:solidFill>
                <a:latin typeface="Cambria"/>
                <a:cs typeface="Cambria"/>
              </a:rPr>
              <a:t>if </a:t>
            </a:r>
            <a:r>
              <a:rPr sz="1770" i="1" spc="17" dirty="0">
                <a:solidFill>
                  <a:srgbClr val="191919"/>
                </a:solidFill>
                <a:latin typeface="Verdana"/>
                <a:cs typeface="Verdana"/>
              </a:rPr>
              <a:t>n </a:t>
            </a:r>
            <a:r>
              <a:rPr sz="1770" spc="500" dirty="0">
                <a:solidFill>
                  <a:srgbClr val="191919"/>
                </a:solidFill>
                <a:latin typeface="Cambria"/>
                <a:cs typeface="Cambria"/>
              </a:rPr>
              <a:t>≤</a:t>
            </a:r>
            <a:r>
              <a:rPr sz="1770" spc="122" dirty="0">
                <a:solidFill>
                  <a:srgbClr val="191919"/>
                </a:solidFill>
                <a:latin typeface="Cambria"/>
                <a:cs typeface="Cambria"/>
              </a:rPr>
              <a:t> </a:t>
            </a:r>
            <a:r>
              <a:rPr sz="1770" spc="143" dirty="0">
                <a:solidFill>
                  <a:srgbClr val="191919"/>
                </a:solidFill>
                <a:latin typeface="Cambria"/>
                <a:cs typeface="Cambria"/>
              </a:rPr>
              <a:t>100  </a:t>
            </a:r>
            <a:r>
              <a:rPr sz="1770" spc="137" dirty="0">
                <a:solidFill>
                  <a:srgbClr val="191919"/>
                </a:solidFill>
                <a:latin typeface="Cambria"/>
                <a:cs typeface="Cambria"/>
              </a:rPr>
              <a:t>otherwise</a:t>
            </a:r>
            <a:endParaRPr sz="1770">
              <a:latin typeface="Cambria"/>
              <a:cs typeface="Cambria"/>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4123" y="1235017"/>
            <a:ext cx="4826678" cy="469625"/>
          </a:xfrm>
          <a:prstGeom prst="rect">
            <a:avLst/>
          </a:prstGeom>
        </p:spPr>
        <p:txBody>
          <a:bodyPr vert="horz" wrap="square" lIns="0" tIns="8645" rIns="0" bIns="0" rtlCol="0">
            <a:spAutoFit/>
          </a:bodyPr>
          <a:lstStyle/>
          <a:p>
            <a:pPr marL="8645">
              <a:spcBef>
                <a:spcPts val="68"/>
              </a:spcBef>
            </a:pPr>
            <a:r>
              <a:rPr spc="269" dirty="0">
                <a:solidFill>
                  <a:srgbClr val="191919"/>
                </a:solidFill>
              </a:rPr>
              <a:t>The </a:t>
            </a:r>
            <a:r>
              <a:rPr spc="238" dirty="0">
                <a:solidFill>
                  <a:srgbClr val="191919"/>
                </a:solidFill>
              </a:rPr>
              <a:t>Substitution</a:t>
            </a:r>
            <a:r>
              <a:rPr spc="290" dirty="0">
                <a:solidFill>
                  <a:srgbClr val="191919"/>
                </a:solidFill>
              </a:rPr>
              <a:t> </a:t>
            </a:r>
            <a:r>
              <a:rPr spc="306" dirty="0">
                <a:solidFill>
                  <a:srgbClr val="191919"/>
                </a:solidFill>
              </a:rPr>
              <a:t>Method</a:t>
            </a:r>
          </a:p>
        </p:txBody>
      </p:sp>
      <p:sp>
        <p:nvSpPr>
          <p:cNvPr id="3" name="object 3"/>
          <p:cNvSpPr txBox="1"/>
          <p:nvPr/>
        </p:nvSpPr>
        <p:spPr>
          <a:xfrm>
            <a:off x="1548141" y="2116758"/>
            <a:ext cx="104167" cy="140535"/>
          </a:xfrm>
          <a:prstGeom prst="rect">
            <a:avLst/>
          </a:prstGeom>
        </p:spPr>
        <p:txBody>
          <a:bodyPr vert="horz" wrap="square" lIns="0" tIns="9509" rIns="0" bIns="0" rtlCol="0">
            <a:spAutoFit/>
          </a:bodyPr>
          <a:lstStyle/>
          <a:p>
            <a:pPr marL="8645">
              <a:spcBef>
                <a:spcPts val="75"/>
              </a:spcBef>
            </a:pPr>
            <a:r>
              <a:rPr sz="851" spc="167" dirty="0">
                <a:solidFill>
                  <a:srgbClr val="191919"/>
                </a:solidFill>
                <a:latin typeface="Arial"/>
                <a:cs typeface="Arial"/>
              </a:rPr>
              <a:t>●</a:t>
            </a:r>
            <a:endParaRPr sz="851">
              <a:latin typeface="Arial"/>
              <a:cs typeface="Arial"/>
            </a:endParaRPr>
          </a:p>
        </p:txBody>
      </p:sp>
      <p:sp>
        <p:nvSpPr>
          <p:cNvPr id="4" name="object 4"/>
          <p:cNvSpPr txBox="1"/>
          <p:nvPr/>
        </p:nvSpPr>
        <p:spPr>
          <a:xfrm>
            <a:off x="1768576" y="2034637"/>
            <a:ext cx="5306450" cy="590444"/>
          </a:xfrm>
          <a:prstGeom prst="rect">
            <a:avLst/>
          </a:prstGeom>
        </p:spPr>
        <p:txBody>
          <a:bodyPr vert="horz" wrap="square" lIns="0" tIns="25934" rIns="0" bIns="0" rtlCol="0">
            <a:spAutoFit/>
          </a:bodyPr>
          <a:lstStyle/>
          <a:p>
            <a:pPr marL="8645" marR="3458">
              <a:lnSpc>
                <a:spcPts val="2213"/>
              </a:lnSpc>
              <a:spcBef>
                <a:spcPts val="204"/>
              </a:spcBef>
            </a:pPr>
            <a:r>
              <a:rPr sz="1906" spc="58" dirty="0">
                <a:solidFill>
                  <a:srgbClr val="191919"/>
                </a:solidFill>
                <a:latin typeface="Cambria"/>
                <a:cs typeface="Cambria"/>
              </a:rPr>
              <a:t>To </a:t>
            </a:r>
            <a:r>
              <a:rPr sz="1906" spc="173" dirty="0">
                <a:solidFill>
                  <a:srgbClr val="191919"/>
                </a:solidFill>
                <a:latin typeface="Cambria"/>
                <a:cs typeface="Cambria"/>
              </a:rPr>
              <a:t>use </a:t>
            </a:r>
            <a:r>
              <a:rPr sz="1906" spc="160" dirty="0">
                <a:solidFill>
                  <a:srgbClr val="191919"/>
                </a:solidFill>
                <a:latin typeface="Cambria"/>
                <a:cs typeface="Cambria"/>
              </a:rPr>
              <a:t>the </a:t>
            </a:r>
            <a:r>
              <a:rPr sz="1906" spc="137" dirty="0">
                <a:solidFill>
                  <a:srgbClr val="191919"/>
                </a:solidFill>
                <a:latin typeface="Cambria"/>
                <a:cs typeface="Cambria"/>
              </a:rPr>
              <a:t>substitution </a:t>
            </a:r>
            <a:r>
              <a:rPr sz="1906" spc="170" dirty="0">
                <a:solidFill>
                  <a:srgbClr val="191919"/>
                </a:solidFill>
                <a:latin typeface="Cambria"/>
                <a:cs typeface="Cambria"/>
              </a:rPr>
              <a:t>method, </a:t>
            </a:r>
            <a:r>
              <a:rPr sz="1906" spc="167" dirty="0">
                <a:solidFill>
                  <a:srgbClr val="191919"/>
                </a:solidFill>
                <a:latin typeface="Cambria"/>
                <a:cs typeface="Cambria"/>
              </a:rPr>
              <a:t>proceed </a:t>
            </a:r>
            <a:r>
              <a:rPr sz="1906" spc="177" dirty="0">
                <a:solidFill>
                  <a:srgbClr val="191919"/>
                </a:solidFill>
                <a:latin typeface="Cambria"/>
                <a:cs typeface="Cambria"/>
              </a:rPr>
              <a:t>as  </a:t>
            </a:r>
            <a:r>
              <a:rPr sz="1906" spc="122" dirty="0">
                <a:solidFill>
                  <a:srgbClr val="191919"/>
                </a:solidFill>
                <a:latin typeface="Cambria"/>
                <a:cs typeface="Cambria"/>
              </a:rPr>
              <a:t>follows:</a:t>
            </a:r>
            <a:endParaRPr sz="1906">
              <a:latin typeface="Cambria"/>
              <a:cs typeface="Cambria"/>
            </a:endParaRPr>
          </a:p>
        </p:txBody>
      </p:sp>
      <p:sp>
        <p:nvSpPr>
          <p:cNvPr id="5" name="object 5"/>
          <p:cNvSpPr txBox="1"/>
          <p:nvPr/>
        </p:nvSpPr>
        <p:spPr>
          <a:xfrm>
            <a:off x="1842055" y="2797085"/>
            <a:ext cx="98116" cy="130957"/>
          </a:xfrm>
          <a:prstGeom prst="rect">
            <a:avLst/>
          </a:prstGeom>
        </p:spPr>
        <p:txBody>
          <a:bodyPr vert="horz" wrap="square" lIns="0" tIns="10373" rIns="0" bIns="0" rtlCol="0">
            <a:spAutoFit/>
          </a:bodyPr>
          <a:lstStyle/>
          <a:p>
            <a:pPr marL="8645">
              <a:spcBef>
                <a:spcPts val="82"/>
              </a:spcBef>
            </a:pPr>
            <a:r>
              <a:rPr sz="783" spc="160" dirty="0">
                <a:solidFill>
                  <a:srgbClr val="191919"/>
                </a:solidFill>
                <a:latin typeface="Arial"/>
                <a:cs typeface="Arial"/>
              </a:rPr>
              <a:t>●</a:t>
            </a:r>
            <a:endParaRPr sz="783">
              <a:latin typeface="Arial"/>
              <a:cs typeface="Arial"/>
            </a:endParaRPr>
          </a:p>
        </p:txBody>
      </p:sp>
      <p:sp>
        <p:nvSpPr>
          <p:cNvPr id="6" name="object 6"/>
          <p:cNvSpPr txBox="1"/>
          <p:nvPr/>
        </p:nvSpPr>
        <p:spPr>
          <a:xfrm>
            <a:off x="1842055" y="3469629"/>
            <a:ext cx="98116" cy="130957"/>
          </a:xfrm>
          <a:prstGeom prst="rect">
            <a:avLst/>
          </a:prstGeom>
        </p:spPr>
        <p:txBody>
          <a:bodyPr vert="horz" wrap="square" lIns="0" tIns="10373" rIns="0" bIns="0" rtlCol="0">
            <a:spAutoFit/>
          </a:bodyPr>
          <a:lstStyle/>
          <a:p>
            <a:pPr marL="8645">
              <a:spcBef>
                <a:spcPts val="82"/>
              </a:spcBef>
            </a:pPr>
            <a:r>
              <a:rPr sz="783" spc="160" dirty="0">
                <a:solidFill>
                  <a:srgbClr val="191919"/>
                </a:solidFill>
                <a:latin typeface="Arial"/>
                <a:cs typeface="Arial"/>
              </a:rPr>
              <a:t>●</a:t>
            </a:r>
            <a:endParaRPr sz="783">
              <a:latin typeface="Arial"/>
              <a:cs typeface="Arial"/>
            </a:endParaRPr>
          </a:p>
        </p:txBody>
      </p:sp>
      <p:sp>
        <p:nvSpPr>
          <p:cNvPr id="7" name="object 7"/>
          <p:cNvSpPr txBox="1"/>
          <p:nvPr/>
        </p:nvSpPr>
        <p:spPr>
          <a:xfrm>
            <a:off x="1842055" y="4351372"/>
            <a:ext cx="98116" cy="130957"/>
          </a:xfrm>
          <a:prstGeom prst="rect">
            <a:avLst/>
          </a:prstGeom>
        </p:spPr>
        <p:txBody>
          <a:bodyPr vert="horz" wrap="square" lIns="0" tIns="10373" rIns="0" bIns="0" rtlCol="0">
            <a:spAutoFit/>
          </a:bodyPr>
          <a:lstStyle/>
          <a:p>
            <a:pPr marL="8645">
              <a:spcBef>
                <a:spcPts val="82"/>
              </a:spcBef>
            </a:pPr>
            <a:r>
              <a:rPr sz="783" spc="160" dirty="0">
                <a:solidFill>
                  <a:srgbClr val="191919"/>
                </a:solidFill>
                <a:latin typeface="Arial"/>
                <a:cs typeface="Arial"/>
              </a:rPr>
              <a:t>●</a:t>
            </a:r>
            <a:endParaRPr sz="783">
              <a:latin typeface="Arial"/>
              <a:cs typeface="Arial"/>
            </a:endParaRPr>
          </a:p>
        </p:txBody>
      </p:sp>
      <p:sp>
        <p:nvSpPr>
          <p:cNvPr id="8" name="object 8"/>
          <p:cNvSpPr txBox="1"/>
          <p:nvPr/>
        </p:nvSpPr>
        <p:spPr>
          <a:xfrm>
            <a:off x="1842055" y="4972915"/>
            <a:ext cx="98116" cy="130957"/>
          </a:xfrm>
          <a:prstGeom prst="rect">
            <a:avLst/>
          </a:prstGeom>
        </p:spPr>
        <p:txBody>
          <a:bodyPr vert="horz" wrap="square" lIns="0" tIns="10373" rIns="0" bIns="0" rtlCol="0">
            <a:spAutoFit/>
          </a:bodyPr>
          <a:lstStyle/>
          <a:p>
            <a:pPr marL="8645">
              <a:spcBef>
                <a:spcPts val="82"/>
              </a:spcBef>
            </a:pPr>
            <a:r>
              <a:rPr sz="783" spc="160" dirty="0">
                <a:solidFill>
                  <a:srgbClr val="191919"/>
                </a:solidFill>
                <a:latin typeface="Arial"/>
                <a:cs typeface="Arial"/>
              </a:rPr>
              <a:t>●</a:t>
            </a:r>
            <a:endParaRPr sz="783">
              <a:latin typeface="Arial"/>
              <a:cs typeface="Arial"/>
            </a:endParaRPr>
          </a:p>
        </p:txBody>
      </p:sp>
      <p:sp>
        <p:nvSpPr>
          <p:cNvPr id="9" name="object 9"/>
          <p:cNvSpPr txBox="1"/>
          <p:nvPr/>
        </p:nvSpPr>
        <p:spPr>
          <a:xfrm>
            <a:off x="2045201" y="2721013"/>
            <a:ext cx="5463348" cy="3020518"/>
          </a:xfrm>
          <a:prstGeom prst="rect">
            <a:avLst/>
          </a:prstGeom>
        </p:spPr>
        <p:txBody>
          <a:bodyPr vert="horz" wrap="square" lIns="0" tIns="24205" rIns="0" bIns="0" rtlCol="0">
            <a:spAutoFit/>
          </a:bodyPr>
          <a:lstStyle/>
          <a:p>
            <a:pPr marL="25935" marR="269720">
              <a:lnSpc>
                <a:spcPts val="2056"/>
              </a:lnSpc>
              <a:spcBef>
                <a:spcPts val="191"/>
              </a:spcBef>
            </a:pPr>
            <a:r>
              <a:rPr sz="1770" spc="221" dirty="0">
                <a:solidFill>
                  <a:srgbClr val="191919"/>
                </a:solidFill>
                <a:latin typeface="Cambria"/>
                <a:cs typeface="Cambria"/>
              </a:rPr>
              <a:t>Make </a:t>
            </a:r>
            <a:r>
              <a:rPr sz="1770" spc="191" dirty="0">
                <a:solidFill>
                  <a:srgbClr val="191919"/>
                </a:solidFill>
                <a:latin typeface="Cambria"/>
                <a:cs typeface="Cambria"/>
              </a:rPr>
              <a:t>a </a:t>
            </a:r>
            <a:r>
              <a:rPr sz="1770" spc="177" dirty="0">
                <a:solidFill>
                  <a:srgbClr val="191919"/>
                </a:solidFill>
                <a:latin typeface="Cambria"/>
                <a:cs typeface="Cambria"/>
              </a:rPr>
              <a:t>guess </a:t>
            </a:r>
            <a:r>
              <a:rPr sz="1770" spc="122" dirty="0">
                <a:solidFill>
                  <a:srgbClr val="191919"/>
                </a:solidFill>
                <a:latin typeface="Cambria"/>
                <a:cs typeface="Cambria"/>
              </a:rPr>
              <a:t>of </a:t>
            </a:r>
            <a:r>
              <a:rPr sz="1770" spc="153" dirty="0">
                <a:solidFill>
                  <a:srgbClr val="191919"/>
                </a:solidFill>
                <a:latin typeface="Cambria"/>
                <a:cs typeface="Cambria"/>
              </a:rPr>
              <a:t>the </a:t>
            </a:r>
            <a:r>
              <a:rPr sz="1770" spc="139" dirty="0">
                <a:solidFill>
                  <a:srgbClr val="191919"/>
                </a:solidFill>
                <a:latin typeface="Cambria"/>
                <a:cs typeface="Cambria"/>
              </a:rPr>
              <a:t>form </a:t>
            </a:r>
            <a:r>
              <a:rPr sz="1770" spc="122" dirty="0">
                <a:solidFill>
                  <a:srgbClr val="191919"/>
                </a:solidFill>
                <a:latin typeface="Cambria"/>
                <a:cs typeface="Cambria"/>
              </a:rPr>
              <a:t>of </a:t>
            </a:r>
            <a:r>
              <a:rPr sz="1770" spc="126" dirty="0">
                <a:solidFill>
                  <a:srgbClr val="191919"/>
                </a:solidFill>
                <a:latin typeface="Cambria"/>
                <a:cs typeface="Cambria"/>
              </a:rPr>
              <a:t>your </a:t>
            </a:r>
            <a:r>
              <a:rPr sz="1770" spc="153" dirty="0">
                <a:solidFill>
                  <a:srgbClr val="191919"/>
                </a:solidFill>
                <a:latin typeface="Cambria"/>
                <a:cs typeface="Cambria"/>
              </a:rPr>
              <a:t>answer </a:t>
            </a:r>
            <a:r>
              <a:rPr sz="1770" spc="92" dirty="0">
                <a:solidFill>
                  <a:srgbClr val="191919"/>
                </a:solidFill>
                <a:latin typeface="Cambria"/>
                <a:cs typeface="Cambria"/>
              </a:rPr>
              <a:t>(for  </a:t>
            </a:r>
            <a:r>
              <a:rPr sz="1770" spc="164" dirty="0">
                <a:solidFill>
                  <a:srgbClr val="191919"/>
                </a:solidFill>
                <a:latin typeface="Cambria"/>
                <a:cs typeface="Cambria"/>
              </a:rPr>
              <a:t>example, </a:t>
            </a:r>
            <a:r>
              <a:rPr sz="1770" i="1" spc="24" dirty="0">
                <a:solidFill>
                  <a:srgbClr val="191919"/>
                </a:solidFill>
                <a:latin typeface="Verdana"/>
                <a:cs typeface="Verdana"/>
              </a:rPr>
              <a:t>kn </a:t>
            </a:r>
            <a:r>
              <a:rPr sz="1770" spc="122" dirty="0">
                <a:solidFill>
                  <a:srgbClr val="191919"/>
                </a:solidFill>
                <a:latin typeface="Cambria"/>
                <a:cs typeface="Cambria"/>
              </a:rPr>
              <a:t>or </a:t>
            </a:r>
            <a:r>
              <a:rPr sz="1770" i="1" spc="-106" dirty="0">
                <a:solidFill>
                  <a:srgbClr val="191919"/>
                </a:solidFill>
                <a:latin typeface="Verdana"/>
                <a:cs typeface="Verdana"/>
              </a:rPr>
              <a:t>k₁ </a:t>
            </a:r>
            <a:r>
              <a:rPr sz="1770" i="1" spc="17" dirty="0">
                <a:solidFill>
                  <a:srgbClr val="191919"/>
                </a:solidFill>
                <a:latin typeface="Verdana"/>
                <a:cs typeface="Verdana"/>
              </a:rPr>
              <a:t>n</a:t>
            </a:r>
            <a:r>
              <a:rPr sz="1770" i="1" spc="-27" dirty="0">
                <a:solidFill>
                  <a:srgbClr val="191919"/>
                </a:solidFill>
                <a:latin typeface="Verdana"/>
                <a:cs typeface="Verdana"/>
              </a:rPr>
              <a:t> </a:t>
            </a:r>
            <a:r>
              <a:rPr sz="1770" spc="99" dirty="0">
                <a:solidFill>
                  <a:srgbClr val="191919"/>
                </a:solidFill>
                <a:latin typeface="Cambria"/>
                <a:cs typeface="Cambria"/>
              </a:rPr>
              <a:t>log</a:t>
            </a:r>
            <a:r>
              <a:rPr sz="1532" i="1" spc="148" baseline="-31481" dirty="0">
                <a:solidFill>
                  <a:srgbClr val="191919"/>
                </a:solidFill>
                <a:latin typeface="Verdana"/>
                <a:cs typeface="Verdana"/>
              </a:rPr>
              <a:t>k</a:t>
            </a:r>
            <a:r>
              <a:rPr sz="1532" spc="148" baseline="-31481" dirty="0">
                <a:solidFill>
                  <a:srgbClr val="191919"/>
                </a:solidFill>
                <a:latin typeface="Cambria"/>
                <a:cs typeface="Cambria"/>
              </a:rPr>
              <a:t>₂</a:t>
            </a:r>
            <a:r>
              <a:rPr sz="1770" i="1" spc="99" dirty="0">
                <a:solidFill>
                  <a:srgbClr val="191919"/>
                </a:solidFill>
                <a:latin typeface="Verdana"/>
                <a:cs typeface="Verdana"/>
              </a:rPr>
              <a:t>n</a:t>
            </a:r>
            <a:r>
              <a:rPr sz="1770" spc="99" dirty="0">
                <a:solidFill>
                  <a:srgbClr val="191919"/>
                </a:solidFill>
                <a:latin typeface="Cambria"/>
                <a:cs typeface="Cambria"/>
              </a:rPr>
              <a:t>.</a:t>
            </a:r>
            <a:endParaRPr sz="1770">
              <a:latin typeface="Cambria"/>
              <a:cs typeface="Cambria"/>
            </a:endParaRPr>
          </a:p>
          <a:p>
            <a:pPr marL="25935" marR="20748">
              <a:lnSpc>
                <a:spcPct val="97000"/>
              </a:lnSpc>
              <a:spcBef>
                <a:spcPts val="1124"/>
              </a:spcBef>
            </a:pPr>
            <a:r>
              <a:rPr sz="1770" spc="164" dirty="0">
                <a:solidFill>
                  <a:srgbClr val="191919"/>
                </a:solidFill>
                <a:latin typeface="Cambria"/>
                <a:cs typeface="Cambria"/>
              </a:rPr>
              <a:t>Proceed </a:t>
            </a:r>
            <a:r>
              <a:rPr sz="1770" spc="129" dirty="0">
                <a:solidFill>
                  <a:srgbClr val="191919"/>
                </a:solidFill>
                <a:latin typeface="Cambria"/>
                <a:cs typeface="Cambria"/>
              </a:rPr>
              <a:t>by </a:t>
            </a:r>
            <a:r>
              <a:rPr sz="1770" spc="133" dirty="0">
                <a:solidFill>
                  <a:srgbClr val="191919"/>
                </a:solidFill>
                <a:latin typeface="Cambria"/>
                <a:cs typeface="Cambria"/>
              </a:rPr>
              <a:t>induction </a:t>
            </a:r>
            <a:r>
              <a:rPr sz="1770" spc="116" dirty="0">
                <a:solidFill>
                  <a:srgbClr val="191919"/>
                </a:solidFill>
                <a:latin typeface="Cambria"/>
                <a:cs typeface="Cambria"/>
              </a:rPr>
              <a:t>to </a:t>
            </a:r>
            <a:r>
              <a:rPr sz="1770" spc="137" dirty="0">
                <a:solidFill>
                  <a:srgbClr val="191919"/>
                </a:solidFill>
                <a:latin typeface="Cambria"/>
                <a:cs typeface="Cambria"/>
              </a:rPr>
              <a:t>prove </a:t>
            </a:r>
            <a:r>
              <a:rPr sz="1770" spc="153" dirty="0">
                <a:solidFill>
                  <a:srgbClr val="191919"/>
                </a:solidFill>
                <a:latin typeface="Cambria"/>
                <a:cs typeface="Cambria"/>
              </a:rPr>
              <a:t>the </a:t>
            </a:r>
            <a:r>
              <a:rPr sz="1770" spc="150" dirty="0">
                <a:solidFill>
                  <a:srgbClr val="191919"/>
                </a:solidFill>
                <a:latin typeface="Cambria"/>
                <a:cs typeface="Cambria"/>
              </a:rPr>
              <a:t>bound </a:t>
            </a:r>
            <a:r>
              <a:rPr sz="1770" spc="143" dirty="0">
                <a:solidFill>
                  <a:srgbClr val="191919"/>
                </a:solidFill>
                <a:latin typeface="Cambria"/>
                <a:cs typeface="Cambria"/>
              </a:rPr>
              <a:t>holds,  noting </a:t>
            </a:r>
            <a:r>
              <a:rPr sz="1770" spc="150" dirty="0">
                <a:solidFill>
                  <a:srgbClr val="191919"/>
                </a:solidFill>
                <a:latin typeface="Cambria"/>
                <a:cs typeface="Cambria"/>
              </a:rPr>
              <a:t>what </a:t>
            </a:r>
            <a:r>
              <a:rPr sz="1770" spc="137" dirty="0">
                <a:solidFill>
                  <a:srgbClr val="191919"/>
                </a:solidFill>
                <a:latin typeface="Cambria"/>
                <a:cs typeface="Cambria"/>
              </a:rPr>
              <a:t>constraints </a:t>
            </a:r>
            <a:r>
              <a:rPr sz="1770" spc="139" dirty="0">
                <a:solidFill>
                  <a:srgbClr val="191919"/>
                </a:solidFill>
                <a:latin typeface="Cambria"/>
                <a:cs typeface="Cambria"/>
              </a:rPr>
              <a:t>arise on </a:t>
            </a:r>
            <a:r>
              <a:rPr sz="1770" spc="153" dirty="0">
                <a:solidFill>
                  <a:srgbClr val="191919"/>
                </a:solidFill>
                <a:latin typeface="Cambria"/>
                <a:cs typeface="Cambria"/>
              </a:rPr>
              <a:t>the </a:t>
            </a:r>
            <a:r>
              <a:rPr sz="1770" spc="143" dirty="0">
                <a:solidFill>
                  <a:srgbClr val="191919"/>
                </a:solidFill>
                <a:latin typeface="Cambria"/>
                <a:cs typeface="Cambria"/>
              </a:rPr>
              <a:t>values </a:t>
            </a:r>
            <a:r>
              <a:rPr sz="1770" spc="122" dirty="0">
                <a:solidFill>
                  <a:srgbClr val="191919"/>
                </a:solidFill>
                <a:latin typeface="Cambria"/>
                <a:cs typeface="Cambria"/>
              </a:rPr>
              <a:t>of  </a:t>
            </a:r>
            <a:r>
              <a:rPr sz="1770" spc="126" dirty="0">
                <a:solidFill>
                  <a:srgbClr val="191919"/>
                </a:solidFill>
                <a:latin typeface="Cambria"/>
                <a:cs typeface="Cambria"/>
              </a:rPr>
              <a:t>your </a:t>
            </a:r>
            <a:r>
              <a:rPr sz="1770" spc="150" dirty="0">
                <a:solidFill>
                  <a:srgbClr val="191919"/>
                </a:solidFill>
                <a:latin typeface="Cambria"/>
                <a:cs typeface="Cambria"/>
              </a:rPr>
              <a:t>undetermined</a:t>
            </a:r>
            <a:r>
              <a:rPr sz="1770" spc="215" dirty="0">
                <a:solidFill>
                  <a:srgbClr val="191919"/>
                </a:solidFill>
                <a:latin typeface="Cambria"/>
                <a:cs typeface="Cambria"/>
              </a:rPr>
              <a:t> </a:t>
            </a:r>
            <a:r>
              <a:rPr sz="1770" spc="153" dirty="0">
                <a:solidFill>
                  <a:srgbClr val="191919"/>
                </a:solidFill>
                <a:latin typeface="Cambria"/>
                <a:cs typeface="Cambria"/>
              </a:rPr>
              <a:t>constants.</a:t>
            </a:r>
            <a:endParaRPr sz="1770">
              <a:latin typeface="Cambria"/>
              <a:cs typeface="Cambria"/>
            </a:endParaRPr>
          </a:p>
          <a:p>
            <a:pPr marL="25935" marR="37173">
              <a:lnSpc>
                <a:spcPts val="2056"/>
              </a:lnSpc>
              <a:spcBef>
                <a:spcPts val="834"/>
              </a:spcBef>
            </a:pPr>
            <a:r>
              <a:rPr sz="1770" spc="119" dirty="0">
                <a:solidFill>
                  <a:srgbClr val="191919"/>
                </a:solidFill>
                <a:latin typeface="Cambria"/>
                <a:cs typeface="Cambria"/>
              </a:rPr>
              <a:t>If </a:t>
            </a:r>
            <a:r>
              <a:rPr sz="1770" spc="153" dirty="0">
                <a:solidFill>
                  <a:srgbClr val="191919"/>
                </a:solidFill>
                <a:latin typeface="Cambria"/>
                <a:cs typeface="Cambria"/>
              </a:rPr>
              <a:t>the </a:t>
            </a:r>
            <a:r>
              <a:rPr sz="1770" spc="133" dirty="0">
                <a:solidFill>
                  <a:srgbClr val="191919"/>
                </a:solidFill>
                <a:latin typeface="Cambria"/>
                <a:cs typeface="Cambria"/>
              </a:rPr>
              <a:t>induction </a:t>
            </a:r>
            <a:r>
              <a:rPr sz="1770" spc="173" dirty="0">
                <a:solidFill>
                  <a:srgbClr val="191919"/>
                </a:solidFill>
                <a:latin typeface="Cambria"/>
                <a:cs typeface="Cambria"/>
              </a:rPr>
              <a:t>succeeds, </a:t>
            </a:r>
            <a:r>
              <a:rPr sz="1770" spc="133" dirty="0">
                <a:solidFill>
                  <a:srgbClr val="191919"/>
                </a:solidFill>
                <a:latin typeface="Cambria"/>
                <a:cs typeface="Cambria"/>
              </a:rPr>
              <a:t>you </a:t>
            </a:r>
            <a:r>
              <a:rPr sz="1770" spc="92" dirty="0">
                <a:solidFill>
                  <a:srgbClr val="191919"/>
                </a:solidFill>
                <a:latin typeface="Cambria"/>
                <a:cs typeface="Cambria"/>
              </a:rPr>
              <a:t>will </a:t>
            </a:r>
            <a:r>
              <a:rPr sz="1770" spc="156" dirty="0">
                <a:solidFill>
                  <a:srgbClr val="191919"/>
                </a:solidFill>
                <a:latin typeface="Cambria"/>
                <a:cs typeface="Cambria"/>
              </a:rPr>
              <a:t>have </a:t>
            </a:r>
            <a:r>
              <a:rPr sz="1770" spc="143" dirty="0">
                <a:solidFill>
                  <a:srgbClr val="191919"/>
                </a:solidFill>
                <a:latin typeface="Cambria"/>
                <a:cs typeface="Cambria"/>
              </a:rPr>
              <a:t>values  </a:t>
            </a:r>
            <a:r>
              <a:rPr sz="1770" spc="116" dirty="0">
                <a:solidFill>
                  <a:srgbClr val="191919"/>
                </a:solidFill>
                <a:latin typeface="Cambria"/>
                <a:cs typeface="Cambria"/>
              </a:rPr>
              <a:t>for </a:t>
            </a:r>
            <a:r>
              <a:rPr sz="1770" spc="126" dirty="0">
                <a:solidFill>
                  <a:srgbClr val="191919"/>
                </a:solidFill>
                <a:latin typeface="Cambria"/>
                <a:cs typeface="Cambria"/>
              </a:rPr>
              <a:t>your </a:t>
            </a:r>
            <a:r>
              <a:rPr sz="1770" spc="150" dirty="0">
                <a:solidFill>
                  <a:srgbClr val="191919"/>
                </a:solidFill>
                <a:latin typeface="Cambria"/>
                <a:cs typeface="Cambria"/>
              </a:rPr>
              <a:t>undetermined </a:t>
            </a:r>
            <a:r>
              <a:rPr sz="1770" spc="146" dirty="0">
                <a:solidFill>
                  <a:srgbClr val="191919"/>
                </a:solidFill>
                <a:latin typeface="Cambria"/>
                <a:cs typeface="Cambria"/>
              </a:rPr>
              <a:t>constants </a:t>
            </a:r>
            <a:r>
              <a:rPr sz="1770" spc="164" dirty="0">
                <a:solidFill>
                  <a:srgbClr val="191919"/>
                </a:solidFill>
                <a:latin typeface="Cambria"/>
                <a:cs typeface="Cambria"/>
              </a:rPr>
              <a:t>and </a:t>
            </a:r>
            <a:r>
              <a:rPr sz="1770" spc="160" dirty="0">
                <a:solidFill>
                  <a:srgbClr val="191919"/>
                </a:solidFill>
                <a:latin typeface="Cambria"/>
                <a:cs typeface="Cambria"/>
              </a:rPr>
              <a:t>are</a:t>
            </a:r>
            <a:r>
              <a:rPr sz="1770" spc="329" dirty="0">
                <a:solidFill>
                  <a:srgbClr val="191919"/>
                </a:solidFill>
                <a:latin typeface="Cambria"/>
                <a:cs typeface="Cambria"/>
              </a:rPr>
              <a:t> </a:t>
            </a:r>
            <a:r>
              <a:rPr sz="1770" spc="156" dirty="0">
                <a:solidFill>
                  <a:srgbClr val="191919"/>
                </a:solidFill>
                <a:latin typeface="Cambria"/>
                <a:cs typeface="Cambria"/>
              </a:rPr>
              <a:t>done.</a:t>
            </a:r>
            <a:endParaRPr sz="1770">
              <a:latin typeface="Cambria"/>
              <a:cs typeface="Cambria"/>
            </a:endParaRPr>
          </a:p>
          <a:p>
            <a:pPr marL="25935" marR="46682">
              <a:lnSpc>
                <a:spcPct val="97000"/>
              </a:lnSpc>
              <a:spcBef>
                <a:spcPts val="715"/>
              </a:spcBef>
            </a:pPr>
            <a:r>
              <a:rPr sz="1770" spc="119" dirty="0">
                <a:solidFill>
                  <a:srgbClr val="191919"/>
                </a:solidFill>
                <a:latin typeface="Cambria"/>
                <a:cs typeface="Cambria"/>
              </a:rPr>
              <a:t>If </a:t>
            </a:r>
            <a:r>
              <a:rPr sz="1770" spc="153" dirty="0">
                <a:solidFill>
                  <a:srgbClr val="191919"/>
                </a:solidFill>
                <a:latin typeface="Cambria"/>
                <a:cs typeface="Cambria"/>
              </a:rPr>
              <a:t>the </a:t>
            </a:r>
            <a:r>
              <a:rPr sz="1770" spc="133" dirty="0">
                <a:solidFill>
                  <a:srgbClr val="191919"/>
                </a:solidFill>
                <a:latin typeface="Cambria"/>
                <a:cs typeface="Cambria"/>
              </a:rPr>
              <a:t>induction fails, you either </a:t>
            </a:r>
            <a:r>
              <a:rPr sz="1770" spc="164" dirty="0">
                <a:solidFill>
                  <a:srgbClr val="191919"/>
                </a:solidFill>
                <a:latin typeface="Cambria"/>
                <a:cs typeface="Cambria"/>
              </a:rPr>
              <a:t>need </a:t>
            </a:r>
            <a:r>
              <a:rPr sz="1770" spc="116" dirty="0">
                <a:solidFill>
                  <a:srgbClr val="191919"/>
                </a:solidFill>
                <a:latin typeface="Cambria"/>
                <a:cs typeface="Cambria"/>
              </a:rPr>
              <a:t>to  </a:t>
            </a:r>
            <a:r>
              <a:rPr sz="1770" spc="153" dirty="0">
                <a:solidFill>
                  <a:srgbClr val="191919"/>
                </a:solidFill>
                <a:latin typeface="Cambria"/>
                <a:cs typeface="Cambria"/>
              </a:rPr>
              <a:t>strengthen </a:t>
            </a:r>
            <a:r>
              <a:rPr sz="1770" spc="126" dirty="0">
                <a:solidFill>
                  <a:srgbClr val="191919"/>
                </a:solidFill>
                <a:latin typeface="Cambria"/>
                <a:cs typeface="Cambria"/>
              </a:rPr>
              <a:t>your </a:t>
            </a:r>
            <a:r>
              <a:rPr sz="1770" spc="143" dirty="0">
                <a:solidFill>
                  <a:srgbClr val="191919"/>
                </a:solidFill>
                <a:latin typeface="Cambria"/>
                <a:cs typeface="Cambria"/>
              </a:rPr>
              <a:t>assumption </a:t>
            </a:r>
            <a:r>
              <a:rPr sz="1770" spc="146" dirty="0">
                <a:solidFill>
                  <a:srgbClr val="191919"/>
                </a:solidFill>
                <a:latin typeface="Cambria"/>
                <a:cs typeface="Cambria"/>
              </a:rPr>
              <a:t>about </a:t>
            </a:r>
            <a:r>
              <a:rPr sz="1770" spc="153" dirty="0">
                <a:solidFill>
                  <a:srgbClr val="191919"/>
                </a:solidFill>
                <a:latin typeface="Cambria"/>
                <a:cs typeface="Cambria"/>
              </a:rPr>
              <a:t>the </a:t>
            </a:r>
            <a:r>
              <a:rPr sz="1770" spc="137" dirty="0">
                <a:solidFill>
                  <a:srgbClr val="191919"/>
                </a:solidFill>
                <a:latin typeface="Cambria"/>
                <a:cs typeface="Cambria"/>
              </a:rPr>
              <a:t>function  </a:t>
            </a:r>
            <a:r>
              <a:rPr sz="1770" spc="119" dirty="0">
                <a:solidFill>
                  <a:srgbClr val="191919"/>
                </a:solidFill>
                <a:latin typeface="Cambria"/>
                <a:cs typeface="Cambria"/>
              </a:rPr>
              <a:t>or </a:t>
            </a:r>
            <a:r>
              <a:rPr sz="1770" spc="139" dirty="0">
                <a:solidFill>
                  <a:srgbClr val="191919"/>
                </a:solidFill>
                <a:latin typeface="Cambria"/>
                <a:cs typeface="Cambria"/>
              </a:rPr>
              <a:t>relax </a:t>
            </a:r>
            <a:r>
              <a:rPr sz="1770" spc="126" dirty="0">
                <a:solidFill>
                  <a:srgbClr val="191919"/>
                </a:solidFill>
                <a:latin typeface="Cambria"/>
                <a:cs typeface="Cambria"/>
              </a:rPr>
              <a:t>your</a:t>
            </a:r>
            <a:r>
              <a:rPr sz="1770" spc="252" dirty="0">
                <a:solidFill>
                  <a:srgbClr val="191919"/>
                </a:solidFill>
                <a:latin typeface="Cambria"/>
                <a:cs typeface="Cambria"/>
              </a:rPr>
              <a:t> </a:t>
            </a:r>
            <a:r>
              <a:rPr sz="1770" spc="156" dirty="0">
                <a:solidFill>
                  <a:srgbClr val="191919"/>
                </a:solidFill>
                <a:latin typeface="Cambria"/>
                <a:cs typeface="Cambria"/>
              </a:rPr>
              <a:t>bound.</a:t>
            </a:r>
            <a:endParaRPr sz="1770">
              <a:latin typeface="Cambria"/>
              <a:cs typeface="Cambria"/>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2559" y="1235017"/>
            <a:ext cx="3711965" cy="469625"/>
          </a:xfrm>
          <a:prstGeom prst="rect">
            <a:avLst/>
          </a:prstGeom>
        </p:spPr>
        <p:txBody>
          <a:bodyPr vert="horz" wrap="square" lIns="0" tIns="8645" rIns="0" bIns="0" rtlCol="0">
            <a:spAutoFit/>
          </a:bodyPr>
          <a:lstStyle/>
          <a:p>
            <a:pPr marL="8645">
              <a:spcBef>
                <a:spcPts val="68"/>
              </a:spcBef>
            </a:pPr>
            <a:r>
              <a:rPr spc="221" dirty="0">
                <a:solidFill>
                  <a:srgbClr val="191919"/>
                </a:solidFill>
              </a:rPr>
              <a:t>Nitty-Gritty</a:t>
            </a:r>
            <a:r>
              <a:rPr spc="262" dirty="0">
                <a:solidFill>
                  <a:srgbClr val="191919"/>
                </a:solidFill>
              </a:rPr>
              <a:t> </a:t>
            </a:r>
            <a:r>
              <a:rPr spc="248" dirty="0">
                <a:solidFill>
                  <a:srgbClr val="191919"/>
                </a:solidFill>
              </a:rPr>
              <a:t>Details</a:t>
            </a:r>
          </a:p>
        </p:txBody>
      </p:sp>
      <p:sp>
        <p:nvSpPr>
          <p:cNvPr id="3" name="object 3"/>
          <p:cNvSpPr txBox="1"/>
          <p:nvPr/>
        </p:nvSpPr>
        <p:spPr>
          <a:xfrm>
            <a:off x="1548141" y="2126269"/>
            <a:ext cx="116269" cy="159757"/>
          </a:xfrm>
          <a:prstGeom prst="rect">
            <a:avLst/>
          </a:prstGeom>
        </p:spPr>
        <p:txBody>
          <a:bodyPr vert="horz" wrap="square" lIns="0" tIns="7780" rIns="0" bIns="0" rtlCol="0">
            <a:spAutoFit/>
          </a:bodyPr>
          <a:lstStyle/>
          <a:p>
            <a:pPr marL="8645">
              <a:spcBef>
                <a:spcPts val="62"/>
              </a:spcBef>
            </a:pPr>
            <a:r>
              <a:rPr sz="987" spc="181" dirty="0">
                <a:solidFill>
                  <a:srgbClr val="191919"/>
                </a:solidFill>
                <a:latin typeface="Arial"/>
                <a:cs typeface="Arial"/>
              </a:rPr>
              <a:t>●</a:t>
            </a:r>
            <a:endParaRPr sz="987">
              <a:latin typeface="Arial"/>
              <a:cs typeface="Arial"/>
            </a:endParaRPr>
          </a:p>
        </p:txBody>
      </p:sp>
      <p:sp>
        <p:nvSpPr>
          <p:cNvPr id="4" name="object 4"/>
          <p:cNvSpPr txBox="1"/>
          <p:nvPr/>
        </p:nvSpPr>
        <p:spPr>
          <a:xfrm>
            <a:off x="1548141" y="3539651"/>
            <a:ext cx="116269" cy="159757"/>
          </a:xfrm>
          <a:prstGeom prst="rect">
            <a:avLst/>
          </a:prstGeom>
        </p:spPr>
        <p:txBody>
          <a:bodyPr vert="horz" wrap="square" lIns="0" tIns="7780" rIns="0" bIns="0" rtlCol="0">
            <a:spAutoFit/>
          </a:bodyPr>
          <a:lstStyle/>
          <a:p>
            <a:pPr marL="8645">
              <a:spcBef>
                <a:spcPts val="62"/>
              </a:spcBef>
            </a:pPr>
            <a:r>
              <a:rPr sz="987" spc="181" dirty="0">
                <a:solidFill>
                  <a:srgbClr val="191919"/>
                </a:solidFill>
                <a:latin typeface="Arial"/>
                <a:cs typeface="Arial"/>
              </a:rPr>
              <a:t>●</a:t>
            </a:r>
            <a:endParaRPr sz="987">
              <a:latin typeface="Arial"/>
              <a:cs typeface="Arial"/>
            </a:endParaRPr>
          </a:p>
        </p:txBody>
      </p:sp>
      <p:sp>
        <p:nvSpPr>
          <p:cNvPr id="5" name="object 5"/>
          <p:cNvSpPr txBox="1">
            <a:spLocks noGrp="1"/>
          </p:cNvSpPr>
          <p:nvPr>
            <p:ph type="body" idx="1"/>
          </p:nvPr>
        </p:nvSpPr>
        <p:spPr>
          <a:xfrm>
            <a:off x="1604704" y="1925018"/>
            <a:ext cx="7369588" cy="1442001"/>
          </a:xfrm>
          <a:prstGeom prst="rect">
            <a:avLst/>
          </a:prstGeom>
        </p:spPr>
        <p:txBody>
          <a:bodyPr vert="horz" wrap="square" lIns="0" tIns="17720" rIns="0" bIns="0" rtlCol="0">
            <a:spAutoFit/>
          </a:bodyPr>
          <a:lstStyle/>
          <a:p>
            <a:pPr marL="252431" marR="3458">
              <a:lnSpc>
                <a:spcPct val="97200"/>
              </a:lnSpc>
              <a:spcBef>
                <a:spcPts val="139"/>
              </a:spcBef>
            </a:pPr>
            <a:r>
              <a:rPr spc="194" dirty="0"/>
              <a:t>The </a:t>
            </a:r>
            <a:r>
              <a:rPr spc="201" dirty="0"/>
              <a:t>recurrence we </a:t>
            </a:r>
            <a:r>
              <a:rPr spc="153" dirty="0"/>
              <a:t>just </a:t>
            </a:r>
            <a:r>
              <a:rPr spc="181" dirty="0"/>
              <a:t>analyzed </a:t>
            </a:r>
            <a:r>
              <a:rPr spc="194" dirty="0"/>
              <a:t>was  </a:t>
            </a:r>
            <a:r>
              <a:rPr i="1" spc="27" dirty="0">
                <a:latin typeface="Verdana"/>
                <a:cs typeface="Verdana"/>
              </a:rPr>
              <a:t>close </a:t>
            </a:r>
            <a:r>
              <a:rPr spc="146" dirty="0"/>
              <a:t>to </a:t>
            </a:r>
            <a:r>
              <a:rPr spc="184" dirty="0"/>
              <a:t>the </a:t>
            </a:r>
            <a:r>
              <a:rPr spc="173" dirty="0"/>
              <a:t>real </a:t>
            </a:r>
            <a:r>
              <a:rPr spc="204" dirty="0"/>
              <a:t>recurrence, </a:t>
            </a:r>
            <a:r>
              <a:rPr spc="177" dirty="0"/>
              <a:t>but </a:t>
            </a:r>
            <a:r>
              <a:rPr spc="133" dirty="0"/>
              <a:t>is  </a:t>
            </a:r>
            <a:r>
              <a:rPr spc="153" dirty="0"/>
              <a:t>slightly </a:t>
            </a:r>
            <a:r>
              <a:rPr spc="194" dirty="0"/>
              <a:t>inaccurate </a:t>
            </a:r>
            <a:r>
              <a:rPr spc="201" dirty="0"/>
              <a:t>due </a:t>
            </a:r>
            <a:r>
              <a:rPr spc="143" dirty="0"/>
              <a:t>to </a:t>
            </a:r>
            <a:r>
              <a:rPr spc="204" dirty="0"/>
              <a:t>some </a:t>
            </a:r>
            <a:r>
              <a:rPr spc="201" dirty="0"/>
              <a:t>rough  </a:t>
            </a:r>
            <a:r>
              <a:rPr spc="177" dirty="0"/>
              <a:t>assumptions </a:t>
            </a:r>
            <a:r>
              <a:rPr spc="184" dirty="0"/>
              <a:t>about </a:t>
            </a:r>
            <a:r>
              <a:rPr spc="188" dirty="0"/>
              <a:t>the </a:t>
            </a:r>
            <a:r>
              <a:rPr spc="137" dirty="0"/>
              <a:t>split</a:t>
            </a:r>
            <a:r>
              <a:rPr spc="286" dirty="0"/>
              <a:t> </a:t>
            </a:r>
            <a:r>
              <a:rPr spc="177" dirty="0"/>
              <a:t>size.</a:t>
            </a:r>
          </a:p>
          <a:p>
            <a:pPr marL="252431" marR="19451">
              <a:lnSpc>
                <a:spcPts val="2546"/>
              </a:lnSpc>
              <a:spcBef>
                <a:spcPts val="1028"/>
              </a:spcBef>
            </a:pPr>
            <a:r>
              <a:rPr spc="177" dirty="0"/>
              <a:t>Let's </a:t>
            </a:r>
            <a:r>
              <a:rPr spc="133" dirty="0"/>
              <a:t>try </a:t>
            </a:r>
            <a:r>
              <a:rPr spc="143" dirty="0"/>
              <a:t>to </a:t>
            </a:r>
            <a:r>
              <a:rPr spc="225" dirty="0"/>
              <a:t>get </a:t>
            </a:r>
            <a:r>
              <a:rPr spc="235" dirty="0"/>
              <a:t>a </a:t>
            </a:r>
            <a:r>
              <a:rPr spc="177" dirty="0"/>
              <a:t>tighter </a:t>
            </a:r>
            <a:r>
              <a:rPr spc="184" dirty="0"/>
              <a:t>bound </a:t>
            </a:r>
            <a:r>
              <a:rPr spc="167" dirty="0"/>
              <a:t>on </a:t>
            </a:r>
            <a:r>
              <a:rPr spc="188" dirty="0"/>
              <a:t>the  </a:t>
            </a:r>
            <a:r>
              <a:rPr spc="137" dirty="0"/>
              <a:t>split</a:t>
            </a:r>
            <a:r>
              <a:rPr spc="204" dirty="0"/>
              <a:t> </a:t>
            </a:r>
            <a:r>
              <a:rPr spc="177" dirty="0"/>
              <a:t>size.</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6294" y="1235017"/>
            <a:ext cx="3504064" cy="469625"/>
          </a:xfrm>
          <a:prstGeom prst="rect">
            <a:avLst/>
          </a:prstGeom>
        </p:spPr>
        <p:txBody>
          <a:bodyPr vert="horz" wrap="square" lIns="0" tIns="8645" rIns="0" bIns="0" rtlCol="0">
            <a:spAutoFit/>
          </a:bodyPr>
          <a:lstStyle/>
          <a:p>
            <a:pPr marL="8645">
              <a:spcBef>
                <a:spcPts val="68"/>
              </a:spcBef>
            </a:pPr>
            <a:r>
              <a:rPr spc="344" dirty="0">
                <a:solidFill>
                  <a:srgbClr val="191919"/>
                </a:solidFill>
              </a:rPr>
              <a:t>Cases </a:t>
            </a:r>
            <a:r>
              <a:rPr spc="197" dirty="0">
                <a:solidFill>
                  <a:srgbClr val="191919"/>
                </a:solidFill>
              </a:rPr>
              <a:t>to</a:t>
            </a:r>
            <a:r>
              <a:rPr spc="184" dirty="0">
                <a:solidFill>
                  <a:srgbClr val="191919"/>
                </a:solidFill>
              </a:rPr>
              <a:t> </a:t>
            </a:r>
            <a:r>
              <a:rPr spc="272" dirty="0">
                <a:solidFill>
                  <a:srgbClr val="191919"/>
                </a:solidFill>
              </a:rPr>
              <a:t>Consider</a:t>
            </a:r>
          </a:p>
        </p:txBody>
      </p:sp>
      <p:graphicFrame>
        <p:nvGraphicFramePr>
          <p:cNvPr id="3" name="object 3"/>
          <p:cNvGraphicFramePr>
            <a:graphicFrameLocks noGrp="1"/>
          </p:cNvGraphicFramePr>
          <p:nvPr/>
        </p:nvGraphicFramePr>
        <p:xfrm>
          <a:off x="1295720" y="2724471"/>
          <a:ext cx="311204" cy="178255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0"/>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1"/>
                  </a:ext>
                </a:extLst>
              </a:tr>
              <a:tr h="314325">
                <a:tc>
                  <a:txBody>
                    <a:bodyPr/>
                    <a:lstStyle/>
                    <a:p>
                      <a:pPr marL="80010">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2"/>
                  </a:ext>
                </a:extLst>
              </a:tr>
              <a:tr h="314325">
                <a:tc>
                  <a:txBody>
                    <a:bodyPr/>
                    <a:lstStyle/>
                    <a:p>
                      <a:pPr marL="80010">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3"/>
                  </a:ext>
                </a:extLst>
              </a:tr>
              <a:tr h="314325">
                <a:tc>
                  <a:txBody>
                    <a:bodyPr/>
                    <a:lstStyle/>
                    <a:p>
                      <a:pPr marL="80010">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4"/>
                  </a:ext>
                </a:extLst>
              </a:tr>
            </a:tbl>
          </a:graphicData>
        </a:graphic>
      </p:graphicFrame>
      <p:graphicFrame>
        <p:nvGraphicFramePr>
          <p:cNvPr id="4" name="object 4"/>
          <p:cNvGraphicFramePr>
            <a:graphicFrameLocks noGrp="1"/>
          </p:cNvGraphicFramePr>
          <p:nvPr/>
        </p:nvGraphicFramePr>
        <p:xfrm>
          <a:off x="2073728" y="2724471"/>
          <a:ext cx="311204" cy="178255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0"/>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1"/>
                  </a:ext>
                </a:extLst>
              </a:tr>
              <a:tr h="314325">
                <a:tc>
                  <a:txBody>
                    <a:bodyPr/>
                    <a:lstStyle/>
                    <a:p>
                      <a:pPr marL="635" algn="ct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2"/>
                  </a:ext>
                </a:extLst>
              </a:tr>
              <a:tr h="314325">
                <a:tc>
                  <a:txBody>
                    <a:bodyPr/>
                    <a:lstStyle/>
                    <a:p>
                      <a:pPr marL="635" algn="ct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3"/>
                  </a:ext>
                </a:extLst>
              </a:tr>
              <a:tr h="314325">
                <a:tc>
                  <a:txBody>
                    <a:bodyPr/>
                    <a:lstStyle/>
                    <a:p>
                      <a:pPr marL="635" algn="ct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4"/>
                  </a:ext>
                </a:extLst>
              </a:tr>
            </a:tbl>
          </a:graphicData>
        </a:graphic>
      </p:graphicFrame>
      <p:graphicFrame>
        <p:nvGraphicFramePr>
          <p:cNvPr id="5" name="object 5"/>
          <p:cNvGraphicFramePr>
            <a:graphicFrameLocks noGrp="1"/>
          </p:cNvGraphicFramePr>
          <p:nvPr/>
        </p:nvGraphicFramePr>
        <p:xfrm>
          <a:off x="2851737" y="2724471"/>
          <a:ext cx="311204" cy="178255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0"/>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1"/>
                  </a:ext>
                </a:extLst>
              </a:tr>
              <a:tr h="314325">
                <a:tc>
                  <a:txBody>
                    <a:bodyPr/>
                    <a:lstStyle/>
                    <a:p>
                      <a:pPr marL="80010">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2"/>
                  </a:ext>
                </a:extLst>
              </a:tr>
              <a:tr h="314325">
                <a:tc>
                  <a:txBody>
                    <a:bodyPr/>
                    <a:lstStyle/>
                    <a:p>
                      <a:pPr marL="80010">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3"/>
                  </a:ext>
                </a:extLst>
              </a:tr>
              <a:tr h="314325">
                <a:tc>
                  <a:txBody>
                    <a:bodyPr/>
                    <a:lstStyle/>
                    <a:p>
                      <a:pPr marL="80010">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4"/>
                  </a:ext>
                </a:extLst>
              </a:tr>
            </a:tbl>
          </a:graphicData>
        </a:graphic>
      </p:graphicFrame>
      <p:graphicFrame>
        <p:nvGraphicFramePr>
          <p:cNvPr id="6" name="object 6"/>
          <p:cNvGraphicFramePr>
            <a:graphicFrameLocks noGrp="1"/>
          </p:cNvGraphicFramePr>
          <p:nvPr/>
        </p:nvGraphicFramePr>
        <p:xfrm>
          <a:off x="3629745" y="2724471"/>
          <a:ext cx="311204" cy="178255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0"/>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1"/>
                  </a:ext>
                </a:extLst>
              </a:tr>
              <a:tr h="314325">
                <a:tc>
                  <a:txBody>
                    <a:bodyPr/>
                    <a:lstStyle/>
                    <a:p>
                      <a:pPr marL="635" algn="ct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2"/>
                  </a:ext>
                </a:extLst>
              </a:tr>
              <a:tr h="314325">
                <a:tc>
                  <a:txBody>
                    <a:bodyPr/>
                    <a:lstStyle/>
                    <a:p>
                      <a:pPr marL="635" algn="ct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3"/>
                  </a:ext>
                </a:extLst>
              </a:tr>
              <a:tr h="314325">
                <a:tc>
                  <a:txBody>
                    <a:bodyPr/>
                    <a:lstStyle/>
                    <a:p>
                      <a:pPr marL="635" algn="ct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4"/>
                  </a:ext>
                </a:extLst>
              </a:tr>
            </a:tbl>
          </a:graphicData>
        </a:graphic>
      </p:graphicFrame>
      <p:graphicFrame>
        <p:nvGraphicFramePr>
          <p:cNvPr id="7" name="object 7"/>
          <p:cNvGraphicFramePr>
            <a:graphicFrameLocks noGrp="1"/>
          </p:cNvGraphicFramePr>
          <p:nvPr/>
        </p:nvGraphicFramePr>
        <p:xfrm>
          <a:off x="4407754" y="2724471"/>
          <a:ext cx="311204" cy="191376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4325">
                <a:tc>
                  <a:txBody>
                    <a:bodyPr/>
                    <a:lstStyle/>
                    <a:p>
                      <a:pPr marR="71120" algn="r">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0"/>
                  </a:ext>
                </a:extLst>
              </a:tr>
              <a:tr h="314325">
                <a:tc>
                  <a:txBody>
                    <a:bodyPr/>
                    <a:lstStyle/>
                    <a:p>
                      <a:pPr marR="71120" algn="r">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1"/>
                  </a:ext>
                </a:extLst>
              </a:tr>
              <a:tr h="311204">
                <a:tc>
                  <a:txBody>
                    <a:bodyPr/>
                    <a:lstStyle/>
                    <a:p>
                      <a:pPr marR="43180" algn="r">
                        <a:lnSpc>
                          <a:spcPts val="3340"/>
                        </a:lnSpc>
                      </a:pPr>
                      <a:r>
                        <a:rPr sz="1900" b="1" dirty="0">
                          <a:solidFill>
                            <a:srgbClr val="191919"/>
                          </a:solidFill>
                          <a:latin typeface="Malgun Gothic"/>
                          <a:cs typeface="Malgun Gothic"/>
                        </a:rPr>
                        <a:t>★</a:t>
                      </a:r>
                      <a:endParaRPr sz="1900">
                        <a:latin typeface="Malgun Gothic"/>
                        <a:cs typeface="Malgun Gothic"/>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2"/>
                  </a:ext>
                </a:extLst>
              </a:tr>
              <a:tr h="314325">
                <a:tc>
                  <a:txBody>
                    <a:bodyPr/>
                    <a:lstStyle/>
                    <a:p>
                      <a:pPr marR="71120" algn="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3"/>
                  </a:ext>
                </a:extLst>
              </a:tr>
              <a:tr h="314325">
                <a:tc>
                  <a:txBody>
                    <a:bodyPr/>
                    <a:lstStyle/>
                    <a:p>
                      <a:pPr marR="71120" algn="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4"/>
                  </a:ext>
                </a:extLst>
              </a:tr>
            </a:tbl>
          </a:graphicData>
        </a:graphic>
      </p:graphicFrame>
      <p:graphicFrame>
        <p:nvGraphicFramePr>
          <p:cNvPr id="8" name="object 8"/>
          <p:cNvGraphicFramePr>
            <a:graphicFrameLocks noGrp="1"/>
          </p:cNvGraphicFramePr>
          <p:nvPr/>
        </p:nvGraphicFramePr>
        <p:xfrm>
          <a:off x="5185762" y="2724471"/>
          <a:ext cx="311204" cy="178255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4325">
                <a:tc>
                  <a:txBody>
                    <a:bodyPr/>
                    <a:lstStyle/>
                    <a:p>
                      <a:pPr marL="635" algn="ctr">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0"/>
                  </a:ext>
                </a:extLst>
              </a:tr>
              <a:tr h="314325">
                <a:tc>
                  <a:txBody>
                    <a:bodyPr/>
                    <a:lstStyle/>
                    <a:p>
                      <a:pPr marL="635" algn="ctr">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1"/>
                  </a:ext>
                </a:extLst>
              </a:tr>
              <a:tr h="314325">
                <a:tc>
                  <a:txBody>
                    <a:bodyPr/>
                    <a:lstStyle/>
                    <a:p>
                      <a:pPr marL="635" algn="ctr">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2"/>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3"/>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4"/>
                  </a:ext>
                </a:extLst>
              </a:tr>
            </a:tbl>
          </a:graphicData>
        </a:graphic>
      </p:graphicFrame>
      <p:graphicFrame>
        <p:nvGraphicFramePr>
          <p:cNvPr id="9" name="object 9"/>
          <p:cNvGraphicFramePr>
            <a:graphicFrameLocks noGrp="1"/>
          </p:cNvGraphicFramePr>
          <p:nvPr/>
        </p:nvGraphicFramePr>
        <p:xfrm>
          <a:off x="5963770" y="2724471"/>
          <a:ext cx="311204" cy="178255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4325">
                <a:tc>
                  <a:txBody>
                    <a:bodyPr/>
                    <a:lstStyle/>
                    <a:p>
                      <a:pPr marL="79375">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0"/>
                  </a:ext>
                </a:extLst>
              </a:tr>
              <a:tr h="314325">
                <a:tc>
                  <a:txBody>
                    <a:bodyPr/>
                    <a:lstStyle/>
                    <a:p>
                      <a:pPr marL="79375">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1"/>
                  </a:ext>
                </a:extLst>
              </a:tr>
              <a:tr h="314325">
                <a:tc>
                  <a:txBody>
                    <a:bodyPr/>
                    <a:lstStyle/>
                    <a:p>
                      <a:pPr marL="79375">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2"/>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3"/>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4"/>
                  </a:ext>
                </a:extLst>
              </a:tr>
            </a:tbl>
          </a:graphicData>
        </a:graphic>
      </p:graphicFrame>
      <p:graphicFrame>
        <p:nvGraphicFramePr>
          <p:cNvPr id="10" name="object 10"/>
          <p:cNvGraphicFramePr>
            <a:graphicFrameLocks noGrp="1"/>
          </p:cNvGraphicFramePr>
          <p:nvPr/>
        </p:nvGraphicFramePr>
        <p:xfrm>
          <a:off x="6741779" y="2724471"/>
          <a:ext cx="311204" cy="178255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4325">
                <a:tc>
                  <a:txBody>
                    <a:bodyPr/>
                    <a:lstStyle/>
                    <a:p>
                      <a:pPr marL="635" algn="ctr">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0"/>
                  </a:ext>
                </a:extLst>
              </a:tr>
              <a:tr h="314325">
                <a:tc>
                  <a:txBody>
                    <a:bodyPr/>
                    <a:lstStyle/>
                    <a:p>
                      <a:pPr marL="635" algn="ctr">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1"/>
                  </a:ext>
                </a:extLst>
              </a:tr>
              <a:tr h="314325">
                <a:tc>
                  <a:txBody>
                    <a:bodyPr/>
                    <a:lstStyle/>
                    <a:p>
                      <a:pPr marL="635" algn="ctr">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2"/>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3"/>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4"/>
                  </a:ext>
                </a:extLst>
              </a:tr>
            </a:tbl>
          </a:graphicData>
        </a:graphic>
      </p:graphicFrame>
      <p:graphicFrame>
        <p:nvGraphicFramePr>
          <p:cNvPr id="11" name="object 11"/>
          <p:cNvGraphicFramePr>
            <a:graphicFrameLocks noGrp="1"/>
          </p:cNvGraphicFramePr>
          <p:nvPr/>
        </p:nvGraphicFramePr>
        <p:xfrm>
          <a:off x="7519787" y="2724471"/>
          <a:ext cx="311204" cy="178255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4325">
                <a:tc>
                  <a:txBody>
                    <a:bodyPr/>
                    <a:lstStyle/>
                    <a:p>
                      <a:pPr marL="79375">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0"/>
                  </a:ext>
                </a:extLst>
              </a:tr>
              <a:tr h="314325">
                <a:tc>
                  <a:txBody>
                    <a:bodyPr/>
                    <a:lstStyle/>
                    <a:p>
                      <a:pPr marL="79375">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1"/>
                  </a:ext>
                </a:extLst>
              </a:tr>
              <a:tr h="314325">
                <a:tc>
                  <a:txBody>
                    <a:bodyPr/>
                    <a:lstStyle/>
                    <a:p>
                      <a:pPr marL="79375">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2"/>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3"/>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4"/>
                  </a:ext>
                </a:extLst>
              </a:tr>
            </a:tbl>
          </a:graphicData>
        </a:graphic>
      </p:graphicFrame>
      <p:sp>
        <p:nvSpPr>
          <p:cNvPr id="12" name="object 12"/>
          <p:cNvSpPr txBox="1"/>
          <p:nvPr/>
        </p:nvSpPr>
        <p:spPr>
          <a:xfrm>
            <a:off x="1262871" y="4270113"/>
            <a:ext cx="293050" cy="302015"/>
          </a:xfrm>
          <a:prstGeom prst="rect">
            <a:avLst/>
          </a:prstGeom>
        </p:spPr>
        <p:txBody>
          <a:bodyPr vert="horz" wrap="square" lIns="0" tIns="8645" rIns="0" bIns="0" rtlCol="0">
            <a:spAutoFit/>
          </a:bodyPr>
          <a:lstStyle/>
          <a:p>
            <a:pPr marL="8645">
              <a:spcBef>
                <a:spcPts val="68"/>
              </a:spcBef>
            </a:pPr>
            <a:r>
              <a:rPr sz="1906" b="1" i="1" dirty="0">
                <a:solidFill>
                  <a:srgbClr val="191919"/>
                </a:solidFill>
                <a:latin typeface="Verdana"/>
                <a:cs typeface="Verdana"/>
              </a:rPr>
              <a:t>b</a:t>
            </a:r>
            <a:r>
              <a:rPr sz="1906" spc="31" dirty="0">
                <a:solidFill>
                  <a:srgbClr val="191919"/>
                </a:solidFill>
                <a:latin typeface="Lucida Sans Unicode"/>
                <a:cs typeface="Lucida Sans Unicode"/>
              </a:rPr>
              <a:t>₁</a:t>
            </a:r>
            <a:endParaRPr sz="1906">
              <a:latin typeface="Lucida Sans Unicode"/>
              <a:cs typeface="Lucida Sans Unicode"/>
            </a:endParaRPr>
          </a:p>
        </p:txBody>
      </p:sp>
      <p:sp>
        <p:nvSpPr>
          <p:cNvPr id="13" name="object 13"/>
          <p:cNvSpPr txBox="1"/>
          <p:nvPr/>
        </p:nvSpPr>
        <p:spPr>
          <a:xfrm>
            <a:off x="2083237" y="4270113"/>
            <a:ext cx="5739109" cy="302015"/>
          </a:xfrm>
          <a:prstGeom prst="rect">
            <a:avLst/>
          </a:prstGeom>
        </p:spPr>
        <p:txBody>
          <a:bodyPr vert="horz" wrap="square" lIns="0" tIns="8645" rIns="0" bIns="0" rtlCol="0">
            <a:spAutoFit/>
          </a:bodyPr>
          <a:lstStyle/>
          <a:p>
            <a:pPr marL="8645">
              <a:spcBef>
                <a:spcPts val="68"/>
              </a:spcBef>
              <a:tabLst>
                <a:tab pos="786253" algn="l"/>
                <a:tab pos="1564293" algn="l"/>
                <a:tab pos="2342333" algn="l"/>
                <a:tab pos="3120373" algn="l"/>
                <a:tab pos="3898413" algn="l"/>
                <a:tab pos="4676453" algn="l"/>
                <a:tab pos="5454494" algn="l"/>
              </a:tabLst>
            </a:pPr>
            <a:r>
              <a:rPr sz="1906" b="1" i="1" dirty="0">
                <a:solidFill>
                  <a:srgbClr val="191919"/>
                </a:solidFill>
                <a:latin typeface="Verdana"/>
                <a:cs typeface="Verdana"/>
              </a:rPr>
              <a:t>b</a:t>
            </a:r>
            <a:r>
              <a:rPr sz="1906" spc="31" dirty="0">
                <a:solidFill>
                  <a:srgbClr val="191919"/>
                </a:solidFill>
                <a:latin typeface="Lucida Sans Unicode"/>
                <a:cs typeface="Lucida Sans Unicode"/>
              </a:rPr>
              <a:t>₆	</a:t>
            </a:r>
            <a:r>
              <a:rPr sz="1906" b="1" i="1" spc="31" dirty="0">
                <a:solidFill>
                  <a:srgbClr val="191919"/>
                </a:solidFill>
                <a:latin typeface="Verdana"/>
                <a:cs typeface="Verdana"/>
              </a:rPr>
              <a:t>b</a:t>
            </a:r>
            <a:r>
              <a:rPr sz="1906" spc="31" dirty="0">
                <a:solidFill>
                  <a:srgbClr val="191919"/>
                </a:solidFill>
                <a:latin typeface="Lucida Sans Unicode"/>
                <a:cs typeface="Lucida Sans Unicode"/>
              </a:rPr>
              <a:t>₄	</a:t>
            </a:r>
            <a:r>
              <a:rPr sz="1906" b="1" i="1" spc="31" dirty="0">
                <a:solidFill>
                  <a:srgbClr val="191919"/>
                </a:solidFill>
                <a:latin typeface="Verdana"/>
                <a:cs typeface="Verdana"/>
              </a:rPr>
              <a:t>b</a:t>
            </a:r>
            <a:r>
              <a:rPr sz="1906" spc="31" dirty="0">
                <a:solidFill>
                  <a:srgbClr val="191919"/>
                </a:solidFill>
                <a:latin typeface="Lucida Sans Unicode"/>
                <a:cs typeface="Lucida Sans Unicode"/>
              </a:rPr>
              <a:t>₉	</a:t>
            </a:r>
            <a:r>
              <a:rPr sz="1906" b="1" i="1" spc="31" dirty="0">
                <a:solidFill>
                  <a:srgbClr val="191919"/>
                </a:solidFill>
                <a:latin typeface="Verdana"/>
                <a:cs typeface="Verdana"/>
              </a:rPr>
              <a:t>b</a:t>
            </a:r>
            <a:r>
              <a:rPr sz="1906" spc="31" dirty="0">
                <a:solidFill>
                  <a:srgbClr val="191919"/>
                </a:solidFill>
                <a:latin typeface="Lucida Sans Unicode"/>
                <a:cs typeface="Lucida Sans Unicode"/>
              </a:rPr>
              <a:t>₃	</a:t>
            </a:r>
            <a:r>
              <a:rPr sz="1906" b="1" i="1" spc="31" dirty="0">
                <a:solidFill>
                  <a:srgbClr val="191919"/>
                </a:solidFill>
                <a:latin typeface="Verdana"/>
                <a:cs typeface="Verdana"/>
              </a:rPr>
              <a:t>b</a:t>
            </a:r>
            <a:r>
              <a:rPr sz="1906" spc="31" dirty="0">
                <a:solidFill>
                  <a:srgbClr val="191919"/>
                </a:solidFill>
                <a:latin typeface="Lucida Sans Unicode"/>
                <a:cs typeface="Lucida Sans Unicode"/>
              </a:rPr>
              <a:t>₂	</a:t>
            </a:r>
            <a:r>
              <a:rPr sz="1906" b="1" i="1" spc="31" dirty="0">
                <a:solidFill>
                  <a:srgbClr val="191919"/>
                </a:solidFill>
                <a:latin typeface="Verdana"/>
                <a:cs typeface="Verdana"/>
              </a:rPr>
              <a:t>b</a:t>
            </a:r>
            <a:r>
              <a:rPr sz="1906" spc="31" dirty="0">
                <a:solidFill>
                  <a:srgbClr val="191919"/>
                </a:solidFill>
                <a:latin typeface="Lucida Sans Unicode"/>
                <a:cs typeface="Lucida Sans Unicode"/>
              </a:rPr>
              <a:t>₇	</a:t>
            </a:r>
            <a:r>
              <a:rPr sz="1906" b="1" i="1" spc="31" dirty="0">
                <a:solidFill>
                  <a:srgbClr val="191919"/>
                </a:solidFill>
                <a:latin typeface="Verdana"/>
                <a:cs typeface="Verdana"/>
              </a:rPr>
              <a:t>b</a:t>
            </a:r>
            <a:r>
              <a:rPr sz="1906" spc="31" dirty="0">
                <a:solidFill>
                  <a:srgbClr val="191919"/>
                </a:solidFill>
                <a:latin typeface="Lucida Sans Unicode"/>
                <a:cs typeface="Lucida Sans Unicode"/>
              </a:rPr>
              <a:t>₅	</a:t>
            </a:r>
            <a:r>
              <a:rPr sz="1906" b="1" i="1" spc="31" dirty="0">
                <a:solidFill>
                  <a:srgbClr val="191919"/>
                </a:solidFill>
                <a:latin typeface="Verdana"/>
                <a:cs typeface="Verdana"/>
              </a:rPr>
              <a:t>b</a:t>
            </a:r>
            <a:r>
              <a:rPr sz="1906" spc="31" dirty="0">
                <a:solidFill>
                  <a:srgbClr val="191919"/>
                </a:solidFill>
                <a:latin typeface="Lucida Sans Unicode"/>
                <a:cs typeface="Lucida Sans Unicode"/>
              </a:rPr>
              <a:t>₈</a:t>
            </a:r>
            <a:endParaRPr sz="1906">
              <a:latin typeface="Lucida Sans Unicode"/>
              <a:cs typeface="Lucida Sans Unicode"/>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6294" y="1235017"/>
            <a:ext cx="3504064" cy="469625"/>
          </a:xfrm>
          <a:prstGeom prst="rect">
            <a:avLst/>
          </a:prstGeom>
        </p:spPr>
        <p:txBody>
          <a:bodyPr vert="horz" wrap="square" lIns="0" tIns="8645" rIns="0" bIns="0" rtlCol="0">
            <a:spAutoFit/>
          </a:bodyPr>
          <a:lstStyle/>
          <a:p>
            <a:pPr marL="8645">
              <a:spcBef>
                <a:spcPts val="68"/>
              </a:spcBef>
            </a:pPr>
            <a:r>
              <a:rPr spc="344" dirty="0">
                <a:solidFill>
                  <a:srgbClr val="191919"/>
                </a:solidFill>
              </a:rPr>
              <a:t>Cases </a:t>
            </a:r>
            <a:r>
              <a:rPr spc="197" dirty="0">
                <a:solidFill>
                  <a:srgbClr val="191919"/>
                </a:solidFill>
              </a:rPr>
              <a:t>to</a:t>
            </a:r>
            <a:r>
              <a:rPr spc="184" dirty="0">
                <a:solidFill>
                  <a:srgbClr val="191919"/>
                </a:solidFill>
              </a:rPr>
              <a:t> </a:t>
            </a:r>
            <a:r>
              <a:rPr spc="272" dirty="0">
                <a:solidFill>
                  <a:srgbClr val="191919"/>
                </a:solidFill>
              </a:rPr>
              <a:t>Consider</a:t>
            </a:r>
          </a:p>
        </p:txBody>
      </p:sp>
      <p:graphicFrame>
        <p:nvGraphicFramePr>
          <p:cNvPr id="3" name="object 3"/>
          <p:cNvGraphicFramePr>
            <a:graphicFrameLocks noGrp="1"/>
          </p:cNvGraphicFramePr>
          <p:nvPr/>
        </p:nvGraphicFramePr>
        <p:xfrm>
          <a:off x="1295720" y="2724471"/>
          <a:ext cx="311204" cy="178255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0"/>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1"/>
                  </a:ext>
                </a:extLst>
              </a:tr>
              <a:tr h="314325">
                <a:tc>
                  <a:txBody>
                    <a:bodyPr/>
                    <a:lstStyle/>
                    <a:p>
                      <a:pPr marL="80010">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2"/>
                  </a:ext>
                </a:extLst>
              </a:tr>
              <a:tr h="314325">
                <a:tc>
                  <a:txBody>
                    <a:bodyPr/>
                    <a:lstStyle/>
                    <a:p>
                      <a:pPr marL="80010">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3"/>
                  </a:ext>
                </a:extLst>
              </a:tr>
              <a:tr h="314325">
                <a:tc>
                  <a:txBody>
                    <a:bodyPr/>
                    <a:lstStyle/>
                    <a:p>
                      <a:pPr marL="80010">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4"/>
                  </a:ext>
                </a:extLst>
              </a:tr>
            </a:tbl>
          </a:graphicData>
        </a:graphic>
      </p:graphicFrame>
      <p:graphicFrame>
        <p:nvGraphicFramePr>
          <p:cNvPr id="4" name="object 4"/>
          <p:cNvGraphicFramePr>
            <a:graphicFrameLocks noGrp="1"/>
          </p:cNvGraphicFramePr>
          <p:nvPr/>
        </p:nvGraphicFramePr>
        <p:xfrm>
          <a:off x="2073728" y="2724471"/>
          <a:ext cx="311204" cy="178255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0"/>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1"/>
                  </a:ext>
                </a:extLst>
              </a:tr>
              <a:tr h="314325">
                <a:tc>
                  <a:txBody>
                    <a:bodyPr/>
                    <a:lstStyle/>
                    <a:p>
                      <a:pPr marL="635" algn="ct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2"/>
                  </a:ext>
                </a:extLst>
              </a:tr>
              <a:tr h="314325">
                <a:tc>
                  <a:txBody>
                    <a:bodyPr/>
                    <a:lstStyle/>
                    <a:p>
                      <a:pPr marL="635" algn="ct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3"/>
                  </a:ext>
                </a:extLst>
              </a:tr>
              <a:tr h="314325">
                <a:tc>
                  <a:txBody>
                    <a:bodyPr/>
                    <a:lstStyle/>
                    <a:p>
                      <a:pPr marL="635" algn="ct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4"/>
                  </a:ext>
                </a:extLst>
              </a:tr>
            </a:tbl>
          </a:graphicData>
        </a:graphic>
      </p:graphicFrame>
      <p:graphicFrame>
        <p:nvGraphicFramePr>
          <p:cNvPr id="5" name="object 5"/>
          <p:cNvGraphicFramePr>
            <a:graphicFrameLocks noGrp="1"/>
          </p:cNvGraphicFramePr>
          <p:nvPr/>
        </p:nvGraphicFramePr>
        <p:xfrm>
          <a:off x="2851737" y="2724471"/>
          <a:ext cx="311204" cy="178255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0"/>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1"/>
                  </a:ext>
                </a:extLst>
              </a:tr>
              <a:tr h="314325">
                <a:tc>
                  <a:txBody>
                    <a:bodyPr/>
                    <a:lstStyle/>
                    <a:p>
                      <a:pPr marL="80010">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2"/>
                  </a:ext>
                </a:extLst>
              </a:tr>
              <a:tr h="314325">
                <a:tc>
                  <a:txBody>
                    <a:bodyPr/>
                    <a:lstStyle/>
                    <a:p>
                      <a:pPr marL="80010">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3"/>
                  </a:ext>
                </a:extLst>
              </a:tr>
              <a:tr h="314325">
                <a:tc>
                  <a:txBody>
                    <a:bodyPr/>
                    <a:lstStyle/>
                    <a:p>
                      <a:pPr marL="80010">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4"/>
                  </a:ext>
                </a:extLst>
              </a:tr>
            </a:tbl>
          </a:graphicData>
        </a:graphic>
      </p:graphicFrame>
      <p:graphicFrame>
        <p:nvGraphicFramePr>
          <p:cNvPr id="6" name="object 6"/>
          <p:cNvGraphicFramePr>
            <a:graphicFrameLocks noGrp="1"/>
          </p:cNvGraphicFramePr>
          <p:nvPr/>
        </p:nvGraphicFramePr>
        <p:xfrm>
          <a:off x="3629745" y="2724471"/>
          <a:ext cx="311204" cy="178255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0"/>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1"/>
                  </a:ext>
                </a:extLst>
              </a:tr>
              <a:tr h="314325">
                <a:tc>
                  <a:txBody>
                    <a:bodyPr/>
                    <a:lstStyle/>
                    <a:p>
                      <a:pPr marL="635" algn="ct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2"/>
                  </a:ext>
                </a:extLst>
              </a:tr>
              <a:tr h="314325">
                <a:tc>
                  <a:txBody>
                    <a:bodyPr/>
                    <a:lstStyle/>
                    <a:p>
                      <a:pPr marL="635" algn="ct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3"/>
                  </a:ext>
                </a:extLst>
              </a:tr>
              <a:tr h="314325">
                <a:tc>
                  <a:txBody>
                    <a:bodyPr/>
                    <a:lstStyle/>
                    <a:p>
                      <a:pPr marL="635" algn="ct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4"/>
                  </a:ext>
                </a:extLst>
              </a:tr>
            </a:tbl>
          </a:graphicData>
        </a:graphic>
      </p:graphicFrame>
      <p:graphicFrame>
        <p:nvGraphicFramePr>
          <p:cNvPr id="7" name="object 7"/>
          <p:cNvGraphicFramePr>
            <a:graphicFrameLocks noGrp="1"/>
          </p:cNvGraphicFramePr>
          <p:nvPr/>
        </p:nvGraphicFramePr>
        <p:xfrm>
          <a:off x="4407754" y="2724471"/>
          <a:ext cx="311204" cy="191376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4325">
                <a:tc>
                  <a:txBody>
                    <a:bodyPr/>
                    <a:lstStyle/>
                    <a:p>
                      <a:pPr marR="71120" algn="r">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0"/>
                  </a:ext>
                </a:extLst>
              </a:tr>
              <a:tr h="314325">
                <a:tc>
                  <a:txBody>
                    <a:bodyPr/>
                    <a:lstStyle/>
                    <a:p>
                      <a:pPr marR="71120" algn="r">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1"/>
                  </a:ext>
                </a:extLst>
              </a:tr>
              <a:tr h="311204">
                <a:tc>
                  <a:txBody>
                    <a:bodyPr/>
                    <a:lstStyle/>
                    <a:p>
                      <a:pPr marR="43180" algn="r">
                        <a:lnSpc>
                          <a:spcPts val="3340"/>
                        </a:lnSpc>
                      </a:pPr>
                      <a:r>
                        <a:rPr sz="1900" b="1" dirty="0">
                          <a:solidFill>
                            <a:srgbClr val="191919"/>
                          </a:solidFill>
                          <a:latin typeface="Malgun Gothic"/>
                          <a:cs typeface="Malgun Gothic"/>
                        </a:rPr>
                        <a:t>★</a:t>
                      </a:r>
                      <a:endParaRPr sz="1900">
                        <a:latin typeface="Malgun Gothic"/>
                        <a:cs typeface="Malgun Gothic"/>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2"/>
                  </a:ext>
                </a:extLst>
              </a:tr>
              <a:tr h="314325">
                <a:tc>
                  <a:txBody>
                    <a:bodyPr/>
                    <a:lstStyle/>
                    <a:p>
                      <a:pPr marR="71120" algn="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3"/>
                  </a:ext>
                </a:extLst>
              </a:tr>
              <a:tr h="314325">
                <a:tc>
                  <a:txBody>
                    <a:bodyPr/>
                    <a:lstStyle/>
                    <a:p>
                      <a:pPr marR="71120" algn="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4"/>
                  </a:ext>
                </a:extLst>
              </a:tr>
            </a:tbl>
          </a:graphicData>
        </a:graphic>
      </p:graphicFrame>
      <p:graphicFrame>
        <p:nvGraphicFramePr>
          <p:cNvPr id="8" name="object 8"/>
          <p:cNvGraphicFramePr>
            <a:graphicFrameLocks noGrp="1"/>
          </p:cNvGraphicFramePr>
          <p:nvPr/>
        </p:nvGraphicFramePr>
        <p:xfrm>
          <a:off x="5185762" y="2724471"/>
          <a:ext cx="311204" cy="178255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4325">
                <a:tc>
                  <a:txBody>
                    <a:bodyPr/>
                    <a:lstStyle/>
                    <a:p>
                      <a:pPr marL="635" algn="ctr">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0"/>
                  </a:ext>
                </a:extLst>
              </a:tr>
              <a:tr h="314325">
                <a:tc>
                  <a:txBody>
                    <a:bodyPr/>
                    <a:lstStyle/>
                    <a:p>
                      <a:pPr marL="635" algn="ctr">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1"/>
                  </a:ext>
                </a:extLst>
              </a:tr>
              <a:tr h="314325">
                <a:tc>
                  <a:txBody>
                    <a:bodyPr/>
                    <a:lstStyle/>
                    <a:p>
                      <a:pPr marL="635" algn="ctr">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2"/>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3"/>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4"/>
                  </a:ext>
                </a:extLst>
              </a:tr>
            </a:tbl>
          </a:graphicData>
        </a:graphic>
      </p:graphicFrame>
      <p:graphicFrame>
        <p:nvGraphicFramePr>
          <p:cNvPr id="9" name="object 9"/>
          <p:cNvGraphicFramePr>
            <a:graphicFrameLocks noGrp="1"/>
          </p:cNvGraphicFramePr>
          <p:nvPr/>
        </p:nvGraphicFramePr>
        <p:xfrm>
          <a:off x="5963770" y="2724471"/>
          <a:ext cx="311204" cy="178255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4325">
                <a:tc>
                  <a:txBody>
                    <a:bodyPr/>
                    <a:lstStyle/>
                    <a:p>
                      <a:pPr marL="79375">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0"/>
                  </a:ext>
                </a:extLst>
              </a:tr>
              <a:tr h="314325">
                <a:tc>
                  <a:txBody>
                    <a:bodyPr/>
                    <a:lstStyle/>
                    <a:p>
                      <a:pPr marL="79375">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1"/>
                  </a:ext>
                </a:extLst>
              </a:tr>
              <a:tr h="314325">
                <a:tc>
                  <a:txBody>
                    <a:bodyPr/>
                    <a:lstStyle/>
                    <a:p>
                      <a:pPr marL="79375">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2"/>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3"/>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4"/>
                  </a:ext>
                </a:extLst>
              </a:tr>
            </a:tbl>
          </a:graphicData>
        </a:graphic>
      </p:graphicFrame>
      <p:graphicFrame>
        <p:nvGraphicFramePr>
          <p:cNvPr id="10" name="object 10"/>
          <p:cNvGraphicFramePr>
            <a:graphicFrameLocks noGrp="1"/>
          </p:cNvGraphicFramePr>
          <p:nvPr/>
        </p:nvGraphicFramePr>
        <p:xfrm>
          <a:off x="6741779" y="2724471"/>
          <a:ext cx="311204" cy="178255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4325">
                <a:tc>
                  <a:txBody>
                    <a:bodyPr/>
                    <a:lstStyle/>
                    <a:p>
                      <a:pPr marL="635" algn="ctr">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0"/>
                  </a:ext>
                </a:extLst>
              </a:tr>
              <a:tr h="314325">
                <a:tc>
                  <a:txBody>
                    <a:bodyPr/>
                    <a:lstStyle/>
                    <a:p>
                      <a:pPr marL="635" algn="ctr">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1"/>
                  </a:ext>
                </a:extLst>
              </a:tr>
              <a:tr h="314325">
                <a:tc>
                  <a:txBody>
                    <a:bodyPr/>
                    <a:lstStyle/>
                    <a:p>
                      <a:pPr marL="635" algn="ctr">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2"/>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3"/>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4"/>
                  </a:ext>
                </a:extLst>
              </a:tr>
            </a:tbl>
          </a:graphicData>
        </a:graphic>
      </p:graphicFrame>
      <p:sp>
        <p:nvSpPr>
          <p:cNvPr id="11" name="object 11"/>
          <p:cNvSpPr txBox="1"/>
          <p:nvPr/>
        </p:nvSpPr>
        <p:spPr>
          <a:xfrm>
            <a:off x="7519787" y="3346878"/>
            <a:ext cx="311204" cy="294953"/>
          </a:xfrm>
          <a:prstGeom prst="rect">
            <a:avLst/>
          </a:prstGeom>
          <a:solidFill>
            <a:srgbClr val="FF00FF"/>
          </a:solidFill>
          <a:ln w="3175">
            <a:solidFill>
              <a:srgbClr val="000000"/>
            </a:solidFill>
          </a:ln>
        </p:spPr>
        <p:txBody>
          <a:bodyPr vert="horz" wrap="square" lIns="0" tIns="0" rIns="0" bIns="0" rtlCol="0">
            <a:spAutoFit/>
          </a:bodyPr>
          <a:lstStyle/>
          <a:p>
            <a:pPr marL="54031">
              <a:lnSpc>
                <a:spcPts val="2273"/>
              </a:lnSpc>
            </a:pPr>
            <a:r>
              <a:rPr sz="1906" spc="82" dirty="0">
                <a:solidFill>
                  <a:srgbClr val="191919"/>
                </a:solidFill>
                <a:latin typeface="Lucida Sans Unicode"/>
                <a:cs typeface="Lucida Sans Unicode"/>
              </a:rPr>
              <a:t>&gt;</a:t>
            </a:r>
            <a:endParaRPr sz="1906">
              <a:latin typeface="Lucida Sans Unicode"/>
              <a:cs typeface="Lucida Sans Unicode"/>
            </a:endParaRPr>
          </a:p>
        </p:txBody>
      </p:sp>
      <p:sp>
        <p:nvSpPr>
          <p:cNvPr id="12" name="object 12"/>
          <p:cNvSpPr/>
          <p:nvPr/>
        </p:nvSpPr>
        <p:spPr>
          <a:xfrm>
            <a:off x="7519787" y="3658080"/>
            <a:ext cx="311204" cy="31120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666666"/>
          </a:solidFill>
        </p:spPr>
        <p:txBody>
          <a:bodyPr wrap="square" lIns="0" tIns="0" rIns="0" bIns="0" rtlCol="0"/>
          <a:lstStyle/>
          <a:p>
            <a:endParaRPr sz="1226"/>
          </a:p>
        </p:txBody>
      </p:sp>
      <p:sp>
        <p:nvSpPr>
          <p:cNvPr id="13" name="object 13"/>
          <p:cNvSpPr/>
          <p:nvPr/>
        </p:nvSpPr>
        <p:spPr>
          <a:xfrm>
            <a:off x="7519787" y="3658080"/>
            <a:ext cx="311204" cy="311204"/>
          </a:xfrm>
          <a:custGeom>
            <a:avLst/>
            <a:gdLst/>
            <a:ahLst/>
            <a:cxnLst/>
            <a:rect l="l" t="t" r="r" b="b"/>
            <a:pathLst>
              <a:path w="457200" h="457200">
                <a:moveTo>
                  <a:pt x="228600" y="457200"/>
                </a:moveTo>
                <a:lnTo>
                  <a:pt x="0" y="457200"/>
                </a:lnTo>
                <a:lnTo>
                  <a:pt x="0" y="0"/>
                </a:lnTo>
                <a:lnTo>
                  <a:pt x="457200" y="0"/>
                </a:lnTo>
                <a:lnTo>
                  <a:pt x="457200" y="457200"/>
                </a:lnTo>
                <a:lnTo>
                  <a:pt x="228600" y="457200"/>
                </a:lnTo>
                <a:close/>
              </a:path>
            </a:pathLst>
          </a:custGeom>
          <a:ln w="3175">
            <a:solidFill>
              <a:srgbClr val="000000"/>
            </a:solidFill>
          </a:ln>
        </p:spPr>
        <p:txBody>
          <a:bodyPr wrap="square" lIns="0" tIns="0" rIns="0" bIns="0" rtlCol="0"/>
          <a:lstStyle/>
          <a:p>
            <a:endParaRPr sz="1226"/>
          </a:p>
        </p:txBody>
      </p:sp>
      <p:sp>
        <p:nvSpPr>
          <p:cNvPr id="14" name="object 14"/>
          <p:cNvSpPr/>
          <p:nvPr/>
        </p:nvSpPr>
        <p:spPr>
          <a:xfrm>
            <a:off x="7519787" y="3969283"/>
            <a:ext cx="311204" cy="31120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666666"/>
          </a:solidFill>
        </p:spPr>
        <p:txBody>
          <a:bodyPr wrap="square" lIns="0" tIns="0" rIns="0" bIns="0" rtlCol="0"/>
          <a:lstStyle/>
          <a:p>
            <a:endParaRPr sz="1226"/>
          </a:p>
        </p:txBody>
      </p:sp>
      <p:sp>
        <p:nvSpPr>
          <p:cNvPr id="15" name="object 15"/>
          <p:cNvSpPr/>
          <p:nvPr/>
        </p:nvSpPr>
        <p:spPr>
          <a:xfrm>
            <a:off x="7519787" y="3969283"/>
            <a:ext cx="311204" cy="311204"/>
          </a:xfrm>
          <a:custGeom>
            <a:avLst/>
            <a:gdLst/>
            <a:ahLst/>
            <a:cxnLst/>
            <a:rect l="l" t="t" r="r" b="b"/>
            <a:pathLst>
              <a:path w="457200" h="457200">
                <a:moveTo>
                  <a:pt x="228600" y="457200"/>
                </a:moveTo>
                <a:lnTo>
                  <a:pt x="0" y="457200"/>
                </a:lnTo>
                <a:lnTo>
                  <a:pt x="0" y="0"/>
                </a:lnTo>
                <a:lnTo>
                  <a:pt x="457200" y="0"/>
                </a:lnTo>
                <a:lnTo>
                  <a:pt x="457200" y="457200"/>
                </a:lnTo>
                <a:lnTo>
                  <a:pt x="228600" y="457200"/>
                </a:lnTo>
                <a:close/>
              </a:path>
            </a:pathLst>
          </a:custGeom>
          <a:ln w="3175">
            <a:solidFill>
              <a:srgbClr val="000000"/>
            </a:solidFill>
          </a:ln>
        </p:spPr>
        <p:txBody>
          <a:bodyPr wrap="square" lIns="0" tIns="0" rIns="0" bIns="0" rtlCol="0"/>
          <a:lstStyle/>
          <a:p>
            <a:endParaRPr sz="1226"/>
          </a:p>
        </p:txBody>
      </p:sp>
      <p:sp>
        <p:nvSpPr>
          <p:cNvPr id="16" name="object 16"/>
          <p:cNvSpPr txBox="1"/>
          <p:nvPr/>
        </p:nvSpPr>
        <p:spPr>
          <a:xfrm>
            <a:off x="1262871" y="4270113"/>
            <a:ext cx="293050" cy="302015"/>
          </a:xfrm>
          <a:prstGeom prst="rect">
            <a:avLst/>
          </a:prstGeom>
        </p:spPr>
        <p:txBody>
          <a:bodyPr vert="horz" wrap="square" lIns="0" tIns="8645" rIns="0" bIns="0" rtlCol="0">
            <a:spAutoFit/>
          </a:bodyPr>
          <a:lstStyle/>
          <a:p>
            <a:pPr marL="8645">
              <a:spcBef>
                <a:spcPts val="68"/>
              </a:spcBef>
            </a:pPr>
            <a:r>
              <a:rPr sz="1906" b="1" i="1" dirty="0">
                <a:solidFill>
                  <a:srgbClr val="191919"/>
                </a:solidFill>
                <a:latin typeface="Verdana"/>
                <a:cs typeface="Verdana"/>
              </a:rPr>
              <a:t>b</a:t>
            </a:r>
            <a:r>
              <a:rPr sz="1906" spc="31" dirty="0">
                <a:solidFill>
                  <a:srgbClr val="191919"/>
                </a:solidFill>
                <a:latin typeface="Lucida Sans Unicode"/>
                <a:cs typeface="Lucida Sans Unicode"/>
              </a:rPr>
              <a:t>₁</a:t>
            </a:r>
            <a:endParaRPr sz="1906">
              <a:latin typeface="Lucida Sans Unicode"/>
              <a:cs typeface="Lucida Sans Unicode"/>
            </a:endParaRPr>
          </a:p>
        </p:txBody>
      </p:sp>
      <p:sp>
        <p:nvSpPr>
          <p:cNvPr id="17" name="object 17"/>
          <p:cNvSpPr txBox="1"/>
          <p:nvPr/>
        </p:nvSpPr>
        <p:spPr>
          <a:xfrm>
            <a:off x="2083237" y="4270113"/>
            <a:ext cx="5739109" cy="302015"/>
          </a:xfrm>
          <a:prstGeom prst="rect">
            <a:avLst/>
          </a:prstGeom>
        </p:spPr>
        <p:txBody>
          <a:bodyPr vert="horz" wrap="square" lIns="0" tIns="8645" rIns="0" bIns="0" rtlCol="0">
            <a:spAutoFit/>
          </a:bodyPr>
          <a:lstStyle/>
          <a:p>
            <a:pPr marL="8645">
              <a:spcBef>
                <a:spcPts val="68"/>
              </a:spcBef>
              <a:tabLst>
                <a:tab pos="786253" algn="l"/>
                <a:tab pos="1564293" algn="l"/>
                <a:tab pos="2342333" algn="l"/>
                <a:tab pos="3120373" algn="l"/>
                <a:tab pos="3898413" algn="l"/>
                <a:tab pos="4676453" algn="l"/>
                <a:tab pos="5454494" algn="l"/>
              </a:tabLst>
            </a:pPr>
            <a:r>
              <a:rPr sz="1906" b="1" i="1" dirty="0">
                <a:solidFill>
                  <a:srgbClr val="191919"/>
                </a:solidFill>
                <a:latin typeface="Verdana"/>
                <a:cs typeface="Verdana"/>
              </a:rPr>
              <a:t>b</a:t>
            </a:r>
            <a:r>
              <a:rPr sz="1906" spc="31" dirty="0">
                <a:solidFill>
                  <a:srgbClr val="191919"/>
                </a:solidFill>
                <a:latin typeface="Lucida Sans Unicode"/>
                <a:cs typeface="Lucida Sans Unicode"/>
              </a:rPr>
              <a:t>₆	</a:t>
            </a:r>
            <a:r>
              <a:rPr sz="1906" b="1" i="1" spc="31" dirty="0">
                <a:solidFill>
                  <a:srgbClr val="191919"/>
                </a:solidFill>
                <a:latin typeface="Verdana"/>
                <a:cs typeface="Verdana"/>
              </a:rPr>
              <a:t>b</a:t>
            </a:r>
            <a:r>
              <a:rPr sz="1906" spc="31" dirty="0">
                <a:solidFill>
                  <a:srgbClr val="191919"/>
                </a:solidFill>
                <a:latin typeface="Lucida Sans Unicode"/>
                <a:cs typeface="Lucida Sans Unicode"/>
              </a:rPr>
              <a:t>₄	</a:t>
            </a:r>
            <a:r>
              <a:rPr sz="1906" b="1" i="1" spc="31" dirty="0">
                <a:solidFill>
                  <a:srgbClr val="191919"/>
                </a:solidFill>
                <a:latin typeface="Verdana"/>
                <a:cs typeface="Verdana"/>
              </a:rPr>
              <a:t>b</a:t>
            </a:r>
            <a:r>
              <a:rPr sz="1906" spc="31" dirty="0">
                <a:solidFill>
                  <a:srgbClr val="191919"/>
                </a:solidFill>
                <a:latin typeface="Lucida Sans Unicode"/>
                <a:cs typeface="Lucida Sans Unicode"/>
              </a:rPr>
              <a:t>₉	</a:t>
            </a:r>
            <a:r>
              <a:rPr sz="1906" b="1" i="1" spc="31" dirty="0">
                <a:solidFill>
                  <a:srgbClr val="191919"/>
                </a:solidFill>
                <a:latin typeface="Verdana"/>
                <a:cs typeface="Verdana"/>
              </a:rPr>
              <a:t>b</a:t>
            </a:r>
            <a:r>
              <a:rPr sz="1906" spc="31" dirty="0">
                <a:solidFill>
                  <a:srgbClr val="191919"/>
                </a:solidFill>
                <a:latin typeface="Lucida Sans Unicode"/>
                <a:cs typeface="Lucida Sans Unicode"/>
              </a:rPr>
              <a:t>₃	</a:t>
            </a:r>
            <a:r>
              <a:rPr sz="1906" b="1" i="1" spc="31" dirty="0">
                <a:solidFill>
                  <a:srgbClr val="191919"/>
                </a:solidFill>
                <a:latin typeface="Verdana"/>
                <a:cs typeface="Verdana"/>
              </a:rPr>
              <a:t>b</a:t>
            </a:r>
            <a:r>
              <a:rPr sz="1906" spc="31" dirty="0">
                <a:solidFill>
                  <a:srgbClr val="191919"/>
                </a:solidFill>
                <a:latin typeface="Lucida Sans Unicode"/>
                <a:cs typeface="Lucida Sans Unicode"/>
              </a:rPr>
              <a:t>₂	</a:t>
            </a:r>
            <a:r>
              <a:rPr sz="1906" b="1" i="1" spc="31" dirty="0">
                <a:solidFill>
                  <a:srgbClr val="191919"/>
                </a:solidFill>
                <a:latin typeface="Verdana"/>
                <a:cs typeface="Verdana"/>
              </a:rPr>
              <a:t>b</a:t>
            </a:r>
            <a:r>
              <a:rPr sz="1906" spc="31" dirty="0">
                <a:solidFill>
                  <a:srgbClr val="191919"/>
                </a:solidFill>
                <a:latin typeface="Lucida Sans Unicode"/>
                <a:cs typeface="Lucida Sans Unicode"/>
              </a:rPr>
              <a:t>₇	</a:t>
            </a:r>
            <a:r>
              <a:rPr sz="1906" b="1" i="1" spc="31" dirty="0">
                <a:solidFill>
                  <a:srgbClr val="191919"/>
                </a:solidFill>
                <a:latin typeface="Verdana"/>
                <a:cs typeface="Verdana"/>
              </a:rPr>
              <a:t>b</a:t>
            </a:r>
            <a:r>
              <a:rPr sz="1906" spc="31" dirty="0">
                <a:solidFill>
                  <a:srgbClr val="191919"/>
                </a:solidFill>
                <a:latin typeface="Lucida Sans Unicode"/>
                <a:cs typeface="Lucida Sans Unicode"/>
              </a:rPr>
              <a:t>₅	</a:t>
            </a:r>
            <a:r>
              <a:rPr sz="1906" b="1" i="1" spc="31" dirty="0">
                <a:solidFill>
                  <a:srgbClr val="191919"/>
                </a:solidFill>
                <a:latin typeface="Verdana"/>
                <a:cs typeface="Verdana"/>
              </a:rPr>
              <a:t>b</a:t>
            </a:r>
            <a:r>
              <a:rPr sz="1906" spc="31" dirty="0">
                <a:solidFill>
                  <a:srgbClr val="191919"/>
                </a:solidFill>
                <a:latin typeface="Lucida Sans Unicode"/>
                <a:cs typeface="Lucida Sans Unicode"/>
              </a:rPr>
              <a:t>₈</a:t>
            </a:r>
            <a:endParaRPr sz="1906">
              <a:latin typeface="Lucida Sans Unicode"/>
              <a:cs typeface="Lucida Sans Unicode"/>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6294" y="1235017"/>
            <a:ext cx="3504064" cy="469625"/>
          </a:xfrm>
          <a:prstGeom prst="rect">
            <a:avLst/>
          </a:prstGeom>
        </p:spPr>
        <p:txBody>
          <a:bodyPr vert="horz" wrap="square" lIns="0" tIns="8645" rIns="0" bIns="0" rtlCol="0">
            <a:spAutoFit/>
          </a:bodyPr>
          <a:lstStyle/>
          <a:p>
            <a:pPr marL="8645">
              <a:spcBef>
                <a:spcPts val="68"/>
              </a:spcBef>
            </a:pPr>
            <a:r>
              <a:rPr spc="344" dirty="0">
                <a:solidFill>
                  <a:srgbClr val="191919"/>
                </a:solidFill>
              </a:rPr>
              <a:t>Cases </a:t>
            </a:r>
            <a:r>
              <a:rPr spc="197" dirty="0">
                <a:solidFill>
                  <a:srgbClr val="191919"/>
                </a:solidFill>
              </a:rPr>
              <a:t>to</a:t>
            </a:r>
            <a:r>
              <a:rPr spc="184" dirty="0">
                <a:solidFill>
                  <a:srgbClr val="191919"/>
                </a:solidFill>
              </a:rPr>
              <a:t> </a:t>
            </a:r>
            <a:r>
              <a:rPr spc="272" dirty="0">
                <a:solidFill>
                  <a:srgbClr val="191919"/>
                </a:solidFill>
              </a:rPr>
              <a:t>Consider</a:t>
            </a:r>
          </a:p>
        </p:txBody>
      </p:sp>
      <p:graphicFrame>
        <p:nvGraphicFramePr>
          <p:cNvPr id="3" name="object 3"/>
          <p:cNvGraphicFramePr>
            <a:graphicFrameLocks noGrp="1"/>
          </p:cNvGraphicFramePr>
          <p:nvPr/>
        </p:nvGraphicFramePr>
        <p:xfrm>
          <a:off x="1295720" y="2724471"/>
          <a:ext cx="311204" cy="178255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0"/>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1"/>
                  </a:ext>
                </a:extLst>
              </a:tr>
              <a:tr h="314325">
                <a:tc>
                  <a:txBody>
                    <a:bodyPr/>
                    <a:lstStyle/>
                    <a:p>
                      <a:pPr marL="80010">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2"/>
                  </a:ext>
                </a:extLst>
              </a:tr>
              <a:tr h="314325">
                <a:tc>
                  <a:txBody>
                    <a:bodyPr/>
                    <a:lstStyle/>
                    <a:p>
                      <a:pPr marL="80010">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3"/>
                  </a:ext>
                </a:extLst>
              </a:tr>
              <a:tr h="314325">
                <a:tc>
                  <a:txBody>
                    <a:bodyPr/>
                    <a:lstStyle/>
                    <a:p>
                      <a:pPr marL="80010">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4"/>
                  </a:ext>
                </a:extLst>
              </a:tr>
            </a:tbl>
          </a:graphicData>
        </a:graphic>
      </p:graphicFrame>
      <p:graphicFrame>
        <p:nvGraphicFramePr>
          <p:cNvPr id="4" name="object 4"/>
          <p:cNvGraphicFramePr>
            <a:graphicFrameLocks noGrp="1"/>
          </p:cNvGraphicFramePr>
          <p:nvPr/>
        </p:nvGraphicFramePr>
        <p:xfrm>
          <a:off x="2073728" y="2724471"/>
          <a:ext cx="311204" cy="178255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0"/>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1"/>
                  </a:ext>
                </a:extLst>
              </a:tr>
              <a:tr h="314325">
                <a:tc>
                  <a:txBody>
                    <a:bodyPr/>
                    <a:lstStyle/>
                    <a:p>
                      <a:pPr marL="635" algn="ct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2"/>
                  </a:ext>
                </a:extLst>
              </a:tr>
              <a:tr h="314325">
                <a:tc>
                  <a:txBody>
                    <a:bodyPr/>
                    <a:lstStyle/>
                    <a:p>
                      <a:pPr marL="635" algn="ct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3"/>
                  </a:ext>
                </a:extLst>
              </a:tr>
              <a:tr h="314325">
                <a:tc>
                  <a:txBody>
                    <a:bodyPr/>
                    <a:lstStyle/>
                    <a:p>
                      <a:pPr marL="635" algn="ct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4"/>
                  </a:ext>
                </a:extLst>
              </a:tr>
            </a:tbl>
          </a:graphicData>
        </a:graphic>
      </p:graphicFrame>
      <p:graphicFrame>
        <p:nvGraphicFramePr>
          <p:cNvPr id="5" name="object 5"/>
          <p:cNvGraphicFramePr>
            <a:graphicFrameLocks noGrp="1"/>
          </p:cNvGraphicFramePr>
          <p:nvPr/>
        </p:nvGraphicFramePr>
        <p:xfrm>
          <a:off x="2851737" y="2724471"/>
          <a:ext cx="311204" cy="178255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0"/>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1"/>
                  </a:ext>
                </a:extLst>
              </a:tr>
              <a:tr h="314325">
                <a:tc>
                  <a:txBody>
                    <a:bodyPr/>
                    <a:lstStyle/>
                    <a:p>
                      <a:pPr marL="80010">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2"/>
                  </a:ext>
                </a:extLst>
              </a:tr>
              <a:tr h="314325">
                <a:tc>
                  <a:txBody>
                    <a:bodyPr/>
                    <a:lstStyle/>
                    <a:p>
                      <a:pPr marL="80010">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3"/>
                  </a:ext>
                </a:extLst>
              </a:tr>
              <a:tr h="314325">
                <a:tc>
                  <a:txBody>
                    <a:bodyPr/>
                    <a:lstStyle/>
                    <a:p>
                      <a:pPr marL="80010">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4"/>
                  </a:ext>
                </a:extLst>
              </a:tr>
            </a:tbl>
          </a:graphicData>
        </a:graphic>
      </p:graphicFrame>
      <p:graphicFrame>
        <p:nvGraphicFramePr>
          <p:cNvPr id="6" name="object 6"/>
          <p:cNvGraphicFramePr>
            <a:graphicFrameLocks noGrp="1"/>
          </p:cNvGraphicFramePr>
          <p:nvPr/>
        </p:nvGraphicFramePr>
        <p:xfrm>
          <a:off x="3629745" y="2724471"/>
          <a:ext cx="311204" cy="178255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0"/>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1"/>
                  </a:ext>
                </a:extLst>
              </a:tr>
              <a:tr h="314325">
                <a:tc>
                  <a:txBody>
                    <a:bodyPr/>
                    <a:lstStyle/>
                    <a:p>
                      <a:pPr marL="635" algn="ct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2"/>
                  </a:ext>
                </a:extLst>
              </a:tr>
              <a:tr h="314325">
                <a:tc>
                  <a:txBody>
                    <a:bodyPr/>
                    <a:lstStyle/>
                    <a:p>
                      <a:pPr marL="635" algn="ct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3"/>
                  </a:ext>
                </a:extLst>
              </a:tr>
              <a:tr h="314325">
                <a:tc>
                  <a:txBody>
                    <a:bodyPr/>
                    <a:lstStyle/>
                    <a:p>
                      <a:pPr marL="635" algn="ct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4"/>
                  </a:ext>
                </a:extLst>
              </a:tr>
            </a:tbl>
          </a:graphicData>
        </a:graphic>
      </p:graphicFrame>
      <p:graphicFrame>
        <p:nvGraphicFramePr>
          <p:cNvPr id="7" name="object 7"/>
          <p:cNvGraphicFramePr>
            <a:graphicFrameLocks noGrp="1"/>
          </p:cNvGraphicFramePr>
          <p:nvPr/>
        </p:nvGraphicFramePr>
        <p:xfrm>
          <a:off x="4407754" y="2724471"/>
          <a:ext cx="311204" cy="191376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4325">
                <a:tc>
                  <a:txBody>
                    <a:bodyPr/>
                    <a:lstStyle/>
                    <a:p>
                      <a:pPr marR="71120" algn="r">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0"/>
                  </a:ext>
                </a:extLst>
              </a:tr>
              <a:tr h="314325">
                <a:tc>
                  <a:txBody>
                    <a:bodyPr/>
                    <a:lstStyle/>
                    <a:p>
                      <a:pPr marR="71120" algn="r">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1"/>
                  </a:ext>
                </a:extLst>
              </a:tr>
              <a:tr h="311204">
                <a:tc>
                  <a:txBody>
                    <a:bodyPr/>
                    <a:lstStyle/>
                    <a:p>
                      <a:pPr marR="43180" algn="r">
                        <a:lnSpc>
                          <a:spcPts val="3340"/>
                        </a:lnSpc>
                      </a:pPr>
                      <a:r>
                        <a:rPr sz="1900" b="1" dirty="0">
                          <a:solidFill>
                            <a:srgbClr val="191919"/>
                          </a:solidFill>
                          <a:latin typeface="Malgun Gothic"/>
                          <a:cs typeface="Malgun Gothic"/>
                        </a:rPr>
                        <a:t>★</a:t>
                      </a:r>
                      <a:endParaRPr sz="1900">
                        <a:latin typeface="Malgun Gothic"/>
                        <a:cs typeface="Malgun Gothic"/>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2"/>
                  </a:ext>
                </a:extLst>
              </a:tr>
              <a:tr h="314325">
                <a:tc>
                  <a:txBody>
                    <a:bodyPr/>
                    <a:lstStyle/>
                    <a:p>
                      <a:pPr marR="71120" algn="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3"/>
                  </a:ext>
                </a:extLst>
              </a:tr>
              <a:tr h="314325">
                <a:tc>
                  <a:txBody>
                    <a:bodyPr/>
                    <a:lstStyle/>
                    <a:p>
                      <a:pPr marR="71120" algn="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4"/>
                  </a:ext>
                </a:extLst>
              </a:tr>
            </a:tbl>
          </a:graphicData>
        </a:graphic>
      </p:graphicFrame>
      <p:graphicFrame>
        <p:nvGraphicFramePr>
          <p:cNvPr id="8" name="object 8"/>
          <p:cNvGraphicFramePr>
            <a:graphicFrameLocks noGrp="1"/>
          </p:cNvGraphicFramePr>
          <p:nvPr/>
        </p:nvGraphicFramePr>
        <p:xfrm>
          <a:off x="5185762" y="2724471"/>
          <a:ext cx="311204" cy="178255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4325">
                <a:tc>
                  <a:txBody>
                    <a:bodyPr/>
                    <a:lstStyle/>
                    <a:p>
                      <a:pPr marL="635" algn="ctr">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0"/>
                  </a:ext>
                </a:extLst>
              </a:tr>
              <a:tr h="314325">
                <a:tc>
                  <a:txBody>
                    <a:bodyPr/>
                    <a:lstStyle/>
                    <a:p>
                      <a:pPr marL="635" algn="ctr">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1"/>
                  </a:ext>
                </a:extLst>
              </a:tr>
              <a:tr h="314325">
                <a:tc>
                  <a:txBody>
                    <a:bodyPr/>
                    <a:lstStyle/>
                    <a:p>
                      <a:pPr marL="635" algn="ctr">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2"/>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3"/>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4"/>
                  </a:ext>
                </a:extLst>
              </a:tr>
            </a:tbl>
          </a:graphicData>
        </a:graphic>
      </p:graphicFrame>
      <p:graphicFrame>
        <p:nvGraphicFramePr>
          <p:cNvPr id="9" name="object 9"/>
          <p:cNvGraphicFramePr>
            <a:graphicFrameLocks noGrp="1"/>
          </p:cNvGraphicFramePr>
          <p:nvPr/>
        </p:nvGraphicFramePr>
        <p:xfrm>
          <a:off x="5963770" y="2724471"/>
          <a:ext cx="311204" cy="178255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4325">
                <a:tc>
                  <a:txBody>
                    <a:bodyPr/>
                    <a:lstStyle/>
                    <a:p>
                      <a:pPr marL="79375">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0"/>
                  </a:ext>
                </a:extLst>
              </a:tr>
              <a:tr h="314325">
                <a:tc>
                  <a:txBody>
                    <a:bodyPr/>
                    <a:lstStyle/>
                    <a:p>
                      <a:pPr marL="79375">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1"/>
                  </a:ext>
                </a:extLst>
              </a:tr>
              <a:tr h="314325">
                <a:tc>
                  <a:txBody>
                    <a:bodyPr/>
                    <a:lstStyle/>
                    <a:p>
                      <a:pPr marL="79375">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2"/>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3"/>
                  </a:ext>
                </a:extLst>
              </a:tr>
              <a:tr h="311204">
                <a:tc>
                  <a:txBody>
                    <a:bodyPr/>
                    <a:lstStyle/>
                    <a:p>
                      <a:pPr>
                        <a:lnSpc>
                          <a:spcPct val="100000"/>
                        </a:lnSpc>
                      </a:pPr>
                      <a:endParaRPr sz="20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4"/>
                  </a:ext>
                </a:extLst>
              </a:tr>
            </a:tbl>
          </a:graphicData>
        </a:graphic>
      </p:graphicFrame>
      <p:sp>
        <p:nvSpPr>
          <p:cNvPr id="10" name="object 10"/>
          <p:cNvSpPr txBox="1"/>
          <p:nvPr/>
        </p:nvSpPr>
        <p:spPr>
          <a:xfrm>
            <a:off x="6741779" y="3346878"/>
            <a:ext cx="311204" cy="294953"/>
          </a:xfrm>
          <a:prstGeom prst="rect">
            <a:avLst/>
          </a:prstGeom>
          <a:solidFill>
            <a:srgbClr val="FF00FF"/>
          </a:solidFill>
          <a:ln w="3175">
            <a:solidFill>
              <a:srgbClr val="000000"/>
            </a:solidFill>
          </a:ln>
        </p:spPr>
        <p:txBody>
          <a:bodyPr vert="horz" wrap="square" lIns="0" tIns="0" rIns="0" bIns="0" rtlCol="0">
            <a:spAutoFit/>
          </a:bodyPr>
          <a:lstStyle/>
          <a:p>
            <a:pPr marL="54031">
              <a:lnSpc>
                <a:spcPts val="2273"/>
              </a:lnSpc>
            </a:pPr>
            <a:r>
              <a:rPr sz="1906" spc="82" dirty="0">
                <a:solidFill>
                  <a:srgbClr val="191919"/>
                </a:solidFill>
                <a:latin typeface="Lucida Sans Unicode"/>
                <a:cs typeface="Lucida Sans Unicode"/>
              </a:rPr>
              <a:t>&gt;</a:t>
            </a:r>
            <a:endParaRPr sz="1906">
              <a:latin typeface="Lucida Sans Unicode"/>
              <a:cs typeface="Lucida Sans Unicode"/>
            </a:endParaRPr>
          </a:p>
        </p:txBody>
      </p:sp>
      <p:sp>
        <p:nvSpPr>
          <p:cNvPr id="11" name="object 11"/>
          <p:cNvSpPr/>
          <p:nvPr/>
        </p:nvSpPr>
        <p:spPr>
          <a:xfrm>
            <a:off x="6741779" y="3658080"/>
            <a:ext cx="311204" cy="31120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666666"/>
          </a:solidFill>
        </p:spPr>
        <p:txBody>
          <a:bodyPr wrap="square" lIns="0" tIns="0" rIns="0" bIns="0" rtlCol="0"/>
          <a:lstStyle/>
          <a:p>
            <a:endParaRPr sz="1226"/>
          </a:p>
        </p:txBody>
      </p:sp>
      <p:sp>
        <p:nvSpPr>
          <p:cNvPr id="12" name="object 12"/>
          <p:cNvSpPr/>
          <p:nvPr/>
        </p:nvSpPr>
        <p:spPr>
          <a:xfrm>
            <a:off x="6741779" y="3658080"/>
            <a:ext cx="311204" cy="311204"/>
          </a:xfrm>
          <a:custGeom>
            <a:avLst/>
            <a:gdLst/>
            <a:ahLst/>
            <a:cxnLst/>
            <a:rect l="l" t="t" r="r" b="b"/>
            <a:pathLst>
              <a:path w="457200" h="457200">
                <a:moveTo>
                  <a:pt x="228600" y="457200"/>
                </a:moveTo>
                <a:lnTo>
                  <a:pt x="0" y="457200"/>
                </a:lnTo>
                <a:lnTo>
                  <a:pt x="0" y="0"/>
                </a:lnTo>
                <a:lnTo>
                  <a:pt x="457200" y="0"/>
                </a:lnTo>
                <a:lnTo>
                  <a:pt x="457200" y="457200"/>
                </a:lnTo>
                <a:lnTo>
                  <a:pt x="228600" y="457200"/>
                </a:lnTo>
                <a:close/>
              </a:path>
            </a:pathLst>
          </a:custGeom>
          <a:ln w="3175">
            <a:solidFill>
              <a:srgbClr val="000000"/>
            </a:solidFill>
          </a:ln>
        </p:spPr>
        <p:txBody>
          <a:bodyPr wrap="square" lIns="0" tIns="0" rIns="0" bIns="0" rtlCol="0"/>
          <a:lstStyle/>
          <a:p>
            <a:endParaRPr sz="1226"/>
          </a:p>
        </p:txBody>
      </p:sp>
      <p:sp>
        <p:nvSpPr>
          <p:cNvPr id="13" name="object 13"/>
          <p:cNvSpPr/>
          <p:nvPr/>
        </p:nvSpPr>
        <p:spPr>
          <a:xfrm>
            <a:off x="6741779" y="3969283"/>
            <a:ext cx="311204" cy="31120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666666"/>
          </a:solidFill>
        </p:spPr>
        <p:txBody>
          <a:bodyPr wrap="square" lIns="0" tIns="0" rIns="0" bIns="0" rtlCol="0"/>
          <a:lstStyle/>
          <a:p>
            <a:endParaRPr sz="1226"/>
          </a:p>
        </p:txBody>
      </p:sp>
      <p:sp>
        <p:nvSpPr>
          <p:cNvPr id="14" name="object 14"/>
          <p:cNvSpPr/>
          <p:nvPr/>
        </p:nvSpPr>
        <p:spPr>
          <a:xfrm>
            <a:off x="6741779" y="3969283"/>
            <a:ext cx="311204" cy="311204"/>
          </a:xfrm>
          <a:custGeom>
            <a:avLst/>
            <a:gdLst/>
            <a:ahLst/>
            <a:cxnLst/>
            <a:rect l="l" t="t" r="r" b="b"/>
            <a:pathLst>
              <a:path w="457200" h="457200">
                <a:moveTo>
                  <a:pt x="228600" y="457200"/>
                </a:moveTo>
                <a:lnTo>
                  <a:pt x="0" y="457200"/>
                </a:lnTo>
                <a:lnTo>
                  <a:pt x="0" y="0"/>
                </a:lnTo>
                <a:lnTo>
                  <a:pt x="457200" y="0"/>
                </a:lnTo>
                <a:lnTo>
                  <a:pt x="457200" y="457200"/>
                </a:lnTo>
                <a:lnTo>
                  <a:pt x="228600" y="457200"/>
                </a:lnTo>
                <a:close/>
              </a:path>
            </a:pathLst>
          </a:custGeom>
          <a:ln w="3175">
            <a:solidFill>
              <a:srgbClr val="000000"/>
            </a:solidFill>
          </a:ln>
        </p:spPr>
        <p:txBody>
          <a:bodyPr wrap="square" lIns="0" tIns="0" rIns="0" bIns="0" rtlCol="0"/>
          <a:lstStyle/>
          <a:p>
            <a:endParaRPr sz="1226"/>
          </a:p>
        </p:txBody>
      </p:sp>
      <p:sp>
        <p:nvSpPr>
          <p:cNvPr id="15" name="object 15"/>
          <p:cNvSpPr txBox="1"/>
          <p:nvPr/>
        </p:nvSpPr>
        <p:spPr>
          <a:xfrm>
            <a:off x="1262871" y="4270113"/>
            <a:ext cx="293050" cy="302015"/>
          </a:xfrm>
          <a:prstGeom prst="rect">
            <a:avLst/>
          </a:prstGeom>
        </p:spPr>
        <p:txBody>
          <a:bodyPr vert="horz" wrap="square" lIns="0" tIns="8645" rIns="0" bIns="0" rtlCol="0">
            <a:spAutoFit/>
          </a:bodyPr>
          <a:lstStyle/>
          <a:p>
            <a:pPr marL="8645">
              <a:spcBef>
                <a:spcPts val="68"/>
              </a:spcBef>
            </a:pPr>
            <a:r>
              <a:rPr sz="1906" b="1" i="1" dirty="0">
                <a:solidFill>
                  <a:srgbClr val="191919"/>
                </a:solidFill>
                <a:latin typeface="Verdana"/>
                <a:cs typeface="Verdana"/>
              </a:rPr>
              <a:t>b</a:t>
            </a:r>
            <a:r>
              <a:rPr sz="1906" spc="31" dirty="0">
                <a:solidFill>
                  <a:srgbClr val="191919"/>
                </a:solidFill>
                <a:latin typeface="Lucida Sans Unicode"/>
                <a:cs typeface="Lucida Sans Unicode"/>
              </a:rPr>
              <a:t>₁</a:t>
            </a:r>
            <a:endParaRPr sz="1906">
              <a:latin typeface="Lucida Sans Unicode"/>
              <a:cs typeface="Lucida Sans Unicode"/>
            </a:endParaRPr>
          </a:p>
        </p:txBody>
      </p:sp>
      <p:sp>
        <p:nvSpPr>
          <p:cNvPr id="16" name="object 16"/>
          <p:cNvSpPr txBox="1"/>
          <p:nvPr/>
        </p:nvSpPr>
        <p:spPr>
          <a:xfrm>
            <a:off x="2083237" y="4270113"/>
            <a:ext cx="4961100" cy="302015"/>
          </a:xfrm>
          <a:prstGeom prst="rect">
            <a:avLst/>
          </a:prstGeom>
        </p:spPr>
        <p:txBody>
          <a:bodyPr vert="horz" wrap="square" lIns="0" tIns="8645" rIns="0" bIns="0" rtlCol="0">
            <a:spAutoFit/>
          </a:bodyPr>
          <a:lstStyle/>
          <a:p>
            <a:pPr marL="8645">
              <a:spcBef>
                <a:spcPts val="68"/>
              </a:spcBef>
              <a:tabLst>
                <a:tab pos="786253" algn="l"/>
                <a:tab pos="1564293" algn="l"/>
                <a:tab pos="2342333" algn="l"/>
                <a:tab pos="3120373" algn="l"/>
                <a:tab pos="3898413" algn="l"/>
                <a:tab pos="4676453" algn="l"/>
              </a:tabLst>
            </a:pPr>
            <a:r>
              <a:rPr sz="1906" b="1" i="1" dirty="0">
                <a:solidFill>
                  <a:srgbClr val="191919"/>
                </a:solidFill>
                <a:latin typeface="Verdana"/>
                <a:cs typeface="Verdana"/>
              </a:rPr>
              <a:t>b</a:t>
            </a:r>
            <a:r>
              <a:rPr sz="1906" spc="31" dirty="0">
                <a:solidFill>
                  <a:srgbClr val="191919"/>
                </a:solidFill>
                <a:latin typeface="Lucida Sans Unicode"/>
                <a:cs typeface="Lucida Sans Unicode"/>
              </a:rPr>
              <a:t>₆	</a:t>
            </a:r>
            <a:r>
              <a:rPr sz="1906" b="1" i="1" spc="31" dirty="0">
                <a:solidFill>
                  <a:srgbClr val="191919"/>
                </a:solidFill>
                <a:latin typeface="Verdana"/>
                <a:cs typeface="Verdana"/>
              </a:rPr>
              <a:t>b</a:t>
            </a:r>
            <a:r>
              <a:rPr sz="1906" spc="31" dirty="0">
                <a:solidFill>
                  <a:srgbClr val="191919"/>
                </a:solidFill>
                <a:latin typeface="Lucida Sans Unicode"/>
                <a:cs typeface="Lucida Sans Unicode"/>
              </a:rPr>
              <a:t>₄	</a:t>
            </a:r>
            <a:r>
              <a:rPr sz="1906" b="1" i="1" spc="31" dirty="0">
                <a:solidFill>
                  <a:srgbClr val="191919"/>
                </a:solidFill>
                <a:latin typeface="Verdana"/>
                <a:cs typeface="Verdana"/>
              </a:rPr>
              <a:t>b</a:t>
            </a:r>
            <a:r>
              <a:rPr sz="1906" spc="31" dirty="0">
                <a:solidFill>
                  <a:srgbClr val="191919"/>
                </a:solidFill>
                <a:latin typeface="Lucida Sans Unicode"/>
                <a:cs typeface="Lucida Sans Unicode"/>
              </a:rPr>
              <a:t>₉	</a:t>
            </a:r>
            <a:r>
              <a:rPr sz="1906" b="1" i="1" spc="31" dirty="0">
                <a:solidFill>
                  <a:srgbClr val="191919"/>
                </a:solidFill>
                <a:latin typeface="Verdana"/>
                <a:cs typeface="Verdana"/>
              </a:rPr>
              <a:t>b</a:t>
            </a:r>
            <a:r>
              <a:rPr sz="1906" spc="31" dirty="0">
                <a:solidFill>
                  <a:srgbClr val="191919"/>
                </a:solidFill>
                <a:latin typeface="Lucida Sans Unicode"/>
                <a:cs typeface="Lucida Sans Unicode"/>
              </a:rPr>
              <a:t>₃	</a:t>
            </a:r>
            <a:r>
              <a:rPr sz="1906" b="1" i="1" spc="31" dirty="0">
                <a:solidFill>
                  <a:srgbClr val="191919"/>
                </a:solidFill>
                <a:latin typeface="Verdana"/>
                <a:cs typeface="Verdana"/>
              </a:rPr>
              <a:t>b</a:t>
            </a:r>
            <a:r>
              <a:rPr sz="1906" spc="31" dirty="0">
                <a:solidFill>
                  <a:srgbClr val="191919"/>
                </a:solidFill>
                <a:latin typeface="Lucida Sans Unicode"/>
                <a:cs typeface="Lucida Sans Unicode"/>
              </a:rPr>
              <a:t>₂	</a:t>
            </a:r>
            <a:r>
              <a:rPr sz="1906" b="1" i="1" spc="31" dirty="0">
                <a:solidFill>
                  <a:srgbClr val="191919"/>
                </a:solidFill>
                <a:latin typeface="Verdana"/>
                <a:cs typeface="Verdana"/>
              </a:rPr>
              <a:t>b</a:t>
            </a:r>
            <a:r>
              <a:rPr sz="1906" spc="31" dirty="0">
                <a:solidFill>
                  <a:srgbClr val="191919"/>
                </a:solidFill>
                <a:latin typeface="Lucida Sans Unicode"/>
                <a:cs typeface="Lucida Sans Unicode"/>
              </a:rPr>
              <a:t>₇	</a:t>
            </a:r>
            <a:r>
              <a:rPr sz="1906" b="1" i="1" spc="31" dirty="0">
                <a:solidFill>
                  <a:srgbClr val="191919"/>
                </a:solidFill>
                <a:latin typeface="Verdana"/>
                <a:cs typeface="Verdana"/>
              </a:rPr>
              <a:t>b</a:t>
            </a:r>
            <a:r>
              <a:rPr sz="1906" spc="31" dirty="0">
                <a:solidFill>
                  <a:srgbClr val="191919"/>
                </a:solidFill>
                <a:latin typeface="Lucida Sans Unicode"/>
                <a:cs typeface="Lucida Sans Unicode"/>
              </a:rPr>
              <a:t>₅</a:t>
            </a:r>
            <a:endParaRPr sz="1906">
              <a:latin typeface="Lucida Sans Unicode"/>
              <a:cs typeface="Lucida Sans Unicode"/>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6294" y="1235017"/>
            <a:ext cx="3504064" cy="469625"/>
          </a:xfrm>
          <a:prstGeom prst="rect">
            <a:avLst/>
          </a:prstGeom>
        </p:spPr>
        <p:txBody>
          <a:bodyPr vert="horz" wrap="square" lIns="0" tIns="8645" rIns="0" bIns="0" rtlCol="0">
            <a:spAutoFit/>
          </a:bodyPr>
          <a:lstStyle/>
          <a:p>
            <a:pPr marL="8645">
              <a:spcBef>
                <a:spcPts val="68"/>
              </a:spcBef>
            </a:pPr>
            <a:r>
              <a:rPr spc="344" dirty="0">
                <a:solidFill>
                  <a:srgbClr val="191919"/>
                </a:solidFill>
              </a:rPr>
              <a:t>Cases </a:t>
            </a:r>
            <a:r>
              <a:rPr spc="197" dirty="0">
                <a:solidFill>
                  <a:srgbClr val="191919"/>
                </a:solidFill>
              </a:rPr>
              <a:t>to</a:t>
            </a:r>
            <a:r>
              <a:rPr spc="184" dirty="0">
                <a:solidFill>
                  <a:srgbClr val="191919"/>
                </a:solidFill>
              </a:rPr>
              <a:t> </a:t>
            </a:r>
            <a:r>
              <a:rPr spc="272" dirty="0">
                <a:solidFill>
                  <a:srgbClr val="191919"/>
                </a:solidFill>
              </a:rPr>
              <a:t>Consider</a:t>
            </a:r>
          </a:p>
        </p:txBody>
      </p:sp>
      <p:graphicFrame>
        <p:nvGraphicFramePr>
          <p:cNvPr id="3" name="object 3"/>
          <p:cNvGraphicFramePr>
            <a:graphicFrameLocks noGrp="1"/>
          </p:cNvGraphicFramePr>
          <p:nvPr/>
        </p:nvGraphicFramePr>
        <p:xfrm>
          <a:off x="4407754" y="2724471"/>
          <a:ext cx="311204" cy="1913763"/>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4325">
                <a:tc>
                  <a:txBody>
                    <a:bodyPr/>
                    <a:lstStyle/>
                    <a:p>
                      <a:pPr marR="71120" algn="r">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0"/>
                  </a:ext>
                </a:extLst>
              </a:tr>
              <a:tr h="314325">
                <a:tc>
                  <a:txBody>
                    <a:bodyPr/>
                    <a:lstStyle/>
                    <a:p>
                      <a:pPr marR="71120" algn="r">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1"/>
                  </a:ext>
                </a:extLst>
              </a:tr>
              <a:tr h="311204">
                <a:tc>
                  <a:txBody>
                    <a:bodyPr/>
                    <a:lstStyle/>
                    <a:p>
                      <a:pPr marR="43180" algn="r">
                        <a:lnSpc>
                          <a:spcPts val="3340"/>
                        </a:lnSpc>
                      </a:pPr>
                      <a:r>
                        <a:rPr sz="1900" b="1" dirty="0">
                          <a:solidFill>
                            <a:srgbClr val="191919"/>
                          </a:solidFill>
                          <a:latin typeface="Malgun Gothic"/>
                          <a:cs typeface="Malgun Gothic"/>
                        </a:rPr>
                        <a:t>★</a:t>
                      </a:r>
                      <a:endParaRPr sz="1900">
                        <a:latin typeface="Malgun Gothic"/>
                        <a:cs typeface="Malgun Gothic"/>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2"/>
                  </a:ext>
                </a:extLst>
              </a:tr>
              <a:tr h="314325">
                <a:tc>
                  <a:txBody>
                    <a:bodyPr/>
                    <a:lstStyle/>
                    <a:p>
                      <a:pPr marR="71120" algn="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3"/>
                  </a:ext>
                </a:extLst>
              </a:tr>
              <a:tr h="314325">
                <a:tc>
                  <a:txBody>
                    <a:bodyPr/>
                    <a:lstStyle/>
                    <a:p>
                      <a:pPr marR="71120" algn="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4"/>
                  </a:ext>
                </a:extLst>
              </a:tr>
            </a:tbl>
          </a:graphicData>
        </a:graphic>
      </p:graphicFrame>
      <p:sp>
        <p:nvSpPr>
          <p:cNvPr id="4" name="object 4"/>
          <p:cNvSpPr txBox="1"/>
          <p:nvPr/>
        </p:nvSpPr>
        <p:spPr>
          <a:xfrm>
            <a:off x="4417263" y="4270113"/>
            <a:ext cx="293050" cy="302015"/>
          </a:xfrm>
          <a:prstGeom prst="rect">
            <a:avLst/>
          </a:prstGeom>
        </p:spPr>
        <p:txBody>
          <a:bodyPr vert="horz" wrap="square" lIns="0" tIns="8645" rIns="0" bIns="0" rtlCol="0">
            <a:spAutoFit/>
          </a:bodyPr>
          <a:lstStyle/>
          <a:p>
            <a:pPr marL="8645">
              <a:spcBef>
                <a:spcPts val="68"/>
              </a:spcBef>
            </a:pPr>
            <a:r>
              <a:rPr sz="1906" b="1" i="1" dirty="0">
                <a:solidFill>
                  <a:srgbClr val="191919"/>
                </a:solidFill>
                <a:latin typeface="Verdana"/>
                <a:cs typeface="Verdana"/>
              </a:rPr>
              <a:t>b</a:t>
            </a:r>
            <a:r>
              <a:rPr sz="1906" spc="31" dirty="0">
                <a:solidFill>
                  <a:srgbClr val="191919"/>
                </a:solidFill>
                <a:latin typeface="Lucida Sans Unicode"/>
                <a:cs typeface="Lucida Sans Unicode"/>
              </a:rPr>
              <a:t>₁</a:t>
            </a:r>
            <a:endParaRPr sz="1906">
              <a:latin typeface="Lucida Sans Unicode"/>
              <a:cs typeface="Lucida Sans Unicode"/>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6294" y="1235017"/>
            <a:ext cx="3504064" cy="469625"/>
          </a:xfrm>
          <a:prstGeom prst="rect">
            <a:avLst/>
          </a:prstGeom>
        </p:spPr>
        <p:txBody>
          <a:bodyPr vert="horz" wrap="square" lIns="0" tIns="8645" rIns="0" bIns="0" rtlCol="0">
            <a:spAutoFit/>
          </a:bodyPr>
          <a:lstStyle/>
          <a:p>
            <a:pPr marL="8645">
              <a:spcBef>
                <a:spcPts val="68"/>
              </a:spcBef>
            </a:pPr>
            <a:r>
              <a:rPr spc="344" dirty="0">
                <a:solidFill>
                  <a:srgbClr val="191919"/>
                </a:solidFill>
              </a:rPr>
              <a:t>Cases </a:t>
            </a:r>
            <a:r>
              <a:rPr spc="197" dirty="0">
                <a:solidFill>
                  <a:srgbClr val="191919"/>
                </a:solidFill>
              </a:rPr>
              <a:t>to</a:t>
            </a:r>
            <a:r>
              <a:rPr spc="184" dirty="0">
                <a:solidFill>
                  <a:srgbClr val="191919"/>
                </a:solidFill>
              </a:rPr>
              <a:t> </a:t>
            </a:r>
            <a:r>
              <a:rPr spc="272" dirty="0">
                <a:solidFill>
                  <a:srgbClr val="191919"/>
                </a:solidFill>
              </a:rPr>
              <a:t>Consider</a:t>
            </a:r>
          </a:p>
        </p:txBody>
      </p:sp>
      <p:graphicFrame>
        <p:nvGraphicFramePr>
          <p:cNvPr id="3" name="object 3"/>
          <p:cNvGraphicFramePr>
            <a:graphicFrameLocks noGrp="1"/>
          </p:cNvGraphicFramePr>
          <p:nvPr/>
        </p:nvGraphicFramePr>
        <p:xfrm>
          <a:off x="4407754" y="3035674"/>
          <a:ext cx="311204" cy="1527048"/>
        </p:xfrm>
        <a:graphic>
          <a:graphicData uri="http://schemas.openxmlformats.org/drawingml/2006/table">
            <a:tbl>
              <a:tblPr firstRow="1" bandRow="1">
                <a:tableStyleId>{2D5ABB26-0587-4C30-8999-92F81FD0307C}</a:tableStyleId>
              </a:tblPr>
              <a:tblGrid>
                <a:gridCol w="311204">
                  <a:extLst>
                    <a:ext uri="{9D8B030D-6E8A-4147-A177-3AD203B41FA5}">
                      <a16:colId xmlns:a16="http://schemas.microsoft.com/office/drawing/2014/main" val="20000"/>
                    </a:ext>
                  </a:extLst>
                </a:gridCol>
              </a:tblGrid>
              <a:tr h="314325">
                <a:tc>
                  <a:txBody>
                    <a:bodyPr/>
                    <a:lstStyle/>
                    <a:p>
                      <a:pPr marR="71120" algn="r">
                        <a:lnSpc>
                          <a:spcPts val="3340"/>
                        </a:lnSpc>
                      </a:pPr>
                      <a:r>
                        <a:rPr sz="1900" dirty="0">
                          <a:solidFill>
                            <a:srgbClr val="191919"/>
                          </a:solidFill>
                          <a:latin typeface="Lucida Sans Unicode"/>
                          <a:cs typeface="Lucida Sans Unicode"/>
                        </a:rPr>
                        <a:t>&gt;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00FF"/>
                    </a:solidFill>
                  </a:tcPr>
                </a:tc>
                <a:extLst>
                  <a:ext uri="{0D108BD9-81ED-4DB2-BD59-A6C34878D82A}">
                    <a16:rowId xmlns:a16="http://schemas.microsoft.com/office/drawing/2014/main" val="10000"/>
                  </a:ext>
                </a:extLst>
              </a:tr>
              <a:tr h="311204">
                <a:tc>
                  <a:txBody>
                    <a:bodyPr/>
                    <a:lstStyle/>
                    <a:p>
                      <a:pPr marR="43180" algn="r">
                        <a:lnSpc>
                          <a:spcPts val="3340"/>
                        </a:lnSpc>
                      </a:pPr>
                      <a:r>
                        <a:rPr sz="1900" b="1" dirty="0">
                          <a:solidFill>
                            <a:srgbClr val="191919"/>
                          </a:solidFill>
                          <a:latin typeface="Malgun Gothic"/>
                          <a:cs typeface="Malgun Gothic"/>
                        </a:rPr>
                        <a:t>★</a:t>
                      </a:r>
                      <a:endParaRPr sz="1900">
                        <a:latin typeface="Malgun Gothic"/>
                        <a:cs typeface="Malgun Gothic"/>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1"/>
                  </a:ext>
                </a:extLst>
              </a:tr>
              <a:tr h="314325">
                <a:tc>
                  <a:txBody>
                    <a:bodyPr/>
                    <a:lstStyle/>
                    <a:p>
                      <a:pPr marR="71120" algn="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2"/>
                  </a:ext>
                </a:extLst>
              </a:tr>
              <a:tr h="314325">
                <a:tc>
                  <a:txBody>
                    <a:bodyPr/>
                    <a:lstStyle/>
                    <a:p>
                      <a:pPr marR="71120" algn="r">
                        <a:lnSpc>
                          <a:spcPts val="3340"/>
                        </a:lnSpc>
                      </a:pPr>
                      <a:r>
                        <a:rPr sz="1900" dirty="0">
                          <a:solidFill>
                            <a:srgbClr val="191919"/>
                          </a:solidFill>
                          <a:latin typeface="Lucida Sans Unicode"/>
                          <a:cs typeface="Lucida Sans Unicode"/>
                        </a:rPr>
                        <a:t>&lt;</a:t>
                      </a:r>
                      <a:endParaRPr sz="1900">
                        <a:latin typeface="Lucida Sans Unicode"/>
                        <a:cs typeface="Lucida Sans Unicode"/>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00"/>
                    </a:solidFill>
                  </a:tcPr>
                </a:tc>
                <a:extLst>
                  <a:ext uri="{0D108BD9-81ED-4DB2-BD59-A6C34878D82A}">
                    <a16:rowId xmlns:a16="http://schemas.microsoft.com/office/drawing/2014/main" val="10003"/>
                  </a:ext>
                </a:extLst>
              </a:tr>
            </a:tbl>
          </a:graphicData>
        </a:graphic>
      </p:graphicFrame>
      <p:sp>
        <p:nvSpPr>
          <p:cNvPr id="4" name="object 4"/>
          <p:cNvSpPr txBox="1"/>
          <p:nvPr/>
        </p:nvSpPr>
        <p:spPr>
          <a:xfrm>
            <a:off x="4417263" y="4270113"/>
            <a:ext cx="293050" cy="302015"/>
          </a:xfrm>
          <a:prstGeom prst="rect">
            <a:avLst/>
          </a:prstGeom>
        </p:spPr>
        <p:txBody>
          <a:bodyPr vert="horz" wrap="square" lIns="0" tIns="8645" rIns="0" bIns="0" rtlCol="0">
            <a:spAutoFit/>
          </a:bodyPr>
          <a:lstStyle/>
          <a:p>
            <a:pPr marL="8645">
              <a:spcBef>
                <a:spcPts val="68"/>
              </a:spcBef>
            </a:pPr>
            <a:r>
              <a:rPr sz="1906" b="1" i="1" dirty="0">
                <a:solidFill>
                  <a:srgbClr val="191919"/>
                </a:solidFill>
                <a:latin typeface="Verdana"/>
                <a:cs typeface="Verdana"/>
              </a:rPr>
              <a:t>b</a:t>
            </a:r>
            <a:r>
              <a:rPr sz="1906" spc="31" dirty="0">
                <a:solidFill>
                  <a:srgbClr val="191919"/>
                </a:solidFill>
                <a:latin typeface="Lucida Sans Unicode"/>
                <a:cs typeface="Lucida Sans Unicode"/>
              </a:rPr>
              <a:t>₁</a:t>
            </a:r>
            <a:endParaRPr sz="1906">
              <a:latin typeface="Lucida Sans Unicode"/>
              <a:cs typeface="Lucida Sans Unicod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7732" y="1235017"/>
            <a:ext cx="5459026" cy="469625"/>
          </a:xfrm>
          <a:prstGeom prst="rect">
            <a:avLst/>
          </a:prstGeom>
        </p:spPr>
        <p:txBody>
          <a:bodyPr vert="horz" wrap="square" lIns="0" tIns="8645" rIns="0" bIns="0" rtlCol="0">
            <a:spAutoFit/>
          </a:bodyPr>
          <a:lstStyle/>
          <a:p>
            <a:pPr marL="8645">
              <a:spcBef>
                <a:spcPts val="68"/>
              </a:spcBef>
            </a:pPr>
            <a:r>
              <a:rPr sz="2995" spc="272" dirty="0">
                <a:latin typeface="Cambria"/>
                <a:cs typeface="Cambria"/>
              </a:rPr>
              <a:t>Finding </a:t>
            </a:r>
            <a:r>
              <a:rPr sz="2995" spc="255" dirty="0">
                <a:latin typeface="Cambria"/>
                <a:cs typeface="Cambria"/>
              </a:rPr>
              <a:t>the </a:t>
            </a:r>
            <a:r>
              <a:rPr sz="2995" spc="323" dirty="0">
                <a:latin typeface="Cambria"/>
                <a:cs typeface="Cambria"/>
              </a:rPr>
              <a:t>Maximum</a:t>
            </a:r>
            <a:r>
              <a:rPr sz="2995" spc="296" dirty="0">
                <a:latin typeface="Cambria"/>
                <a:cs typeface="Cambria"/>
              </a:rPr>
              <a:t> </a:t>
            </a:r>
            <a:r>
              <a:rPr sz="2995" spc="221" dirty="0">
                <a:latin typeface="Cambria"/>
                <a:cs typeface="Cambria"/>
              </a:rPr>
              <a:t>Value</a:t>
            </a:r>
            <a:endParaRPr sz="2995">
              <a:latin typeface="Cambria"/>
              <a:cs typeface="Cambria"/>
            </a:endParaRPr>
          </a:p>
        </p:txBody>
      </p:sp>
      <p:sp>
        <p:nvSpPr>
          <p:cNvPr id="3" name="object 3"/>
          <p:cNvSpPr txBox="1"/>
          <p:nvPr/>
        </p:nvSpPr>
        <p:spPr>
          <a:xfrm>
            <a:off x="5398418" y="4417416"/>
            <a:ext cx="277490" cy="282129"/>
          </a:xfrm>
          <a:prstGeom prst="rect">
            <a:avLst/>
          </a:prstGeom>
        </p:spPr>
        <p:txBody>
          <a:bodyPr vert="horz" wrap="square" lIns="0" tIns="0" rIns="0" bIns="0" rtlCol="0">
            <a:spAutoFit/>
          </a:bodyPr>
          <a:lstStyle/>
          <a:p>
            <a:pPr defTabSz="622432">
              <a:lnSpc>
                <a:spcPts val="2178"/>
              </a:lnSpc>
            </a:pPr>
            <a:r>
              <a:rPr sz="2178" b="1" spc="4" dirty="0">
                <a:solidFill>
                  <a:srgbClr val="191919"/>
                </a:solidFill>
                <a:latin typeface="Times New Roman"/>
                <a:cs typeface="Times New Roman"/>
              </a:rPr>
              <a:t>1</a:t>
            </a:r>
            <a:r>
              <a:rPr sz="2178" b="1" dirty="0">
                <a:solidFill>
                  <a:srgbClr val="191919"/>
                </a:solidFill>
                <a:latin typeface="Times New Roman"/>
                <a:cs typeface="Times New Roman"/>
              </a:rPr>
              <a:t>1</a:t>
            </a:r>
            <a:endParaRPr sz="2178">
              <a:solidFill>
                <a:prstClr val="black"/>
              </a:solidFill>
              <a:latin typeface="Times New Roman"/>
              <a:cs typeface="Times New Roman"/>
            </a:endParaRPr>
          </a:p>
        </p:txBody>
      </p:sp>
      <p:graphicFrame>
        <p:nvGraphicFramePr>
          <p:cNvPr id="4" name="object 4"/>
          <p:cNvGraphicFramePr>
            <a:graphicFrameLocks noGrp="1"/>
          </p:cNvGraphicFramePr>
          <p:nvPr/>
        </p:nvGraphicFramePr>
        <p:xfrm>
          <a:off x="1289669" y="4398918"/>
          <a:ext cx="6548237"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10615">
                  <a:extLst>
                    <a:ext uri="{9D8B030D-6E8A-4147-A177-3AD203B41FA5}">
                      <a16:colId xmlns:a16="http://schemas.microsoft.com/office/drawing/2014/main" val="20001"/>
                    </a:ext>
                  </a:extLst>
                </a:gridCol>
                <a:gridCol w="408023">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gridCol w="408887">
                  <a:extLst>
                    <a:ext uri="{9D8B030D-6E8A-4147-A177-3AD203B41FA5}">
                      <a16:colId xmlns:a16="http://schemas.microsoft.com/office/drawing/2014/main" val="20004"/>
                    </a:ext>
                  </a:extLst>
                </a:gridCol>
                <a:gridCol w="409751">
                  <a:extLst>
                    <a:ext uri="{9D8B030D-6E8A-4147-A177-3AD203B41FA5}">
                      <a16:colId xmlns:a16="http://schemas.microsoft.com/office/drawing/2014/main" val="20005"/>
                    </a:ext>
                  </a:extLst>
                </a:gridCol>
                <a:gridCol w="408022">
                  <a:extLst>
                    <a:ext uri="{9D8B030D-6E8A-4147-A177-3AD203B41FA5}">
                      <a16:colId xmlns:a16="http://schemas.microsoft.com/office/drawing/2014/main" val="20006"/>
                    </a:ext>
                  </a:extLst>
                </a:gridCol>
                <a:gridCol w="410615">
                  <a:extLst>
                    <a:ext uri="{9D8B030D-6E8A-4147-A177-3AD203B41FA5}">
                      <a16:colId xmlns:a16="http://schemas.microsoft.com/office/drawing/2014/main" val="20007"/>
                    </a:ext>
                  </a:extLst>
                </a:gridCol>
                <a:gridCol w="408022">
                  <a:extLst>
                    <a:ext uri="{9D8B030D-6E8A-4147-A177-3AD203B41FA5}">
                      <a16:colId xmlns:a16="http://schemas.microsoft.com/office/drawing/2014/main" val="20008"/>
                    </a:ext>
                  </a:extLst>
                </a:gridCol>
                <a:gridCol w="410615">
                  <a:extLst>
                    <a:ext uri="{9D8B030D-6E8A-4147-A177-3AD203B41FA5}">
                      <a16:colId xmlns:a16="http://schemas.microsoft.com/office/drawing/2014/main" val="20009"/>
                    </a:ext>
                  </a:extLst>
                </a:gridCol>
                <a:gridCol w="408023">
                  <a:extLst>
                    <a:ext uri="{9D8B030D-6E8A-4147-A177-3AD203B41FA5}">
                      <a16:colId xmlns:a16="http://schemas.microsoft.com/office/drawing/2014/main" val="20010"/>
                    </a:ext>
                  </a:extLst>
                </a:gridCol>
                <a:gridCol w="410615">
                  <a:extLst>
                    <a:ext uri="{9D8B030D-6E8A-4147-A177-3AD203B41FA5}">
                      <a16:colId xmlns:a16="http://schemas.microsoft.com/office/drawing/2014/main" val="20011"/>
                    </a:ext>
                  </a:extLst>
                </a:gridCol>
                <a:gridCol w="408023">
                  <a:extLst>
                    <a:ext uri="{9D8B030D-6E8A-4147-A177-3AD203B41FA5}">
                      <a16:colId xmlns:a16="http://schemas.microsoft.com/office/drawing/2014/main" val="20012"/>
                    </a:ext>
                  </a:extLst>
                </a:gridCol>
                <a:gridCol w="409751">
                  <a:extLst>
                    <a:ext uri="{9D8B030D-6E8A-4147-A177-3AD203B41FA5}">
                      <a16:colId xmlns:a16="http://schemas.microsoft.com/office/drawing/2014/main" val="20013"/>
                    </a:ext>
                  </a:extLst>
                </a:gridCol>
                <a:gridCol w="408886">
                  <a:extLst>
                    <a:ext uri="{9D8B030D-6E8A-4147-A177-3AD203B41FA5}">
                      <a16:colId xmlns:a16="http://schemas.microsoft.com/office/drawing/2014/main" val="20014"/>
                    </a:ext>
                  </a:extLst>
                </a:gridCol>
                <a:gridCol w="410615">
                  <a:extLst>
                    <a:ext uri="{9D8B030D-6E8A-4147-A177-3AD203B41FA5}">
                      <a16:colId xmlns:a16="http://schemas.microsoft.com/office/drawing/2014/main" val="20015"/>
                    </a:ext>
                  </a:extLst>
                </a:gridCol>
              </a:tblGrid>
              <a:tr h="314801">
                <a:tc>
                  <a:txBody>
                    <a:bodyPr/>
                    <a:lstStyle/>
                    <a:p>
                      <a:pPr marL="197485">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5</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6</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10"/>
                        </a:lnSpc>
                      </a:pPr>
                      <a:r>
                        <a:rPr sz="2200" b="1" dirty="0">
                          <a:solidFill>
                            <a:srgbClr val="191919"/>
                          </a:solidFill>
                          <a:latin typeface="Times New Roman"/>
                          <a:cs typeface="Times New Roman"/>
                        </a:rPr>
                        <a:t>7</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00"/>
                        </a:lnSpc>
                      </a:pPr>
                      <a:r>
                        <a:rPr sz="2200" b="1" dirty="0">
                          <a:solidFill>
                            <a:srgbClr val="191919"/>
                          </a:solidFill>
                          <a:latin typeface="Times New Roman"/>
                          <a:cs typeface="Times New Roman"/>
                        </a:rPr>
                        <a:t>13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00"/>
                        </a:lnSpc>
                      </a:pPr>
                      <a:r>
                        <a:rPr sz="2200" b="1" dirty="0">
                          <a:solidFill>
                            <a:srgbClr val="191919"/>
                          </a:solidFill>
                          <a:latin typeface="Times New Roman"/>
                          <a:cs typeface="Times New Roman"/>
                        </a:rPr>
                        <a:t>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5" name="object 5"/>
          <p:cNvGraphicFramePr>
            <a:graphicFrameLocks noGrp="1"/>
          </p:cNvGraphicFramePr>
          <p:nvPr/>
        </p:nvGraphicFramePr>
        <p:xfrm>
          <a:off x="2901011" y="3812818"/>
          <a:ext cx="3274551"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09751">
                  <a:extLst>
                    <a:ext uri="{9D8B030D-6E8A-4147-A177-3AD203B41FA5}">
                      <a16:colId xmlns:a16="http://schemas.microsoft.com/office/drawing/2014/main" val="20001"/>
                    </a:ext>
                  </a:extLst>
                </a:gridCol>
                <a:gridCol w="410615">
                  <a:extLst>
                    <a:ext uri="{9D8B030D-6E8A-4147-A177-3AD203B41FA5}">
                      <a16:colId xmlns:a16="http://schemas.microsoft.com/office/drawing/2014/main" val="20002"/>
                    </a:ext>
                  </a:extLst>
                </a:gridCol>
                <a:gridCol w="408023">
                  <a:extLst>
                    <a:ext uri="{9D8B030D-6E8A-4147-A177-3AD203B41FA5}">
                      <a16:colId xmlns:a16="http://schemas.microsoft.com/office/drawing/2014/main" val="20003"/>
                    </a:ext>
                  </a:extLst>
                </a:gridCol>
                <a:gridCol w="410615">
                  <a:extLst>
                    <a:ext uri="{9D8B030D-6E8A-4147-A177-3AD203B41FA5}">
                      <a16:colId xmlns:a16="http://schemas.microsoft.com/office/drawing/2014/main" val="20004"/>
                    </a:ext>
                  </a:extLst>
                </a:gridCol>
                <a:gridCol w="408022">
                  <a:extLst>
                    <a:ext uri="{9D8B030D-6E8A-4147-A177-3AD203B41FA5}">
                      <a16:colId xmlns:a16="http://schemas.microsoft.com/office/drawing/2014/main" val="20005"/>
                    </a:ext>
                  </a:extLst>
                </a:gridCol>
                <a:gridCol w="409751">
                  <a:extLst>
                    <a:ext uri="{9D8B030D-6E8A-4147-A177-3AD203B41FA5}">
                      <a16:colId xmlns:a16="http://schemas.microsoft.com/office/drawing/2014/main" val="20006"/>
                    </a:ext>
                  </a:extLst>
                </a:gridCol>
                <a:gridCol w="409751">
                  <a:extLst>
                    <a:ext uri="{9D8B030D-6E8A-4147-A177-3AD203B41FA5}">
                      <a16:colId xmlns:a16="http://schemas.microsoft.com/office/drawing/2014/main" val="20007"/>
                    </a:ext>
                  </a:extLst>
                </a:gridCol>
              </a:tblGrid>
              <a:tr h="314801">
                <a:tc>
                  <a:txBody>
                    <a:bodyPr/>
                    <a:lstStyle/>
                    <a:p>
                      <a:pPr marL="198120">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715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6" name="object 6"/>
          <p:cNvGraphicFramePr>
            <a:graphicFrameLocks noGrp="1"/>
          </p:cNvGraphicFramePr>
          <p:nvPr/>
        </p:nvGraphicFramePr>
        <p:xfrm>
          <a:off x="3696309" y="3189547"/>
          <a:ext cx="1636411" cy="398907"/>
        </p:xfrm>
        <a:graphic>
          <a:graphicData uri="http://schemas.openxmlformats.org/drawingml/2006/table">
            <a:tbl>
              <a:tblPr firstRow="1" bandRow="1">
                <a:tableStyleId>{2D5ABB26-0587-4C30-8999-92F81FD0307C}</a:tableStyleId>
              </a:tblPr>
              <a:tblGrid>
                <a:gridCol w="409751">
                  <a:extLst>
                    <a:ext uri="{9D8B030D-6E8A-4147-A177-3AD203B41FA5}">
                      <a16:colId xmlns:a16="http://schemas.microsoft.com/office/drawing/2014/main" val="20000"/>
                    </a:ext>
                  </a:extLst>
                </a:gridCol>
                <a:gridCol w="408023">
                  <a:extLst>
                    <a:ext uri="{9D8B030D-6E8A-4147-A177-3AD203B41FA5}">
                      <a16:colId xmlns:a16="http://schemas.microsoft.com/office/drawing/2014/main" val="20001"/>
                    </a:ext>
                  </a:extLst>
                </a:gridCol>
                <a:gridCol w="408886">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tblGrid>
              <a:tr h="314801">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
        <p:nvSpPr>
          <p:cNvPr id="7" name="object 7"/>
          <p:cNvSpPr txBox="1"/>
          <p:nvPr/>
        </p:nvSpPr>
        <p:spPr>
          <a:xfrm>
            <a:off x="4096550" y="2568869"/>
            <a:ext cx="408023" cy="307777"/>
          </a:xfrm>
          <a:prstGeom prst="rect">
            <a:avLst/>
          </a:prstGeom>
          <a:solidFill>
            <a:srgbClr val="99CCFF"/>
          </a:solidFill>
          <a:ln w="3175">
            <a:solidFill>
              <a:srgbClr val="000000"/>
            </a:solidFill>
          </a:ln>
        </p:spPr>
        <p:txBody>
          <a:bodyPr vert="horz" wrap="square" lIns="0" tIns="0" rIns="0" bIns="0" rtlCol="0">
            <a:spAutoFit/>
          </a:bodyPr>
          <a:lstStyle/>
          <a:p>
            <a:pPr marL="64837" defTabSz="622432">
              <a:lnSpc>
                <a:spcPts val="2390"/>
              </a:lnSpc>
            </a:pPr>
            <a:r>
              <a:rPr sz="2178" b="1" dirty="0">
                <a:solidFill>
                  <a:srgbClr val="191919"/>
                </a:solidFill>
                <a:latin typeface="Times New Roman"/>
                <a:cs typeface="Times New Roman"/>
              </a:rPr>
              <a:t>12</a:t>
            </a:r>
            <a:endParaRPr sz="2178">
              <a:solidFill>
                <a:prstClr val="black"/>
              </a:solidFill>
              <a:latin typeface="Times New Roman"/>
              <a:cs typeface="Times New Roman"/>
            </a:endParaRPr>
          </a:p>
        </p:txBody>
      </p:sp>
      <p:sp>
        <p:nvSpPr>
          <p:cNvPr id="8" name="object 8"/>
          <p:cNvSpPr txBox="1"/>
          <p:nvPr/>
        </p:nvSpPr>
        <p:spPr>
          <a:xfrm>
            <a:off x="4504573" y="2568869"/>
            <a:ext cx="410615" cy="307777"/>
          </a:xfrm>
          <a:prstGeom prst="rect">
            <a:avLst/>
          </a:prstGeom>
          <a:solidFill>
            <a:srgbClr val="99CCFF"/>
          </a:solidFill>
          <a:ln w="3175">
            <a:solidFill>
              <a:srgbClr val="000000"/>
            </a:solidFill>
          </a:ln>
        </p:spPr>
        <p:txBody>
          <a:bodyPr vert="horz" wrap="square" lIns="0" tIns="0" rIns="0" bIns="0" rtlCol="0">
            <a:spAutoFit/>
          </a:bodyPr>
          <a:lstStyle/>
          <a:p>
            <a:pPr marL="66134" defTabSz="622432">
              <a:lnSpc>
                <a:spcPts val="2390"/>
              </a:lnSpc>
            </a:pPr>
            <a:r>
              <a:rPr sz="2178" b="1" dirty="0">
                <a:solidFill>
                  <a:srgbClr val="191919"/>
                </a:solidFill>
                <a:latin typeface="Times New Roman"/>
                <a:cs typeface="Times New Roman"/>
              </a:rPr>
              <a:t>14</a:t>
            </a:r>
            <a:endParaRPr sz="2178">
              <a:solidFill>
                <a:prstClr val="black"/>
              </a:solidFill>
              <a:latin typeface="Times New Roman"/>
              <a:cs typeface="Times New Roman"/>
            </a:endParaRPr>
          </a:p>
        </p:txBody>
      </p:sp>
      <p:sp>
        <p:nvSpPr>
          <p:cNvPr id="9" name="object 9"/>
          <p:cNvSpPr txBox="1"/>
          <p:nvPr/>
        </p:nvSpPr>
        <p:spPr>
          <a:xfrm>
            <a:off x="4308343" y="1946463"/>
            <a:ext cx="410615" cy="307777"/>
          </a:xfrm>
          <a:prstGeom prst="rect">
            <a:avLst/>
          </a:prstGeom>
          <a:solidFill>
            <a:srgbClr val="99CCFF"/>
          </a:solidFill>
          <a:ln w="3175">
            <a:solidFill>
              <a:srgbClr val="000000"/>
            </a:solidFill>
          </a:ln>
        </p:spPr>
        <p:txBody>
          <a:bodyPr vert="horz" wrap="square" lIns="0" tIns="0" rIns="0" bIns="0" rtlCol="0">
            <a:spAutoFit/>
          </a:bodyPr>
          <a:lstStyle/>
          <a:p>
            <a:pPr marL="66134" defTabSz="622432">
              <a:lnSpc>
                <a:spcPts val="2390"/>
              </a:lnSpc>
            </a:pPr>
            <a:r>
              <a:rPr sz="2178" b="1" dirty="0">
                <a:solidFill>
                  <a:srgbClr val="191919"/>
                </a:solidFill>
                <a:latin typeface="Times New Roman"/>
                <a:cs typeface="Times New Roman"/>
              </a:rPr>
              <a:t>14</a:t>
            </a:r>
            <a:endParaRPr sz="2178">
              <a:solidFill>
                <a:prstClr val="black"/>
              </a:solidFill>
              <a:latin typeface="Times New Roman"/>
              <a:cs typeface="Times New Roman"/>
            </a:endParaRPr>
          </a:p>
        </p:txBody>
      </p:sp>
      <p:sp>
        <p:nvSpPr>
          <p:cNvPr id="10" name="object 10"/>
          <p:cNvSpPr/>
          <p:nvPr/>
        </p:nvSpPr>
        <p:spPr>
          <a:xfrm>
            <a:off x="1401184" y="5106905"/>
            <a:ext cx="3080049" cy="647476"/>
          </a:xfrm>
          <a:custGeom>
            <a:avLst/>
            <a:gdLst/>
            <a:ahLst/>
            <a:cxnLst/>
            <a:rect l="l" t="t" r="r" b="b"/>
            <a:pathLst>
              <a:path w="4525010" h="951229">
                <a:moveTo>
                  <a:pt x="4525010" y="0"/>
                </a:moveTo>
                <a:lnTo>
                  <a:pt x="0" y="0"/>
                </a:lnTo>
                <a:lnTo>
                  <a:pt x="0" y="951229"/>
                </a:lnTo>
                <a:lnTo>
                  <a:pt x="4525010" y="951229"/>
                </a:lnTo>
                <a:lnTo>
                  <a:pt x="4525010" y="0"/>
                </a:lnTo>
                <a:close/>
              </a:path>
            </a:pathLst>
          </a:custGeom>
          <a:solidFill>
            <a:srgbClr val="7F7F7F"/>
          </a:solidFill>
        </p:spPr>
        <p:txBody>
          <a:bodyPr wrap="square" lIns="0" tIns="0" rIns="0" bIns="0" rtlCol="0"/>
          <a:lstStyle/>
          <a:p>
            <a:pPr defTabSz="622432"/>
            <a:endParaRPr sz="1226">
              <a:solidFill>
                <a:prstClr val="black"/>
              </a:solidFill>
              <a:latin typeface="Calibri"/>
            </a:endParaRPr>
          </a:p>
        </p:txBody>
      </p:sp>
      <p:sp>
        <p:nvSpPr>
          <p:cNvPr id="11" name="object 11"/>
          <p:cNvSpPr/>
          <p:nvPr/>
        </p:nvSpPr>
        <p:spPr>
          <a:xfrm>
            <a:off x="1401184" y="5106905"/>
            <a:ext cx="3080049" cy="647476"/>
          </a:xfrm>
          <a:custGeom>
            <a:avLst/>
            <a:gdLst/>
            <a:ahLst/>
            <a:cxnLst/>
            <a:rect l="l" t="t" r="r" b="b"/>
            <a:pathLst>
              <a:path w="4525010" h="951229">
                <a:moveTo>
                  <a:pt x="2263140" y="951229"/>
                </a:moveTo>
                <a:lnTo>
                  <a:pt x="0" y="951229"/>
                </a:lnTo>
                <a:lnTo>
                  <a:pt x="0" y="0"/>
                </a:lnTo>
                <a:lnTo>
                  <a:pt x="4525010" y="0"/>
                </a:lnTo>
                <a:lnTo>
                  <a:pt x="4525010" y="951229"/>
                </a:lnTo>
                <a:lnTo>
                  <a:pt x="2263140" y="951229"/>
                </a:lnTo>
                <a:close/>
              </a:path>
            </a:pathLst>
          </a:custGeom>
          <a:ln w="36659">
            <a:solidFill>
              <a:srgbClr val="7F7F7F"/>
            </a:solidFill>
          </a:ln>
        </p:spPr>
        <p:txBody>
          <a:bodyPr wrap="square" lIns="0" tIns="0" rIns="0" bIns="0" rtlCol="0"/>
          <a:lstStyle/>
          <a:p>
            <a:pPr defTabSz="622432"/>
            <a:endParaRPr sz="1226">
              <a:solidFill>
                <a:prstClr val="black"/>
              </a:solidFill>
              <a:latin typeface="Calibri"/>
            </a:endParaRPr>
          </a:p>
        </p:txBody>
      </p:sp>
      <p:sp>
        <p:nvSpPr>
          <p:cNvPr id="12" name="object 12"/>
          <p:cNvSpPr/>
          <p:nvPr/>
        </p:nvSpPr>
        <p:spPr>
          <a:xfrm>
            <a:off x="1327705" y="5033427"/>
            <a:ext cx="3080049" cy="647476"/>
          </a:xfrm>
          <a:custGeom>
            <a:avLst/>
            <a:gdLst/>
            <a:ahLst/>
            <a:cxnLst/>
            <a:rect l="l" t="t" r="r" b="b"/>
            <a:pathLst>
              <a:path w="4525010" h="951229">
                <a:moveTo>
                  <a:pt x="4525010" y="0"/>
                </a:moveTo>
                <a:lnTo>
                  <a:pt x="0" y="0"/>
                </a:lnTo>
                <a:lnTo>
                  <a:pt x="0" y="951229"/>
                </a:lnTo>
                <a:lnTo>
                  <a:pt x="4525010" y="951229"/>
                </a:lnTo>
                <a:lnTo>
                  <a:pt x="4525010" y="0"/>
                </a:lnTo>
                <a:close/>
              </a:path>
            </a:pathLst>
          </a:custGeom>
          <a:solidFill>
            <a:srgbClr val="FFFFFF"/>
          </a:solidFill>
        </p:spPr>
        <p:txBody>
          <a:bodyPr wrap="square" lIns="0" tIns="0" rIns="0" bIns="0" rtlCol="0"/>
          <a:lstStyle/>
          <a:p>
            <a:pPr defTabSz="622432"/>
            <a:endParaRPr sz="1226">
              <a:solidFill>
                <a:prstClr val="black"/>
              </a:solidFill>
              <a:latin typeface="Calibri"/>
            </a:endParaRPr>
          </a:p>
        </p:txBody>
      </p:sp>
      <p:sp>
        <p:nvSpPr>
          <p:cNvPr id="13" name="object 13"/>
          <p:cNvSpPr txBox="1"/>
          <p:nvPr/>
        </p:nvSpPr>
        <p:spPr>
          <a:xfrm>
            <a:off x="1327705" y="5033427"/>
            <a:ext cx="3080049" cy="588698"/>
          </a:xfrm>
          <a:prstGeom prst="rect">
            <a:avLst/>
          </a:prstGeom>
          <a:ln w="36659">
            <a:solidFill>
              <a:srgbClr val="000000"/>
            </a:solidFill>
          </a:ln>
        </p:spPr>
        <p:txBody>
          <a:bodyPr vert="horz" wrap="square" lIns="0" tIns="24205" rIns="0" bIns="0" rtlCol="0">
            <a:spAutoFit/>
          </a:bodyPr>
          <a:lstStyle/>
          <a:p>
            <a:pPr marL="73481" defTabSz="622432">
              <a:lnSpc>
                <a:spcPts val="2249"/>
              </a:lnSpc>
              <a:spcBef>
                <a:spcPts val="191"/>
              </a:spcBef>
            </a:pPr>
            <a:r>
              <a:rPr sz="1906" spc="77" dirty="0">
                <a:solidFill>
                  <a:srgbClr val="191919"/>
                </a:solidFill>
                <a:latin typeface="Cambria"/>
                <a:cs typeface="Cambria"/>
              </a:rPr>
              <a:t>T(1) </a:t>
            </a:r>
            <a:r>
              <a:rPr sz="1906" spc="542" dirty="0">
                <a:solidFill>
                  <a:srgbClr val="191919"/>
                </a:solidFill>
                <a:latin typeface="Cambria"/>
                <a:cs typeface="Cambria"/>
              </a:rPr>
              <a:t>≤</a:t>
            </a:r>
            <a:r>
              <a:rPr sz="1906" spc="278" dirty="0">
                <a:solidFill>
                  <a:srgbClr val="191919"/>
                </a:solidFill>
                <a:latin typeface="Cambria"/>
                <a:cs typeface="Cambria"/>
              </a:rPr>
              <a:t> </a:t>
            </a:r>
            <a:r>
              <a:rPr sz="1906" i="1" spc="242" dirty="0">
                <a:solidFill>
                  <a:srgbClr val="191919"/>
                </a:solidFill>
                <a:latin typeface="Cambria"/>
                <a:cs typeface="Cambria"/>
              </a:rPr>
              <a:t>c</a:t>
            </a:r>
            <a:endParaRPr sz="1906">
              <a:solidFill>
                <a:prstClr val="black"/>
              </a:solidFill>
              <a:latin typeface="Cambria"/>
              <a:cs typeface="Cambria"/>
            </a:endParaRPr>
          </a:p>
          <a:p>
            <a:pPr marL="73481" defTabSz="622432">
              <a:lnSpc>
                <a:spcPts val="2249"/>
              </a:lnSpc>
            </a:pPr>
            <a:r>
              <a:rPr sz="1906" spc="92" dirty="0">
                <a:solidFill>
                  <a:srgbClr val="191919"/>
                </a:solidFill>
                <a:latin typeface="Cambria"/>
                <a:cs typeface="Cambria"/>
              </a:rPr>
              <a:t>T(</a:t>
            </a:r>
            <a:r>
              <a:rPr sz="1906" i="1" spc="92" dirty="0">
                <a:solidFill>
                  <a:srgbClr val="191919"/>
                </a:solidFill>
                <a:latin typeface="Cambria"/>
                <a:cs typeface="Cambria"/>
              </a:rPr>
              <a:t>n</a:t>
            </a:r>
            <a:r>
              <a:rPr sz="1906" spc="92" dirty="0">
                <a:solidFill>
                  <a:srgbClr val="191919"/>
                </a:solidFill>
                <a:latin typeface="Cambria"/>
                <a:cs typeface="Cambria"/>
              </a:rPr>
              <a:t>) </a:t>
            </a:r>
            <a:r>
              <a:rPr sz="1906" spc="542" dirty="0">
                <a:solidFill>
                  <a:srgbClr val="191919"/>
                </a:solidFill>
                <a:latin typeface="Cambria"/>
                <a:cs typeface="Cambria"/>
              </a:rPr>
              <a:t>≤ </a:t>
            </a:r>
            <a:r>
              <a:rPr sz="1906" spc="109" dirty="0">
                <a:solidFill>
                  <a:srgbClr val="191919"/>
                </a:solidFill>
                <a:latin typeface="Cambria"/>
                <a:cs typeface="Cambria"/>
              </a:rPr>
              <a:t>T(⌈</a:t>
            </a:r>
            <a:r>
              <a:rPr sz="1906" i="1" spc="109" dirty="0">
                <a:solidFill>
                  <a:srgbClr val="191919"/>
                </a:solidFill>
                <a:latin typeface="Cambria"/>
                <a:cs typeface="Cambria"/>
              </a:rPr>
              <a:t>n </a:t>
            </a:r>
            <a:r>
              <a:rPr sz="1906" spc="-293" dirty="0">
                <a:solidFill>
                  <a:srgbClr val="191919"/>
                </a:solidFill>
                <a:latin typeface="Cambria"/>
                <a:cs typeface="Cambria"/>
              </a:rPr>
              <a:t>/</a:t>
            </a:r>
            <a:r>
              <a:rPr sz="1906" spc="-167" dirty="0">
                <a:solidFill>
                  <a:srgbClr val="191919"/>
                </a:solidFill>
                <a:latin typeface="Cambria"/>
                <a:cs typeface="Cambria"/>
              </a:rPr>
              <a:t> </a:t>
            </a:r>
            <a:r>
              <a:rPr sz="1906" spc="77" dirty="0">
                <a:solidFill>
                  <a:srgbClr val="191919"/>
                </a:solidFill>
                <a:latin typeface="Cambria"/>
                <a:cs typeface="Cambria"/>
              </a:rPr>
              <a:t>2⌉) </a:t>
            </a:r>
            <a:r>
              <a:rPr sz="1906" spc="542" dirty="0">
                <a:solidFill>
                  <a:srgbClr val="191919"/>
                </a:solidFill>
                <a:latin typeface="Cambria"/>
                <a:cs typeface="Cambria"/>
              </a:rPr>
              <a:t>+</a:t>
            </a:r>
            <a:r>
              <a:rPr sz="1906" spc="17" dirty="0">
                <a:solidFill>
                  <a:srgbClr val="191919"/>
                </a:solidFill>
                <a:latin typeface="Cambria"/>
                <a:cs typeface="Cambria"/>
              </a:rPr>
              <a:t> </a:t>
            </a:r>
            <a:r>
              <a:rPr sz="1906" i="1" spc="221" dirty="0">
                <a:solidFill>
                  <a:srgbClr val="191919"/>
                </a:solidFill>
                <a:latin typeface="Cambria"/>
                <a:cs typeface="Cambria"/>
              </a:rPr>
              <a:t>cn</a:t>
            </a:r>
            <a:endParaRPr sz="1906">
              <a:solidFill>
                <a:prstClr val="black"/>
              </a:solidFill>
              <a:latin typeface="Cambria"/>
              <a:cs typeface="Cambria"/>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7554" y="1235017"/>
            <a:ext cx="3341546" cy="469625"/>
          </a:xfrm>
          <a:prstGeom prst="rect">
            <a:avLst/>
          </a:prstGeom>
        </p:spPr>
        <p:txBody>
          <a:bodyPr vert="horz" wrap="square" lIns="0" tIns="8645" rIns="0" bIns="0" rtlCol="0">
            <a:spAutoFit/>
          </a:bodyPr>
          <a:lstStyle/>
          <a:p>
            <a:pPr marL="8645">
              <a:spcBef>
                <a:spcPts val="68"/>
              </a:spcBef>
            </a:pPr>
            <a:r>
              <a:rPr spc="296" dirty="0">
                <a:solidFill>
                  <a:srgbClr val="191919"/>
                </a:solidFill>
              </a:rPr>
              <a:t>A </a:t>
            </a:r>
            <a:r>
              <a:rPr spc="259" dirty="0">
                <a:solidFill>
                  <a:srgbClr val="191919"/>
                </a:solidFill>
              </a:rPr>
              <a:t>Better</a:t>
            </a:r>
            <a:r>
              <a:rPr spc="215" dirty="0">
                <a:solidFill>
                  <a:srgbClr val="191919"/>
                </a:solidFill>
              </a:rPr>
              <a:t> </a:t>
            </a:r>
            <a:r>
              <a:rPr spc="225" dirty="0">
                <a:solidFill>
                  <a:srgbClr val="191919"/>
                </a:solidFill>
              </a:rPr>
              <a:t>Analysis</a:t>
            </a:r>
          </a:p>
        </p:txBody>
      </p:sp>
      <p:sp>
        <p:nvSpPr>
          <p:cNvPr id="3" name="object 3"/>
          <p:cNvSpPr txBox="1"/>
          <p:nvPr/>
        </p:nvSpPr>
        <p:spPr>
          <a:xfrm>
            <a:off x="1548141" y="2116758"/>
            <a:ext cx="104167" cy="140535"/>
          </a:xfrm>
          <a:prstGeom prst="rect">
            <a:avLst/>
          </a:prstGeom>
        </p:spPr>
        <p:txBody>
          <a:bodyPr vert="horz" wrap="square" lIns="0" tIns="9509" rIns="0" bIns="0" rtlCol="0">
            <a:spAutoFit/>
          </a:bodyPr>
          <a:lstStyle/>
          <a:p>
            <a:pPr marL="8645">
              <a:spcBef>
                <a:spcPts val="75"/>
              </a:spcBef>
            </a:pPr>
            <a:r>
              <a:rPr sz="851" spc="167" dirty="0">
                <a:solidFill>
                  <a:srgbClr val="191919"/>
                </a:solidFill>
                <a:latin typeface="Arial"/>
                <a:cs typeface="Arial"/>
              </a:rPr>
              <a:t>●</a:t>
            </a:r>
            <a:endParaRPr sz="851">
              <a:latin typeface="Arial"/>
              <a:cs typeface="Arial"/>
            </a:endParaRPr>
          </a:p>
        </p:txBody>
      </p:sp>
      <p:sp>
        <p:nvSpPr>
          <p:cNvPr id="4" name="object 4"/>
          <p:cNvSpPr txBox="1"/>
          <p:nvPr/>
        </p:nvSpPr>
        <p:spPr>
          <a:xfrm>
            <a:off x="1548141" y="2801406"/>
            <a:ext cx="104167" cy="140535"/>
          </a:xfrm>
          <a:prstGeom prst="rect">
            <a:avLst/>
          </a:prstGeom>
        </p:spPr>
        <p:txBody>
          <a:bodyPr vert="horz" wrap="square" lIns="0" tIns="9509" rIns="0" bIns="0" rtlCol="0">
            <a:spAutoFit/>
          </a:bodyPr>
          <a:lstStyle/>
          <a:p>
            <a:pPr marL="8645">
              <a:spcBef>
                <a:spcPts val="75"/>
              </a:spcBef>
            </a:pPr>
            <a:r>
              <a:rPr sz="851" spc="167" dirty="0">
                <a:solidFill>
                  <a:srgbClr val="191919"/>
                </a:solidFill>
                <a:latin typeface="Arial"/>
                <a:cs typeface="Arial"/>
              </a:rPr>
              <a:t>●</a:t>
            </a:r>
            <a:endParaRPr sz="851">
              <a:latin typeface="Arial"/>
              <a:cs typeface="Arial"/>
            </a:endParaRPr>
          </a:p>
        </p:txBody>
      </p:sp>
      <p:sp>
        <p:nvSpPr>
          <p:cNvPr id="5" name="object 5"/>
          <p:cNvSpPr txBox="1"/>
          <p:nvPr/>
        </p:nvSpPr>
        <p:spPr>
          <a:xfrm>
            <a:off x="1548141" y="3486054"/>
            <a:ext cx="104167" cy="140535"/>
          </a:xfrm>
          <a:prstGeom prst="rect">
            <a:avLst/>
          </a:prstGeom>
        </p:spPr>
        <p:txBody>
          <a:bodyPr vert="horz" wrap="square" lIns="0" tIns="9509" rIns="0" bIns="0" rtlCol="0">
            <a:spAutoFit/>
          </a:bodyPr>
          <a:lstStyle/>
          <a:p>
            <a:pPr marL="8645">
              <a:spcBef>
                <a:spcPts val="75"/>
              </a:spcBef>
            </a:pPr>
            <a:r>
              <a:rPr sz="851" spc="167" dirty="0">
                <a:solidFill>
                  <a:srgbClr val="191919"/>
                </a:solidFill>
                <a:latin typeface="Arial"/>
                <a:cs typeface="Arial"/>
              </a:rPr>
              <a:t>●</a:t>
            </a:r>
            <a:endParaRPr sz="851">
              <a:latin typeface="Arial"/>
              <a:cs typeface="Arial"/>
            </a:endParaRPr>
          </a:p>
        </p:txBody>
      </p:sp>
      <p:sp>
        <p:nvSpPr>
          <p:cNvPr id="6" name="object 6"/>
          <p:cNvSpPr txBox="1"/>
          <p:nvPr/>
        </p:nvSpPr>
        <p:spPr>
          <a:xfrm>
            <a:off x="1768576" y="2034637"/>
            <a:ext cx="5797027" cy="2536362"/>
          </a:xfrm>
          <a:prstGeom prst="rect">
            <a:avLst/>
          </a:prstGeom>
        </p:spPr>
        <p:txBody>
          <a:bodyPr vert="horz" wrap="square" lIns="0" tIns="25934" rIns="0" bIns="0" rtlCol="0">
            <a:spAutoFit/>
          </a:bodyPr>
          <a:lstStyle/>
          <a:p>
            <a:pPr marL="8645" marR="121461" algn="just">
              <a:lnSpc>
                <a:spcPts val="2213"/>
              </a:lnSpc>
              <a:spcBef>
                <a:spcPts val="204"/>
              </a:spcBef>
            </a:pPr>
            <a:r>
              <a:rPr sz="1906" spc="164" dirty="0">
                <a:solidFill>
                  <a:srgbClr val="191919"/>
                </a:solidFill>
                <a:latin typeface="Cambria"/>
                <a:cs typeface="Cambria"/>
              </a:rPr>
              <a:t>There </a:t>
            </a:r>
            <a:r>
              <a:rPr sz="1906" spc="170" dirty="0">
                <a:solidFill>
                  <a:srgbClr val="191919"/>
                </a:solidFill>
                <a:latin typeface="Cambria"/>
                <a:cs typeface="Cambria"/>
              </a:rPr>
              <a:t>are </a:t>
            </a:r>
            <a:r>
              <a:rPr sz="1906" spc="51" dirty="0">
                <a:solidFill>
                  <a:srgbClr val="191919"/>
                </a:solidFill>
                <a:latin typeface="Cambria"/>
                <a:cs typeface="Cambria"/>
              </a:rPr>
              <a:t>⌈</a:t>
            </a:r>
            <a:r>
              <a:rPr sz="1906" i="1" spc="51" dirty="0">
                <a:solidFill>
                  <a:srgbClr val="191919"/>
                </a:solidFill>
                <a:latin typeface="Verdana"/>
                <a:cs typeface="Verdana"/>
              </a:rPr>
              <a:t>n </a:t>
            </a:r>
            <a:r>
              <a:rPr sz="1906" spc="-293" dirty="0">
                <a:solidFill>
                  <a:srgbClr val="191919"/>
                </a:solidFill>
                <a:latin typeface="Cambria"/>
                <a:cs typeface="Cambria"/>
              </a:rPr>
              <a:t>/</a:t>
            </a:r>
            <a:r>
              <a:rPr sz="1906" spc="-167" dirty="0">
                <a:solidFill>
                  <a:srgbClr val="191919"/>
                </a:solidFill>
                <a:latin typeface="Cambria"/>
                <a:cs typeface="Cambria"/>
              </a:rPr>
              <a:t> </a:t>
            </a:r>
            <a:r>
              <a:rPr sz="1906" spc="113" dirty="0">
                <a:solidFill>
                  <a:srgbClr val="191919"/>
                </a:solidFill>
                <a:latin typeface="Cambria"/>
                <a:cs typeface="Cambria"/>
              </a:rPr>
              <a:t>5⌉ </a:t>
            </a:r>
            <a:r>
              <a:rPr sz="1906" spc="160" dirty="0">
                <a:solidFill>
                  <a:srgbClr val="191919"/>
                </a:solidFill>
                <a:latin typeface="Cambria"/>
                <a:cs typeface="Cambria"/>
              </a:rPr>
              <a:t>blocks, </a:t>
            </a:r>
            <a:r>
              <a:rPr sz="1906" spc="153" dirty="0">
                <a:solidFill>
                  <a:srgbClr val="191919"/>
                </a:solidFill>
                <a:latin typeface="Cambria"/>
                <a:cs typeface="Cambria"/>
              </a:rPr>
              <a:t>including </a:t>
            </a:r>
            <a:r>
              <a:rPr sz="1906" spc="164" dirty="0">
                <a:solidFill>
                  <a:srgbClr val="191919"/>
                </a:solidFill>
                <a:latin typeface="Cambria"/>
                <a:cs typeface="Cambria"/>
              </a:rPr>
              <a:t>the </a:t>
            </a:r>
            <a:r>
              <a:rPr sz="1906" spc="137" dirty="0">
                <a:solidFill>
                  <a:srgbClr val="191919"/>
                </a:solidFill>
                <a:latin typeface="Cambria"/>
                <a:cs typeface="Cambria"/>
              </a:rPr>
              <a:t>leftover  </a:t>
            </a:r>
            <a:r>
              <a:rPr sz="1906" spc="170" dirty="0">
                <a:solidFill>
                  <a:srgbClr val="191919"/>
                </a:solidFill>
                <a:latin typeface="Cambria"/>
                <a:cs typeface="Cambria"/>
              </a:rPr>
              <a:t>elements.</a:t>
            </a:r>
            <a:endParaRPr sz="1906">
              <a:latin typeface="Cambria"/>
              <a:cs typeface="Cambria"/>
            </a:endParaRPr>
          </a:p>
          <a:p>
            <a:pPr marL="8645" marR="149557" algn="just">
              <a:lnSpc>
                <a:spcPts val="2213"/>
              </a:lnSpc>
              <a:spcBef>
                <a:spcPts val="967"/>
              </a:spcBef>
            </a:pPr>
            <a:r>
              <a:rPr sz="1906" spc="55" dirty="0">
                <a:solidFill>
                  <a:srgbClr val="191919"/>
                </a:solidFill>
                <a:latin typeface="Cambria"/>
                <a:cs typeface="Cambria"/>
              </a:rPr>
              <a:t>⌈⌈</a:t>
            </a:r>
            <a:r>
              <a:rPr sz="1906" i="1" spc="55" dirty="0">
                <a:solidFill>
                  <a:srgbClr val="191919"/>
                </a:solidFill>
                <a:latin typeface="Verdana"/>
                <a:cs typeface="Verdana"/>
              </a:rPr>
              <a:t>n </a:t>
            </a:r>
            <a:r>
              <a:rPr sz="1906" spc="-293" dirty="0">
                <a:solidFill>
                  <a:srgbClr val="191919"/>
                </a:solidFill>
                <a:latin typeface="Cambria"/>
                <a:cs typeface="Cambria"/>
              </a:rPr>
              <a:t>/  </a:t>
            </a:r>
            <a:r>
              <a:rPr sz="1906" spc="109" dirty="0">
                <a:solidFill>
                  <a:srgbClr val="191919"/>
                </a:solidFill>
                <a:latin typeface="Cambria"/>
                <a:cs typeface="Cambria"/>
              </a:rPr>
              <a:t>5⌉ </a:t>
            </a:r>
            <a:r>
              <a:rPr sz="1906" spc="-293" dirty="0">
                <a:solidFill>
                  <a:srgbClr val="191919"/>
                </a:solidFill>
                <a:latin typeface="Cambria"/>
                <a:cs typeface="Cambria"/>
              </a:rPr>
              <a:t>/</a:t>
            </a:r>
            <a:r>
              <a:rPr sz="1906" spc="-167" dirty="0">
                <a:solidFill>
                  <a:srgbClr val="191919"/>
                </a:solidFill>
                <a:latin typeface="Cambria"/>
                <a:cs typeface="Cambria"/>
              </a:rPr>
              <a:t> </a:t>
            </a:r>
            <a:r>
              <a:rPr sz="1906" spc="109" dirty="0">
                <a:solidFill>
                  <a:srgbClr val="191919"/>
                </a:solidFill>
                <a:latin typeface="Cambria"/>
                <a:cs typeface="Cambria"/>
              </a:rPr>
              <a:t>2⌉ </a:t>
            </a:r>
            <a:r>
              <a:rPr sz="1906" spc="153" dirty="0">
                <a:solidFill>
                  <a:srgbClr val="191919"/>
                </a:solidFill>
                <a:latin typeface="Cambria"/>
                <a:cs typeface="Cambria"/>
              </a:rPr>
              <a:t>blocks </a:t>
            </a:r>
            <a:r>
              <a:rPr sz="1906" spc="170" dirty="0">
                <a:solidFill>
                  <a:srgbClr val="191919"/>
                </a:solidFill>
                <a:latin typeface="Cambria"/>
                <a:cs typeface="Cambria"/>
              </a:rPr>
              <a:t>have </a:t>
            </a:r>
            <a:r>
              <a:rPr sz="1906" spc="167" dirty="0">
                <a:solidFill>
                  <a:srgbClr val="191919"/>
                </a:solidFill>
                <a:latin typeface="Cambria"/>
                <a:cs typeface="Cambria"/>
              </a:rPr>
              <a:t>elements </a:t>
            </a:r>
            <a:r>
              <a:rPr sz="1906" spc="173" dirty="0">
                <a:solidFill>
                  <a:srgbClr val="191919"/>
                </a:solidFill>
                <a:latin typeface="Cambria"/>
                <a:cs typeface="Cambria"/>
              </a:rPr>
              <a:t>greater </a:t>
            </a:r>
            <a:r>
              <a:rPr sz="1906" spc="160" dirty="0">
                <a:solidFill>
                  <a:srgbClr val="191919"/>
                </a:solidFill>
                <a:latin typeface="Cambria"/>
                <a:cs typeface="Cambria"/>
              </a:rPr>
              <a:t>than  </a:t>
            </a:r>
            <a:r>
              <a:rPr sz="1906" spc="126" dirty="0">
                <a:solidFill>
                  <a:srgbClr val="191919"/>
                </a:solidFill>
                <a:latin typeface="Cambria"/>
                <a:cs typeface="Cambria"/>
              </a:rPr>
              <a:t>or </a:t>
            </a:r>
            <a:r>
              <a:rPr sz="1906" spc="164" dirty="0">
                <a:solidFill>
                  <a:srgbClr val="191919"/>
                </a:solidFill>
                <a:latin typeface="Cambria"/>
                <a:cs typeface="Cambria"/>
              </a:rPr>
              <a:t>equal </a:t>
            </a:r>
            <a:r>
              <a:rPr sz="1906" spc="126" dirty="0">
                <a:solidFill>
                  <a:srgbClr val="191919"/>
                </a:solidFill>
                <a:latin typeface="Cambria"/>
                <a:cs typeface="Cambria"/>
              </a:rPr>
              <a:t>to </a:t>
            </a:r>
            <a:r>
              <a:rPr sz="1906" spc="160" dirty="0">
                <a:solidFill>
                  <a:srgbClr val="191919"/>
                </a:solidFill>
                <a:latin typeface="Cambria"/>
                <a:cs typeface="Cambria"/>
              </a:rPr>
              <a:t>the </a:t>
            </a:r>
            <a:r>
              <a:rPr sz="1906" spc="139" dirty="0">
                <a:solidFill>
                  <a:srgbClr val="191919"/>
                </a:solidFill>
                <a:latin typeface="Cambria"/>
                <a:cs typeface="Cambria"/>
              </a:rPr>
              <a:t>median-of-medians</a:t>
            </a:r>
            <a:r>
              <a:rPr sz="1906" spc="354" dirty="0">
                <a:solidFill>
                  <a:srgbClr val="191919"/>
                </a:solidFill>
                <a:latin typeface="Cambria"/>
                <a:cs typeface="Cambria"/>
              </a:rPr>
              <a:t> </a:t>
            </a:r>
            <a:r>
              <a:rPr sz="1906" spc="-95" dirty="0">
                <a:solidFill>
                  <a:srgbClr val="191919"/>
                </a:solidFill>
                <a:latin typeface="SimSun"/>
                <a:cs typeface="SimSun"/>
              </a:rPr>
              <a:t>★</a:t>
            </a:r>
            <a:r>
              <a:rPr sz="1906" spc="-95" dirty="0">
                <a:solidFill>
                  <a:srgbClr val="191919"/>
                </a:solidFill>
                <a:latin typeface="Cambria"/>
                <a:cs typeface="Cambria"/>
              </a:rPr>
              <a:t>.</a:t>
            </a:r>
            <a:endParaRPr sz="1906">
              <a:latin typeface="Cambria"/>
              <a:cs typeface="Cambria"/>
            </a:endParaRPr>
          </a:p>
          <a:p>
            <a:pPr marL="8645" marR="3458" algn="just">
              <a:lnSpc>
                <a:spcPct val="96800"/>
              </a:lnSpc>
              <a:spcBef>
                <a:spcPts val="895"/>
              </a:spcBef>
            </a:pPr>
            <a:r>
              <a:rPr sz="1906" spc="167" dirty="0">
                <a:solidFill>
                  <a:srgbClr val="191919"/>
                </a:solidFill>
                <a:latin typeface="Cambria"/>
                <a:cs typeface="Cambria"/>
              </a:rPr>
              <a:t>The </a:t>
            </a:r>
            <a:r>
              <a:rPr sz="1906" spc="153" dirty="0">
                <a:solidFill>
                  <a:srgbClr val="191919"/>
                </a:solidFill>
                <a:latin typeface="Cambria"/>
                <a:cs typeface="Cambria"/>
              </a:rPr>
              <a:t>block </a:t>
            </a:r>
            <a:r>
              <a:rPr sz="1906" spc="156" dirty="0">
                <a:solidFill>
                  <a:srgbClr val="191919"/>
                </a:solidFill>
                <a:latin typeface="Cambria"/>
                <a:cs typeface="Cambria"/>
              </a:rPr>
              <a:t>containing </a:t>
            </a:r>
            <a:r>
              <a:rPr sz="1906" spc="-361" dirty="0">
                <a:solidFill>
                  <a:srgbClr val="191919"/>
                </a:solidFill>
                <a:latin typeface="SimSun"/>
                <a:cs typeface="SimSun"/>
              </a:rPr>
              <a:t>★ </a:t>
            </a:r>
            <a:r>
              <a:rPr sz="1906" spc="173" dirty="0">
                <a:solidFill>
                  <a:srgbClr val="191919"/>
                </a:solidFill>
                <a:latin typeface="Cambria"/>
                <a:cs typeface="Cambria"/>
              </a:rPr>
              <a:t>and </a:t>
            </a:r>
            <a:r>
              <a:rPr sz="1906" spc="164" dirty="0">
                <a:solidFill>
                  <a:srgbClr val="191919"/>
                </a:solidFill>
                <a:latin typeface="Cambria"/>
                <a:cs typeface="Cambria"/>
              </a:rPr>
              <a:t>the </a:t>
            </a:r>
            <a:r>
              <a:rPr sz="1906" spc="133" dirty="0">
                <a:solidFill>
                  <a:srgbClr val="191919"/>
                </a:solidFill>
                <a:latin typeface="Cambria"/>
                <a:cs typeface="Cambria"/>
              </a:rPr>
              <a:t>very </a:t>
            </a:r>
            <a:r>
              <a:rPr sz="1906" spc="143" dirty="0">
                <a:solidFill>
                  <a:srgbClr val="191919"/>
                </a:solidFill>
                <a:latin typeface="Cambria"/>
                <a:cs typeface="Cambria"/>
              </a:rPr>
              <a:t>last </a:t>
            </a:r>
            <a:r>
              <a:rPr sz="1906" spc="153" dirty="0">
                <a:solidFill>
                  <a:srgbClr val="191919"/>
                </a:solidFill>
                <a:latin typeface="Cambria"/>
                <a:cs typeface="Cambria"/>
              </a:rPr>
              <a:t>block  </a:t>
            </a:r>
            <a:r>
              <a:rPr sz="1906" spc="170" dirty="0">
                <a:solidFill>
                  <a:srgbClr val="191919"/>
                </a:solidFill>
                <a:latin typeface="Cambria"/>
                <a:cs typeface="Cambria"/>
              </a:rPr>
              <a:t>are </a:t>
            </a:r>
            <a:r>
              <a:rPr sz="1906" spc="156" dirty="0">
                <a:solidFill>
                  <a:srgbClr val="191919"/>
                </a:solidFill>
                <a:latin typeface="Cambria"/>
                <a:cs typeface="Cambria"/>
              </a:rPr>
              <a:t>special </a:t>
            </a:r>
            <a:r>
              <a:rPr sz="1906" spc="191" dirty="0">
                <a:solidFill>
                  <a:srgbClr val="191919"/>
                </a:solidFill>
                <a:latin typeface="Cambria"/>
                <a:cs typeface="Cambria"/>
              </a:rPr>
              <a:t>cases. </a:t>
            </a:r>
            <a:r>
              <a:rPr sz="1906" spc="126" dirty="0">
                <a:solidFill>
                  <a:srgbClr val="191919"/>
                </a:solidFill>
                <a:latin typeface="Cambria"/>
                <a:cs typeface="Cambria"/>
              </a:rPr>
              <a:t>If </a:t>
            </a:r>
            <a:r>
              <a:rPr sz="1906" spc="170" dirty="0">
                <a:solidFill>
                  <a:srgbClr val="191919"/>
                </a:solidFill>
                <a:latin typeface="Cambria"/>
                <a:cs typeface="Cambria"/>
              </a:rPr>
              <a:t>we </a:t>
            </a:r>
            <a:r>
              <a:rPr sz="1906" spc="156" dirty="0">
                <a:solidFill>
                  <a:srgbClr val="191919"/>
                </a:solidFill>
                <a:latin typeface="Cambria"/>
                <a:cs typeface="Cambria"/>
              </a:rPr>
              <a:t>ignore </a:t>
            </a:r>
            <a:r>
              <a:rPr sz="1906" spc="181" dirty="0">
                <a:solidFill>
                  <a:srgbClr val="191919"/>
                </a:solidFill>
                <a:latin typeface="Cambria"/>
                <a:cs typeface="Cambria"/>
              </a:rPr>
              <a:t>them, </a:t>
            </a:r>
            <a:r>
              <a:rPr sz="1906" spc="156" dirty="0">
                <a:solidFill>
                  <a:srgbClr val="191919"/>
                </a:solidFill>
                <a:latin typeface="Cambria"/>
                <a:cs typeface="Cambria"/>
              </a:rPr>
              <a:t>there </a:t>
            </a:r>
            <a:r>
              <a:rPr sz="1906" spc="170" dirty="0">
                <a:solidFill>
                  <a:srgbClr val="191919"/>
                </a:solidFill>
                <a:latin typeface="Cambria"/>
                <a:cs typeface="Cambria"/>
              </a:rPr>
              <a:t>are  </a:t>
            </a:r>
            <a:r>
              <a:rPr sz="1906" spc="160" dirty="0">
                <a:solidFill>
                  <a:srgbClr val="191919"/>
                </a:solidFill>
                <a:latin typeface="Cambria"/>
                <a:cs typeface="Cambria"/>
              </a:rPr>
              <a:t>at </a:t>
            </a:r>
            <a:r>
              <a:rPr sz="1906" spc="150" dirty="0">
                <a:solidFill>
                  <a:srgbClr val="191919"/>
                </a:solidFill>
                <a:latin typeface="Cambria"/>
                <a:cs typeface="Cambria"/>
              </a:rPr>
              <a:t>least </a:t>
            </a:r>
            <a:r>
              <a:rPr sz="1906" spc="62" dirty="0">
                <a:solidFill>
                  <a:srgbClr val="191919"/>
                </a:solidFill>
                <a:latin typeface="Cambria"/>
                <a:cs typeface="Cambria"/>
              </a:rPr>
              <a:t>⌈⌈</a:t>
            </a:r>
            <a:r>
              <a:rPr sz="1906" i="1" spc="62" dirty="0">
                <a:solidFill>
                  <a:srgbClr val="191919"/>
                </a:solidFill>
                <a:latin typeface="Verdana"/>
                <a:cs typeface="Verdana"/>
              </a:rPr>
              <a:t>n </a:t>
            </a:r>
            <a:r>
              <a:rPr sz="1906" spc="-293" dirty="0">
                <a:solidFill>
                  <a:srgbClr val="191919"/>
                </a:solidFill>
                <a:latin typeface="Cambria"/>
                <a:cs typeface="Cambria"/>
              </a:rPr>
              <a:t>/</a:t>
            </a:r>
            <a:r>
              <a:rPr sz="1906" spc="-167" dirty="0">
                <a:solidFill>
                  <a:srgbClr val="191919"/>
                </a:solidFill>
                <a:latin typeface="Cambria"/>
                <a:cs typeface="Cambria"/>
              </a:rPr>
              <a:t> </a:t>
            </a:r>
            <a:r>
              <a:rPr sz="1906" spc="113" dirty="0">
                <a:solidFill>
                  <a:srgbClr val="191919"/>
                </a:solidFill>
                <a:latin typeface="Cambria"/>
                <a:cs typeface="Cambria"/>
              </a:rPr>
              <a:t>5⌉ </a:t>
            </a:r>
            <a:r>
              <a:rPr sz="1906" spc="-293" dirty="0">
                <a:solidFill>
                  <a:srgbClr val="191919"/>
                </a:solidFill>
                <a:latin typeface="Cambria"/>
                <a:cs typeface="Cambria"/>
              </a:rPr>
              <a:t>/  </a:t>
            </a:r>
            <a:r>
              <a:rPr sz="1906" spc="113" dirty="0">
                <a:solidFill>
                  <a:srgbClr val="191919"/>
                </a:solidFill>
                <a:latin typeface="Cambria"/>
                <a:cs typeface="Cambria"/>
              </a:rPr>
              <a:t>2⌉ </a:t>
            </a:r>
            <a:r>
              <a:rPr sz="1906" dirty="0">
                <a:solidFill>
                  <a:srgbClr val="191919"/>
                </a:solidFill>
                <a:latin typeface="Cambria"/>
                <a:cs typeface="Cambria"/>
              </a:rPr>
              <a:t>– </a:t>
            </a:r>
            <a:r>
              <a:rPr sz="1906" spc="156" dirty="0">
                <a:solidFill>
                  <a:srgbClr val="191919"/>
                </a:solidFill>
                <a:latin typeface="Cambria"/>
                <a:cs typeface="Cambria"/>
              </a:rPr>
              <a:t>2 </a:t>
            </a:r>
            <a:r>
              <a:rPr sz="1906" spc="177" dirty="0">
                <a:solidFill>
                  <a:srgbClr val="191919"/>
                </a:solidFill>
                <a:latin typeface="Cambria"/>
                <a:cs typeface="Cambria"/>
              </a:rPr>
              <a:t>“normal” </a:t>
            </a:r>
            <a:r>
              <a:rPr sz="1906" spc="153" dirty="0">
                <a:solidFill>
                  <a:srgbClr val="191919"/>
                </a:solidFill>
                <a:latin typeface="Cambria"/>
                <a:cs typeface="Cambria"/>
              </a:rPr>
              <a:t>blocks </a:t>
            </a:r>
            <a:r>
              <a:rPr sz="1906" spc="173" dirty="0">
                <a:solidFill>
                  <a:srgbClr val="191919"/>
                </a:solidFill>
                <a:latin typeface="Cambria"/>
                <a:cs typeface="Cambria"/>
              </a:rPr>
              <a:t>greater  </a:t>
            </a:r>
            <a:r>
              <a:rPr sz="1906" spc="164" dirty="0">
                <a:solidFill>
                  <a:srgbClr val="191919"/>
                </a:solidFill>
                <a:latin typeface="Cambria"/>
                <a:cs typeface="Cambria"/>
              </a:rPr>
              <a:t>than </a:t>
            </a:r>
            <a:r>
              <a:rPr sz="1906" spc="160" dirty="0">
                <a:solidFill>
                  <a:srgbClr val="191919"/>
                </a:solidFill>
                <a:latin typeface="Cambria"/>
                <a:cs typeface="Cambria"/>
              </a:rPr>
              <a:t>the </a:t>
            </a:r>
            <a:r>
              <a:rPr sz="1906" spc="167" dirty="0">
                <a:solidFill>
                  <a:srgbClr val="191919"/>
                </a:solidFill>
                <a:latin typeface="Cambria"/>
                <a:cs typeface="Cambria"/>
              </a:rPr>
              <a:t>median</a:t>
            </a:r>
            <a:r>
              <a:rPr sz="1906" spc="217" dirty="0">
                <a:solidFill>
                  <a:srgbClr val="191919"/>
                </a:solidFill>
                <a:latin typeface="Cambria"/>
                <a:cs typeface="Cambria"/>
              </a:rPr>
              <a:t> </a:t>
            </a:r>
            <a:r>
              <a:rPr sz="1906" spc="164" dirty="0">
                <a:solidFill>
                  <a:srgbClr val="191919"/>
                </a:solidFill>
                <a:latin typeface="Cambria"/>
                <a:cs typeface="Cambria"/>
              </a:rPr>
              <a:t>block.</a:t>
            </a:r>
            <a:endParaRPr sz="1906">
              <a:latin typeface="Cambria"/>
              <a:cs typeface="Cambria"/>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7554" y="1235017"/>
            <a:ext cx="3341546" cy="469625"/>
          </a:xfrm>
          <a:prstGeom prst="rect">
            <a:avLst/>
          </a:prstGeom>
        </p:spPr>
        <p:txBody>
          <a:bodyPr vert="horz" wrap="square" lIns="0" tIns="8645" rIns="0" bIns="0" rtlCol="0">
            <a:spAutoFit/>
          </a:bodyPr>
          <a:lstStyle/>
          <a:p>
            <a:pPr marL="8645">
              <a:spcBef>
                <a:spcPts val="68"/>
              </a:spcBef>
            </a:pPr>
            <a:r>
              <a:rPr spc="296" dirty="0">
                <a:solidFill>
                  <a:srgbClr val="191919"/>
                </a:solidFill>
              </a:rPr>
              <a:t>A </a:t>
            </a:r>
            <a:r>
              <a:rPr spc="259" dirty="0">
                <a:solidFill>
                  <a:srgbClr val="191919"/>
                </a:solidFill>
              </a:rPr>
              <a:t>Better</a:t>
            </a:r>
            <a:r>
              <a:rPr spc="215" dirty="0">
                <a:solidFill>
                  <a:srgbClr val="191919"/>
                </a:solidFill>
              </a:rPr>
              <a:t> </a:t>
            </a:r>
            <a:r>
              <a:rPr spc="225" dirty="0">
                <a:solidFill>
                  <a:srgbClr val="191919"/>
                </a:solidFill>
              </a:rPr>
              <a:t>Analysis</a:t>
            </a:r>
          </a:p>
        </p:txBody>
      </p:sp>
      <p:sp>
        <p:nvSpPr>
          <p:cNvPr id="3" name="object 3"/>
          <p:cNvSpPr txBox="1"/>
          <p:nvPr/>
        </p:nvSpPr>
        <p:spPr>
          <a:xfrm>
            <a:off x="1548141" y="2043280"/>
            <a:ext cx="104167" cy="140535"/>
          </a:xfrm>
          <a:prstGeom prst="rect">
            <a:avLst/>
          </a:prstGeom>
        </p:spPr>
        <p:txBody>
          <a:bodyPr vert="horz" wrap="square" lIns="0" tIns="9509" rIns="0" bIns="0" rtlCol="0">
            <a:spAutoFit/>
          </a:bodyPr>
          <a:lstStyle/>
          <a:p>
            <a:pPr marL="8645">
              <a:spcBef>
                <a:spcPts val="75"/>
              </a:spcBef>
            </a:pPr>
            <a:r>
              <a:rPr sz="851" spc="167" dirty="0">
                <a:solidFill>
                  <a:srgbClr val="191919"/>
                </a:solidFill>
                <a:latin typeface="Arial"/>
                <a:cs typeface="Arial"/>
              </a:rPr>
              <a:t>●</a:t>
            </a:r>
            <a:endParaRPr sz="851">
              <a:latin typeface="Arial"/>
              <a:cs typeface="Arial"/>
            </a:endParaRPr>
          </a:p>
        </p:txBody>
      </p:sp>
      <p:sp>
        <p:nvSpPr>
          <p:cNvPr id="4" name="object 4"/>
          <p:cNvSpPr txBox="1"/>
          <p:nvPr/>
        </p:nvSpPr>
        <p:spPr>
          <a:xfrm>
            <a:off x="1548141" y="2727927"/>
            <a:ext cx="104167" cy="140535"/>
          </a:xfrm>
          <a:prstGeom prst="rect">
            <a:avLst/>
          </a:prstGeom>
        </p:spPr>
        <p:txBody>
          <a:bodyPr vert="horz" wrap="square" lIns="0" tIns="9509" rIns="0" bIns="0" rtlCol="0">
            <a:spAutoFit/>
          </a:bodyPr>
          <a:lstStyle/>
          <a:p>
            <a:pPr marL="8645">
              <a:spcBef>
                <a:spcPts val="75"/>
              </a:spcBef>
            </a:pPr>
            <a:r>
              <a:rPr sz="851" spc="167" dirty="0">
                <a:solidFill>
                  <a:srgbClr val="191919"/>
                </a:solidFill>
                <a:latin typeface="Arial"/>
                <a:cs typeface="Arial"/>
              </a:rPr>
              <a:t>●</a:t>
            </a:r>
            <a:endParaRPr sz="851">
              <a:latin typeface="Arial"/>
              <a:cs typeface="Arial"/>
            </a:endParaRPr>
          </a:p>
        </p:txBody>
      </p:sp>
      <p:sp>
        <p:nvSpPr>
          <p:cNvPr id="5" name="object 5"/>
          <p:cNvSpPr txBox="1"/>
          <p:nvPr/>
        </p:nvSpPr>
        <p:spPr>
          <a:xfrm>
            <a:off x="1548141" y="4621946"/>
            <a:ext cx="104167" cy="140535"/>
          </a:xfrm>
          <a:prstGeom prst="rect">
            <a:avLst/>
          </a:prstGeom>
        </p:spPr>
        <p:txBody>
          <a:bodyPr vert="horz" wrap="square" lIns="0" tIns="9509" rIns="0" bIns="0" rtlCol="0">
            <a:spAutoFit/>
          </a:bodyPr>
          <a:lstStyle/>
          <a:p>
            <a:pPr marL="8645">
              <a:spcBef>
                <a:spcPts val="75"/>
              </a:spcBef>
            </a:pPr>
            <a:r>
              <a:rPr sz="851" spc="167" dirty="0">
                <a:solidFill>
                  <a:srgbClr val="191919"/>
                </a:solidFill>
                <a:latin typeface="Arial"/>
                <a:cs typeface="Arial"/>
              </a:rPr>
              <a:t>●</a:t>
            </a:r>
            <a:endParaRPr sz="851">
              <a:latin typeface="Arial"/>
              <a:cs typeface="Arial"/>
            </a:endParaRPr>
          </a:p>
        </p:txBody>
      </p:sp>
      <p:sp>
        <p:nvSpPr>
          <p:cNvPr id="6" name="object 6"/>
          <p:cNvSpPr txBox="1"/>
          <p:nvPr/>
        </p:nvSpPr>
        <p:spPr>
          <a:xfrm>
            <a:off x="1768576" y="1961157"/>
            <a:ext cx="5731328" cy="3722327"/>
          </a:xfrm>
          <a:prstGeom prst="rect">
            <a:avLst/>
          </a:prstGeom>
        </p:spPr>
        <p:txBody>
          <a:bodyPr vert="horz" wrap="square" lIns="0" tIns="25934" rIns="0" bIns="0" rtlCol="0">
            <a:spAutoFit/>
          </a:bodyPr>
          <a:lstStyle/>
          <a:p>
            <a:pPr marL="8645" marR="427490">
              <a:lnSpc>
                <a:spcPts val="2213"/>
              </a:lnSpc>
              <a:spcBef>
                <a:spcPts val="204"/>
              </a:spcBef>
            </a:pPr>
            <a:r>
              <a:rPr sz="1906" spc="221" dirty="0">
                <a:solidFill>
                  <a:srgbClr val="191919"/>
                </a:solidFill>
                <a:latin typeface="Cambria"/>
                <a:cs typeface="Cambria"/>
              </a:rPr>
              <a:t>Each </a:t>
            </a:r>
            <a:r>
              <a:rPr sz="1906" spc="126" dirty="0">
                <a:solidFill>
                  <a:srgbClr val="191919"/>
                </a:solidFill>
                <a:latin typeface="Cambria"/>
                <a:cs typeface="Cambria"/>
              </a:rPr>
              <a:t>of </a:t>
            </a:r>
            <a:r>
              <a:rPr sz="1906" spc="164" dirty="0">
                <a:solidFill>
                  <a:srgbClr val="191919"/>
                </a:solidFill>
                <a:latin typeface="Cambria"/>
                <a:cs typeface="Cambria"/>
              </a:rPr>
              <a:t>the </a:t>
            </a:r>
            <a:r>
              <a:rPr sz="1906" spc="58" dirty="0">
                <a:solidFill>
                  <a:srgbClr val="191919"/>
                </a:solidFill>
                <a:latin typeface="Cambria"/>
                <a:cs typeface="Cambria"/>
              </a:rPr>
              <a:t>⌈⌈</a:t>
            </a:r>
            <a:r>
              <a:rPr sz="1906" i="1" spc="58" dirty="0">
                <a:solidFill>
                  <a:srgbClr val="191919"/>
                </a:solidFill>
                <a:latin typeface="Verdana"/>
                <a:cs typeface="Verdana"/>
              </a:rPr>
              <a:t>n </a:t>
            </a:r>
            <a:r>
              <a:rPr sz="1906" spc="-293" dirty="0">
                <a:solidFill>
                  <a:srgbClr val="191919"/>
                </a:solidFill>
                <a:latin typeface="Cambria"/>
                <a:cs typeface="Cambria"/>
              </a:rPr>
              <a:t>/</a:t>
            </a:r>
            <a:r>
              <a:rPr sz="1906" spc="-167" dirty="0">
                <a:solidFill>
                  <a:srgbClr val="191919"/>
                </a:solidFill>
                <a:latin typeface="Cambria"/>
                <a:cs typeface="Cambria"/>
              </a:rPr>
              <a:t> </a:t>
            </a:r>
            <a:r>
              <a:rPr sz="1906" spc="113" dirty="0">
                <a:solidFill>
                  <a:srgbClr val="191919"/>
                </a:solidFill>
                <a:latin typeface="Cambria"/>
                <a:cs typeface="Cambria"/>
              </a:rPr>
              <a:t>5⌉ </a:t>
            </a:r>
            <a:r>
              <a:rPr sz="1906" spc="-293" dirty="0">
                <a:solidFill>
                  <a:srgbClr val="191919"/>
                </a:solidFill>
                <a:latin typeface="Cambria"/>
                <a:cs typeface="Cambria"/>
              </a:rPr>
              <a:t>/  </a:t>
            </a:r>
            <a:r>
              <a:rPr sz="1906" spc="113" dirty="0">
                <a:solidFill>
                  <a:srgbClr val="191919"/>
                </a:solidFill>
                <a:latin typeface="Cambria"/>
                <a:cs typeface="Cambria"/>
              </a:rPr>
              <a:t>2⌉ </a:t>
            </a:r>
            <a:r>
              <a:rPr sz="1906" dirty="0">
                <a:solidFill>
                  <a:srgbClr val="191919"/>
                </a:solidFill>
                <a:latin typeface="Cambria"/>
                <a:cs typeface="Cambria"/>
              </a:rPr>
              <a:t>– </a:t>
            </a:r>
            <a:r>
              <a:rPr sz="1906" spc="156" dirty="0">
                <a:solidFill>
                  <a:srgbClr val="191919"/>
                </a:solidFill>
                <a:latin typeface="Cambria"/>
                <a:cs typeface="Cambria"/>
              </a:rPr>
              <a:t>2 </a:t>
            </a:r>
            <a:r>
              <a:rPr sz="1906" spc="177" dirty="0">
                <a:solidFill>
                  <a:srgbClr val="191919"/>
                </a:solidFill>
                <a:latin typeface="Cambria"/>
                <a:cs typeface="Cambria"/>
              </a:rPr>
              <a:t>“normal” </a:t>
            </a:r>
            <a:r>
              <a:rPr sz="1906" spc="153" dirty="0">
                <a:solidFill>
                  <a:srgbClr val="191919"/>
                </a:solidFill>
                <a:latin typeface="Cambria"/>
                <a:cs typeface="Cambria"/>
              </a:rPr>
              <a:t>blocks  </a:t>
            </a:r>
            <a:r>
              <a:rPr sz="1906" spc="146" dirty="0">
                <a:solidFill>
                  <a:srgbClr val="191919"/>
                </a:solidFill>
                <a:latin typeface="Cambria"/>
                <a:cs typeface="Cambria"/>
              </a:rPr>
              <a:t>contributes </a:t>
            </a:r>
            <a:r>
              <a:rPr sz="1906" spc="160" dirty="0">
                <a:solidFill>
                  <a:srgbClr val="191919"/>
                </a:solidFill>
                <a:latin typeface="Cambria"/>
                <a:cs typeface="Cambria"/>
              </a:rPr>
              <a:t>three </a:t>
            </a:r>
            <a:r>
              <a:rPr sz="1906" spc="167" dirty="0">
                <a:solidFill>
                  <a:srgbClr val="191919"/>
                </a:solidFill>
                <a:latin typeface="Cambria"/>
                <a:cs typeface="Cambria"/>
              </a:rPr>
              <a:t>elements </a:t>
            </a:r>
            <a:r>
              <a:rPr sz="1906" spc="173" dirty="0">
                <a:solidFill>
                  <a:srgbClr val="191919"/>
                </a:solidFill>
                <a:latin typeface="Cambria"/>
                <a:cs typeface="Cambria"/>
              </a:rPr>
              <a:t>greater </a:t>
            </a:r>
            <a:r>
              <a:rPr sz="1906" spc="164" dirty="0">
                <a:solidFill>
                  <a:srgbClr val="191919"/>
                </a:solidFill>
                <a:latin typeface="Cambria"/>
                <a:cs typeface="Cambria"/>
              </a:rPr>
              <a:t>than</a:t>
            </a:r>
            <a:r>
              <a:rPr sz="1906" spc="283" dirty="0">
                <a:solidFill>
                  <a:srgbClr val="191919"/>
                </a:solidFill>
                <a:latin typeface="Cambria"/>
                <a:cs typeface="Cambria"/>
              </a:rPr>
              <a:t> </a:t>
            </a:r>
            <a:r>
              <a:rPr sz="1906" spc="-92" dirty="0">
                <a:solidFill>
                  <a:srgbClr val="191919"/>
                </a:solidFill>
                <a:latin typeface="SimSun"/>
                <a:cs typeface="SimSun"/>
              </a:rPr>
              <a:t>★</a:t>
            </a:r>
            <a:r>
              <a:rPr sz="1906" spc="-92" dirty="0">
                <a:solidFill>
                  <a:srgbClr val="191919"/>
                </a:solidFill>
                <a:latin typeface="Cambria"/>
                <a:cs typeface="Cambria"/>
              </a:rPr>
              <a:t>.</a:t>
            </a:r>
            <a:endParaRPr sz="1906">
              <a:latin typeface="Cambria"/>
              <a:cs typeface="Cambria"/>
            </a:endParaRPr>
          </a:p>
          <a:p>
            <a:pPr marL="8645" marR="544196">
              <a:lnSpc>
                <a:spcPts val="2213"/>
              </a:lnSpc>
              <a:spcBef>
                <a:spcPts val="967"/>
              </a:spcBef>
            </a:pPr>
            <a:r>
              <a:rPr sz="1906" spc="126" dirty="0">
                <a:solidFill>
                  <a:srgbClr val="191919"/>
                </a:solidFill>
                <a:latin typeface="Cambria"/>
                <a:cs typeface="Cambria"/>
              </a:rPr>
              <a:t>If </a:t>
            </a:r>
            <a:r>
              <a:rPr sz="1906" spc="170" dirty="0">
                <a:solidFill>
                  <a:srgbClr val="191919"/>
                </a:solidFill>
                <a:latin typeface="Cambria"/>
                <a:cs typeface="Cambria"/>
              </a:rPr>
              <a:t>we </a:t>
            </a:r>
            <a:r>
              <a:rPr sz="1906" spc="133" dirty="0">
                <a:solidFill>
                  <a:srgbClr val="191919"/>
                </a:solidFill>
                <a:latin typeface="Cambria"/>
                <a:cs typeface="Cambria"/>
              </a:rPr>
              <a:t>let </a:t>
            </a:r>
            <a:r>
              <a:rPr sz="1906" i="1" spc="51" dirty="0">
                <a:solidFill>
                  <a:srgbClr val="191919"/>
                </a:solidFill>
                <a:latin typeface="Verdana"/>
                <a:cs typeface="Verdana"/>
              </a:rPr>
              <a:t>X </a:t>
            </a:r>
            <a:r>
              <a:rPr sz="1906" spc="156" dirty="0">
                <a:solidFill>
                  <a:srgbClr val="191919"/>
                </a:solidFill>
                <a:latin typeface="Cambria"/>
                <a:cs typeface="Cambria"/>
              </a:rPr>
              <a:t>denote </a:t>
            </a:r>
            <a:r>
              <a:rPr sz="1906" spc="160" dirty="0">
                <a:solidFill>
                  <a:srgbClr val="191919"/>
                </a:solidFill>
                <a:latin typeface="Cambria"/>
                <a:cs typeface="Cambria"/>
              </a:rPr>
              <a:t>the </a:t>
            </a:r>
            <a:r>
              <a:rPr sz="1906" spc="170" dirty="0">
                <a:solidFill>
                  <a:srgbClr val="191919"/>
                </a:solidFill>
                <a:latin typeface="Cambria"/>
                <a:cs typeface="Cambria"/>
              </a:rPr>
              <a:t>number </a:t>
            </a:r>
            <a:r>
              <a:rPr sz="1906" spc="126" dirty="0">
                <a:solidFill>
                  <a:srgbClr val="191919"/>
                </a:solidFill>
                <a:latin typeface="Cambria"/>
                <a:cs typeface="Cambria"/>
              </a:rPr>
              <a:t>of </a:t>
            </a:r>
            <a:r>
              <a:rPr sz="1906" spc="167" dirty="0">
                <a:solidFill>
                  <a:srgbClr val="191919"/>
                </a:solidFill>
                <a:latin typeface="Cambria"/>
                <a:cs typeface="Cambria"/>
              </a:rPr>
              <a:t>elements  </a:t>
            </a:r>
            <a:r>
              <a:rPr sz="1906" spc="173" dirty="0">
                <a:solidFill>
                  <a:srgbClr val="191919"/>
                </a:solidFill>
                <a:latin typeface="Cambria"/>
                <a:cs typeface="Cambria"/>
              </a:rPr>
              <a:t>greater </a:t>
            </a:r>
            <a:r>
              <a:rPr sz="1906" spc="164" dirty="0">
                <a:solidFill>
                  <a:srgbClr val="191919"/>
                </a:solidFill>
                <a:latin typeface="Cambria"/>
                <a:cs typeface="Cambria"/>
              </a:rPr>
              <a:t>than </a:t>
            </a:r>
            <a:r>
              <a:rPr sz="1906" spc="-77" dirty="0">
                <a:solidFill>
                  <a:srgbClr val="191919"/>
                </a:solidFill>
                <a:latin typeface="SimSun"/>
                <a:cs typeface="SimSun"/>
              </a:rPr>
              <a:t>★</a:t>
            </a:r>
            <a:r>
              <a:rPr sz="1906" spc="-77" dirty="0">
                <a:solidFill>
                  <a:srgbClr val="191919"/>
                </a:solidFill>
                <a:latin typeface="Cambria"/>
                <a:cs typeface="Cambria"/>
              </a:rPr>
              <a:t>, </a:t>
            </a:r>
            <a:r>
              <a:rPr sz="1906" spc="167" dirty="0">
                <a:solidFill>
                  <a:srgbClr val="191919"/>
                </a:solidFill>
                <a:latin typeface="Cambria"/>
                <a:cs typeface="Cambria"/>
              </a:rPr>
              <a:t>we</a:t>
            </a:r>
            <a:r>
              <a:rPr sz="1906" spc="126" dirty="0">
                <a:solidFill>
                  <a:srgbClr val="191919"/>
                </a:solidFill>
                <a:latin typeface="Cambria"/>
                <a:cs typeface="Cambria"/>
              </a:rPr>
              <a:t> </a:t>
            </a:r>
            <a:r>
              <a:rPr sz="1906" spc="194" dirty="0">
                <a:solidFill>
                  <a:srgbClr val="191919"/>
                </a:solidFill>
                <a:latin typeface="Cambria"/>
                <a:cs typeface="Cambria"/>
              </a:rPr>
              <a:t>get</a:t>
            </a:r>
            <a:endParaRPr sz="1906">
              <a:latin typeface="Cambria"/>
              <a:cs typeface="Cambria"/>
            </a:endParaRPr>
          </a:p>
          <a:p>
            <a:pPr marL="630645">
              <a:spcBef>
                <a:spcPts val="824"/>
              </a:spcBef>
              <a:tabLst>
                <a:tab pos="941861" algn="l"/>
              </a:tabLst>
            </a:pPr>
            <a:r>
              <a:rPr sz="1906" i="1" spc="51" dirty="0">
                <a:solidFill>
                  <a:srgbClr val="191919"/>
                </a:solidFill>
                <a:latin typeface="Verdana"/>
                <a:cs typeface="Verdana"/>
              </a:rPr>
              <a:t>X	</a:t>
            </a:r>
            <a:r>
              <a:rPr sz="1906" spc="542" dirty="0">
                <a:solidFill>
                  <a:srgbClr val="191919"/>
                </a:solidFill>
                <a:latin typeface="Cambria"/>
                <a:cs typeface="Cambria"/>
              </a:rPr>
              <a:t>≥ </a:t>
            </a:r>
            <a:r>
              <a:rPr sz="1906" spc="65" dirty="0">
                <a:solidFill>
                  <a:srgbClr val="191919"/>
                </a:solidFill>
                <a:latin typeface="Cambria"/>
                <a:cs typeface="Cambria"/>
              </a:rPr>
              <a:t>3(⌈⌈</a:t>
            </a:r>
            <a:r>
              <a:rPr sz="1906" i="1" spc="65" dirty="0">
                <a:solidFill>
                  <a:srgbClr val="191919"/>
                </a:solidFill>
                <a:latin typeface="Verdana"/>
                <a:cs typeface="Verdana"/>
              </a:rPr>
              <a:t>n </a:t>
            </a:r>
            <a:r>
              <a:rPr sz="1906" spc="-293" dirty="0">
                <a:solidFill>
                  <a:srgbClr val="191919"/>
                </a:solidFill>
                <a:latin typeface="Cambria"/>
                <a:cs typeface="Cambria"/>
              </a:rPr>
              <a:t>/ </a:t>
            </a:r>
            <a:r>
              <a:rPr sz="1906" spc="113" dirty="0">
                <a:solidFill>
                  <a:srgbClr val="191919"/>
                </a:solidFill>
                <a:latin typeface="Cambria"/>
                <a:cs typeface="Cambria"/>
              </a:rPr>
              <a:t>5⌉ </a:t>
            </a:r>
            <a:r>
              <a:rPr sz="1906" spc="-293" dirty="0">
                <a:solidFill>
                  <a:srgbClr val="191919"/>
                </a:solidFill>
                <a:latin typeface="Cambria"/>
                <a:cs typeface="Cambria"/>
              </a:rPr>
              <a:t>/</a:t>
            </a:r>
            <a:r>
              <a:rPr sz="1906" spc="-167" dirty="0">
                <a:solidFill>
                  <a:srgbClr val="191919"/>
                </a:solidFill>
                <a:latin typeface="Cambria"/>
                <a:cs typeface="Cambria"/>
              </a:rPr>
              <a:t> </a:t>
            </a:r>
            <a:r>
              <a:rPr sz="1906" spc="109" dirty="0">
                <a:solidFill>
                  <a:srgbClr val="191919"/>
                </a:solidFill>
                <a:latin typeface="Cambria"/>
                <a:cs typeface="Cambria"/>
              </a:rPr>
              <a:t>2⌉ </a:t>
            </a:r>
            <a:r>
              <a:rPr sz="1906" dirty="0">
                <a:solidFill>
                  <a:srgbClr val="191919"/>
                </a:solidFill>
                <a:latin typeface="Cambria"/>
                <a:cs typeface="Cambria"/>
              </a:rPr>
              <a:t>–</a:t>
            </a:r>
            <a:r>
              <a:rPr sz="1906" spc="-119" dirty="0">
                <a:solidFill>
                  <a:srgbClr val="191919"/>
                </a:solidFill>
                <a:latin typeface="Cambria"/>
                <a:cs typeface="Cambria"/>
              </a:rPr>
              <a:t> </a:t>
            </a:r>
            <a:r>
              <a:rPr sz="1906" spc="82" dirty="0">
                <a:solidFill>
                  <a:srgbClr val="191919"/>
                </a:solidFill>
                <a:latin typeface="Cambria"/>
                <a:cs typeface="Cambria"/>
              </a:rPr>
              <a:t>2)</a:t>
            </a:r>
            <a:endParaRPr sz="1906">
              <a:latin typeface="Cambria"/>
              <a:cs typeface="Cambria"/>
            </a:endParaRPr>
          </a:p>
          <a:p>
            <a:pPr marL="941861">
              <a:spcBef>
                <a:spcPts val="892"/>
              </a:spcBef>
            </a:pPr>
            <a:r>
              <a:rPr sz="1906" spc="542" dirty="0">
                <a:solidFill>
                  <a:srgbClr val="191919"/>
                </a:solidFill>
                <a:latin typeface="Cambria"/>
                <a:cs typeface="Cambria"/>
              </a:rPr>
              <a:t>≥ </a:t>
            </a:r>
            <a:r>
              <a:rPr sz="1906" spc="62" dirty="0">
                <a:solidFill>
                  <a:srgbClr val="191919"/>
                </a:solidFill>
                <a:latin typeface="Cambria"/>
                <a:cs typeface="Cambria"/>
              </a:rPr>
              <a:t>3(</a:t>
            </a:r>
            <a:r>
              <a:rPr sz="1906" i="1" spc="62" dirty="0">
                <a:solidFill>
                  <a:srgbClr val="191919"/>
                </a:solidFill>
                <a:latin typeface="Verdana"/>
                <a:cs typeface="Verdana"/>
              </a:rPr>
              <a:t>n </a:t>
            </a:r>
            <a:r>
              <a:rPr sz="1906" spc="-293" dirty="0">
                <a:solidFill>
                  <a:srgbClr val="191919"/>
                </a:solidFill>
                <a:latin typeface="Cambria"/>
                <a:cs typeface="Cambria"/>
              </a:rPr>
              <a:t>/ </a:t>
            </a:r>
            <a:r>
              <a:rPr sz="1906" spc="153" dirty="0">
                <a:solidFill>
                  <a:srgbClr val="191919"/>
                </a:solidFill>
                <a:latin typeface="Cambria"/>
                <a:cs typeface="Cambria"/>
              </a:rPr>
              <a:t>10 </a:t>
            </a:r>
            <a:r>
              <a:rPr sz="1906" dirty="0">
                <a:solidFill>
                  <a:srgbClr val="191919"/>
                </a:solidFill>
                <a:latin typeface="Cambria"/>
                <a:cs typeface="Cambria"/>
              </a:rPr>
              <a:t>–</a:t>
            </a:r>
            <a:r>
              <a:rPr sz="1906" spc="-204" dirty="0">
                <a:solidFill>
                  <a:srgbClr val="191919"/>
                </a:solidFill>
                <a:latin typeface="Cambria"/>
                <a:cs typeface="Cambria"/>
              </a:rPr>
              <a:t> </a:t>
            </a:r>
            <a:r>
              <a:rPr sz="1906" spc="82" dirty="0">
                <a:solidFill>
                  <a:srgbClr val="191919"/>
                </a:solidFill>
                <a:latin typeface="Cambria"/>
                <a:cs typeface="Cambria"/>
              </a:rPr>
              <a:t>2)</a:t>
            </a:r>
            <a:endParaRPr sz="1906">
              <a:latin typeface="Cambria"/>
              <a:cs typeface="Cambria"/>
            </a:endParaRPr>
          </a:p>
          <a:p>
            <a:pPr marL="941861">
              <a:spcBef>
                <a:spcPts val="892"/>
              </a:spcBef>
            </a:pPr>
            <a:r>
              <a:rPr sz="1906" spc="542" dirty="0">
                <a:solidFill>
                  <a:srgbClr val="191919"/>
                </a:solidFill>
                <a:latin typeface="Cambria"/>
                <a:cs typeface="Cambria"/>
              </a:rPr>
              <a:t>= </a:t>
            </a:r>
            <a:r>
              <a:rPr sz="1906" spc="85" dirty="0">
                <a:solidFill>
                  <a:srgbClr val="191919"/>
                </a:solidFill>
                <a:latin typeface="Cambria"/>
                <a:cs typeface="Cambria"/>
              </a:rPr>
              <a:t>3</a:t>
            </a:r>
            <a:r>
              <a:rPr sz="1906" i="1" spc="85" dirty="0">
                <a:solidFill>
                  <a:srgbClr val="191919"/>
                </a:solidFill>
                <a:latin typeface="Verdana"/>
                <a:cs typeface="Verdana"/>
              </a:rPr>
              <a:t>n </a:t>
            </a:r>
            <a:r>
              <a:rPr sz="1906" spc="-293" dirty="0">
                <a:solidFill>
                  <a:srgbClr val="191919"/>
                </a:solidFill>
                <a:latin typeface="Cambria"/>
                <a:cs typeface="Cambria"/>
              </a:rPr>
              <a:t>/ </a:t>
            </a:r>
            <a:r>
              <a:rPr sz="1906" spc="150" dirty="0">
                <a:solidFill>
                  <a:srgbClr val="191919"/>
                </a:solidFill>
                <a:latin typeface="Cambria"/>
                <a:cs typeface="Cambria"/>
              </a:rPr>
              <a:t>10 </a:t>
            </a:r>
            <a:r>
              <a:rPr sz="1906" dirty="0">
                <a:solidFill>
                  <a:srgbClr val="191919"/>
                </a:solidFill>
                <a:latin typeface="Cambria"/>
                <a:cs typeface="Cambria"/>
              </a:rPr>
              <a:t>–</a:t>
            </a:r>
            <a:r>
              <a:rPr sz="1906" spc="-215" dirty="0">
                <a:solidFill>
                  <a:srgbClr val="191919"/>
                </a:solidFill>
                <a:latin typeface="Cambria"/>
                <a:cs typeface="Cambria"/>
              </a:rPr>
              <a:t> </a:t>
            </a:r>
            <a:r>
              <a:rPr sz="1906" spc="156" dirty="0">
                <a:solidFill>
                  <a:srgbClr val="191919"/>
                </a:solidFill>
                <a:latin typeface="Cambria"/>
                <a:cs typeface="Cambria"/>
              </a:rPr>
              <a:t>6</a:t>
            </a:r>
            <a:endParaRPr sz="1906">
              <a:latin typeface="Cambria"/>
              <a:cs typeface="Cambria"/>
            </a:endParaRPr>
          </a:p>
          <a:p>
            <a:pPr marL="8645">
              <a:spcBef>
                <a:spcPts val="885"/>
              </a:spcBef>
            </a:pPr>
            <a:r>
              <a:rPr sz="1906" spc="201" dirty="0">
                <a:solidFill>
                  <a:srgbClr val="191919"/>
                </a:solidFill>
                <a:latin typeface="Cambria"/>
                <a:cs typeface="Cambria"/>
              </a:rPr>
              <a:t>Our </a:t>
            </a:r>
            <a:r>
              <a:rPr sz="1906" spc="150" dirty="0">
                <a:solidFill>
                  <a:srgbClr val="191919"/>
                </a:solidFill>
                <a:latin typeface="Cambria"/>
                <a:cs typeface="Cambria"/>
              </a:rPr>
              <a:t>recursive </a:t>
            </a:r>
            <a:r>
              <a:rPr sz="1906" spc="153" dirty="0">
                <a:solidFill>
                  <a:srgbClr val="191919"/>
                </a:solidFill>
                <a:latin typeface="Cambria"/>
                <a:cs typeface="Cambria"/>
              </a:rPr>
              <a:t>call </a:t>
            </a:r>
            <a:r>
              <a:rPr sz="1906" spc="194" dirty="0">
                <a:solidFill>
                  <a:srgbClr val="191919"/>
                </a:solidFill>
                <a:latin typeface="Cambria"/>
                <a:cs typeface="Cambria"/>
              </a:rPr>
              <a:t>can </a:t>
            </a:r>
            <a:r>
              <a:rPr sz="1906" spc="184" dirty="0">
                <a:solidFill>
                  <a:srgbClr val="191919"/>
                </a:solidFill>
                <a:latin typeface="Cambria"/>
                <a:cs typeface="Cambria"/>
              </a:rPr>
              <a:t>be </a:t>
            </a:r>
            <a:r>
              <a:rPr sz="1906" spc="146" dirty="0">
                <a:solidFill>
                  <a:srgbClr val="191919"/>
                </a:solidFill>
                <a:latin typeface="Cambria"/>
                <a:cs typeface="Cambria"/>
              </a:rPr>
              <a:t>on </a:t>
            </a:r>
            <a:r>
              <a:rPr sz="1906" spc="204" dirty="0">
                <a:solidFill>
                  <a:srgbClr val="191919"/>
                </a:solidFill>
                <a:latin typeface="Cambria"/>
                <a:cs typeface="Cambria"/>
              </a:rPr>
              <a:t>a </a:t>
            </a:r>
            <a:r>
              <a:rPr sz="1906" spc="156" dirty="0">
                <a:solidFill>
                  <a:srgbClr val="191919"/>
                </a:solidFill>
                <a:latin typeface="Cambria"/>
                <a:cs typeface="Cambria"/>
              </a:rPr>
              <a:t>subarray </a:t>
            </a:r>
            <a:r>
              <a:rPr sz="1906" spc="129" dirty="0">
                <a:solidFill>
                  <a:srgbClr val="191919"/>
                </a:solidFill>
                <a:latin typeface="Cambria"/>
                <a:cs typeface="Cambria"/>
              </a:rPr>
              <a:t>of</a:t>
            </a:r>
            <a:r>
              <a:rPr sz="1906" spc="204" dirty="0">
                <a:solidFill>
                  <a:srgbClr val="191919"/>
                </a:solidFill>
                <a:latin typeface="Cambria"/>
                <a:cs typeface="Cambria"/>
              </a:rPr>
              <a:t> </a:t>
            </a:r>
            <a:r>
              <a:rPr sz="1906" spc="143" dirty="0">
                <a:solidFill>
                  <a:srgbClr val="191919"/>
                </a:solidFill>
                <a:latin typeface="Cambria"/>
                <a:cs typeface="Cambria"/>
              </a:rPr>
              <a:t>size</a:t>
            </a:r>
            <a:endParaRPr sz="1906">
              <a:latin typeface="Cambria"/>
              <a:cs typeface="Cambria"/>
            </a:endParaRPr>
          </a:p>
          <a:p>
            <a:pPr marL="319861">
              <a:spcBef>
                <a:spcPts val="892"/>
              </a:spcBef>
            </a:pPr>
            <a:r>
              <a:rPr sz="1906" i="1" spc="20" dirty="0">
                <a:solidFill>
                  <a:srgbClr val="191919"/>
                </a:solidFill>
                <a:latin typeface="Verdana"/>
                <a:cs typeface="Verdana"/>
              </a:rPr>
              <a:t>n </a:t>
            </a:r>
            <a:r>
              <a:rPr sz="1906" dirty="0">
                <a:solidFill>
                  <a:srgbClr val="191919"/>
                </a:solidFill>
                <a:latin typeface="Cambria"/>
                <a:cs typeface="Cambria"/>
              </a:rPr>
              <a:t>– </a:t>
            </a:r>
            <a:r>
              <a:rPr sz="1906" i="1" spc="51" dirty="0">
                <a:solidFill>
                  <a:srgbClr val="191919"/>
                </a:solidFill>
                <a:latin typeface="Verdana"/>
                <a:cs typeface="Verdana"/>
              </a:rPr>
              <a:t>X </a:t>
            </a:r>
            <a:r>
              <a:rPr sz="1906" spc="542" dirty="0">
                <a:solidFill>
                  <a:srgbClr val="191919"/>
                </a:solidFill>
                <a:latin typeface="Cambria"/>
                <a:cs typeface="Cambria"/>
              </a:rPr>
              <a:t>≤ </a:t>
            </a:r>
            <a:r>
              <a:rPr sz="1906" i="1" spc="20" dirty="0">
                <a:solidFill>
                  <a:srgbClr val="191919"/>
                </a:solidFill>
                <a:latin typeface="Verdana"/>
                <a:cs typeface="Verdana"/>
              </a:rPr>
              <a:t>n </a:t>
            </a:r>
            <a:r>
              <a:rPr sz="1906" dirty="0">
                <a:solidFill>
                  <a:srgbClr val="191919"/>
                </a:solidFill>
                <a:latin typeface="Cambria"/>
                <a:cs typeface="Cambria"/>
              </a:rPr>
              <a:t>– </a:t>
            </a:r>
            <a:r>
              <a:rPr sz="1906" spc="62" dirty="0">
                <a:solidFill>
                  <a:srgbClr val="191919"/>
                </a:solidFill>
                <a:latin typeface="Cambria"/>
                <a:cs typeface="Cambria"/>
              </a:rPr>
              <a:t>(3</a:t>
            </a:r>
            <a:r>
              <a:rPr sz="1906" i="1" spc="62" dirty="0">
                <a:solidFill>
                  <a:srgbClr val="191919"/>
                </a:solidFill>
                <a:latin typeface="Verdana"/>
                <a:cs typeface="Verdana"/>
              </a:rPr>
              <a:t>n </a:t>
            </a:r>
            <a:r>
              <a:rPr sz="1906" spc="-293" dirty="0">
                <a:solidFill>
                  <a:srgbClr val="191919"/>
                </a:solidFill>
                <a:latin typeface="Cambria"/>
                <a:cs typeface="Cambria"/>
              </a:rPr>
              <a:t>/  </a:t>
            </a:r>
            <a:r>
              <a:rPr sz="1906" spc="153" dirty="0">
                <a:solidFill>
                  <a:srgbClr val="191919"/>
                </a:solidFill>
                <a:latin typeface="Cambria"/>
                <a:cs typeface="Cambria"/>
              </a:rPr>
              <a:t>10 </a:t>
            </a:r>
            <a:r>
              <a:rPr sz="1906" dirty="0">
                <a:solidFill>
                  <a:srgbClr val="191919"/>
                </a:solidFill>
                <a:latin typeface="Cambria"/>
                <a:cs typeface="Cambria"/>
              </a:rPr>
              <a:t>–</a:t>
            </a:r>
            <a:r>
              <a:rPr sz="1906" spc="-113" dirty="0">
                <a:solidFill>
                  <a:srgbClr val="191919"/>
                </a:solidFill>
                <a:latin typeface="Cambria"/>
                <a:cs typeface="Cambria"/>
              </a:rPr>
              <a:t> </a:t>
            </a:r>
            <a:r>
              <a:rPr sz="1906" spc="82" dirty="0">
                <a:solidFill>
                  <a:srgbClr val="191919"/>
                </a:solidFill>
                <a:latin typeface="Cambria"/>
                <a:cs typeface="Cambria"/>
              </a:rPr>
              <a:t>6)</a:t>
            </a:r>
            <a:endParaRPr sz="1906">
              <a:latin typeface="Cambria"/>
              <a:cs typeface="Cambria"/>
            </a:endParaRPr>
          </a:p>
          <a:p>
            <a:pPr marL="1018800">
              <a:spcBef>
                <a:spcPts val="885"/>
              </a:spcBef>
            </a:pPr>
            <a:r>
              <a:rPr sz="1906" spc="542" dirty="0">
                <a:solidFill>
                  <a:srgbClr val="191919"/>
                </a:solidFill>
                <a:latin typeface="Cambria"/>
                <a:cs typeface="Cambria"/>
              </a:rPr>
              <a:t>≤ </a:t>
            </a:r>
            <a:r>
              <a:rPr sz="1906" spc="82" dirty="0">
                <a:solidFill>
                  <a:srgbClr val="191919"/>
                </a:solidFill>
                <a:latin typeface="Cambria"/>
                <a:cs typeface="Cambria"/>
              </a:rPr>
              <a:t>7</a:t>
            </a:r>
            <a:r>
              <a:rPr sz="1906" i="1" spc="82" dirty="0">
                <a:solidFill>
                  <a:srgbClr val="191919"/>
                </a:solidFill>
                <a:latin typeface="Verdana"/>
                <a:cs typeface="Verdana"/>
              </a:rPr>
              <a:t>n </a:t>
            </a:r>
            <a:r>
              <a:rPr sz="1906" spc="-293" dirty="0">
                <a:solidFill>
                  <a:srgbClr val="191919"/>
                </a:solidFill>
                <a:latin typeface="Cambria"/>
                <a:cs typeface="Cambria"/>
              </a:rPr>
              <a:t>/ </a:t>
            </a:r>
            <a:r>
              <a:rPr sz="1906" spc="150" dirty="0">
                <a:solidFill>
                  <a:srgbClr val="191919"/>
                </a:solidFill>
                <a:latin typeface="Cambria"/>
                <a:cs typeface="Cambria"/>
              </a:rPr>
              <a:t>10 </a:t>
            </a:r>
            <a:r>
              <a:rPr sz="1906" spc="542" dirty="0">
                <a:solidFill>
                  <a:srgbClr val="191919"/>
                </a:solidFill>
                <a:latin typeface="Cambria"/>
                <a:cs typeface="Cambria"/>
              </a:rPr>
              <a:t>+</a:t>
            </a:r>
            <a:r>
              <a:rPr sz="1906" spc="-215" dirty="0">
                <a:solidFill>
                  <a:srgbClr val="191919"/>
                </a:solidFill>
                <a:latin typeface="Cambria"/>
                <a:cs typeface="Cambria"/>
              </a:rPr>
              <a:t> </a:t>
            </a:r>
            <a:r>
              <a:rPr sz="1906" spc="156" dirty="0">
                <a:solidFill>
                  <a:srgbClr val="191919"/>
                </a:solidFill>
                <a:latin typeface="Cambria"/>
                <a:cs typeface="Cambria"/>
              </a:rPr>
              <a:t>6</a:t>
            </a:r>
            <a:endParaRPr sz="1906">
              <a:latin typeface="Cambria"/>
              <a:cs typeface="Cambria"/>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3113" y="1235017"/>
            <a:ext cx="5807833" cy="469625"/>
          </a:xfrm>
          <a:prstGeom prst="rect">
            <a:avLst/>
          </a:prstGeom>
        </p:spPr>
        <p:txBody>
          <a:bodyPr vert="horz" wrap="square" lIns="0" tIns="8645" rIns="0" bIns="0" rtlCol="0">
            <a:spAutoFit/>
          </a:bodyPr>
          <a:lstStyle/>
          <a:p>
            <a:pPr marL="8645">
              <a:spcBef>
                <a:spcPts val="68"/>
              </a:spcBef>
            </a:pPr>
            <a:r>
              <a:rPr spc="269" dirty="0">
                <a:solidFill>
                  <a:srgbClr val="191919"/>
                </a:solidFill>
              </a:rPr>
              <a:t>The </a:t>
            </a:r>
            <a:r>
              <a:rPr spc="290" dirty="0">
                <a:solidFill>
                  <a:srgbClr val="191919"/>
                </a:solidFill>
              </a:rPr>
              <a:t>Real </a:t>
            </a:r>
            <a:r>
              <a:rPr spc="293" dirty="0">
                <a:solidFill>
                  <a:srgbClr val="191919"/>
                </a:solidFill>
              </a:rPr>
              <a:t>Recurrence</a:t>
            </a:r>
            <a:r>
              <a:rPr spc="262" dirty="0">
                <a:solidFill>
                  <a:srgbClr val="191919"/>
                </a:solidFill>
              </a:rPr>
              <a:t> </a:t>
            </a:r>
            <a:r>
              <a:rPr spc="242" dirty="0">
                <a:solidFill>
                  <a:srgbClr val="191919"/>
                </a:solidFill>
              </a:rPr>
              <a:t>Relation</a:t>
            </a:r>
          </a:p>
        </p:txBody>
      </p:sp>
      <p:sp>
        <p:nvSpPr>
          <p:cNvPr id="3" name="object 3"/>
          <p:cNvSpPr txBox="1"/>
          <p:nvPr/>
        </p:nvSpPr>
        <p:spPr>
          <a:xfrm>
            <a:off x="1548141" y="2126269"/>
            <a:ext cx="116269" cy="159757"/>
          </a:xfrm>
          <a:prstGeom prst="rect">
            <a:avLst/>
          </a:prstGeom>
        </p:spPr>
        <p:txBody>
          <a:bodyPr vert="horz" wrap="square" lIns="0" tIns="7780" rIns="0" bIns="0" rtlCol="0">
            <a:spAutoFit/>
          </a:bodyPr>
          <a:lstStyle/>
          <a:p>
            <a:pPr marL="8645">
              <a:spcBef>
                <a:spcPts val="62"/>
              </a:spcBef>
            </a:pPr>
            <a:r>
              <a:rPr sz="987" spc="181" dirty="0">
                <a:solidFill>
                  <a:srgbClr val="191919"/>
                </a:solidFill>
                <a:latin typeface="Arial"/>
                <a:cs typeface="Arial"/>
              </a:rPr>
              <a:t>●</a:t>
            </a:r>
            <a:endParaRPr sz="987">
              <a:latin typeface="Arial"/>
              <a:cs typeface="Arial"/>
            </a:endParaRPr>
          </a:p>
        </p:txBody>
      </p:sp>
      <p:sp>
        <p:nvSpPr>
          <p:cNvPr id="4" name="object 4"/>
          <p:cNvSpPr txBox="1"/>
          <p:nvPr/>
        </p:nvSpPr>
        <p:spPr>
          <a:xfrm>
            <a:off x="1768576" y="2033773"/>
            <a:ext cx="5453407" cy="668697"/>
          </a:xfrm>
          <a:prstGeom prst="rect">
            <a:avLst/>
          </a:prstGeom>
        </p:spPr>
        <p:txBody>
          <a:bodyPr vert="horz" wrap="square" lIns="0" tIns="27230" rIns="0" bIns="0" rtlCol="0">
            <a:spAutoFit/>
          </a:bodyPr>
          <a:lstStyle/>
          <a:p>
            <a:pPr marL="8645" marR="3458">
              <a:lnSpc>
                <a:spcPts val="2538"/>
              </a:lnSpc>
              <a:spcBef>
                <a:spcPts val="215"/>
              </a:spcBef>
            </a:pPr>
            <a:r>
              <a:rPr sz="2178" spc="194" dirty="0">
                <a:solidFill>
                  <a:srgbClr val="191919"/>
                </a:solidFill>
                <a:latin typeface="Cambria"/>
                <a:cs typeface="Cambria"/>
              </a:rPr>
              <a:t>The </a:t>
            </a:r>
            <a:r>
              <a:rPr sz="2178" spc="181" dirty="0">
                <a:solidFill>
                  <a:srgbClr val="191919"/>
                </a:solidFill>
                <a:latin typeface="Cambria"/>
                <a:cs typeface="Cambria"/>
              </a:rPr>
              <a:t>most </a:t>
            </a:r>
            <a:r>
              <a:rPr sz="2178" spc="211" dirty="0">
                <a:solidFill>
                  <a:srgbClr val="191919"/>
                </a:solidFill>
                <a:latin typeface="Cambria"/>
                <a:cs typeface="Cambria"/>
              </a:rPr>
              <a:t>accurate </a:t>
            </a:r>
            <a:r>
              <a:rPr sz="2178" spc="201" dirty="0">
                <a:solidFill>
                  <a:srgbClr val="191919"/>
                </a:solidFill>
                <a:latin typeface="Cambria"/>
                <a:cs typeface="Cambria"/>
              </a:rPr>
              <a:t>recurrence </a:t>
            </a:r>
            <a:r>
              <a:rPr sz="2178" spc="153" dirty="0">
                <a:solidFill>
                  <a:srgbClr val="191919"/>
                </a:solidFill>
                <a:latin typeface="Cambria"/>
                <a:cs typeface="Cambria"/>
              </a:rPr>
              <a:t>relation  </a:t>
            </a:r>
            <a:r>
              <a:rPr sz="2178" spc="146" dirty="0">
                <a:solidFill>
                  <a:srgbClr val="191919"/>
                </a:solidFill>
                <a:latin typeface="Cambria"/>
                <a:cs typeface="Cambria"/>
              </a:rPr>
              <a:t>for </a:t>
            </a:r>
            <a:r>
              <a:rPr sz="2178" spc="160" dirty="0">
                <a:solidFill>
                  <a:srgbClr val="191919"/>
                </a:solidFill>
                <a:latin typeface="Cambria"/>
                <a:cs typeface="Cambria"/>
              </a:rPr>
              <a:t>our </a:t>
            </a:r>
            <a:r>
              <a:rPr sz="2178" spc="177" dirty="0">
                <a:solidFill>
                  <a:srgbClr val="191919"/>
                </a:solidFill>
                <a:latin typeface="Cambria"/>
                <a:cs typeface="Cambria"/>
              </a:rPr>
              <a:t>algorithm </a:t>
            </a:r>
            <a:r>
              <a:rPr sz="2178" spc="133" dirty="0">
                <a:solidFill>
                  <a:srgbClr val="191919"/>
                </a:solidFill>
                <a:latin typeface="Cambria"/>
                <a:cs typeface="Cambria"/>
              </a:rPr>
              <a:t>is </a:t>
            </a:r>
            <a:r>
              <a:rPr sz="2178" spc="188" dirty="0">
                <a:solidFill>
                  <a:srgbClr val="191919"/>
                </a:solidFill>
                <a:latin typeface="Cambria"/>
                <a:cs typeface="Cambria"/>
              </a:rPr>
              <a:t>the</a:t>
            </a:r>
            <a:r>
              <a:rPr sz="2178" spc="443" dirty="0">
                <a:solidFill>
                  <a:srgbClr val="191919"/>
                </a:solidFill>
                <a:latin typeface="Cambria"/>
                <a:cs typeface="Cambria"/>
              </a:rPr>
              <a:t> </a:t>
            </a:r>
            <a:r>
              <a:rPr sz="2178" spc="156" dirty="0">
                <a:solidFill>
                  <a:srgbClr val="191919"/>
                </a:solidFill>
                <a:latin typeface="Cambria"/>
                <a:cs typeface="Cambria"/>
              </a:rPr>
              <a:t>following:</a:t>
            </a:r>
            <a:endParaRPr sz="2178">
              <a:latin typeface="Cambria"/>
              <a:cs typeface="Cambria"/>
            </a:endParaRPr>
          </a:p>
        </p:txBody>
      </p:sp>
      <p:sp>
        <p:nvSpPr>
          <p:cNvPr id="5" name="object 5"/>
          <p:cNvSpPr/>
          <p:nvPr/>
        </p:nvSpPr>
        <p:spPr>
          <a:xfrm>
            <a:off x="1485036" y="2929345"/>
            <a:ext cx="6419434" cy="648341"/>
          </a:xfrm>
          <a:custGeom>
            <a:avLst/>
            <a:gdLst/>
            <a:ahLst/>
            <a:cxnLst/>
            <a:rect l="l" t="t" r="r" b="b"/>
            <a:pathLst>
              <a:path w="9431020" h="952500">
                <a:moveTo>
                  <a:pt x="9431020" y="0"/>
                </a:moveTo>
                <a:lnTo>
                  <a:pt x="0" y="0"/>
                </a:lnTo>
                <a:lnTo>
                  <a:pt x="0" y="952500"/>
                </a:lnTo>
                <a:lnTo>
                  <a:pt x="9431020" y="952500"/>
                </a:lnTo>
                <a:lnTo>
                  <a:pt x="9431020" y="0"/>
                </a:lnTo>
                <a:close/>
              </a:path>
            </a:pathLst>
          </a:custGeom>
          <a:solidFill>
            <a:srgbClr val="7F7F7F"/>
          </a:solidFill>
        </p:spPr>
        <p:txBody>
          <a:bodyPr wrap="square" lIns="0" tIns="0" rIns="0" bIns="0" rtlCol="0"/>
          <a:lstStyle/>
          <a:p>
            <a:endParaRPr sz="1226"/>
          </a:p>
        </p:txBody>
      </p:sp>
      <p:sp>
        <p:nvSpPr>
          <p:cNvPr id="6" name="object 6"/>
          <p:cNvSpPr/>
          <p:nvPr/>
        </p:nvSpPr>
        <p:spPr>
          <a:xfrm>
            <a:off x="1485036" y="2929345"/>
            <a:ext cx="6419434" cy="648341"/>
          </a:xfrm>
          <a:custGeom>
            <a:avLst/>
            <a:gdLst/>
            <a:ahLst/>
            <a:cxnLst/>
            <a:rect l="l" t="t" r="r" b="b"/>
            <a:pathLst>
              <a:path w="9431020" h="952500">
                <a:moveTo>
                  <a:pt x="4715510" y="952500"/>
                </a:moveTo>
                <a:lnTo>
                  <a:pt x="0" y="952500"/>
                </a:lnTo>
                <a:lnTo>
                  <a:pt x="0" y="0"/>
                </a:lnTo>
                <a:lnTo>
                  <a:pt x="9431020" y="0"/>
                </a:lnTo>
                <a:lnTo>
                  <a:pt x="9431020" y="952500"/>
                </a:lnTo>
                <a:lnTo>
                  <a:pt x="4715510" y="952500"/>
                </a:lnTo>
                <a:close/>
              </a:path>
            </a:pathLst>
          </a:custGeom>
          <a:ln w="36659">
            <a:solidFill>
              <a:srgbClr val="7F7F7F"/>
            </a:solidFill>
          </a:ln>
        </p:spPr>
        <p:txBody>
          <a:bodyPr wrap="square" lIns="0" tIns="0" rIns="0" bIns="0" rtlCol="0"/>
          <a:lstStyle/>
          <a:p>
            <a:endParaRPr sz="1226"/>
          </a:p>
        </p:txBody>
      </p:sp>
      <p:sp>
        <p:nvSpPr>
          <p:cNvPr id="7" name="object 7"/>
          <p:cNvSpPr/>
          <p:nvPr/>
        </p:nvSpPr>
        <p:spPr>
          <a:xfrm>
            <a:off x="1411557" y="2855866"/>
            <a:ext cx="6419434" cy="648341"/>
          </a:xfrm>
          <a:custGeom>
            <a:avLst/>
            <a:gdLst/>
            <a:ahLst/>
            <a:cxnLst/>
            <a:rect l="l" t="t" r="r" b="b"/>
            <a:pathLst>
              <a:path w="9431020" h="952500">
                <a:moveTo>
                  <a:pt x="9431020" y="0"/>
                </a:moveTo>
                <a:lnTo>
                  <a:pt x="0" y="0"/>
                </a:lnTo>
                <a:lnTo>
                  <a:pt x="0" y="952500"/>
                </a:lnTo>
                <a:lnTo>
                  <a:pt x="9431020" y="952500"/>
                </a:lnTo>
                <a:lnTo>
                  <a:pt x="9431020" y="0"/>
                </a:lnTo>
                <a:close/>
              </a:path>
            </a:pathLst>
          </a:custGeom>
          <a:solidFill>
            <a:srgbClr val="FFFFFF"/>
          </a:solidFill>
        </p:spPr>
        <p:txBody>
          <a:bodyPr wrap="square" lIns="0" tIns="0" rIns="0" bIns="0" rtlCol="0"/>
          <a:lstStyle/>
          <a:p>
            <a:endParaRPr sz="1226"/>
          </a:p>
        </p:txBody>
      </p:sp>
      <p:sp>
        <p:nvSpPr>
          <p:cNvPr id="8" name="object 8"/>
          <p:cNvSpPr/>
          <p:nvPr/>
        </p:nvSpPr>
        <p:spPr>
          <a:xfrm>
            <a:off x="1411557" y="2855866"/>
            <a:ext cx="6419434" cy="648341"/>
          </a:xfrm>
          <a:custGeom>
            <a:avLst/>
            <a:gdLst/>
            <a:ahLst/>
            <a:cxnLst/>
            <a:rect l="l" t="t" r="r" b="b"/>
            <a:pathLst>
              <a:path w="9431020" h="952500">
                <a:moveTo>
                  <a:pt x="4715510" y="952500"/>
                </a:moveTo>
                <a:lnTo>
                  <a:pt x="0" y="952500"/>
                </a:lnTo>
                <a:lnTo>
                  <a:pt x="0" y="0"/>
                </a:lnTo>
                <a:lnTo>
                  <a:pt x="9431020" y="0"/>
                </a:lnTo>
                <a:lnTo>
                  <a:pt x="9431020" y="952500"/>
                </a:lnTo>
                <a:lnTo>
                  <a:pt x="4715510" y="952500"/>
                </a:lnTo>
                <a:close/>
              </a:path>
            </a:pathLst>
          </a:custGeom>
          <a:ln w="36659">
            <a:solidFill>
              <a:srgbClr val="000000"/>
            </a:solidFill>
          </a:ln>
        </p:spPr>
        <p:txBody>
          <a:bodyPr wrap="square" lIns="0" tIns="0" rIns="0" bIns="0" rtlCol="0"/>
          <a:lstStyle/>
          <a:p>
            <a:endParaRPr sz="1226"/>
          </a:p>
        </p:txBody>
      </p:sp>
      <p:sp>
        <p:nvSpPr>
          <p:cNvPr id="9" name="object 9"/>
          <p:cNvSpPr txBox="1"/>
          <p:nvPr/>
        </p:nvSpPr>
        <p:spPr>
          <a:xfrm>
            <a:off x="1467748" y="2872292"/>
            <a:ext cx="6250433" cy="1151799"/>
          </a:xfrm>
          <a:prstGeom prst="rect">
            <a:avLst/>
          </a:prstGeom>
        </p:spPr>
        <p:txBody>
          <a:bodyPr vert="horz" wrap="square" lIns="0" tIns="8645" rIns="0" bIns="0" rtlCol="0">
            <a:spAutoFit/>
          </a:bodyPr>
          <a:lstStyle/>
          <a:p>
            <a:pPr marL="17290">
              <a:lnSpc>
                <a:spcPts val="2249"/>
              </a:lnSpc>
              <a:spcBef>
                <a:spcPts val="68"/>
              </a:spcBef>
              <a:tabLst>
                <a:tab pos="4996747" algn="l"/>
                <a:tab pos="5249609" algn="l"/>
              </a:tabLst>
            </a:pPr>
            <a:r>
              <a:rPr sz="1906" spc="44" dirty="0">
                <a:solidFill>
                  <a:srgbClr val="191919"/>
                </a:solidFill>
                <a:latin typeface="Cambria"/>
                <a:cs typeface="Cambria"/>
              </a:rPr>
              <a:t>T(</a:t>
            </a:r>
            <a:r>
              <a:rPr sz="1906" i="1" spc="44" dirty="0">
                <a:solidFill>
                  <a:srgbClr val="191919"/>
                </a:solidFill>
                <a:latin typeface="Verdana"/>
                <a:cs typeface="Verdana"/>
              </a:rPr>
              <a:t>n</a:t>
            </a:r>
            <a:r>
              <a:rPr sz="1906" spc="44" dirty="0">
                <a:solidFill>
                  <a:srgbClr val="191919"/>
                </a:solidFill>
                <a:latin typeface="Cambria"/>
                <a:cs typeface="Cambria"/>
              </a:rPr>
              <a:t>)</a:t>
            </a:r>
            <a:r>
              <a:rPr sz="1906" spc="181" dirty="0">
                <a:solidFill>
                  <a:srgbClr val="191919"/>
                </a:solidFill>
                <a:latin typeface="Cambria"/>
                <a:cs typeface="Cambria"/>
              </a:rPr>
              <a:t> </a:t>
            </a:r>
            <a:r>
              <a:rPr sz="1906" spc="542" dirty="0">
                <a:solidFill>
                  <a:srgbClr val="191919"/>
                </a:solidFill>
                <a:latin typeface="Cambria"/>
                <a:cs typeface="Cambria"/>
              </a:rPr>
              <a:t>≤</a:t>
            </a:r>
            <a:r>
              <a:rPr sz="1906" spc="188" dirty="0">
                <a:solidFill>
                  <a:srgbClr val="191919"/>
                </a:solidFill>
                <a:latin typeface="Cambria"/>
                <a:cs typeface="Cambria"/>
              </a:rPr>
              <a:t> </a:t>
            </a:r>
            <a:r>
              <a:rPr sz="1906" i="1" spc="71" dirty="0">
                <a:solidFill>
                  <a:srgbClr val="191919"/>
                </a:solidFill>
                <a:latin typeface="Verdana"/>
                <a:cs typeface="Verdana"/>
              </a:rPr>
              <a:t>c	</a:t>
            </a:r>
            <a:r>
              <a:rPr sz="1906" spc="99" dirty="0">
                <a:solidFill>
                  <a:srgbClr val="191919"/>
                </a:solidFill>
                <a:latin typeface="Cambria"/>
                <a:cs typeface="Cambria"/>
              </a:rPr>
              <a:t>if	</a:t>
            </a:r>
            <a:r>
              <a:rPr sz="1906" i="1" spc="20" dirty="0">
                <a:solidFill>
                  <a:srgbClr val="191919"/>
                </a:solidFill>
                <a:latin typeface="Verdana"/>
                <a:cs typeface="Verdana"/>
              </a:rPr>
              <a:t>n </a:t>
            </a:r>
            <a:r>
              <a:rPr sz="1906" spc="542" dirty="0">
                <a:solidFill>
                  <a:srgbClr val="191919"/>
                </a:solidFill>
                <a:latin typeface="Cambria"/>
                <a:cs typeface="Cambria"/>
              </a:rPr>
              <a:t>≤</a:t>
            </a:r>
            <a:r>
              <a:rPr sz="1906" spc="24" dirty="0">
                <a:solidFill>
                  <a:srgbClr val="191919"/>
                </a:solidFill>
                <a:latin typeface="Cambria"/>
                <a:cs typeface="Cambria"/>
              </a:rPr>
              <a:t> </a:t>
            </a:r>
            <a:r>
              <a:rPr sz="1906" spc="150" dirty="0">
                <a:solidFill>
                  <a:srgbClr val="191919"/>
                </a:solidFill>
                <a:latin typeface="Cambria"/>
                <a:cs typeface="Cambria"/>
              </a:rPr>
              <a:t>100</a:t>
            </a:r>
            <a:endParaRPr sz="1906">
              <a:latin typeface="Cambria"/>
              <a:cs typeface="Cambria"/>
            </a:endParaRPr>
          </a:p>
          <a:p>
            <a:pPr marL="17290">
              <a:lnSpc>
                <a:spcPts val="2249"/>
              </a:lnSpc>
              <a:tabLst>
                <a:tab pos="5016629" algn="l"/>
              </a:tabLst>
            </a:pPr>
            <a:r>
              <a:rPr sz="1906" spc="44" dirty="0">
                <a:solidFill>
                  <a:srgbClr val="191919"/>
                </a:solidFill>
                <a:latin typeface="Cambria"/>
                <a:cs typeface="Cambria"/>
              </a:rPr>
              <a:t>T(</a:t>
            </a:r>
            <a:r>
              <a:rPr sz="1906" i="1" spc="44" dirty="0">
                <a:solidFill>
                  <a:srgbClr val="191919"/>
                </a:solidFill>
                <a:latin typeface="Verdana"/>
                <a:cs typeface="Verdana"/>
              </a:rPr>
              <a:t>n</a:t>
            </a:r>
            <a:r>
              <a:rPr sz="1906" spc="44" dirty="0">
                <a:solidFill>
                  <a:srgbClr val="191919"/>
                </a:solidFill>
                <a:latin typeface="Cambria"/>
                <a:cs typeface="Cambria"/>
              </a:rPr>
              <a:t>) </a:t>
            </a:r>
            <a:r>
              <a:rPr sz="1906" spc="542" dirty="0">
                <a:solidFill>
                  <a:srgbClr val="191919"/>
                </a:solidFill>
                <a:latin typeface="Cambria"/>
                <a:cs typeface="Cambria"/>
              </a:rPr>
              <a:t>≤ </a:t>
            </a:r>
            <a:r>
              <a:rPr sz="1906" spc="58" dirty="0">
                <a:solidFill>
                  <a:srgbClr val="191919"/>
                </a:solidFill>
                <a:latin typeface="Cambria"/>
                <a:cs typeface="Cambria"/>
              </a:rPr>
              <a:t>T(⌈</a:t>
            </a:r>
            <a:r>
              <a:rPr sz="1906" i="1" spc="58" dirty="0">
                <a:solidFill>
                  <a:srgbClr val="191919"/>
                </a:solidFill>
                <a:latin typeface="Verdana"/>
                <a:cs typeface="Verdana"/>
              </a:rPr>
              <a:t>n </a:t>
            </a:r>
            <a:r>
              <a:rPr sz="1906" spc="-293" dirty="0">
                <a:solidFill>
                  <a:srgbClr val="191919"/>
                </a:solidFill>
                <a:latin typeface="Cambria"/>
                <a:cs typeface="Cambria"/>
              </a:rPr>
              <a:t>/  </a:t>
            </a:r>
            <a:r>
              <a:rPr sz="1906" spc="-167" dirty="0">
                <a:solidFill>
                  <a:srgbClr val="191919"/>
                </a:solidFill>
                <a:latin typeface="Cambria"/>
                <a:cs typeface="Cambria"/>
              </a:rPr>
              <a:t> </a:t>
            </a:r>
            <a:r>
              <a:rPr sz="1906" spc="77" dirty="0">
                <a:solidFill>
                  <a:srgbClr val="191919"/>
                </a:solidFill>
                <a:latin typeface="Cambria"/>
                <a:cs typeface="Cambria"/>
              </a:rPr>
              <a:t>5⌉) </a:t>
            </a:r>
            <a:r>
              <a:rPr sz="1906" spc="542" dirty="0">
                <a:solidFill>
                  <a:srgbClr val="191919"/>
                </a:solidFill>
                <a:latin typeface="Cambria"/>
                <a:cs typeface="Cambria"/>
              </a:rPr>
              <a:t>+ </a:t>
            </a:r>
            <a:r>
              <a:rPr sz="1906" spc="82" dirty="0">
                <a:solidFill>
                  <a:srgbClr val="191919"/>
                </a:solidFill>
                <a:latin typeface="Cambria"/>
                <a:cs typeface="Cambria"/>
              </a:rPr>
              <a:t>T(⌈7</a:t>
            </a:r>
            <a:r>
              <a:rPr sz="1906" i="1" spc="82" dirty="0">
                <a:solidFill>
                  <a:srgbClr val="191919"/>
                </a:solidFill>
                <a:latin typeface="Verdana"/>
                <a:cs typeface="Verdana"/>
              </a:rPr>
              <a:t>n </a:t>
            </a:r>
            <a:r>
              <a:rPr sz="1906" spc="-293" dirty="0">
                <a:solidFill>
                  <a:srgbClr val="191919"/>
                </a:solidFill>
                <a:latin typeface="Cambria"/>
                <a:cs typeface="Cambria"/>
              </a:rPr>
              <a:t>/    </a:t>
            </a:r>
            <a:r>
              <a:rPr sz="1906" spc="150" dirty="0">
                <a:solidFill>
                  <a:srgbClr val="191919"/>
                </a:solidFill>
                <a:latin typeface="Cambria"/>
                <a:cs typeface="Cambria"/>
              </a:rPr>
              <a:t>10 </a:t>
            </a:r>
            <a:r>
              <a:rPr sz="1906" spc="542" dirty="0">
                <a:solidFill>
                  <a:srgbClr val="191919"/>
                </a:solidFill>
                <a:latin typeface="Cambria"/>
                <a:cs typeface="Cambria"/>
              </a:rPr>
              <a:t>+</a:t>
            </a:r>
            <a:r>
              <a:rPr sz="1906" spc="-238" dirty="0">
                <a:solidFill>
                  <a:srgbClr val="191919"/>
                </a:solidFill>
                <a:latin typeface="Cambria"/>
                <a:cs typeface="Cambria"/>
              </a:rPr>
              <a:t> </a:t>
            </a:r>
            <a:r>
              <a:rPr sz="1906" spc="77" dirty="0">
                <a:solidFill>
                  <a:srgbClr val="191919"/>
                </a:solidFill>
                <a:latin typeface="Cambria"/>
                <a:cs typeface="Cambria"/>
              </a:rPr>
              <a:t>6⌉) </a:t>
            </a:r>
            <a:r>
              <a:rPr sz="1906" spc="542" dirty="0">
                <a:solidFill>
                  <a:srgbClr val="191919"/>
                </a:solidFill>
                <a:latin typeface="Cambria"/>
                <a:cs typeface="Cambria"/>
              </a:rPr>
              <a:t>+</a:t>
            </a:r>
            <a:r>
              <a:rPr sz="1906" spc="191" dirty="0">
                <a:solidFill>
                  <a:srgbClr val="191919"/>
                </a:solidFill>
                <a:latin typeface="Cambria"/>
                <a:cs typeface="Cambria"/>
              </a:rPr>
              <a:t> </a:t>
            </a:r>
            <a:r>
              <a:rPr sz="1906" i="1" spc="44" dirty="0">
                <a:solidFill>
                  <a:srgbClr val="191919"/>
                </a:solidFill>
                <a:latin typeface="Verdana"/>
                <a:cs typeface="Verdana"/>
              </a:rPr>
              <a:t>cn	</a:t>
            </a:r>
            <a:r>
              <a:rPr sz="1906" spc="143" dirty="0">
                <a:solidFill>
                  <a:srgbClr val="191919"/>
                </a:solidFill>
                <a:latin typeface="Cambria"/>
                <a:cs typeface="Cambria"/>
              </a:rPr>
              <a:t>otherwise</a:t>
            </a:r>
            <a:endParaRPr sz="1906">
              <a:latin typeface="Cambria"/>
              <a:cs typeface="Cambria"/>
            </a:endParaRPr>
          </a:p>
          <a:p>
            <a:pPr marL="309487" indent="-220445">
              <a:spcBef>
                <a:spcPts val="1947"/>
              </a:spcBef>
              <a:buSzPct val="45312"/>
              <a:buFont typeface="Arial"/>
              <a:buChar char="●"/>
              <a:tabLst>
                <a:tab pos="309055" algn="l"/>
                <a:tab pos="309487" algn="l"/>
              </a:tabLst>
            </a:pPr>
            <a:r>
              <a:rPr sz="2178" spc="177" dirty="0">
                <a:solidFill>
                  <a:srgbClr val="191919"/>
                </a:solidFill>
                <a:latin typeface="Cambria"/>
                <a:cs typeface="Cambria"/>
              </a:rPr>
              <a:t>Let's </a:t>
            </a:r>
            <a:r>
              <a:rPr sz="2178" spc="211" dirty="0">
                <a:solidFill>
                  <a:srgbClr val="191919"/>
                </a:solidFill>
                <a:latin typeface="Cambria"/>
                <a:cs typeface="Cambria"/>
              </a:rPr>
              <a:t>see </a:t>
            </a:r>
            <a:r>
              <a:rPr sz="2178" spc="116" dirty="0">
                <a:solidFill>
                  <a:srgbClr val="191919"/>
                </a:solidFill>
                <a:latin typeface="Cambria"/>
                <a:cs typeface="Cambria"/>
              </a:rPr>
              <a:t>if </a:t>
            </a:r>
            <a:r>
              <a:rPr sz="2178" spc="201" dirty="0">
                <a:solidFill>
                  <a:srgbClr val="191919"/>
                </a:solidFill>
                <a:latin typeface="Cambria"/>
                <a:cs typeface="Cambria"/>
              </a:rPr>
              <a:t>we </a:t>
            </a:r>
            <a:r>
              <a:rPr sz="2178" spc="225" dirty="0">
                <a:solidFill>
                  <a:srgbClr val="191919"/>
                </a:solidFill>
                <a:latin typeface="Cambria"/>
                <a:cs typeface="Cambria"/>
              </a:rPr>
              <a:t>can </a:t>
            </a:r>
            <a:r>
              <a:rPr sz="2178" spc="167" dirty="0">
                <a:solidFill>
                  <a:srgbClr val="191919"/>
                </a:solidFill>
                <a:latin typeface="Cambria"/>
                <a:cs typeface="Cambria"/>
              </a:rPr>
              <a:t>prove </a:t>
            </a:r>
            <a:r>
              <a:rPr sz="2178" spc="150" dirty="0">
                <a:solidFill>
                  <a:srgbClr val="191919"/>
                </a:solidFill>
                <a:latin typeface="Cambria"/>
                <a:cs typeface="Cambria"/>
              </a:rPr>
              <a:t>this </a:t>
            </a:r>
            <a:r>
              <a:rPr sz="2178" spc="133" dirty="0">
                <a:solidFill>
                  <a:srgbClr val="191919"/>
                </a:solidFill>
                <a:latin typeface="Cambria"/>
                <a:cs typeface="Cambria"/>
              </a:rPr>
              <a:t>is</a:t>
            </a:r>
            <a:r>
              <a:rPr sz="2178" spc="432" dirty="0">
                <a:solidFill>
                  <a:srgbClr val="191919"/>
                </a:solidFill>
                <a:latin typeface="Cambria"/>
                <a:cs typeface="Cambria"/>
              </a:rPr>
              <a:t> </a:t>
            </a:r>
            <a:r>
              <a:rPr sz="2178" spc="137" dirty="0">
                <a:solidFill>
                  <a:srgbClr val="191919"/>
                </a:solidFill>
                <a:latin typeface="Cambria"/>
                <a:cs typeface="Cambria"/>
              </a:rPr>
              <a:t>O(</a:t>
            </a:r>
            <a:r>
              <a:rPr sz="2178" i="1" spc="137" dirty="0">
                <a:solidFill>
                  <a:srgbClr val="191919"/>
                </a:solidFill>
                <a:latin typeface="Verdana"/>
                <a:cs typeface="Verdana"/>
              </a:rPr>
              <a:t>n</a:t>
            </a:r>
            <a:r>
              <a:rPr sz="2178" spc="137" dirty="0">
                <a:solidFill>
                  <a:srgbClr val="191919"/>
                </a:solidFill>
                <a:latin typeface="Cambria"/>
                <a:cs typeface="Cambria"/>
              </a:rPr>
              <a:t>).</a:t>
            </a:r>
            <a:endParaRPr sz="2178">
              <a:latin typeface="Cambria"/>
              <a:cs typeface="Cambria"/>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6115" y="1634393"/>
            <a:ext cx="2624050" cy="260209"/>
          </a:xfrm>
          <a:prstGeom prst="rect">
            <a:avLst/>
          </a:prstGeom>
        </p:spPr>
        <p:txBody>
          <a:bodyPr vert="horz" wrap="square" lIns="0" tIns="8645" rIns="0" bIns="0" rtlCol="0">
            <a:spAutoFit/>
          </a:bodyPr>
          <a:lstStyle/>
          <a:p>
            <a:pPr marL="8645">
              <a:spcBef>
                <a:spcPts val="68"/>
              </a:spcBef>
            </a:pPr>
            <a:r>
              <a:rPr sz="1634" b="1" i="1" spc="-4" dirty="0">
                <a:solidFill>
                  <a:srgbClr val="0000FF"/>
                </a:solidFill>
                <a:latin typeface="Verdana"/>
                <a:cs typeface="Verdana"/>
              </a:rPr>
              <a:t>Theorem: </a:t>
            </a:r>
            <a:r>
              <a:rPr sz="1634" spc="170" dirty="0">
                <a:solidFill>
                  <a:srgbClr val="0000FF"/>
                </a:solidFill>
                <a:latin typeface="Lucida Sans Unicode"/>
                <a:cs typeface="Lucida Sans Unicode"/>
              </a:rPr>
              <a:t>T(</a:t>
            </a:r>
            <a:r>
              <a:rPr sz="1634" b="1" i="1" spc="170" dirty="0">
                <a:solidFill>
                  <a:srgbClr val="0000FF"/>
                </a:solidFill>
                <a:latin typeface="Verdana"/>
                <a:cs typeface="Verdana"/>
              </a:rPr>
              <a:t>n</a:t>
            </a:r>
            <a:r>
              <a:rPr sz="1634" spc="170" dirty="0">
                <a:solidFill>
                  <a:srgbClr val="0000FF"/>
                </a:solidFill>
                <a:latin typeface="Lucida Sans Unicode"/>
                <a:cs typeface="Lucida Sans Unicode"/>
              </a:rPr>
              <a:t>) </a:t>
            </a:r>
            <a:r>
              <a:rPr sz="1634" spc="68" dirty="0">
                <a:solidFill>
                  <a:srgbClr val="0000FF"/>
                </a:solidFill>
                <a:latin typeface="Lucida Sans Unicode"/>
                <a:cs typeface="Lucida Sans Unicode"/>
              </a:rPr>
              <a:t>=</a:t>
            </a:r>
            <a:r>
              <a:rPr sz="1634" spc="-82" dirty="0">
                <a:solidFill>
                  <a:srgbClr val="0000FF"/>
                </a:solidFill>
                <a:latin typeface="Lucida Sans Unicode"/>
                <a:cs typeface="Lucida Sans Unicode"/>
              </a:rPr>
              <a:t> </a:t>
            </a:r>
            <a:r>
              <a:rPr sz="1634" spc="139" dirty="0">
                <a:solidFill>
                  <a:srgbClr val="0000FF"/>
                </a:solidFill>
                <a:latin typeface="Lucida Sans Unicode"/>
                <a:cs typeface="Lucida Sans Unicode"/>
              </a:rPr>
              <a:t>O(</a:t>
            </a:r>
            <a:r>
              <a:rPr sz="1634" b="1" i="1" spc="139" dirty="0">
                <a:solidFill>
                  <a:srgbClr val="0000FF"/>
                </a:solidFill>
                <a:latin typeface="Verdana"/>
                <a:cs typeface="Verdana"/>
              </a:rPr>
              <a:t>n</a:t>
            </a:r>
            <a:r>
              <a:rPr sz="1634" spc="139" dirty="0">
                <a:solidFill>
                  <a:srgbClr val="0000FF"/>
                </a:solidFill>
                <a:latin typeface="Lucida Sans Unicode"/>
                <a:cs typeface="Lucida Sans Unicode"/>
              </a:rPr>
              <a:t>).</a:t>
            </a:r>
            <a:endParaRPr sz="1634">
              <a:latin typeface="Lucida Sans Unicode"/>
              <a:cs typeface="Lucida Sans Unicode"/>
            </a:endParaRPr>
          </a:p>
        </p:txBody>
      </p:sp>
      <p:sp>
        <p:nvSpPr>
          <p:cNvPr id="3" name="object 3"/>
          <p:cNvSpPr/>
          <p:nvPr/>
        </p:nvSpPr>
        <p:spPr>
          <a:xfrm>
            <a:off x="1589635" y="988646"/>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7F7F7F"/>
          </a:solidFill>
        </p:spPr>
        <p:txBody>
          <a:bodyPr wrap="square" lIns="0" tIns="0" rIns="0" bIns="0" rtlCol="0"/>
          <a:lstStyle/>
          <a:p>
            <a:endParaRPr sz="1226"/>
          </a:p>
        </p:txBody>
      </p:sp>
      <p:sp>
        <p:nvSpPr>
          <p:cNvPr id="4" name="object 4"/>
          <p:cNvSpPr/>
          <p:nvPr/>
        </p:nvSpPr>
        <p:spPr>
          <a:xfrm>
            <a:off x="1589635" y="988646"/>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7F7F7F"/>
            </a:solidFill>
          </a:ln>
        </p:spPr>
        <p:txBody>
          <a:bodyPr wrap="square" lIns="0" tIns="0" rIns="0" bIns="0" rtlCol="0"/>
          <a:lstStyle/>
          <a:p>
            <a:endParaRPr sz="1226"/>
          </a:p>
        </p:txBody>
      </p:sp>
      <p:sp>
        <p:nvSpPr>
          <p:cNvPr id="5" name="object 5"/>
          <p:cNvSpPr/>
          <p:nvPr/>
        </p:nvSpPr>
        <p:spPr>
          <a:xfrm>
            <a:off x="1516156" y="915168"/>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FFFFFF"/>
          </a:solidFill>
        </p:spPr>
        <p:txBody>
          <a:bodyPr wrap="square" lIns="0" tIns="0" rIns="0" bIns="0" rtlCol="0"/>
          <a:lstStyle/>
          <a:p>
            <a:endParaRPr sz="1226"/>
          </a:p>
        </p:txBody>
      </p:sp>
      <p:sp>
        <p:nvSpPr>
          <p:cNvPr id="6" name="object 6"/>
          <p:cNvSpPr/>
          <p:nvPr/>
        </p:nvSpPr>
        <p:spPr>
          <a:xfrm>
            <a:off x="1516156" y="915168"/>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000000"/>
            </a:solidFill>
          </a:ln>
        </p:spPr>
        <p:txBody>
          <a:bodyPr wrap="square" lIns="0" tIns="0" rIns="0" bIns="0" rtlCol="0"/>
          <a:lstStyle/>
          <a:p>
            <a:endParaRPr sz="1226"/>
          </a:p>
        </p:txBody>
      </p:sp>
      <p:sp>
        <p:nvSpPr>
          <p:cNvPr id="7" name="object 7"/>
          <p:cNvSpPr txBox="1">
            <a:spLocks noGrp="1"/>
          </p:cNvSpPr>
          <p:nvPr>
            <p:ph type="title"/>
          </p:nvPr>
        </p:nvSpPr>
        <p:spPr>
          <a:xfrm>
            <a:off x="1589635" y="932458"/>
            <a:ext cx="5797027" cy="547338"/>
          </a:xfrm>
          <a:prstGeom prst="rect">
            <a:avLst/>
          </a:prstGeom>
        </p:spPr>
        <p:txBody>
          <a:bodyPr vert="horz" wrap="square" lIns="0" tIns="8645" rIns="0" bIns="0" rtlCol="0">
            <a:spAutoFit/>
          </a:bodyPr>
          <a:lstStyle/>
          <a:p>
            <a:pPr>
              <a:lnSpc>
                <a:spcPts val="2093"/>
              </a:lnSpc>
              <a:spcBef>
                <a:spcPts val="68"/>
              </a:spcBef>
              <a:tabLst>
                <a:tab pos="4640145" algn="l"/>
              </a:tabLst>
            </a:pPr>
            <a:r>
              <a:rPr sz="1770" spc="44" dirty="0">
                <a:solidFill>
                  <a:srgbClr val="191919"/>
                </a:solidFill>
              </a:rPr>
              <a:t>T(</a:t>
            </a:r>
            <a:r>
              <a:rPr sz="1770" i="1" spc="44" dirty="0">
                <a:solidFill>
                  <a:srgbClr val="191919"/>
                </a:solidFill>
                <a:latin typeface="Verdana"/>
                <a:cs typeface="Verdana"/>
              </a:rPr>
              <a:t>n</a:t>
            </a:r>
            <a:r>
              <a:rPr sz="1770" spc="44" dirty="0">
                <a:solidFill>
                  <a:srgbClr val="191919"/>
                </a:solidFill>
              </a:rPr>
              <a:t>)</a:t>
            </a:r>
            <a:r>
              <a:rPr sz="1770" spc="173" dirty="0">
                <a:solidFill>
                  <a:srgbClr val="191919"/>
                </a:solidFill>
              </a:rPr>
              <a:t> </a:t>
            </a:r>
            <a:r>
              <a:rPr sz="1770" spc="500" dirty="0">
                <a:solidFill>
                  <a:srgbClr val="191919"/>
                </a:solidFill>
              </a:rPr>
              <a:t>≤</a:t>
            </a:r>
            <a:r>
              <a:rPr sz="1770" spc="184" dirty="0">
                <a:solidFill>
                  <a:srgbClr val="191919"/>
                </a:solidFill>
              </a:rPr>
              <a:t> </a:t>
            </a:r>
            <a:r>
              <a:rPr sz="1770" i="1" spc="68" dirty="0">
                <a:solidFill>
                  <a:srgbClr val="191919"/>
                </a:solidFill>
                <a:latin typeface="Verdana"/>
                <a:cs typeface="Verdana"/>
              </a:rPr>
              <a:t>c	</a:t>
            </a:r>
            <a:r>
              <a:rPr sz="1770" spc="92" dirty="0">
                <a:solidFill>
                  <a:srgbClr val="191919"/>
                </a:solidFill>
              </a:rPr>
              <a:t>if </a:t>
            </a:r>
            <a:r>
              <a:rPr sz="1770" i="1" spc="17" dirty="0">
                <a:solidFill>
                  <a:srgbClr val="191919"/>
                </a:solidFill>
                <a:latin typeface="Verdana"/>
                <a:cs typeface="Verdana"/>
              </a:rPr>
              <a:t>n </a:t>
            </a:r>
            <a:r>
              <a:rPr sz="1770" spc="500" dirty="0">
                <a:solidFill>
                  <a:srgbClr val="191919"/>
                </a:solidFill>
              </a:rPr>
              <a:t>≤</a:t>
            </a:r>
            <a:r>
              <a:rPr sz="1770" spc="221" dirty="0">
                <a:solidFill>
                  <a:srgbClr val="191919"/>
                </a:solidFill>
              </a:rPr>
              <a:t> </a:t>
            </a:r>
            <a:r>
              <a:rPr sz="1770" spc="143" dirty="0">
                <a:solidFill>
                  <a:srgbClr val="191919"/>
                </a:solidFill>
              </a:rPr>
              <a:t>100</a:t>
            </a:r>
            <a:endParaRPr sz="1770">
              <a:latin typeface="Verdana"/>
              <a:cs typeface="Verdana"/>
            </a:endParaRPr>
          </a:p>
          <a:p>
            <a:pPr>
              <a:lnSpc>
                <a:spcPts val="2093"/>
              </a:lnSpc>
              <a:tabLst>
                <a:tab pos="4664783" algn="l"/>
              </a:tabLst>
            </a:pPr>
            <a:r>
              <a:rPr sz="1770" spc="129" dirty="0">
                <a:solidFill>
                  <a:srgbClr val="191919"/>
                </a:solidFill>
              </a:rPr>
              <a:t>T</a:t>
            </a:r>
            <a:r>
              <a:rPr sz="1770" spc="17" dirty="0">
                <a:solidFill>
                  <a:srgbClr val="191919"/>
                </a:solidFill>
              </a:rPr>
              <a:t>(</a:t>
            </a:r>
            <a:r>
              <a:rPr sz="1770" i="1" spc="20" dirty="0">
                <a:solidFill>
                  <a:srgbClr val="191919"/>
                </a:solidFill>
                <a:latin typeface="Verdana"/>
                <a:cs typeface="Verdana"/>
              </a:rPr>
              <a:t>n</a:t>
            </a:r>
            <a:r>
              <a:rPr sz="1770" spc="14" dirty="0">
                <a:solidFill>
                  <a:srgbClr val="191919"/>
                </a:solidFill>
              </a:rPr>
              <a:t>)</a:t>
            </a:r>
            <a:r>
              <a:rPr sz="1770" spc="173" dirty="0">
                <a:solidFill>
                  <a:srgbClr val="191919"/>
                </a:solidFill>
              </a:rPr>
              <a:t> </a:t>
            </a:r>
            <a:r>
              <a:rPr sz="1770" spc="500" dirty="0">
                <a:solidFill>
                  <a:srgbClr val="191919"/>
                </a:solidFill>
              </a:rPr>
              <a:t>≤</a:t>
            </a:r>
            <a:r>
              <a:rPr sz="1770" spc="167" dirty="0">
                <a:solidFill>
                  <a:srgbClr val="191919"/>
                </a:solidFill>
              </a:rPr>
              <a:t> </a:t>
            </a:r>
            <a:r>
              <a:rPr sz="1770" spc="129" dirty="0">
                <a:solidFill>
                  <a:srgbClr val="191919"/>
                </a:solidFill>
              </a:rPr>
              <a:t>T</a:t>
            </a:r>
            <a:r>
              <a:rPr sz="1770" spc="14" dirty="0">
                <a:solidFill>
                  <a:srgbClr val="191919"/>
                </a:solidFill>
              </a:rPr>
              <a:t>(</a:t>
            </a:r>
            <a:r>
              <a:rPr sz="1770" spc="85" dirty="0">
                <a:solidFill>
                  <a:srgbClr val="191919"/>
                </a:solidFill>
              </a:rPr>
              <a:t>⌈</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70" dirty="0">
                <a:solidFill>
                  <a:srgbClr val="191919"/>
                </a:solidFill>
              </a:rPr>
              <a:t> </a:t>
            </a:r>
            <a:r>
              <a:rPr sz="1770" spc="139" dirty="0">
                <a:solidFill>
                  <a:srgbClr val="191919"/>
                </a:solidFill>
              </a:rPr>
              <a:t>5</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spc="170" dirty="0">
                <a:solidFill>
                  <a:srgbClr val="191919"/>
                </a:solidFill>
              </a:rPr>
              <a:t> </a:t>
            </a:r>
            <a:r>
              <a:rPr sz="1770" spc="129" dirty="0">
                <a:solidFill>
                  <a:srgbClr val="191919"/>
                </a:solidFill>
              </a:rPr>
              <a:t>T</a:t>
            </a:r>
            <a:r>
              <a:rPr sz="1770" spc="14" dirty="0">
                <a:solidFill>
                  <a:srgbClr val="191919"/>
                </a:solidFill>
              </a:rPr>
              <a:t>(</a:t>
            </a:r>
            <a:r>
              <a:rPr sz="1770" spc="68" dirty="0">
                <a:solidFill>
                  <a:srgbClr val="191919"/>
                </a:solidFill>
              </a:rPr>
              <a:t>⌈</a:t>
            </a:r>
            <a:r>
              <a:rPr sz="1770" spc="167" dirty="0">
                <a:solidFill>
                  <a:srgbClr val="191919"/>
                </a:solidFill>
              </a:rPr>
              <a:t>7</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67" dirty="0">
                <a:solidFill>
                  <a:srgbClr val="191919"/>
                </a:solidFill>
              </a:rPr>
              <a:t> </a:t>
            </a:r>
            <a:r>
              <a:rPr sz="1770" spc="139" dirty="0">
                <a:solidFill>
                  <a:srgbClr val="191919"/>
                </a:solidFill>
              </a:rPr>
              <a:t>1</a:t>
            </a:r>
            <a:r>
              <a:rPr sz="1770" spc="143" dirty="0">
                <a:solidFill>
                  <a:srgbClr val="191919"/>
                </a:solidFill>
              </a:rPr>
              <a:t>0</a:t>
            </a:r>
            <a:r>
              <a:rPr sz="1770" spc="173" dirty="0">
                <a:solidFill>
                  <a:srgbClr val="191919"/>
                </a:solidFill>
              </a:rPr>
              <a:t> </a:t>
            </a:r>
            <a:r>
              <a:rPr sz="1770" spc="500" dirty="0">
                <a:solidFill>
                  <a:srgbClr val="191919"/>
                </a:solidFill>
              </a:rPr>
              <a:t>+</a:t>
            </a:r>
            <a:r>
              <a:rPr sz="1770" spc="167" dirty="0">
                <a:solidFill>
                  <a:srgbClr val="191919"/>
                </a:solidFill>
              </a:rPr>
              <a:t> </a:t>
            </a:r>
            <a:r>
              <a:rPr sz="1770" spc="143" dirty="0">
                <a:solidFill>
                  <a:srgbClr val="191919"/>
                </a:solidFill>
              </a:rPr>
              <a:t>6</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dirty="0">
                <a:solidFill>
                  <a:srgbClr val="191919"/>
                </a:solidFill>
              </a:rPr>
              <a:t> </a:t>
            </a:r>
            <a:r>
              <a:rPr sz="1770" spc="-191" dirty="0">
                <a:solidFill>
                  <a:srgbClr val="191919"/>
                </a:solidFill>
              </a:rPr>
              <a:t> </a:t>
            </a:r>
            <a:r>
              <a:rPr sz="1770" i="1" spc="68" dirty="0">
                <a:solidFill>
                  <a:srgbClr val="191919"/>
                </a:solidFill>
                <a:latin typeface="Verdana"/>
                <a:cs typeface="Verdana"/>
              </a:rPr>
              <a:t>c</a:t>
            </a:r>
            <a:r>
              <a:rPr sz="1770" i="1" spc="17" dirty="0">
                <a:solidFill>
                  <a:srgbClr val="191919"/>
                </a:solidFill>
                <a:latin typeface="Verdana"/>
                <a:cs typeface="Verdana"/>
              </a:rPr>
              <a:t>n</a:t>
            </a:r>
            <a:r>
              <a:rPr sz="1770" i="1" dirty="0">
                <a:solidFill>
                  <a:srgbClr val="191919"/>
                </a:solidFill>
                <a:latin typeface="Verdana"/>
                <a:cs typeface="Verdana"/>
              </a:rPr>
              <a:t>	</a:t>
            </a:r>
            <a:r>
              <a:rPr sz="1770" spc="126" dirty="0">
                <a:solidFill>
                  <a:srgbClr val="191919"/>
                </a:solidFill>
              </a:rPr>
              <a:t>o</a:t>
            </a:r>
            <a:r>
              <a:rPr sz="1770" spc="109" dirty="0">
                <a:solidFill>
                  <a:srgbClr val="191919"/>
                </a:solidFill>
              </a:rPr>
              <a:t>t</a:t>
            </a:r>
            <a:r>
              <a:rPr sz="1770" spc="160" dirty="0">
                <a:solidFill>
                  <a:srgbClr val="191919"/>
                </a:solidFill>
              </a:rPr>
              <a:t>h</a:t>
            </a:r>
            <a:r>
              <a:rPr sz="1770" spc="156" dirty="0">
                <a:solidFill>
                  <a:srgbClr val="191919"/>
                </a:solidFill>
              </a:rPr>
              <a:t>e</a:t>
            </a:r>
            <a:r>
              <a:rPr sz="1770" spc="137" dirty="0">
                <a:solidFill>
                  <a:srgbClr val="191919"/>
                </a:solidFill>
              </a:rPr>
              <a:t>r</a:t>
            </a:r>
            <a:r>
              <a:rPr sz="1770" spc="143" dirty="0">
                <a:solidFill>
                  <a:srgbClr val="191919"/>
                </a:solidFill>
              </a:rPr>
              <a:t>w</a:t>
            </a:r>
            <a:r>
              <a:rPr sz="1770" spc="106" dirty="0">
                <a:solidFill>
                  <a:srgbClr val="191919"/>
                </a:solidFill>
              </a:rPr>
              <a:t>is</a:t>
            </a:r>
            <a:r>
              <a:rPr sz="1770" spc="184" dirty="0">
                <a:solidFill>
                  <a:srgbClr val="191919"/>
                </a:solidFill>
              </a:rPr>
              <a:t>e</a:t>
            </a:r>
            <a:endParaRPr sz="1770">
              <a:latin typeface="Verdana"/>
              <a:cs typeface="Verdana"/>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6115" y="1516829"/>
            <a:ext cx="6251297" cy="994475"/>
          </a:xfrm>
          <a:prstGeom prst="rect">
            <a:avLst/>
          </a:prstGeom>
        </p:spPr>
        <p:txBody>
          <a:bodyPr vert="horz" wrap="square" lIns="0" tIns="126210" rIns="0" bIns="0" rtlCol="0">
            <a:spAutoFit/>
          </a:bodyPr>
          <a:lstStyle/>
          <a:p>
            <a:pPr marL="8645">
              <a:spcBef>
                <a:spcPts val="994"/>
              </a:spcBef>
            </a:pPr>
            <a:r>
              <a:rPr sz="1634" b="1" i="1" spc="-4" dirty="0">
                <a:solidFill>
                  <a:srgbClr val="0000FF"/>
                </a:solidFill>
                <a:latin typeface="Verdana"/>
                <a:cs typeface="Verdana"/>
              </a:rPr>
              <a:t>Theorem: </a:t>
            </a:r>
            <a:r>
              <a:rPr sz="1634" spc="170" dirty="0">
                <a:solidFill>
                  <a:srgbClr val="0000FF"/>
                </a:solidFill>
                <a:latin typeface="Lucida Sans Unicode"/>
                <a:cs typeface="Lucida Sans Unicode"/>
              </a:rPr>
              <a:t>T(</a:t>
            </a:r>
            <a:r>
              <a:rPr sz="1634" b="1" i="1" spc="170" dirty="0">
                <a:solidFill>
                  <a:srgbClr val="0000FF"/>
                </a:solidFill>
                <a:latin typeface="Verdana"/>
                <a:cs typeface="Verdana"/>
              </a:rPr>
              <a:t>n</a:t>
            </a:r>
            <a:r>
              <a:rPr sz="1634" spc="170" dirty="0">
                <a:solidFill>
                  <a:srgbClr val="0000FF"/>
                </a:solidFill>
                <a:latin typeface="Lucida Sans Unicode"/>
                <a:cs typeface="Lucida Sans Unicode"/>
              </a:rPr>
              <a:t>) </a:t>
            </a:r>
            <a:r>
              <a:rPr sz="1634" spc="68" dirty="0">
                <a:solidFill>
                  <a:srgbClr val="0000FF"/>
                </a:solidFill>
                <a:latin typeface="Lucida Sans Unicode"/>
                <a:cs typeface="Lucida Sans Unicode"/>
              </a:rPr>
              <a:t>=</a:t>
            </a:r>
            <a:r>
              <a:rPr sz="1634" spc="-51" dirty="0">
                <a:solidFill>
                  <a:srgbClr val="0000FF"/>
                </a:solidFill>
                <a:latin typeface="Lucida Sans Unicode"/>
                <a:cs typeface="Lucida Sans Unicode"/>
              </a:rPr>
              <a:t> </a:t>
            </a:r>
            <a:r>
              <a:rPr sz="1634" spc="139" dirty="0">
                <a:solidFill>
                  <a:srgbClr val="0000FF"/>
                </a:solidFill>
                <a:latin typeface="Lucida Sans Unicode"/>
                <a:cs typeface="Lucida Sans Unicode"/>
              </a:rPr>
              <a:t>O(</a:t>
            </a:r>
            <a:r>
              <a:rPr sz="1634" b="1" i="1" spc="139" dirty="0">
                <a:solidFill>
                  <a:srgbClr val="0000FF"/>
                </a:solidFill>
                <a:latin typeface="Verdana"/>
                <a:cs typeface="Verdana"/>
              </a:rPr>
              <a:t>n</a:t>
            </a:r>
            <a:r>
              <a:rPr sz="1634" spc="139" dirty="0">
                <a:solidFill>
                  <a:srgbClr val="0000FF"/>
                </a:solidFill>
                <a:latin typeface="Lucida Sans Unicode"/>
                <a:cs typeface="Lucida Sans Unicode"/>
              </a:rPr>
              <a:t>).</a:t>
            </a:r>
            <a:endParaRPr sz="1634">
              <a:latin typeface="Lucida Sans Unicode"/>
              <a:cs typeface="Lucida Sans Unicode"/>
            </a:endParaRPr>
          </a:p>
          <a:p>
            <a:pPr marL="319861" marR="3458" indent="-311216">
              <a:lnSpc>
                <a:spcPts val="1899"/>
              </a:lnSpc>
              <a:spcBef>
                <a:spcPts val="1038"/>
              </a:spcBef>
            </a:pPr>
            <a:r>
              <a:rPr sz="1634" b="1" i="1" spc="-11" dirty="0">
                <a:solidFill>
                  <a:srgbClr val="0000FF"/>
                </a:solidFill>
                <a:latin typeface="Verdana"/>
                <a:cs typeface="Verdana"/>
              </a:rPr>
              <a:t>Proof: </a:t>
            </a:r>
            <a:r>
              <a:rPr sz="1634" spc="102" dirty="0">
                <a:solidFill>
                  <a:srgbClr val="191919"/>
                </a:solidFill>
                <a:latin typeface="Cambria"/>
                <a:cs typeface="Cambria"/>
              </a:rPr>
              <a:t>We </a:t>
            </a:r>
            <a:r>
              <a:rPr sz="1634" spc="89" dirty="0">
                <a:solidFill>
                  <a:srgbClr val="191919"/>
                </a:solidFill>
                <a:latin typeface="Cambria"/>
                <a:cs typeface="Cambria"/>
              </a:rPr>
              <a:t>will </a:t>
            </a:r>
            <a:r>
              <a:rPr sz="1634" spc="122" dirty="0">
                <a:solidFill>
                  <a:srgbClr val="191919"/>
                </a:solidFill>
                <a:latin typeface="Cambria"/>
                <a:cs typeface="Cambria"/>
              </a:rPr>
              <a:t>prove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spc="137" dirty="0">
                <a:solidFill>
                  <a:srgbClr val="191919"/>
                </a:solidFill>
                <a:latin typeface="Cambria"/>
                <a:cs typeface="Cambria"/>
              </a:rPr>
              <a:t>constant </a:t>
            </a:r>
            <a:r>
              <a:rPr sz="1634" i="1" spc="31" dirty="0">
                <a:solidFill>
                  <a:srgbClr val="191919"/>
                </a:solidFill>
                <a:latin typeface="Verdana"/>
                <a:cs typeface="Verdana"/>
              </a:rPr>
              <a:t>k </a:t>
            </a:r>
            <a:r>
              <a:rPr sz="1634" spc="106" dirty="0">
                <a:solidFill>
                  <a:srgbClr val="191919"/>
                </a:solidFill>
                <a:latin typeface="Cambria"/>
                <a:cs typeface="Cambria"/>
              </a:rPr>
              <a:t>to </a:t>
            </a:r>
            <a:r>
              <a:rPr sz="1634" spc="160" dirty="0">
                <a:solidFill>
                  <a:srgbClr val="191919"/>
                </a:solidFill>
                <a:latin typeface="Cambria"/>
                <a:cs typeface="Cambria"/>
              </a:rPr>
              <a:t>be </a:t>
            </a:r>
            <a:r>
              <a:rPr sz="1634" spc="150" dirty="0">
                <a:solidFill>
                  <a:srgbClr val="191919"/>
                </a:solidFill>
                <a:latin typeface="Cambria"/>
                <a:cs typeface="Cambria"/>
              </a:rPr>
              <a:t>chosen  </a:t>
            </a:r>
            <a:r>
              <a:rPr sz="1634" spc="102" dirty="0">
                <a:solidFill>
                  <a:srgbClr val="191919"/>
                </a:solidFill>
                <a:latin typeface="Cambria"/>
                <a:cs typeface="Cambria"/>
              </a:rPr>
              <a:t>later,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 </a:t>
            </a:r>
            <a:r>
              <a:rPr sz="1634" i="1" spc="20" dirty="0">
                <a:solidFill>
                  <a:srgbClr val="191919"/>
                </a:solidFill>
                <a:latin typeface="Verdana"/>
                <a:cs typeface="Verdana"/>
              </a:rPr>
              <a:t>kn </a:t>
            </a:r>
            <a:r>
              <a:rPr sz="1634" spc="106" dirty="0">
                <a:solidFill>
                  <a:srgbClr val="191919"/>
                </a:solidFill>
                <a:latin typeface="Cambria"/>
                <a:cs typeface="Cambria"/>
              </a:rPr>
              <a:t>for </a:t>
            </a:r>
            <a:r>
              <a:rPr sz="1634" spc="109" dirty="0">
                <a:solidFill>
                  <a:srgbClr val="191919"/>
                </a:solidFill>
                <a:latin typeface="Cambria"/>
                <a:cs typeface="Cambria"/>
              </a:rPr>
              <a:t>all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6" dirty="0">
                <a:solidFill>
                  <a:srgbClr val="191919"/>
                </a:solidFill>
                <a:latin typeface="Cambria"/>
                <a:cs typeface="Cambria"/>
              </a:rPr>
              <a:t>1;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a:t>
            </a:r>
            <a:r>
              <a:rPr sz="1634" spc="-68" dirty="0">
                <a:solidFill>
                  <a:srgbClr val="191919"/>
                </a:solidFill>
                <a:latin typeface="Cambria"/>
                <a:cs typeface="Cambria"/>
              </a:rPr>
              <a:t> </a:t>
            </a:r>
            <a:r>
              <a:rPr sz="1634" spc="77" dirty="0">
                <a:solidFill>
                  <a:srgbClr val="191919"/>
                </a:solidFill>
                <a:latin typeface="Cambria"/>
                <a:cs typeface="Cambria"/>
              </a:rPr>
              <a:t>O(</a:t>
            </a:r>
            <a:r>
              <a:rPr sz="1634" i="1" spc="77" dirty="0">
                <a:solidFill>
                  <a:srgbClr val="191919"/>
                </a:solidFill>
                <a:latin typeface="Verdana"/>
                <a:cs typeface="Verdana"/>
              </a:rPr>
              <a:t>n</a:t>
            </a:r>
            <a:r>
              <a:rPr sz="1634" spc="77" dirty="0">
                <a:solidFill>
                  <a:srgbClr val="191919"/>
                </a:solidFill>
                <a:latin typeface="Cambria"/>
                <a:cs typeface="Cambria"/>
              </a:rPr>
              <a:t>) </a:t>
            </a:r>
            <a:r>
              <a:rPr sz="1634" spc="116" dirty="0">
                <a:solidFill>
                  <a:srgbClr val="191919"/>
                </a:solidFill>
                <a:latin typeface="Cambria"/>
                <a:cs typeface="Cambria"/>
              </a:rPr>
              <a:t>follows.</a:t>
            </a:r>
            <a:endParaRPr sz="1634">
              <a:latin typeface="Cambria"/>
              <a:cs typeface="Cambria"/>
            </a:endParaRPr>
          </a:p>
        </p:txBody>
      </p:sp>
      <p:sp>
        <p:nvSpPr>
          <p:cNvPr id="3" name="object 3"/>
          <p:cNvSpPr/>
          <p:nvPr/>
        </p:nvSpPr>
        <p:spPr>
          <a:xfrm>
            <a:off x="1589635" y="988646"/>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7F7F7F"/>
          </a:solidFill>
        </p:spPr>
        <p:txBody>
          <a:bodyPr wrap="square" lIns="0" tIns="0" rIns="0" bIns="0" rtlCol="0"/>
          <a:lstStyle/>
          <a:p>
            <a:endParaRPr sz="1226"/>
          </a:p>
        </p:txBody>
      </p:sp>
      <p:sp>
        <p:nvSpPr>
          <p:cNvPr id="4" name="object 4"/>
          <p:cNvSpPr/>
          <p:nvPr/>
        </p:nvSpPr>
        <p:spPr>
          <a:xfrm>
            <a:off x="1589635" y="988646"/>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7F7F7F"/>
            </a:solidFill>
          </a:ln>
        </p:spPr>
        <p:txBody>
          <a:bodyPr wrap="square" lIns="0" tIns="0" rIns="0" bIns="0" rtlCol="0"/>
          <a:lstStyle/>
          <a:p>
            <a:endParaRPr sz="1226"/>
          </a:p>
        </p:txBody>
      </p:sp>
      <p:sp>
        <p:nvSpPr>
          <p:cNvPr id="5" name="object 5"/>
          <p:cNvSpPr/>
          <p:nvPr/>
        </p:nvSpPr>
        <p:spPr>
          <a:xfrm>
            <a:off x="1516156" y="915168"/>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FFFFFF"/>
          </a:solidFill>
        </p:spPr>
        <p:txBody>
          <a:bodyPr wrap="square" lIns="0" tIns="0" rIns="0" bIns="0" rtlCol="0"/>
          <a:lstStyle/>
          <a:p>
            <a:endParaRPr sz="1226"/>
          </a:p>
        </p:txBody>
      </p:sp>
      <p:sp>
        <p:nvSpPr>
          <p:cNvPr id="6" name="object 6"/>
          <p:cNvSpPr/>
          <p:nvPr/>
        </p:nvSpPr>
        <p:spPr>
          <a:xfrm>
            <a:off x="1516156" y="915168"/>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000000"/>
            </a:solidFill>
          </a:ln>
        </p:spPr>
        <p:txBody>
          <a:bodyPr wrap="square" lIns="0" tIns="0" rIns="0" bIns="0" rtlCol="0"/>
          <a:lstStyle/>
          <a:p>
            <a:endParaRPr sz="1226"/>
          </a:p>
        </p:txBody>
      </p:sp>
      <p:sp>
        <p:nvSpPr>
          <p:cNvPr id="7" name="object 7"/>
          <p:cNvSpPr txBox="1">
            <a:spLocks noGrp="1"/>
          </p:cNvSpPr>
          <p:nvPr>
            <p:ph type="title"/>
          </p:nvPr>
        </p:nvSpPr>
        <p:spPr>
          <a:xfrm>
            <a:off x="1589635" y="932458"/>
            <a:ext cx="5797027" cy="547338"/>
          </a:xfrm>
          <a:prstGeom prst="rect">
            <a:avLst/>
          </a:prstGeom>
        </p:spPr>
        <p:txBody>
          <a:bodyPr vert="horz" wrap="square" lIns="0" tIns="8645" rIns="0" bIns="0" rtlCol="0">
            <a:spAutoFit/>
          </a:bodyPr>
          <a:lstStyle/>
          <a:p>
            <a:pPr>
              <a:lnSpc>
                <a:spcPts val="2093"/>
              </a:lnSpc>
              <a:spcBef>
                <a:spcPts val="68"/>
              </a:spcBef>
              <a:tabLst>
                <a:tab pos="4640145" algn="l"/>
              </a:tabLst>
            </a:pPr>
            <a:r>
              <a:rPr sz="1770" spc="44" dirty="0">
                <a:solidFill>
                  <a:srgbClr val="191919"/>
                </a:solidFill>
              </a:rPr>
              <a:t>T(</a:t>
            </a:r>
            <a:r>
              <a:rPr sz="1770" i="1" spc="44" dirty="0">
                <a:solidFill>
                  <a:srgbClr val="191919"/>
                </a:solidFill>
                <a:latin typeface="Verdana"/>
                <a:cs typeface="Verdana"/>
              </a:rPr>
              <a:t>n</a:t>
            </a:r>
            <a:r>
              <a:rPr sz="1770" spc="44" dirty="0">
                <a:solidFill>
                  <a:srgbClr val="191919"/>
                </a:solidFill>
              </a:rPr>
              <a:t>)</a:t>
            </a:r>
            <a:r>
              <a:rPr sz="1770" spc="173" dirty="0">
                <a:solidFill>
                  <a:srgbClr val="191919"/>
                </a:solidFill>
              </a:rPr>
              <a:t> </a:t>
            </a:r>
            <a:r>
              <a:rPr sz="1770" spc="500" dirty="0">
                <a:solidFill>
                  <a:srgbClr val="191919"/>
                </a:solidFill>
              </a:rPr>
              <a:t>≤</a:t>
            </a:r>
            <a:r>
              <a:rPr sz="1770" spc="184" dirty="0">
                <a:solidFill>
                  <a:srgbClr val="191919"/>
                </a:solidFill>
              </a:rPr>
              <a:t> </a:t>
            </a:r>
            <a:r>
              <a:rPr sz="1770" i="1" spc="68" dirty="0">
                <a:solidFill>
                  <a:srgbClr val="191919"/>
                </a:solidFill>
                <a:latin typeface="Verdana"/>
                <a:cs typeface="Verdana"/>
              </a:rPr>
              <a:t>c	</a:t>
            </a:r>
            <a:r>
              <a:rPr sz="1770" spc="92" dirty="0">
                <a:solidFill>
                  <a:srgbClr val="191919"/>
                </a:solidFill>
              </a:rPr>
              <a:t>if </a:t>
            </a:r>
            <a:r>
              <a:rPr sz="1770" i="1" spc="17" dirty="0">
                <a:solidFill>
                  <a:srgbClr val="191919"/>
                </a:solidFill>
                <a:latin typeface="Verdana"/>
                <a:cs typeface="Verdana"/>
              </a:rPr>
              <a:t>n </a:t>
            </a:r>
            <a:r>
              <a:rPr sz="1770" spc="500" dirty="0">
                <a:solidFill>
                  <a:srgbClr val="191919"/>
                </a:solidFill>
              </a:rPr>
              <a:t>≤</a:t>
            </a:r>
            <a:r>
              <a:rPr sz="1770" spc="221" dirty="0">
                <a:solidFill>
                  <a:srgbClr val="191919"/>
                </a:solidFill>
              </a:rPr>
              <a:t> </a:t>
            </a:r>
            <a:r>
              <a:rPr sz="1770" spc="143" dirty="0">
                <a:solidFill>
                  <a:srgbClr val="191919"/>
                </a:solidFill>
              </a:rPr>
              <a:t>100</a:t>
            </a:r>
            <a:endParaRPr sz="1770">
              <a:latin typeface="Verdana"/>
              <a:cs typeface="Verdana"/>
            </a:endParaRPr>
          </a:p>
          <a:p>
            <a:pPr>
              <a:lnSpc>
                <a:spcPts val="2093"/>
              </a:lnSpc>
              <a:tabLst>
                <a:tab pos="4664783" algn="l"/>
              </a:tabLst>
            </a:pPr>
            <a:r>
              <a:rPr sz="1770" spc="129" dirty="0">
                <a:solidFill>
                  <a:srgbClr val="191919"/>
                </a:solidFill>
              </a:rPr>
              <a:t>T</a:t>
            </a:r>
            <a:r>
              <a:rPr sz="1770" spc="17" dirty="0">
                <a:solidFill>
                  <a:srgbClr val="191919"/>
                </a:solidFill>
              </a:rPr>
              <a:t>(</a:t>
            </a:r>
            <a:r>
              <a:rPr sz="1770" i="1" spc="20" dirty="0">
                <a:solidFill>
                  <a:srgbClr val="191919"/>
                </a:solidFill>
                <a:latin typeface="Verdana"/>
                <a:cs typeface="Verdana"/>
              </a:rPr>
              <a:t>n</a:t>
            </a:r>
            <a:r>
              <a:rPr sz="1770" spc="14" dirty="0">
                <a:solidFill>
                  <a:srgbClr val="191919"/>
                </a:solidFill>
              </a:rPr>
              <a:t>)</a:t>
            </a:r>
            <a:r>
              <a:rPr sz="1770" spc="173" dirty="0">
                <a:solidFill>
                  <a:srgbClr val="191919"/>
                </a:solidFill>
              </a:rPr>
              <a:t> </a:t>
            </a:r>
            <a:r>
              <a:rPr sz="1770" spc="500" dirty="0">
                <a:solidFill>
                  <a:srgbClr val="191919"/>
                </a:solidFill>
              </a:rPr>
              <a:t>≤</a:t>
            </a:r>
            <a:r>
              <a:rPr sz="1770" spc="167" dirty="0">
                <a:solidFill>
                  <a:srgbClr val="191919"/>
                </a:solidFill>
              </a:rPr>
              <a:t> </a:t>
            </a:r>
            <a:r>
              <a:rPr sz="1770" spc="129" dirty="0">
                <a:solidFill>
                  <a:srgbClr val="191919"/>
                </a:solidFill>
              </a:rPr>
              <a:t>T</a:t>
            </a:r>
            <a:r>
              <a:rPr sz="1770" spc="14" dirty="0">
                <a:solidFill>
                  <a:srgbClr val="191919"/>
                </a:solidFill>
              </a:rPr>
              <a:t>(</a:t>
            </a:r>
            <a:r>
              <a:rPr sz="1770" spc="85" dirty="0">
                <a:solidFill>
                  <a:srgbClr val="191919"/>
                </a:solidFill>
              </a:rPr>
              <a:t>⌈</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70" dirty="0">
                <a:solidFill>
                  <a:srgbClr val="191919"/>
                </a:solidFill>
              </a:rPr>
              <a:t> </a:t>
            </a:r>
            <a:r>
              <a:rPr sz="1770" spc="139" dirty="0">
                <a:solidFill>
                  <a:srgbClr val="191919"/>
                </a:solidFill>
              </a:rPr>
              <a:t>5</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spc="170" dirty="0">
                <a:solidFill>
                  <a:srgbClr val="191919"/>
                </a:solidFill>
              </a:rPr>
              <a:t> </a:t>
            </a:r>
            <a:r>
              <a:rPr sz="1770" spc="129" dirty="0">
                <a:solidFill>
                  <a:srgbClr val="191919"/>
                </a:solidFill>
              </a:rPr>
              <a:t>T</a:t>
            </a:r>
            <a:r>
              <a:rPr sz="1770" spc="14" dirty="0">
                <a:solidFill>
                  <a:srgbClr val="191919"/>
                </a:solidFill>
              </a:rPr>
              <a:t>(</a:t>
            </a:r>
            <a:r>
              <a:rPr sz="1770" spc="68" dirty="0">
                <a:solidFill>
                  <a:srgbClr val="191919"/>
                </a:solidFill>
              </a:rPr>
              <a:t>⌈</a:t>
            </a:r>
            <a:r>
              <a:rPr sz="1770" spc="167" dirty="0">
                <a:solidFill>
                  <a:srgbClr val="191919"/>
                </a:solidFill>
              </a:rPr>
              <a:t>7</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67" dirty="0">
                <a:solidFill>
                  <a:srgbClr val="191919"/>
                </a:solidFill>
              </a:rPr>
              <a:t> </a:t>
            </a:r>
            <a:r>
              <a:rPr sz="1770" spc="139" dirty="0">
                <a:solidFill>
                  <a:srgbClr val="191919"/>
                </a:solidFill>
              </a:rPr>
              <a:t>1</a:t>
            </a:r>
            <a:r>
              <a:rPr sz="1770" spc="143" dirty="0">
                <a:solidFill>
                  <a:srgbClr val="191919"/>
                </a:solidFill>
              </a:rPr>
              <a:t>0</a:t>
            </a:r>
            <a:r>
              <a:rPr sz="1770" spc="173" dirty="0">
                <a:solidFill>
                  <a:srgbClr val="191919"/>
                </a:solidFill>
              </a:rPr>
              <a:t> </a:t>
            </a:r>
            <a:r>
              <a:rPr sz="1770" spc="500" dirty="0">
                <a:solidFill>
                  <a:srgbClr val="191919"/>
                </a:solidFill>
              </a:rPr>
              <a:t>+</a:t>
            </a:r>
            <a:r>
              <a:rPr sz="1770" spc="167" dirty="0">
                <a:solidFill>
                  <a:srgbClr val="191919"/>
                </a:solidFill>
              </a:rPr>
              <a:t> </a:t>
            </a:r>
            <a:r>
              <a:rPr sz="1770" spc="143" dirty="0">
                <a:solidFill>
                  <a:srgbClr val="191919"/>
                </a:solidFill>
              </a:rPr>
              <a:t>6</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dirty="0">
                <a:solidFill>
                  <a:srgbClr val="191919"/>
                </a:solidFill>
              </a:rPr>
              <a:t> </a:t>
            </a:r>
            <a:r>
              <a:rPr sz="1770" spc="-191" dirty="0">
                <a:solidFill>
                  <a:srgbClr val="191919"/>
                </a:solidFill>
              </a:rPr>
              <a:t> </a:t>
            </a:r>
            <a:r>
              <a:rPr sz="1770" i="1" spc="68" dirty="0">
                <a:solidFill>
                  <a:srgbClr val="191919"/>
                </a:solidFill>
                <a:latin typeface="Verdana"/>
                <a:cs typeface="Verdana"/>
              </a:rPr>
              <a:t>c</a:t>
            </a:r>
            <a:r>
              <a:rPr sz="1770" i="1" spc="17" dirty="0">
                <a:solidFill>
                  <a:srgbClr val="191919"/>
                </a:solidFill>
                <a:latin typeface="Verdana"/>
                <a:cs typeface="Verdana"/>
              </a:rPr>
              <a:t>n</a:t>
            </a:r>
            <a:r>
              <a:rPr sz="1770" i="1" dirty="0">
                <a:solidFill>
                  <a:srgbClr val="191919"/>
                </a:solidFill>
                <a:latin typeface="Verdana"/>
                <a:cs typeface="Verdana"/>
              </a:rPr>
              <a:t>	</a:t>
            </a:r>
            <a:r>
              <a:rPr sz="1770" spc="126" dirty="0">
                <a:solidFill>
                  <a:srgbClr val="191919"/>
                </a:solidFill>
              </a:rPr>
              <a:t>o</a:t>
            </a:r>
            <a:r>
              <a:rPr sz="1770" spc="109" dirty="0">
                <a:solidFill>
                  <a:srgbClr val="191919"/>
                </a:solidFill>
              </a:rPr>
              <a:t>t</a:t>
            </a:r>
            <a:r>
              <a:rPr sz="1770" spc="160" dirty="0">
                <a:solidFill>
                  <a:srgbClr val="191919"/>
                </a:solidFill>
              </a:rPr>
              <a:t>h</a:t>
            </a:r>
            <a:r>
              <a:rPr sz="1770" spc="156" dirty="0">
                <a:solidFill>
                  <a:srgbClr val="191919"/>
                </a:solidFill>
              </a:rPr>
              <a:t>e</a:t>
            </a:r>
            <a:r>
              <a:rPr sz="1770" spc="137" dirty="0">
                <a:solidFill>
                  <a:srgbClr val="191919"/>
                </a:solidFill>
              </a:rPr>
              <a:t>r</a:t>
            </a:r>
            <a:r>
              <a:rPr sz="1770" spc="143" dirty="0">
                <a:solidFill>
                  <a:srgbClr val="191919"/>
                </a:solidFill>
              </a:rPr>
              <a:t>w</a:t>
            </a:r>
            <a:r>
              <a:rPr sz="1770" spc="106" dirty="0">
                <a:solidFill>
                  <a:srgbClr val="191919"/>
                </a:solidFill>
              </a:rPr>
              <a:t>is</a:t>
            </a:r>
            <a:r>
              <a:rPr sz="1770" spc="184" dirty="0">
                <a:solidFill>
                  <a:srgbClr val="191919"/>
                </a:solidFill>
              </a:rPr>
              <a:t>e</a:t>
            </a:r>
            <a:endParaRPr sz="1770">
              <a:latin typeface="Verdana"/>
              <a:cs typeface="Verdana"/>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6115" y="1516829"/>
            <a:ext cx="6251297" cy="1238901"/>
          </a:xfrm>
          <a:prstGeom prst="rect">
            <a:avLst/>
          </a:prstGeom>
        </p:spPr>
        <p:txBody>
          <a:bodyPr vert="horz" wrap="square" lIns="0" tIns="126210" rIns="0" bIns="0" rtlCol="0">
            <a:spAutoFit/>
          </a:bodyPr>
          <a:lstStyle/>
          <a:p>
            <a:pPr marL="8645">
              <a:spcBef>
                <a:spcPts val="994"/>
              </a:spcBef>
            </a:pPr>
            <a:r>
              <a:rPr sz="1634" b="1" i="1" spc="-4" dirty="0">
                <a:solidFill>
                  <a:srgbClr val="0000FF"/>
                </a:solidFill>
                <a:latin typeface="Verdana"/>
                <a:cs typeface="Verdana"/>
              </a:rPr>
              <a:t>Theorem: </a:t>
            </a:r>
            <a:r>
              <a:rPr sz="1634" spc="170" dirty="0">
                <a:solidFill>
                  <a:srgbClr val="0000FF"/>
                </a:solidFill>
                <a:latin typeface="Lucida Sans Unicode"/>
                <a:cs typeface="Lucida Sans Unicode"/>
              </a:rPr>
              <a:t>T(</a:t>
            </a:r>
            <a:r>
              <a:rPr sz="1634" b="1" i="1" spc="170" dirty="0">
                <a:solidFill>
                  <a:srgbClr val="0000FF"/>
                </a:solidFill>
                <a:latin typeface="Verdana"/>
                <a:cs typeface="Verdana"/>
              </a:rPr>
              <a:t>n</a:t>
            </a:r>
            <a:r>
              <a:rPr sz="1634" spc="170" dirty="0">
                <a:solidFill>
                  <a:srgbClr val="0000FF"/>
                </a:solidFill>
                <a:latin typeface="Lucida Sans Unicode"/>
                <a:cs typeface="Lucida Sans Unicode"/>
              </a:rPr>
              <a:t>) </a:t>
            </a:r>
            <a:r>
              <a:rPr sz="1634" spc="68" dirty="0">
                <a:solidFill>
                  <a:srgbClr val="0000FF"/>
                </a:solidFill>
                <a:latin typeface="Lucida Sans Unicode"/>
                <a:cs typeface="Lucida Sans Unicode"/>
              </a:rPr>
              <a:t>=</a:t>
            </a:r>
            <a:r>
              <a:rPr sz="1634" spc="-85" dirty="0">
                <a:solidFill>
                  <a:srgbClr val="0000FF"/>
                </a:solidFill>
                <a:latin typeface="Lucida Sans Unicode"/>
                <a:cs typeface="Lucida Sans Unicode"/>
              </a:rPr>
              <a:t> </a:t>
            </a:r>
            <a:r>
              <a:rPr sz="1634" spc="139" dirty="0">
                <a:solidFill>
                  <a:srgbClr val="0000FF"/>
                </a:solidFill>
                <a:latin typeface="Lucida Sans Unicode"/>
                <a:cs typeface="Lucida Sans Unicode"/>
              </a:rPr>
              <a:t>O(</a:t>
            </a:r>
            <a:r>
              <a:rPr sz="1634" b="1" i="1" spc="139" dirty="0">
                <a:solidFill>
                  <a:srgbClr val="0000FF"/>
                </a:solidFill>
                <a:latin typeface="Verdana"/>
                <a:cs typeface="Verdana"/>
              </a:rPr>
              <a:t>n</a:t>
            </a:r>
            <a:r>
              <a:rPr sz="1634" spc="139" dirty="0">
                <a:solidFill>
                  <a:srgbClr val="0000FF"/>
                </a:solidFill>
                <a:latin typeface="Lucida Sans Unicode"/>
                <a:cs typeface="Lucida Sans Unicode"/>
              </a:rPr>
              <a:t>).</a:t>
            </a:r>
            <a:endParaRPr sz="1634">
              <a:latin typeface="Lucida Sans Unicode"/>
              <a:cs typeface="Lucida Sans Unicode"/>
            </a:endParaRPr>
          </a:p>
          <a:p>
            <a:pPr marL="319861" marR="3458" indent="-311216">
              <a:lnSpc>
                <a:spcPct val="97000"/>
              </a:lnSpc>
              <a:spcBef>
                <a:spcPts val="983"/>
              </a:spcBef>
              <a:tabLst>
                <a:tab pos="5603186" algn="l"/>
              </a:tabLst>
            </a:pPr>
            <a:r>
              <a:rPr sz="1634" b="1" i="1" spc="-11" dirty="0">
                <a:solidFill>
                  <a:srgbClr val="0000FF"/>
                </a:solidFill>
                <a:latin typeface="Verdana"/>
                <a:cs typeface="Verdana"/>
              </a:rPr>
              <a:t>Proof: </a:t>
            </a:r>
            <a:r>
              <a:rPr sz="1634" spc="102" dirty="0">
                <a:solidFill>
                  <a:srgbClr val="191919"/>
                </a:solidFill>
                <a:latin typeface="Cambria"/>
                <a:cs typeface="Cambria"/>
              </a:rPr>
              <a:t>We </a:t>
            </a:r>
            <a:r>
              <a:rPr sz="1634" spc="89" dirty="0">
                <a:solidFill>
                  <a:srgbClr val="191919"/>
                </a:solidFill>
                <a:latin typeface="Cambria"/>
                <a:cs typeface="Cambria"/>
              </a:rPr>
              <a:t>will </a:t>
            </a:r>
            <a:r>
              <a:rPr sz="1634" spc="122" dirty="0">
                <a:solidFill>
                  <a:srgbClr val="191919"/>
                </a:solidFill>
                <a:latin typeface="Cambria"/>
                <a:cs typeface="Cambria"/>
              </a:rPr>
              <a:t>prove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spc="137" dirty="0">
                <a:solidFill>
                  <a:srgbClr val="191919"/>
                </a:solidFill>
                <a:latin typeface="Cambria"/>
                <a:cs typeface="Cambria"/>
              </a:rPr>
              <a:t>constant </a:t>
            </a:r>
            <a:r>
              <a:rPr sz="1634" i="1" spc="31" dirty="0">
                <a:solidFill>
                  <a:srgbClr val="191919"/>
                </a:solidFill>
                <a:latin typeface="Verdana"/>
                <a:cs typeface="Verdana"/>
              </a:rPr>
              <a:t>k </a:t>
            </a:r>
            <a:r>
              <a:rPr sz="1634" spc="106" dirty="0">
                <a:solidFill>
                  <a:srgbClr val="191919"/>
                </a:solidFill>
                <a:latin typeface="Cambria"/>
                <a:cs typeface="Cambria"/>
              </a:rPr>
              <a:t>to </a:t>
            </a:r>
            <a:r>
              <a:rPr sz="1634" spc="160" dirty="0">
                <a:solidFill>
                  <a:srgbClr val="191919"/>
                </a:solidFill>
                <a:latin typeface="Cambria"/>
                <a:cs typeface="Cambria"/>
              </a:rPr>
              <a:t>be </a:t>
            </a:r>
            <a:r>
              <a:rPr sz="1634" spc="150" dirty="0">
                <a:solidFill>
                  <a:srgbClr val="191919"/>
                </a:solidFill>
                <a:latin typeface="Cambria"/>
                <a:cs typeface="Cambria"/>
              </a:rPr>
              <a:t>chosen  </a:t>
            </a:r>
            <a:r>
              <a:rPr sz="1634" spc="102" dirty="0">
                <a:solidFill>
                  <a:srgbClr val="191919"/>
                </a:solidFill>
                <a:latin typeface="Cambria"/>
                <a:cs typeface="Cambria"/>
              </a:rPr>
              <a:t>later,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 </a:t>
            </a:r>
            <a:r>
              <a:rPr sz="1634" i="1" spc="20" dirty="0">
                <a:solidFill>
                  <a:srgbClr val="191919"/>
                </a:solidFill>
                <a:latin typeface="Verdana"/>
                <a:cs typeface="Verdana"/>
              </a:rPr>
              <a:t>kn </a:t>
            </a:r>
            <a:r>
              <a:rPr sz="1634" spc="106" dirty="0">
                <a:solidFill>
                  <a:srgbClr val="191919"/>
                </a:solidFill>
                <a:latin typeface="Cambria"/>
                <a:cs typeface="Cambria"/>
              </a:rPr>
              <a:t>for </a:t>
            </a:r>
            <a:r>
              <a:rPr sz="1634" spc="109" dirty="0">
                <a:solidFill>
                  <a:srgbClr val="191919"/>
                </a:solidFill>
                <a:latin typeface="Cambria"/>
                <a:cs typeface="Cambria"/>
              </a:rPr>
              <a:t>all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6" dirty="0">
                <a:solidFill>
                  <a:srgbClr val="191919"/>
                </a:solidFill>
                <a:latin typeface="Cambria"/>
                <a:cs typeface="Cambria"/>
              </a:rPr>
              <a:t>1;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a:t>
            </a:r>
            <a:r>
              <a:rPr sz="1634" spc="-95" dirty="0">
                <a:solidFill>
                  <a:srgbClr val="191919"/>
                </a:solidFill>
                <a:latin typeface="Cambria"/>
                <a:cs typeface="Cambria"/>
              </a:rPr>
              <a:t> </a:t>
            </a:r>
            <a:r>
              <a:rPr sz="1634" spc="77" dirty="0">
                <a:solidFill>
                  <a:srgbClr val="191919"/>
                </a:solidFill>
                <a:latin typeface="Cambria"/>
                <a:cs typeface="Cambria"/>
              </a:rPr>
              <a:t>O(</a:t>
            </a:r>
            <a:r>
              <a:rPr sz="1634" i="1" spc="77" dirty="0">
                <a:solidFill>
                  <a:srgbClr val="191919"/>
                </a:solidFill>
                <a:latin typeface="Verdana"/>
                <a:cs typeface="Verdana"/>
              </a:rPr>
              <a:t>n</a:t>
            </a:r>
            <a:r>
              <a:rPr sz="1634" spc="77" dirty="0">
                <a:solidFill>
                  <a:srgbClr val="191919"/>
                </a:solidFill>
                <a:latin typeface="Cambria"/>
                <a:cs typeface="Cambria"/>
              </a:rPr>
              <a:t>)</a:t>
            </a:r>
            <a:r>
              <a:rPr sz="1634" spc="160" dirty="0">
                <a:solidFill>
                  <a:srgbClr val="191919"/>
                </a:solidFill>
                <a:latin typeface="Cambria"/>
                <a:cs typeface="Cambria"/>
              </a:rPr>
              <a:t> </a:t>
            </a:r>
            <a:r>
              <a:rPr sz="1634" spc="116" dirty="0">
                <a:solidFill>
                  <a:srgbClr val="191919"/>
                </a:solidFill>
                <a:latin typeface="Cambria"/>
                <a:cs typeface="Cambria"/>
              </a:rPr>
              <a:t>follows.	</a:t>
            </a:r>
            <a:r>
              <a:rPr sz="1634" spc="106" dirty="0">
                <a:solidFill>
                  <a:srgbClr val="191919"/>
                </a:solidFill>
                <a:latin typeface="Cambria"/>
                <a:cs typeface="Cambria"/>
              </a:rPr>
              <a:t>We  </a:t>
            </a:r>
            <a:r>
              <a:rPr sz="1634" spc="143" dirty="0">
                <a:solidFill>
                  <a:srgbClr val="191919"/>
                </a:solidFill>
                <a:latin typeface="Cambria"/>
                <a:cs typeface="Cambria"/>
              </a:rPr>
              <a:t>proceed </a:t>
            </a:r>
            <a:r>
              <a:rPr sz="1634" spc="122" dirty="0">
                <a:solidFill>
                  <a:srgbClr val="191919"/>
                </a:solidFill>
                <a:latin typeface="Cambria"/>
                <a:cs typeface="Cambria"/>
              </a:rPr>
              <a:t>by</a:t>
            </a:r>
            <a:r>
              <a:rPr sz="1634" spc="167" dirty="0">
                <a:solidFill>
                  <a:srgbClr val="191919"/>
                </a:solidFill>
                <a:latin typeface="Cambria"/>
                <a:cs typeface="Cambria"/>
              </a:rPr>
              <a:t> </a:t>
            </a:r>
            <a:r>
              <a:rPr sz="1634" spc="126" dirty="0">
                <a:solidFill>
                  <a:srgbClr val="191919"/>
                </a:solidFill>
                <a:latin typeface="Cambria"/>
                <a:cs typeface="Cambria"/>
              </a:rPr>
              <a:t>induction.</a:t>
            </a:r>
            <a:endParaRPr sz="1634">
              <a:latin typeface="Cambria"/>
              <a:cs typeface="Cambria"/>
            </a:endParaRPr>
          </a:p>
        </p:txBody>
      </p:sp>
      <p:sp>
        <p:nvSpPr>
          <p:cNvPr id="3" name="object 3"/>
          <p:cNvSpPr/>
          <p:nvPr/>
        </p:nvSpPr>
        <p:spPr>
          <a:xfrm>
            <a:off x="1589635" y="988646"/>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7F7F7F"/>
          </a:solidFill>
        </p:spPr>
        <p:txBody>
          <a:bodyPr wrap="square" lIns="0" tIns="0" rIns="0" bIns="0" rtlCol="0"/>
          <a:lstStyle/>
          <a:p>
            <a:endParaRPr sz="1226"/>
          </a:p>
        </p:txBody>
      </p:sp>
      <p:sp>
        <p:nvSpPr>
          <p:cNvPr id="4" name="object 4"/>
          <p:cNvSpPr/>
          <p:nvPr/>
        </p:nvSpPr>
        <p:spPr>
          <a:xfrm>
            <a:off x="1589635" y="988646"/>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7F7F7F"/>
            </a:solidFill>
          </a:ln>
        </p:spPr>
        <p:txBody>
          <a:bodyPr wrap="square" lIns="0" tIns="0" rIns="0" bIns="0" rtlCol="0"/>
          <a:lstStyle/>
          <a:p>
            <a:endParaRPr sz="1226"/>
          </a:p>
        </p:txBody>
      </p:sp>
      <p:sp>
        <p:nvSpPr>
          <p:cNvPr id="5" name="object 5"/>
          <p:cNvSpPr/>
          <p:nvPr/>
        </p:nvSpPr>
        <p:spPr>
          <a:xfrm>
            <a:off x="1516156" y="915168"/>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FFFFFF"/>
          </a:solidFill>
        </p:spPr>
        <p:txBody>
          <a:bodyPr wrap="square" lIns="0" tIns="0" rIns="0" bIns="0" rtlCol="0"/>
          <a:lstStyle/>
          <a:p>
            <a:endParaRPr sz="1226"/>
          </a:p>
        </p:txBody>
      </p:sp>
      <p:sp>
        <p:nvSpPr>
          <p:cNvPr id="6" name="object 6"/>
          <p:cNvSpPr/>
          <p:nvPr/>
        </p:nvSpPr>
        <p:spPr>
          <a:xfrm>
            <a:off x="1516156" y="915168"/>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000000"/>
            </a:solidFill>
          </a:ln>
        </p:spPr>
        <p:txBody>
          <a:bodyPr wrap="square" lIns="0" tIns="0" rIns="0" bIns="0" rtlCol="0"/>
          <a:lstStyle/>
          <a:p>
            <a:endParaRPr sz="1226"/>
          </a:p>
        </p:txBody>
      </p:sp>
      <p:sp>
        <p:nvSpPr>
          <p:cNvPr id="7" name="object 7"/>
          <p:cNvSpPr txBox="1">
            <a:spLocks noGrp="1"/>
          </p:cNvSpPr>
          <p:nvPr>
            <p:ph type="title"/>
          </p:nvPr>
        </p:nvSpPr>
        <p:spPr>
          <a:xfrm>
            <a:off x="1589635" y="932458"/>
            <a:ext cx="5797027" cy="547338"/>
          </a:xfrm>
          <a:prstGeom prst="rect">
            <a:avLst/>
          </a:prstGeom>
        </p:spPr>
        <p:txBody>
          <a:bodyPr vert="horz" wrap="square" lIns="0" tIns="8645" rIns="0" bIns="0" rtlCol="0">
            <a:spAutoFit/>
          </a:bodyPr>
          <a:lstStyle/>
          <a:p>
            <a:pPr>
              <a:lnSpc>
                <a:spcPts val="2093"/>
              </a:lnSpc>
              <a:spcBef>
                <a:spcPts val="68"/>
              </a:spcBef>
              <a:tabLst>
                <a:tab pos="4640145" algn="l"/>
              </a:tabLst>
            </a:pPr>
            <a:r>
              <a:rPr sz="1770" spc="44" dirty="0">
                <a:solidFill>
                  <a:srgbClr val="191919"/>
                </a:solidFill>
              </a:rPr>
              <a:t>T(</a:t>
            </a:r>
            <a:r>
              <a:rPr sz="1770" i="1" spc="44" dirty="0">
                <a:solidFill>
                  <a:srgbClr val="191919"/>
                </a:solidFill>
                <a:latin typeface="Verdana"/>
                <a:cs typeface="Verdana"/>
              </a:rPr>
              <a:t>n</a:t>
            </a:r>
            <a:r>
              <a:rPr sz="1770" spc="44" dirty="0">
                <a:solidFill>
                  <a:srgbClr val="191919"/>
                </a:solidFill>
              </a:rPr>
              <a:t>)</a:t>
            </a:r>
            <a:r>
              <a:rPr sz="1770" spc="173" dirty="0">
                <a:solidFill>
                  <a:srgbClr val="191919"/>
                </a:solidFill>
              </a:rPr>
              <a:t> </a:t>
            </a:r>
            <a:r>
              <a:rPr sz="1770" spc="500" dirty="0">
                <a:solidFill>
                  <a:srgbClr val="191919"/>
                </a:solidFill>
              </a:rPr>
              <a:t>≤</a:t>
            </a:r>
            <a:r>
              <a:rPr sz="1770" spc="184" dirty="0">
                <a:solidFill>
                  <a:srgbClr val="191919"/>
                </a:solidFill>
              </a:rPr>
              <a:t> </a:t>
            </a:r>
            <a:r>
              <a:rPr sz="1770" i="1" spc="68" dirty="0">
                <a:solidFill>
                  <a:srgbClr val="191919"/>
                </a:solidFill>
                <a:latin typeface="Verdana"/>
                <a:cs typeface="Verdana"/>
              </a:rPr>
              <a:t>c	</a:t>
            </a:r>
            <a:r>
              <a:rPr sz="1770" spc="92" dirty="0">
                <a:solidFill>
                  <a:srgbClr val="191919"/>
                </a:solidFill>
              </a:rPr>
              <a:t>if </a:t>
            </a:r>
            <a:r>
              <a:rPr sz="1770" i="1" spc="17" dirty="0">
                <a:solidFill>
                  <a:srgbClr val="191919"/>
                </a:solidFill>
                <a:latin typeface="Verdana"/>
                <a:cs typeface="Verdana"/>
              </a:rPr>
              <a:t>n </a:t>
            </a:r>
            <a:r>
              <a:rPr sz="1770" spc="500" dirty="0">
                <a:solidFill>
                  <a:srgbClr val="191919"/>
                </a:solidFill>
              </a:rPr>
              <a:t>≤</a:t>
            </a:r>
            <a:r>
              <a:rPr sz="1770" spc="221" dirty="0">
                <a:solidFill>
                  <a:srgbClr val="191919"/>
                </a:solidFill>
              </a:rPr>
              <a:t> </a:t>
            </a:r>
            <a:r>
              <a:rPr sz="1770" spc="143" dirty="0">
                <a:solidFill>
                  <a:srgbClr val="191919"/>
                </a:solidFill>
              </a:rPr>
              <a:t>100</a:t>
            </a:r>
            <a:endParaRPr sz="1770">
              <a:latin typeface="Verdana"/>
              <a:cs typeface="Verdana"/>
            </a:endParaRPr>
          </a:p>
          <a:p>
            <a:pPr>
              <a:lnSpc>
                <a:spcPts val="2093"/>
              </a:lnSpc>
              <a:tabLst>
                <a:tab pos="4664783" algn="l"/>
              </a:tabLst>
            </a:pPr>
            <a:r>
              <a:rPr sz="1770" spc="129" dirty="0">
                <a:solidFill>
                  <a:srgbClr val="191919"/>
                </a:solidFill>
              </a:rPr>
              <a:t>T</a:t>
            </a:r>
            <a:r>
              <a:rPr sz="1770" spc="17" dirty="0">
                <a:solidFill>
                  <a:srgbClr val="191919"/>
                </a:solidFill>
              </a:rPr>
              <a:t>(</a:t>
            </a:r>
            <a:r>
              <a:rPr sz="1770" i="1" spc="20" dirty="0">
                <a:solidFill>
                  <a:srgbClr val="191919"/>
                </a:solidFill>
                <a:latin typeface="Verdana"/>
                <a:cs typeface="Verdana"/>
              </a:rPr>
              <a:t>n</a:t>
            </a:r>
            <a:r>
              <a:rPr sz="1770" spc="14" dirty="0">
                <a:solidFill>
                  <a:srgbClr val="191919"/>
                </a:solidFill>
              </a:rPr>
              <a:t>)</a:t>
            </a:r>
            <a:r>
              <a:rPr sz="1770" spc="173" dirty="0">
                <a:solidFill>
                  <a:srgbClr val="191919"/>
                </a:solidFill>
              </a:rPr>
              <a:t> </a:t>
            </a:r>
            <a:r>
              <a:rPr sz="1770" spc="500" dirty="0">
                <a:solidFill>
                  <a:srgbClr val="191919"/>
                </a:solidFill>
              </a:rPr>
              <a:t>≤</a:t>
            </a:r>
            <a:r>
              <a:rPr sz="1770" spc="167" dirty="0">
                <a:solidFill>
                  <a:srgbClr val="191919"/>
                </a:solidFill>
              </a:rPr>
              <a:t> </a:t>
            </a:r>
            <a:r>
              <a:rPr sz="1770" spc="129" dirty="0">
                <a:solidFill>
                  <a:srgbClr val="191919"/>
                </a:solidFill>
              </a:rPr>
              <a:t>T</a:t>
            </a:r>
            <a:r>
              <a:rPr sz="1770" spc="14" dirty="0">
                <a:solidFill>
                  <a:srgbClr val="191919"/>
                </a:solidFill>
              </a:rPr>
              <a:t>(</a:t>
            </a:r>
            <a:r>
              <a:rPr sz="1770" spc="85" dirty="0">
                <a:solidFill>
                  <a:srgbClr val="191919"/>
                </a:solidFill>
              </a:rPr>
              <a:t>⌈</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70" dirty="0">
                <a:solidFill>
                  <a:srgbClr val="191919"/>
                </a:solidFill>
              </a:rPr>
              <a:t> </a:t>
            </a:r>
            <a:r>
              <a:rPr sz="1770" spc="139" dirty="0">
                <a:solidFill>
                  <a:srgbClr val="191919"/>
                </a:solidFill>
              </a:rPr>
              <a:t>5</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spc="170" dirty="0">
                <a:solidFill>
                  <a:srgbClr val="191919"/>
                </a:solidFill>
              </a:rPr>
              <a:t> </a:t>
            </a:r>
            <a:r>
              <a:rPr sz="1770" spc="129" dirty="0">
                <a:solidFill>
                  <a:srgbClr val="191919"/>
                </a:solidFill>
              </a:rPr>
              <a:t>T</a:t>
            </a:r>
            <a:r>
              <a:rPr sz="1770" spc="14" dirty="0">
                <a:solidFill>
                  <a:srgbClr val="191919"/>
                </a:solidFill>
              </a:rPr>
              <a:t>(</a:t>
            </a:r>
            <a:r>
              <a:rPr sz="1770" spc="68" dirty="0">
                <a:solidFill>
                  <a:srgbClr val="191919"/>
                </a:solidFill>
              </a:rPr>
              <a:t>⌈</a:t>
            </a:r>
            <a:r>
              <a:rPr sz="1770" spc="167" dirty="0">
                <a:solidFill>
                  <a:srgbClr val="191919"/>
                </a:solidFill>
              </a:rPr>
              <a:t>7</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67" dirty="0">
                <a:solidFill>
                  <a:srgbClr val="191919"/>
                </a:solidFill>
              </a:rPr>
              <a:t> </a:t>
            </a:r>
            <a:r>
              <a:rPr sz="1770" spc="139" dirty="0">
                <a:solidFill>
                  <a:srgbClr val="191919"/>
                </a:solidFill>
              </a:rPr>
              <a:t>1</a:t>
            </a:r>
            <a:r>
              <a:rPr sz="1770" spc="143" dirty="0">
                <a:solidFill>
                  <a:srgbClr val="191919"/>
                </a:solidFill>
              </a:rPr>
              <a:t>0</a:t>
            </a:r>
            <a:r>
              <a:rPr sz="1770" spc="173" dirty="0">
                <a:solidFill>
                  <a:srgbClr val="191919"/>
                </a:solidFill>
              </a:rPr>
              <a:t> </a:t>
            </a:r>
            <a:r>
              <a:rPr sz="1770" spc="500" dirty="0">
                <a:solidFill>
                  <a:srgbClr val="191919"/>
                </a:solidFill>
              </a:rPr>
              <a:t>+</a:t>
            </a:r>
            <a:r>
              <a:rPr sz="1770" spc="167" dirty="0">
                <a:solidFill>
                  <a:srgbClr val="191919"/>
                </a:solidFill>
              </a:rPr>
              <a:t> </a:t>
            </a:r>
            <a:r>
              <a:rPr sz="1770" spc="143" dirty="0">
                <a:solidFill>
                  <a:srgbClr val="191919"/>
                </a:solidFill>
              </a:rPr>
              <a:t>6</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dirty="0">
                <a:solidFill>
                  <a:srgbClr val="191919"/>
                </a:solidFill>
              </a:rPr>
              <a:t> </a:t>
            </a:r>
            <a:r>
              <a:rPr sz="1770" spc="-191" dirty="0">
                <a:solidFill>
                  <a:srgbClr val="191919"/>
                </a:solidFill>
              </a:rPr>
              <a:t> </a:t>
            </a:r>
            <a:r>
              <a:rPr sz="1770" i="1" spc="68" dirty="0">
                <a:solidFill>
                  <a:srgbClr val="191919"/>
                </a:solidFill>
                <a:latin typeface="Verdana"/>
                <a:cs typeface="Verdana"/>
              </a:rPr>
              <a:t>c</a:t>
            </a:r>
            <a:r>
              <a:rPr sz="1770" i="1" spc="17" dirty="0">
                <a:solidFill>
                  <a:srgbClr val="191919"/>
                </a:solidFill>
                <a:latin typeface="Verdana"/>
                <a:cs typeface="Verdana"/>
              </a:rPr>
              <a:t>n</a:t>
            </a:r>
            <a:r>
              <a:rPr sz="1770" i="1" dirty="0">
                <a:solidFill>
                  <a:srgbClr val="191919"/>
                </a:solidFill>
                <a:latin typeface="Verdana"/>
                <a:cs typeface="Verdana"/>
              </a:rPr>
              <a:t>	</a:t>
            </a:r>
            <a:r>
              <a:rPr sz="1770" spc="126" dirty="0">
                <a:solidFill>
                  <a:srgbClr val="191919"/>
                </a:solidFill>
              </a:rPr>
              <a:t>o</a:t>
            </a:r>
            <a:r>
              <a:rPr sz="1770" spc="109" dirty="0">
                <a:solidFill>
                  <a:srgbClr val="191919"/>
                </a:solidFill>
              </a:rPr>
              <a:t>t</a:t>
            </a:r>
            <a:r>
              <a:rPr sz="1770" spc="160" dirty="0">
                <a:solidFill>
                  <a:srgbClr val="191919"/>
                </a:solidFill>
              </a:rPr>
              <a:t>h</a:t>
            </a:r>
            <a:r>
              <a:rPr sz="1770" spc="156" dirty="0">
                <a:solidFill>
                  <a:srgbClr val="191919"/>
                </a:solidFill>
              </a:rPr>
              <a:t>e</a:t>
            </a:r>
            <a:r>
              <a:rPr sz="1770" spc="137" dirty="0">
                <a:solidFill>
                  <a:srgbClr val="191919"/>
                </a:solidFill>
              </a:rPr>
              <a:t>r</a:t>
            </a:r>
            <a:r>
              <a:rPr sz="1770" spc="143" dirty="0">
                <a:solidFill>
                  <a:srgbClr val="191919"/>
                </a:solidFill>
              </a:rPr>
              <a:t>w</a:t>
            </a:r>
            <a:r>
              <a:rPr sz="1770" spc="106" dirty="0">
                <a:solidFill>
                  <a:srgbClr val="191919"/>
                </a:solidFill>
              </a:rPr>
              <a:t>is</a:t>
            </a:r>
            <a:r>
              <a:rPr sz="1770" spc="184" dirty="0">
                <a:solidFill>
                  <a:srgbClr val="191919"/>
                </a:solidFill>
              </a:rPr>
              <a:t>e</a:t>
            </a:r>
            <a:endParaRPr sz="1770">
              <a:latin typeface="Verdana"/>
              <a:cs typeface="Verdana"/>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6115" y="1516828"/>
            <a:ext cx="6251297" cy="1482814"/>
          </a:xfrm>
          <a:prstGeom prst="rect">
            <a:avLst/>
          </a:prstGeom>
        </p:spPr>
        <p:txBody>
          <a:bodyPr vert="horz" wrap="square" lIns="0" tIns="126210" rIns="0" bIns="0" rtlCol="0">
            <a:spAutoFit/>
          </a:bodyPr>
          <a:lstStyle/>
          <a:p>
            <a:pPr marL="8645">
              <a:spcBef>
                <a:spcPts val="994"/>
              </a:spcBef>
            </a:pPr>
            <a:r>
              <a:rPr sz="1634" b="1" i="1" spc="-4" dirty="0">
                <a:solidFill>
                  <a:srgbClr val="0000FF"/>
                </a:solidFill>
                <a:latin typeface="Verdana"/>
                <a:cs typeface="Verdana"/>
              </a:rPr>
              <a:t>Theorem: </a:t>
            </a:r>
            <a:r>
              <a:rPr sz="1634" spc="170" dirty="0">
                <a:solidFill>
                  <a:srgbClr val="0000FF"/>
                </a:solidFill>
                <a:latin typeface="Lucida Sans Unicode"/>
                <a:cs typeface="Lucida Sans Unicode"/>
              </a:rPr>
              <a:t>T(</a:t>
            </a:r>
            <a:r>
              <a:rPr sz="1634" b="1" i="1" spc="170" dirty="0">
                <a:solidFill>
                  <a:srgbClr val="0000FF"/>
                </a:solidFill>
                <a:latin typeface="Verdana"/>
                <a:cs typeface="Verdana"/>
              </a:rPr>
              <a:t>n</a:t>
            </a:r>
            <a:r>
              <a:rPr sz="1634" spc="170" dirty="0">
                <a:solidFill>
                  <a:srgbClr val="0000FF"/>
                </a:solidFill>
                <a:latin typeface="Lucida Sans Unicode"/>
                <a:cs typeface="Lucida Sans Unicode"/>
              </a:rPr>
              <a:t>) </a:t>
            </a:r>
            <a:r>
              <a:rPr sz="1634" spc="68" dirty="0">
                <a:solidFill>
                  <a:srgbClr val="0000FF"/>
                </a:solidFill>
                <a:latin typeface="Lucida Sans Unicode"/>
                <a:cs typeface="Lucida Sans Unicode"/>
              </a:rPr>
              <a:t>=</a:t>
            </a:r>
            <a:r>
              <a:rPr sz="1634" spc="-51" dirty="0">
                <a:solidFill>
                  <a:srgbClr val="0000FF"/>
                </a:solidFill>
                <a:latin typeface="Lucida Sans Unicode"/>
                <a:cs typeface="Lucida Sans Unicode"/>
              </a:rPr>
              <a:t> </a:t>
            </a:r>
            <a:r>
              <a:rPr sz="1634" spc="139" dirty="0">
                <a:solidFill>
                  <a:srgbClr val="0000FF"/>
                </a:solidFill>
                <a:latin typeface="Lucida Sans Unicode"/>
                <a:cs typeface="Lucida Sans Unicode"/>
              </a:rPr>
              <a:t>O(</a:t>
            </a:r>
            <a:r>
              <a:rPr sz="1634" b="1" i="1" spc="139" dirty="0">
                <a:solidFill>
                  <a:srgbClr val="0000FF"/>
                </a:solidFill>
                <a:latin typeface="Verdana"/>
                <a:cs typeface="Verdana"/>
              </a:rPr>
              <a:t>n</a:t>
            </a:r>
            <a:r>
              <a:rPr sz="1634" spc="139" dirty="0">
                <a:solidFill>
                  <a:srgbClr val="0000FF"/>
                </a:solidFill>
                <a:latin typeface="Lucida Sans Unicode"/>
                <a:cs typeface="Lucida Sans Unicode"/>
              </a:rPr>
              <a:t>).</a:t>
            </a:r>
            <a:endParaRPr sz="1634">
              <a:latin typeface="Lucida Sans Unicode"/>
              <a:cs typeface="Lucida Sans Unicode"/>
            </a:endParaRPr>
          </a:p>
          <a:p>
            <a:pPr marL="319861" marR="3458" indent="-311216">
              <a:lnSpc>
                <a:spcPct val="97000"/>
              </a:lnSpc>
              <a:spcBef>
                <a:spcPts val="983"/>
              </a:spcBef>
              <a:tabLst>
                <a:tab pos="2740862" algn="l"/>
                <a:tab pos="5603186" algn="l"/>
              </a:tabLst>
            </a:pPr>
            <a:r>
              <a:rPr sz="1634" b="1" i="1" spc="-11" dirty="0">
                <a:solidFill>
                  <a:srgbClr val="0000FF"/>
                </a:solidFill>
                <a:latin typeface="Verdana"/>
                <a:cs typeface="Verdana"/>
              </a:rPr>
              <a:t>Proof: </a:t>
            </a:r>
            <a:r>
              <a:rPr sz="1634" spc="102" dirty="0">
                <a:solidFill>
                  <a:srgbClr val="191919"/>
                </a:solidFill>
                <a:latin typeface="Cambria"/>
                <a:cs typeface="Cambria"/>
              </a:rPr>
              <a:t>We </a:t>
            </a:r>
            <a:r>
              <a:rPr sz="1634" spc="89" dirty="0">
                <a:solidFill>
                  <a:srgbClr val="191919"/>
                </a:solidFill>
                <a:latin typeface="Cambria"/>
                <a:cs typeface="Cambria"/>
              </a:rPr>
              <a:t>will </a:t>
            </a:r>
            <a:r>
              <a:rPr sz="1634" spc="122" dirty="0">
                <a:solidFill>
                  <a:srgbClr val="191919"/>
                </a:solidFill>
                <a:latin typeface="Cambria"/>
                <a:cs typeface="Cambria"/>
              </a:rPr>
              <a:t>prove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spc="137" dirty="0">
                <a:solidFill>
                  <a:srgbClr val="191919"/>
                </a:solidFill>
                <a:latin typeface="Cambria"/>
                <a:cs typeface="Cambria"/>
              </a:rPr>
              <a:t>constant </a:t>
            </a:r>
            <a:r>
              <a:rPr sz="1634" i="1" spc="31" dirty="0">
                <a:solidFill>
                  <a:srgbClr val="191919"/>
                </a:solidFill>
                <a:latin typeface="Verdana"/>
                <a:cs typeface="Verdana"/>
              </a:rPr>
              <a:t>k </a:t>
            </a:r>
            <a:r>
              <a:rPr sz="1634" spc="106" dirty="0">
                <a:solidFill>
                  <a:srgbClr val="191919"/>
                </a:solidFill>
                <a:latin typeface="Cambria"/>
                <a:cs typeface="Cambria"/>
              </a:rPr>
              <a:t>to </a:t>
            </a:r>
            <a:r>
              <a:rPr sz="1634" spc="160" dirty="0">
                <a:solidFill>
                  <a:srgbClr val="191919"/>
                </a:solidFill>
                <a:latin typeface="Cambria"/>
                <a:cs typeface="Cambria"/>
              </a:rPr>
              <a:t>be </a:t>
            </a:r>
            <a:r>
              <a:rPr sz="1634" spc="150" dirty="0">
                <a:solidFill>
                  <a:srgbClr val="191919"/>
                </a:solidFill>
                <a:latin typeface="Cambria"/>
                <a:cs typeface="Cambria"/>
              </a:rPr>
              <a:t>chosen  </a:t>
            </a:r>
            <a:r>
              <a:rPr sz="1634" spc="102" dirty="0">
                <a:solidFill>
                  <a:srgbClr val="191919"/>
                </a:solidFill>
                <a:latin typeface="Cambria"/>
                <a:cs typeface="Cambria"/>
              </a:rPr>
              <a:t>later,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 </a:t>
            </a:r>
            <a:r>
              <a:rPr sz="1634" i="1" spc="20" dirty="0">
                <a:solidFill>
                  <a:srgbClr val="191919"/>
                </a:solidFill>
                <a:latin typeface="Verdana"/>
                <a:cs typeface="Verdana"/>
              </a:rPr>
              <a:t>kn </a:t>
            </a:r>
            <a:r>
              <a:rPr sz="1634" spc="106" dirty="0">
                <a:solidFill>
                  <a:srgbClr val="191919"/>
                </a:solidFill>
                <a:latin typeface="Cambria"/>
                <a:cs typeface="Cambria"/>
              </a:rPr>
              <a:t>for </a:t>
            </a:r>
            <a:r>
              <a:rPr sz="1634" spc="109" dirty="0">
                <a:solidFill>
                  <a:srgbClr val="191919"/>
                </a:solidFill>
                <a:latin typeface="Cambria"/>
                <a:cs typeface="Cambria"/>
              </a:rPr>
              <a:t>all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6" dirty="0">
                <a:solidFill>
                  <a:srgbClr val="191919"/>
                </a:solidFill>
                <a:latin typeface="Cambria"/>
                <a:cs typeface="Cambria"/>
              </a:rPr>
              <a:t>1;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a:t>
            </a:r>
            <a:r>
              <a:rPr sz="1634" spc="-65" dirty="0">
                <a:solidFill>
                  <a:srgbClr val="191919"/>
                </a:solidFill>
                <a:latin typeface="Cambria"/>
                <a:cs typeface="Cambria"/>
              </a:rPr>
              <a:t> </a:t>
            </a:r>
            <a:r>
              <a:rPr sz="1634" spc="77" dirty="0">
                <a:solidFill>
                  <a:srgbClr val="191919"/>
                </a:solidFill>
                <a:latin typeface="Cambria"/>
                <a:cs typeface="Cambria"/>
              </a:rPr>
              <a:t>O(</a:t>
            </a:r>
            <a:r>
              <a:rPr sz="1634" i="1" spc="77" dirty="0">
                <a:solidFill>
                  <a:srgbClr val="191919"/>
                </a:solidFill>
                <a:latin typeface="Verdana"/>
                <a:cs typeface="Verdana"/>
              </a:rPr>
              <a:t>n</a:t>
            </a:r>
            <a:r>
              <a:rPr sz="1634" spc="77" dirty="0">
                <a:solidFill>
                  <a:srgbClr val="191919"/>
                </a:solidFill>
                <a:latin typeface="Cambria"/>
                <a:cs typeface="Cambria"/>
              </a:rPr>
              <a:t>)</a:t>
            </a:r>
            <a:r>
              <a:rPr sz="1634" spc="167" dirty="0">
                <a:solidFill>
                  <a:srgbClr val="191919"/>
                </a:solidFill>
                <a:latin typeface="Cambria"/>
                <a:cs typeface="Cambria"/>
              </a:rPr>
              <a:t> </a:t>
            </a:r>
            <a:r>
              <a:rPr sz="1634" spc="116" dirty="0">
                <a:solidFill>
                  <a:srgbClr val="191919"/>
                </a:solidFill>
                <a:latin typeface="Cambria"/>
                <a:cs typeface="Cambria"/>
              </a:rPr>
              <a:t>follows.	</a:t>
            </a:r>
            <a:r>
              <a:rPr sz="1634" spc="106" dirty="0">
                <a:solidFill>
                  <a:srgbClr val="191919"/>
                </a:solidFill>
                <a:latin typeface="Cambria"/>
                <a:cs typeface="Cambria"/>
              </a:rPr>
              <a:t>We  </a:t>
            </a:r>
            <a:r>
              <a:rPr sz="1634" spc="143" dirty="0">
                <a:solidFill>
                  <a:srgbClr val="191919"/>
                </a:solidFill>
                <a:latin typeface="Cambria"/>
                <a:cs typeface="Cambria"/>
              </a:rPr>
              <a:t>proceed</a:t>
            </a:r>
            <a:r>
              <a:rPr sz="1634" spc="167" dirty="0">
                <a:solidFill>
                  <a:srgbClr val="191919"/>
                </a:solidFill>
                <a:latin typeface="Cambria"/>
                <a:cs typeface="Cambria"/>
              </a:rPr>
              <a:t> </a:t>
            </a:r>
            <a:r>
              <a:rPr sz="1634" spc="122" dirty="0">
                <a:solidFill>
                  <a:srgbClr val="191919"/>
                </a:solidFill>
                <a:latin typeface="Cambria"/>
                <a:cs typeface="Cambria"/>
              </a:rPr>
              <a:t>by</a:t>
            </a:r>
            <a:r>
              <a:rPr sz="1634" spc="167" dirty="0">
                <a:solidFill>
                  <a:srgbClr val="191919"/>
                </a:solidFill>
                <a:latin typeface="Cambria"/>
                <a:cs typeface="Cambria"/>
              </a:rPr>
              <a:t> </a:t>
            </a:r>
            <a:r>
              <a:rPr sz="1634" spc="126" dirty="0">
                <a:solidFill>
                  <a:srgbClr val="191919"/>
                </a:solidFill>
                <a:latin typeface="Cambria"/>
                <a:cs typeface="Cambria"/>
              </a:rPr>
              <a:t>induction.	</a:t>
            </a:r>
            <a:r>
              <a:rPr sz="1634" spc="146" dirty="0">
                <a:solidFill>
                  <a:srgbClr val="191919"/>
                </a:solidFill>
                <a:latin typeface="Cambria"/>
                <a:cs typeface="Cambria"/>
              </a:rPr>
              <a:t>As </a:t>
            </a:r>
            <a:r>
              <a:rPr sz="1634" spc="122" dirty="0">
                <a:solidFill>
                  <a:srgbClr val="191919"/>
                </a:solidFill>
                <a:latin typeface="Cambria"/>
                <a:cs typeface="Cambria"/>
              </a:rPr>
              <a:t>our </a:t>
            </a:r>
            <a:r>
              <a:rPr sz="1634" spc="156" dirty="0">
                <a:solidFill>
                  <a:srgbClr val="191919"/>
                </a:solidFill>
                <a:latin typeface="Cambria"/>
                <a:cs typeface="Cambria"/>
              </a:rPr>
              <a:t>base </a:t>
            </a:r>
            <a:r>
              <a:rPr sz="1634" spc="170" dirty="0">
                <a:solidFill>
                  <a:srgbClr val="191919"/>
                </a:solidFill>
                <a:latin typeface="Cambria"/>
                <a:cs typeface="Cambria"/>
              </a:rPr>
              <a:t>case, </a:t>
            </a:r>
            <a:r>
              <a:rPr sz="1634" spc="89" dirty="0">
                <a:solidFill>
                  <a:srgbClr val="191919"/>
                </a:solidFill>
                <a:latin typeface="Cambria"/>
                <a:cs typeface="Cambria"/>
              </a:rPr>
              <a:t>if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7" dirty="0">
                <a:solidFill>
                  <a:srgbClr val="191919"/>
                </a:solidFill>
                <a:latin typeface="Verdana"/>
                <a:cs typeface="Verdana"/>
              </a:rPr>
              <a:t>n </a:t>
            </a:r>
            <a:r>
              <a:rPr sz="1634" spc="463" dirty="0">
                <a:solidFill>
                  <a:srgbClr val="191919"/>
                </a:solidFill>
                <a:latin typeface="Cambria"/>
                <a:cs typeface="Cambria"/>
              </a:rPr>
              <a:t>≤</a:t>
            </a:r>
            <a:r>
              <a:rPr sz="1634" spc="-75" dirty="0">
                <a:solidFill>
                  <a:srgbClr val="191919"/>
                </a:solidFill>
                <a:latin typeface="Cambria"/>
                <a:cs typeface="Cambria"/>
              </a:rPr>
              <a:t> </a:t>
            </a:r>
            <a:r>
              <a:rPr sz="1634" spc="143" dirty="0">
                <a:solidFill>
                  <a:srgbClr val="191919"/>
                </a:solidFill>
                <a:latin typeface="Cambria"/>
                <a:cs typeface="Cambria"/>
              </a:rPr>
              <a:t>100,  </a:t>
            </a:r>
            <a:r>
              <a:rPr sz="1634" spc="137" dirty="0">
                <a:solidFill>
                  <a:srgbClr val="191919"/>
                </a:solidFill>
                <a:latin typeface="Cambria"/>
                <a:cs typeface="Cambria"/>
              </a:rPr>
              <a:t>then</a:t>
            </a:r>
            <a:r>
              <a:rPr sz="1634" spc="153" dirty="0">
                <a:solidFill>
                  <a:srgbClr val="191919"/>
                </a:solidFill>
                <a:latin typeface="Cambria"/>
                <a:cs typeface="Cambria"/>
              </a:rPr>
              <a:t>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a:t>
            </a:r>
            <a:r>
              <a:rPr sz="1634" spc="156" dirty="0">
                <a:solidFill>
                  <a:srgbClr val="191919"/>
                </a:solidFill>
                <a:latin typeface="Cambria"/>
                <a:cs typeface="Cambri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62" dirty="0">
                <a:solidFill>
                  <a:srgbClr val="191919"/>
                </a:solidFill>
                <a:latin typeface="Verdana"/>
                <a:cs typeface="Verdana"/>
              </a:rPr>
              <a:t>c</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i="1" spc="20" dirty="0">
                <a:solidFill>
                  <a:srgbClr val="191919"/>
                </a:solidFill>
                <a:latin typeface="Verdana"/>
                <a:cs typeface="Verdana"/>
              </a:rPr>
              <a:t>kn</a:t>
            </a:r>
            <a:r>
              <a:rPr sz="1634" i="1" spc="-51" dirty="0">
                <a:solidFill>
                  <a:srgbClr val="191919"/>
                </a:solidFill>
                <a:latin typeface="Verdana"/>
                <a:cs typeface="Verdana"/>
              </a:rPr>
              <a:t> </a:t>
            </a:r>
            <a:r>
              <a:rPr sz="1634" spc="85" dirty="0">
                <a:solidFill>
                  <a:srgbClr val="191919"/>
                </a:solidFill>
                <a:latin typeface="Cambria"/>
                <a:cs typeface="Cambria"/>
              </a:rPr>
              <a:t>if</a:t>
            </a:r>
            <a:r>
              <a:rPr sz="1634" spc="160" dirty="0">
                <a:solidFill>
                  <a:srgbClr val="191919"/>
                </a:solidFill>
                <a:latin typeface="Cambria"/>
                <a:cs typeface="Cambria"/>
              </a:rPr>
              <a:t> </a:t>
            </a:r>
            <a:r>
              <a:rPr sz="1634" spc="150" dirty="0">
                <a:solidFill>
                  <a:srgbClr val="191919"/>
                </a:solidFill>
                <a:latin typeface="Cambria"/>
                <a:cs typeface="Cambria"/>
              </a:rPr>
              <a:t>we</a:t>
            </a:r>
            <a:r>
              <a:rPr sz="1634" spc="153" dirty="0">
                <a:solidFill>
                  <a:srgbClr val="191919"/>
                </a:solidFill>
                <a:latin typeface="Cambria"/>
                <a:cs typeface="Cambria"/>
              </a:rPr>
              <a:t> </a:t>
            </a:r>
            <a:r>
              <a:rPr sz="1634" spc="143" dirty="0">
                <a:solidFill>
                  <a:srgbClr val="191919"/>
                </a:solidFill>
                <a:latin typeface="Cambria"/>
                <a:cs typeface="Cambria"/>
              </a:rPr>
              <a:t>choose</a:t>
            </a:r>
            <a:r>
              <a:rPr sz="1634" spc="170" dirty="0">
                <a:solidFill>
                  <a:srgbClr val="191919"/>
                </a:solidFill>
                <a:latin typeface="Cambria"/>
                <a:cs typeface="Cambria"/>
              </a:rPr>
              <a:t> </a:t>
            </a:r>
            <a:r>
              <a:rPr sz="1634" i="1" spc="31" dirty="0">
                <a:solidFill>
                  <a:srgbClr val="191919"/>
                </a:solidFill>
                <a:latin typeface="Verdana"/>
                <a:cs typeface="Verdana"/>
              </a:rPr>
              <a:t>k</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119" dirty="0">
                <a:solidFill>
                  <a:srgbClr val="191919"/>
                </a:solidFill>
                <a:latin typeface="Verdana"/>
                <a:cs typeface="Verdana"/>
              </a:rPr>
              <a:t>c</a:t>
            </a:r>
            <a:r>
              <a:rPr sz="1634" spc="119" dirty="0">
                <a:solidFill>
                  <a:srgbClr val="191919"/>
                </a:solidFill>
                <a:latin typeface="Cambria"/>
                <a:cs typeface="Cambria"/>
              </a:rPr>
              <a:t>.</a:t>
            </a:r>
            <a:endParaRPr sz="1634">
              <a:latin typeface="Cambria"/>
              <a:cs typeface="Cambria"/>
            </a:endParaRPr>
          </a:p>
        </p:txBody>
      </p:sp>
      <p:sp>
        <p:nvSpPr>
          <p:cNvPr id="3" name="object 3"/>
          <p:cNvSpPr/>
          <p:nvPr/>
        </p:nvSpPr>
        <p:spPr>
          <a:xfrm>
            <a:off x="1589635" y="988646"/>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7F7F7F"/>
          </a:solidFill>
        </p:spPr>
        <p:txBody>
          <a:bodyPr wrap="square" lIns="0" tIns="0" rIns="0" bIns="0" rtlCol="0"/>
          <a:lstStyle/>
          <a:p>
            <a:endParaRPr sz="1226"/>
          </a:p>
        </p:txBody>
      </p:sp>
      <p:sp>
        <p:nvSpPr>
          <p:cNvPr id="4" name="object 4"/>
          <p:cNvSpPr/>
          <p:nvPr/>
        </p:nvSpPr>
        <p:spPr>
          <a:xfrm>
            <a:off x="1589635" y="988646"/>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7F7F7F"/>
            </a:solidFill>
          </a:ln>
        </p:spPr>
        <p:txBody>
          <a:bodyPr wrap="square" lIns="0" tIns="0" rIns="0" bIns="0" rtlCol="0"/>
          <a:lstStyle/>
          <a:p>
            <a:endParaRPr sz="1226"/>
          </a:p>
        </p:txBody>
      </p:sp>
      <p:sp>
        <p:nvSpPr>
          <p:cNvPr id="5" name="object 5"/>
          <p:cNvSpPr/>
          <p:nvPr/>
        </p:nvSpPr>
        <p:spPr>
          <a:xfrm>
            <a:off x="1516156" y="915168"/>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FFFFFF"/>
          </a:solidFill>
        </p:spPr>
        <p:txBody>
          <a:bodyPr wrap="square" lIns="0" tIns="0" rIns="0" bIns="0" rtlCol="0"/>
          <a:lstStyle/>
          <a:p>
            <a:endParaRPr sz="1226"/>
          </a:p>
        </p:txBody>
      </p:sp>
      <p:sp>
        <p:nvSpPr>
          <p:cNvPr id="6" name="object 6"/>
          <p:cNvSpPr/>
          <p:nvPr/>
        </p:nvSpPr>
        <p:spPr>
          <a:xfrm>
            <a:off x="1516156" y="915168"/>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000000"/>
            </a:solidFill>
          </a:ln>
        </p:spPr>
        <p:txBody>
          <a:bodyPr wrap="square" lIns="0" tIns="0" rIns="0" bIns="0" rtlCol="0"/>
          <a:lstStyle/>
          <a:p>
            <a:endParaRPr sz="1226"/>
          </a:p>
        </p:txBody>
      </p:sp>
      <p:sp>
        <p:nvSpPr>
          <p:cNvPr id="7" name="object 7"/>
          <p:cNvSpPr txBox="1">
            <a:spLocks noGrp="1"/>
          </p:cNvSpPr>
          <p:nvPr>
            <p:ph type="title"/>
          </p:nvPr>
        </p:nvSpPr>
        <p:spPr>
          <a:xfrm>
            <a:off x="1589635" y="932458"/>
            <a:ext cx="5797027" cy="547338"/>
          </a:xfrm>
          <a:prstGeom prst="rect">
            <a:avLst/>
          </a:prstGeom>
        </p:spPr>
        <p:txBody>
          <a:bodyPr vert="horz" wrap="square" lIns="0" tIns="8645" rIns="0" bIns="0" rtlCol="0">
            <a:spAutoFit/>
          </a:bodyPr>
          <a:lstStyle/>
          <a:p>
            <a:pPr>
              <a:lnSpc>
                <a:spcPts val="2093"/>
              </a:lnSpc>
              <a:spcBef>
                <a:spcPts val="68"/>
              </a:spcBef>
              <a:tabLst>
                <a:tab pos="4640145" algn="l"/>
              </a:tabLst>
            </a:pPr>
            <a:r>
              <a:rPr sz="1770" spc="44" dirty="0">
                <a:solidFill>
                  <a:srgbClr val="191919"/>
                </a:solidFill>
              </a:rPr>
              <a:t>T(</a:t>
            </a:r>
            <a:r>
              <a:rPr sz="1770" i="1" spc="44" dirty="0">
                <a:solidFill>
                  <a:srgbClr val="191919"/>
                </a:solidFill>
                <a:latin typeface="Verdana"/>
                <a:cs typeface="Verdana"/>
              </a:rPr>
              <a:t>n</a:t>
            </a:r>
            <a:r>
              <a:rPr sz="1770" spc="44" dirty="0">
                <a:solidFill>
                  <a:srgbClr val="191919"/>
                </a:solidFill>
              </a:rPr>
              <a:t>)</a:t>
            </a:r>
            <a:r>
              <a:rPr sz="1770" spc="173" dirty="0">
                <a:solidFill>
                  <a:srgbClr val="191919"/>
                </a:solidFill>
              </a:rPr>
              <a:t> </a:t>
            </a:r>
            <a:r>
              <a:rPr sz="1770" spc="500" dirty="0">
                <a:solidFill>
                  <a:srgbClr val="191919"/>
                </a:solidFill>
              </a:rPr>
              <a:t>≤</a:t>
            </a:r>
            <a:r>
              <a:rPr sz="1770" spc="184" dirty="0">
                <a:solidFill>
                  <a:srgbClr val="191919"/>
                </a:solidFill>
              </a:rPr>
              <a:t> </a:t>
            </a:r>
            <a:r>
              <a:rPr sz="1770" i="1" spc="68" dirty="0">
                <a:solidFill>
                  <a:srgbClr val="191919"/>
                </a:solidFill>
                <a:latin typeface="Verdana"/>
                <a:cs typeface="Verdana"/>
              </a:rPr>
              <a:t>c	</a:t>
            </a:r>
            <a:r>
              <a:rPr sz="1770" spc="92" dirty="0">
                <a:solidFill>
                  <a:srgbClr val="191919"/>
                </a:solidFill>
              </a:rPr>
              <a:t>if </a:t>
            </a:r>
            <a:r>
              <a:rPr sz="1770" i="1" spc="17" dirty="0">
                <a:solidFill>
                  <a:srgbClr val="191919"/>
                </a:solidFill>
                <a:latin typeface="Verdana"/>
                <a:cs typeface="Verdana"/>
              </a:rPr>
              <a:t>n </a:t>
            </a:r>
            <a:r>
              <a:rPr sz="1770" spc="500" dirty="0">
                <a:solidFill>
                  <a:srgbClr val="191919"/>
                </a:solidFill>
              </a:rPr>
              <a:t>≤</a:t>
            </a:r>
            <a:r>
              <a:rPr sz="1770" spc="221" dirty="0">
                <a:solidFill>
                  <a:srgbClr val="191919"/>
                </a:solidFill>
              </a:rPr>
              <a:t> </a:t>
            </a:r>
            <a:r>
              <a:rPr sz="1770" spc="143" dirty="0">
                <a:solidFill>
                  <a:srgbClr val="191919"/>
                </a:solidFill>
              </a:rPr>
              <a:t>100</a:t>
            </a:r>
            <a:endParaRPr sz="1770">
              <a:latin typeface="Verdana"/>
              <a:cs typeface="Verdana"/>
            </a:endParaRPr>
          </a:p>
          <a:p>
            <a:pPr>
              <a:lnSpc>
                <a:spcPts val="2093"/>
              </a:lnSpc>
              <a:tabLst>
                <a:tab pos="4664783" algn="l"/>
              </a:tabLst>
            </a:pPr>
            <a:r>
              <a:rPr sz="1770" spc="129" dirty="0">
                <a:solidFill>
                  <a:srgbClr val="191919"/>
                </a:solidFill>
              </a:rPr>
              <a:t>T</a:t>
            </a:r>
            <a:r>
              <a:rPr sz="1770" spc="17" dirty="0">
                <a:solidFill>
                  <a:srgbClr val="191919"/>
                </a:solidFill>
              </a:rPr>
              <a:t>(</a:t>
            </a:r>
            <a:r>
              <a:rPr sz="1770" i="1" spc="20" dirty="0">
                <a:solidFill>
                  <a:srgbClr val="191919"/>
                </a:solidFill>
                <a:latin typeface="Verdana"/>
                <a:cs typeface="Verdana"/>
              </a:rPr>
              <a:t>n</a:t>
            </a:r>
            <a:r>
              <a:rPr sz="1770" spc="14" dirty="0">
                <a:solidFill>
                  <a:srgbClr val="191919"/>
                </a:solidFill>
              </a:rPr>
              <a:t>)</a:t>
            </a:r>
            <a:r>
              <a:rPr sz="1770" spc="173" dirty="0">
                <a:solidFill>
                  <a:srgbClr val="191919"/>
                </a:solidFill>
              </a:rPr>
              <a:t> </a:t>
            </a:r>
            <a:r>
              <a:rPr sz="1770" spc="500" dirty="0">
                <a:solidFill>
                  <a:srgbClr val="191919"/>
                </a:solidFill>
              </a:rPr>
              <a:t>≤</a:t>
            </a:r>
            <a:r>
              <a:rPr sz="1770" spc="167" dirty="0">
                <a:solidFill>
                  <a:srgbClr val="191919"/>
                </a:solidFill>
              </a:rPr>
              <a:t> </a:t>
            </a:r>
            <a:r>
              <a:rPr sz="1770" spc="129" dirty="0">
                <a:solidFill>
                  <a:srgbClr val="191919"/>
                </a:solidFill>
              </a:rPr>
              <a:t>T</a:t>
            </a:r>
            <a:r>
              <a:rPr sz="1770" spc="14" dirty="0">
                <a:solidFill>
                  <a:srgbClr val="191919"/>
                </a:solidFill>
              </a:rPr>
              <a:t>(</a:t>
            </a:r>
            <a:r>
              <a:rPr sz="1770" spc="85" dirty="0">
                <a:solidFill>
                  <a:srgbClr val="191919"/>
                </a:solidFill>
              </a:rPr>
              <a:t>⌈</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70" dirty="0">
                <a:solidFill>
                  <a:srgbClr val="191919"/>
                </a:solidFill>
              </a:rPr>
              <a:t> </a:t>
            </a:r>
            <a:r>
              <a:rPr sz="1770" spc="139" dirty="0">
                <a:solidFill>
                  <a:srgbClr val="191919"/>
                </a:solidFill>
              </a:rPr>
              <a:t>5</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spc="170" dirty="0">
                <a:solidFill>
                  <a:srgbClr val="191919"/>
                </a:solidFill>
              </a:rPr>
              <a:t> </a:t>
            </a:r>
            <a:r>
              <a:rPr sz="1770" spc="129" dirty="0">
                <a:solidFill>
                  <a:srgbClr val="191919"/>
                </a:solidFill>
              </a:rPr>
              <a:t>T</a:t>
            </a:r>
            <a:r>
              <a:rPr sz="1770" spc="14" dirty="0">
                <a:solidFill>
                  <a:srgbClr val="191919"/>
                </a:solidFill>
              </a:rPr>
              <a:t>(</a:t>
            </a:r>
            <a:r>
              <a:rPr sz="1770" spc="68" dirty="0">
                <a:solidFill>
                  <a:srgbClr val="191919"/>
                </a:solidFill>
              </a:rPr>
              <a:t>⌈</a:t>
            </a:r>
            <a:r>
              <a:rPr sz="1770" spc="167" dirty="0">
                <a:solidFill>
                  <a:srgbClr val="191919"/>
                </a:solidFill>
              </a:rPr>
              <a:t>7</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67" dirty="0">
                <a:solidFill>
                  <a:srgbClr val="191919"/>
                </a:solidFill>
              </a:rPr>
              <a:t> </a:t>
            </a:r>
            <a:r>
              <a:rPr sz="1770" spc="139" dirty="0">
                <a:solidFill>
                  <a:srgbClr val="191919"/>
                </a:solidFill>
              </a:rPr>
              <a:t>1</a:t>
            </a:r>
            <a:r>
              <a:rPr sz="1770" spc="143" dirty="0">
                <a:solidFill>
                  <a:srgbClr val="191919"/>
                </a:solidFill>
              </a:rPr>
              <a:t>0</a:t>
            </a:r>
            <a:r>
              <a:rPr sz="1770" spc="173" dirty="0">
                <a:solidFill>
                  <a:srgbClr val="191919"/>
                </a:solidFill>
              </a:rPr>
              <a:t> </a:t>
            </a:r>
            <a:r>
              <a:rPr sz="1770" spc="500" dirty="0">
                <a:solidFill>
                  <a:srgbClr val="191919"/>
                </a:solidFill>
              </a:rPr>
              <a:t>+</a:t>
            </a:r>
            <a:r>
              <a:rPr sz="1770" spc="167" dirty="0">
                <a:solidFill>
                  <a:srgbClr val="191919"/>
                </a:solidFill>
              </a:rPr>
              <a:t> </a:t>
            </a:r>
            <a:r>
              <a:rPr sz="1770" spc="143" dirty="0">
                <a:solidFill>
                  <a:srgbClr val="191919"/>
                </a:solidFill>
              </a:rPr>
              <a:t>6</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dirty="0">
                <a:solidFill>
                  <a:srgbClr val="191919"/>
                </a:solidFill>
              </a:rPr>
              <a:t> </a:t>
            </a:r>
            <a:r>
              <a:rPr sz="1770" spc="-191" dirty="0">
                <a:solidFill>
                  <a:srgbClr val="191919"/>
                </a:solidFill>
              </a:rPr>
              <a:t> </a:t>
            </a:r>
            <a:r>
              <a:rPr sz="1770" i="1" spc="68" dirty="0">
                <a:solidFill>
                  <a:srgbClr val="191919"/>
                </a:solidFill>
                <a:latin typeface="Verdana"/>
                <a:cs typeface="Verdana"/>
              </a:rPr>
              <a:t>c</a:t>
            </a:r>
            <a:r>
              <a:rPr sz="1770" i="1" spc="17" dirty="0">
                <a:solidFill>
                  <a:srgbClr val="191919"/>
                </a:solidFill>
                <a:latin typeface="Verdana"/>
                <a:cs typeface="Verdana"/>
              </a:rPr>
              <a:t>n</a:t>
            </a:r>
            <a:r>
              <a:rPr sz="1770" i="1" dirty="0">
                <a:solidFill>
                  <a:srgbClr val="191919"/>
                </a:solidFill>
                <a:latin typeface="Verdana"/>
                <a:cs typeface="Verdana"/>
              </a:rPr>
              <a:t>	</a:t>
            </a:r>
            <a:r>
              <a:rPr sz="1770" spc="126" dirty="0">
                <a:solidFill>
                  <a:srgbClr val="191919"/>
                </a:solidFill>
              </a:rPr>
              <a:t>o</a:t>
            </a:r>
            <a:r>
              <a:rPr sz="1770" spc="109" dirty="0">
                <a:solidFill>
                  <a:srgbClr val="191919"/>
                </a:solidFill>
              </a:rPr>
              <a:t>t</a:t>
            </a:r>
            <a:r>
              <a:rPr sz="1770" spc="160" dirty="0">
                <a:solidFill>
                  <a:srgbClr val="191919"/>
                </a:solidFill>
              </a:rPr>
              <a:t>h</a:t>
            </a:r>
            <a:r>
              <a:rPr sz="1770" spc="156" dirty="0">
                <a:solidFill>
                  <a:srgbClr val="191919"/>
                </a:solidFill>
              </a:rPr>
              <a:t>e</a:t>
            </a:r>
            <a:r>
              <a:rPr sz="1770" spc="137" dirty="0">
                <a:solidFill>
                  <a:srgbClr val="191919"/>
                </a:solidFill>
              </a:rPr>
              <a:t>r</a:t>
            </a:r>
            <a:r>
              <a:rPr sz="1770" spc="143" dirty="0">
                <a:solidFill>
                  <a:srgbClr val="191919"/>
                </a:solidFill>
              </a:rPr>
              <a:t>w</a:t>
            </a:r>
            <a:r>
              <a:rPr sz="1770" spc="106" dirty="0">
                <a:solidFill>
                  <a:srgbClr val="191919"/>
                </a:solidFill>
              </a:rPr>
              <a:t>is</a:t>
            </a:r>
            <a:r>
              <a:rPr sz="1770" spc="184" dirty="0">
                <a:solidFill>
                  <a:srgbClr val="191919"/>
                </a:solidFill>
              </a:rPr>
              <a:t>e</a:t>
            </a:r>
            <a:endParaRPr sz="1770">
              <a:latin typeface="Verdana"/>
              <a:cs typeface="Verdana"/>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6114" y="1516829"/>
            <a:ext cx="6394797" cy="2098367"/>
          </a:xfrm>
          <a:prstGeom prst="rect">
            <a:avLst/>
          </a:prstGeom>
        </p:spPr>
        <p:txBody>
          <a:bodyPr vert="horz" wrap="square" lIns="0" tIns="126210" rIns="0" bIns="0" rtlCol="0">
            <a:spAutoFit/>
          </a:bodyPr>
          <a:lstStyle/>
          <a:p>
            <a:pPr marL="8645">
              <a:spcBef>
                <a:spcPts val="994"/>
              </a:spcBef>
            </a:pPr>
            <a:r>
              <a:rPr sz="1634" b="1" i="1" spc="-4" dirty="0">
                <a:solidFill>
                  <a:srgbClr val="0000FF"/>
                </a:solidFill>
                <a:latin typeface="Verdana"/>
                <a:cs typeface="Verdana"/>
              </a:rPr>
              <a:t>Theorem: </a:t>
            </a:r>
            <a:r>
              <a:rPr sz="1634" spc="170" dirty="0">
                <a:solidFill>
                  <a:srgbClr val="0000FF"/>
                </a:solidFill>
                <a:latin typeface="Lucida Sans Unicode"/>
                <a:cs typeface="Lucida Sans Unicode"/>
              </a:rPr>
              <a:t>T(</a:t>
            </a:r>
            <a:r>
              <a:rPr sz="1634" b="1" i="1" spc="170" dirty="0">
                <a:solidFill>
                  <a:srgbClr val="0000FF"/>
                </a:solidFill>
                <a:latin typeface="Verdana"/>
                <a:cs typeface="Verdana"/>
              </a:rPr>
              <a:t>n</a:t>
            </a:r>
            <a:r>
              <a:rPr sz="1634" spc="170" dirty="0">
                <a:solidFill>
                  <a:srgbClr val="0000FF"/>
                </a:solidFill>
                <a:latin typeface="Lucida Sans Unicode"/>
                <a:cs typeface="Lucida Sans Unicode"/>
              </a:rPr>
              <a:t>) </a:t>
            </a:r>
            <a:r>
              <a:rPr sz="1634" spc="68" dirty="0">
                <a:solidFill>
                  <a:srgbClr val="0000FF"/>
                </a:solidFill>
                <a:latin typeface="Lucida Sans Unicode"/>
                <a:cs typeface="Lucida Sans Unicode"/>
              </a:rPr>
              <a:t>=</a:t>
            </a:r>
            <a:r>
              <a:rPr sz="1634" spc="-51" dirty="0">
                <a:solidFill>
                  <a:srgbClr val="0000FF"/>
                </a:solidFill>
                <a:latin typeface="Lucida Sans Unicode"/>
                <a:cs typeface="Lucida Sans Unicode"/>
              </a:rPr>
              <a:t> </a:t>
            </a:r>
            <a:r>
              <a:rPr sz="1634" spc="139" dirty="0">
                <a:solidFill>
                  <a:srgbClr val="0000FF"/>
                </a:solidFill>
                <a:latin typeface="Lucida Sans Unicode"/>
                <a:cs typeface="Lucida Sans Unicode"/>
              </a:rPr>
              <a:t>O(</a:t>
            </a:r>
            <a:r>
              <a:rPr sz="1634" b="1" i="1" spc="139" dirty="0">
                <a:solidFill>
                  <a:srgbClr val="0000FF"/>
                </a:solidFill>
                <a:latin typeface="Verdana"/>
                <a:cs typeface="Verdana"/>
              </a:rPr>
              <a:t>n</a:t>
            </a:r>
            <a:r>
              <a:rPr sz="1634" spc="139" dirty="0">
                <a:solidFill>
                  <a:srgbClr val="0000FF"/>
                </a:solidFill>
                <a:latin typeface="Lucida Sans Unicode"/>
                <a:cs typeface="Lucida Sans Unicode"/>
              </a:rPr>
              <a:t>).</a:t>
            </a:r>
            <a:endParaRPr sz="1634">
              <a:latin typeface="Lucida Sans Unicode"/>
              <a:cs typeface="Lucida Sans Unicode"/>
            </a:endParaRPr>
          </a:p>
          <a:p>
            <a:pPr marL="319861" marR="146963" indent="-311216">
              <a:lnSpc>
                <a:spcPct val="97000"/>
              </a:lnSpc>
              <a:spcBef>
                <a:spcPts val="983"/>
              </a:spcBef>
              <a:tabLst>
                <a:tab pos="2740862" algn="l"/>
                <a:tab pos="5603186" algn="l"/>
              </a:tabLst>
            </a:pPr>
            <a:r>
              <a:rPr sz="1634" b="1" i="1" spc="-11" dirty="0">
                <a:solidFill>
                  <a:srgbClr val="0000FF"/>
                </a:solidFill>
                <a:latin typeface="Verdana"/>
                <a:cs typeface="Verdana"/>
              </a:rPr>
              <a:t>Proof: </a:t>
            </a:r>
            <a:r>
              <a:rPr sz="1634" spc="102" dirty="0">
                <a:solidFill>
                  <a:srgbClr val="191919"/>
                </a:solidFill>
                <a:latin typeface="Cambria"/>
                <a:cs typeface="Cambria"/>
              </a:rPr>
              <a:t>We </a:t>
            </a:r>
            <a:r>
              <a:rPr sz="1634" spc="89" dirty="0">
                <a:solidFill>
                  <a:srgbClr val="191919"/>
                </a:solidFill>
                <a:latin typeface="Cambria"/>
                <a:cs typeface="Cambria"/>
              </a:rPr>
              <a:t>will </a:t>
            </a:r>
            <a:r>
              <a:rPr sz="1634" spc="122" dirty="0">
                <a:solidFill>
                  <a:srgbClr val="191919"/>
                </a:solidFill>
                <a:latin typeface="Cambria"/>
                <a:cs typeface="Cambria"/>
              </a:rPr>
              <a:t>prove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spc="137" dirty="0">
                <a:solidFill>
                  <a:srgbClr val="191919"/>
                </a:solidFill>
                <a:latin typeface="Cambria"/>
                <a:cs typeface="Cambria"/>
              </a:rPr>
              <a:t>constant </a:t>
            </a:r>
            <a:r>
              <a:rPr sz="1634" i="1" spc="31" dirty="0">
                <a:solidFill>
                  <a:srgbClr val="191919"/>
                </a:solidFill>
                <a:latin typeface="Verdana"/>
                <a:cs typeface="Verdana"/>
              </a:rPr>
              <a:t>k </a:t>
            </a:r>
            <a:r>
              <a:rPr sz="1634" spc="106" dirty="0">
                <a:solidFill>
                  <a:srgbClr val="191919"/>
                </a:solidFill>
                <a:latin typeface="Cambria"/>
                <a:cs typeface="Cambria"/>
              </a:rPr>
              <a:t>to </a:t>
            </a:r>
            <a:r>
              <a:rPr sz="1634" spc="160" dirty="0">
                <a:solidFill>
                  <a:srgbClr val="191919"/>
                </a:solidFill>
                <a:latin typeface="Cambria"/>
                <a:cs typeface="Cambria"/>
              </a:rPr>
              <a:t>be </a:t>
            </a:r>
            <a:r>
              <a:rPr sz="1634" spc="150" dirty="0">
                <a:solidFill>
                  <a:srgbClr val="191919"/>
                </a:solidFill>
                <a:latin typeface="Cambria"/>
                <a:cs typeface="Cambria"/>
              </a:rPr>
              <a:t>chosen  </a:t>
            </a:r>
            <a:r>
              <a:rPr sz="1634" spc="102" dirty="0">
                <a:solidFill>
                  <a:srgbClr val="191919"/>
                </a:solidFill>
                <a:latin typeface="Cambria"/>
                <a:cs typeface="Cambria"/>
              </a:rPr>
              <a:t>later,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 </a:t>
            </a:r>
            <a:r>
              <a:rPr sz="1634" i="1" spc="20" dirty="0">
                <a:solidFill>
                  <a:srgbClr val="191919"/>
                </a:solidFill>
                <a:latin typeface="Verdana"/>
                <a:cs typeface="Verdana"/>
              </a:rPr>
              <a:t>kn </a:t>
            </a:r>
            <a:r>
              <a:rPr sz="1634" spc="106" dirty="0">
                <a:solidFill>
                  <a:srgbClr val="191919"/>
                </a:solidFill>
                <a:latin typeface="Cambria"/>
                <a:cs typeface="Cambria"/>
              </a:rPr>
              <a:t>for </a:t>
            </a:r>
            <a:r>
              <a:rPr sz="1634" spc="109" dirty="0">
                <a:solidFill>
                  <a:srgbClr val="191919"/>
                </a:solidFill>
                <a:latin typeface="Cambria"/>
                <a:cs typeface="Cambria"/>
              </a:rPr>
              <a:t>all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6" dirty="0">
                <a:solidFill>
                  <a:srgbClr val="191919"/>
                </a:solidFill>
                <a:latin typeface="Cambria"/>
                <a:cs typeface="Cambria"/>
              </a:rPr>
              <a:t>1;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a:t>
            </a:r>
            <a:r>
              <a:rPr sz="1634" spc="-65" dirty="0">
                <a:solidFill>
                  <a:srgbClr val="191919"/>
                </a:solidFill>
                <a:latin typeface="Cambria"/>
                <a:cs typeface="Cambria"/>
              </a:rPr>
              <a:t> </a:t>
            </a:r>
            <a:r>
              <a:rPr sz="1634" spc="77" dirty="0">
                <a:solidFill>
                  <a:srgbClr val="191919"/>
                </a:solidFill>
                <a:latin typeface="Cambria"/>
                <a:cs typeface="Cambria"/>
              </a:rPr>
              <a:t>O(</a:t>
            </a:r>
            <a:r>
              <a:rPr sz="1634" i="1" spc="77" dirty="0">
                <a:solidFill>
                  <a:srgbClr val="191919"/>
                </a:solidFill>
                <a:latin typeface="Verdana"/>
                <a:cs typeface="Verdana"/>
              </a:rPr>
              <a:t>n</a:t>
            </a:r>
            <a:r>
              <a:rPr sz="1634" spc="77" dirty="0">
                <a:solidFill>
                  <a:srgbClr val="191919"/>
                </a:solidFill>
                <a:latin typeface="Cambria"/>
                <a:cs typeface="Cambria"/>
              </a:rPr>
              <a:t>)</a:t>
            </a:r>
            <a:r>
              <a:rPr sz="1634" spc="167" dirty="0">
                <a:solidFill>
                  <a:srgbClr val="191919"/>
                </a:solidFill>
                <a:latin typeface="Cambria"/>
                <a:cs typeface="Cambria"/>
              </a:rPr>
              <a:t> </a:t>
            </a:r>
            <a:r>
              <a:rPr sz="1634" spc="116" dirty="0">
                <a:solidFill>
                  <a:srgbClr val="191919"/>
                </a:solidFill>
                <a:latin typeface="Cambria"/>
                <a:cs typeface="Cambria"/>
              </a:rPr>
              <a:t>follows.	</a:t>
            </a:r>
            <a:r>
              <a:rPr sz="1634" spc="106" dirty="0">
                <a:solidFill>
                  <a:srgbClr val="191919"/>
                </a:solidFill>
                <a:latin typeface="Cambria"/>
                <a:cs typeface="Cambria"/>
              </a:rPr>
              <a:t>We  </a:t>
            </a:r>
            <a:r>
              <a:rPr sz="1634" spc="143" dirty="0">
                <a:solidFill>
                  <a:srgbClr val="191919"/>
                </a:solidFill>
                <a:latin typeface="Cambria"/>
                <a:cs typeface="Cambria"/>
              </a:rPr>
              <a:t>proceed</a:t>
            </a:r>
            <a:r>
              <a:rPr sz="1634" spc="167" dirty="0">
                <a:solidFill>
                  <a:srgbClr val="191919"/>
                </a:solidFill>
                <a:latin typeface="Cambria"/>
                <a:cs typeface="Cambria"/>
              </a:rPr>
              <a:t> </a:t>
            </a:r>
            <a:r>
              <a:rPr sz="1634" spc="122" dirty="0">
                <a:solidFill>
                  <a:srgbClr val="191919"/>
                </a:solidFill>
                <a:latin typeface="Cambria"/>
                <a:cs typeface="Cambria"/>
              </a:rPr>
              <a:t>by</a:t>
            </a:r>
            <a:r>
              <a:rPr sz="1634" spc="167" dirty="0">
                <a:solidFill>
                  <a:srgbClr val="191919"/>
                </a:solidFill>
                <a:latin typeface="Cambria"/>
                <a:cs typeface="Cambria"/>
              </a:rPr>
              <a:t> </a:t>
            </a:r>
            <a:r>
              <a:rPr sz="1634" spc="126" dirty="0">
                <a:solidFill>
                  <a:srgbClr val="191919"/>
                </a:solidFill>
                <a:latin typeface="Cambria"/>
                <a:cs typeface="Cambria"/>
              </a:rPr>
              <a:t>induction.	</a:t>
            </a:r>
            <a:r>
              <a:rPr sz="1634" spc="146" dirty="0">
                <a:solidFill>
                  <a:srgbClr val="191919"/>
                </a:solidFill>
                <a:latin typeface="Cambria"/>
                <a:cs typeface="Cambria"/>
              </a:rPr>
              <a:t>As </a:t>
            </a:r>
            <a:r>
              <a:rPr sz="1634" spc="122" dirty="0">
                <a:solidFill>
                  <a:srgbClr val="191919"/>
                </a:solidFill>
                <a:latin typeface="Cambria"/>
                <a:cs typeface="Cambria"/>
              </a:rPr>
              <a:t>our </a:t>
            </a:r>
            <a:r>
              <a:rPr sz="1634" spc="156" dirty="0">
                <a:solidFill>
                  <a:srgbClr val="191919"/>
                </a:solidFill>
                <a:latin typeface="Cambria"/>
                <a:cs typeface="Cambria"/>
              </a:rPr>
              <a:t>base </a:t>
            </a:r>
            <a:r>
              <a:rPr sz="1634" spc="170" dirty="0">
                <a:solidFill>
                  <a:srgbClr val="191919"/>
                </a:solidFill>
                <a:latin typeface="Cambria"/>
                <a:cs typeface="Cambria"/>
              </a:rPr>
              <a:t>case, </a:t>
            </a:r>
            <a:r>
              <a:rPr sz="1634" spc="89" dirty="0">
                <a:solidFill>
                  <a:srgbClr val="191919"/>
                </a:solidFill>
                <a:latin typeface="Cambria"/>
                <a:cs typeface="Cambria"/>
              </a:rPr>
              <a:t>if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7" dirty="0">
                <a:solidFill>
                  <a:srgbClr val="191919"/>
                </a:solidFill>
                <a:latin typeface="Verdana"/>
                <a:cs typeface="Verdana"/>
              </a:rPr>
              <a:t>n </a:t>
            </a:r>
            <a:r>
              <a:rPr sz="1634" spc="463" dirty="0">
                <a:solidFill>
                  <a:srgbClr val="191919"/>
                </a:solidFill>
                <a:latin typeface="Cambria"/>
                <a:cs typeface="Cambria"/>
              </a:rPr>
              <a:t>≤</a:t>
            </a:r>
            <a:r>
              <a:rPr sz="1634" spc="-75" dirty="0">
                <a:solidFill>
                  <a:srgbClr val="191919"/>
                </a:solidFill>
                <a:latin typeface="Cambria"/>
                <a:cs typeface="Cambria"/>
              </a:rPr>
              <a:t> </a:t>
            </a:r>
            <a:r>
              <a:rPr sz="1634" spc="143" dirty="0">
                <a:solidFill>
                  <a:srgbClr val="191919"/>
                </a:solidFill>
                <a:latin typeface="Cambria"/>
                <a:cs typeface="Cambria"/>
              </a:rPr>
              <a:t>100,  </a:t>
            </a:r>
            <a:r>
              <a:rPr sz="1634" spc="137" dirty="0">
                <a:solidFill>
                  <a:srgbClr val="191919"/>
                </a:solidFill>
                <a:latin typeface="Cambria"/>
                <a:cs typeface="Cambria"/>
              </a:rPr>
              <a:t>then</a:t>
            </a:r>
            <a:r>
              <a:rPr sz="1634" spc="153" dirty="0">
                <a:solidFill>
                  <a:srgbClr val="191919"/>
                </a:solidFill>
                <a:latin typeface="Cambria"/>
                <a:cs typeface="Cambria"/>
              </a:rPr>
              <a:t>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a:t>
            </a:r>
            <a:r>
              <a:rPr sz="1634" spc="156" dirty="0">
                <a:solidFill>
                  <a:srgbClr val="191919"/>
                </a:solidFill>
                <a:latin typeface="Cambria"/>
                <a:cs typeface="Cambri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62" dirty="0">
                <a:solidFill>
                  <a:srgbClr val="191919"/>
                </a:solidFill>
                <a:latin typeface="Verdana"/>
                <a:cs typeface="Verdana"/>
              </a:rPr>
              <a:t>c</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i="1" spc="20" dirty="0">
                <a:solidFill>
                  <a:srgbClr val="191919"/>
                </a:solidFill>
                <a:latin typeface="Verdana"/>
                <a:cs typeface="Verdana"/>
              </a:rPr>
              <a:t>kn</a:t>
            </a:r>
            <a:r>
              <a:rPr sz="1634" i="1" spc="-51" dirty="0">
                <a:solidFill>
                  <a:srgbClr val="191919"/>
                </a:solidFill>
                <a:latin typeface="Verdana"/>
                <a:cs typeface="Verdana"/>
              </a:rPr>
              <a:t> </a:t>
            </a:r>
            <a:r>
              <a:rPr sz="1634" spc="85" dirty="0">
                <a:solidFill>
                  <a:srgbClr val="191919"/>
                </a:solidFill>
                <a:latin typeface="Cambria"/>
                <a:cs typeface="Cambria"/>
              </a:rPr>
              <a:t>if</a:t>
            </a:r>
            <a:r>
              <a:rPr sz="1634" spc="160" dirty="0">
                <a:solidFill>
                  <a:srgbClr val="191919"/>
                </a:solidFill>
                <a:latin typeface="Cambria"/>
                <a:cs typeface="Cambria"/>
              </a:rPr>
              <a:t> </a:t>
            </a:r>
            <a:r>
              <a:rPr sz="1634" spc="150" dirty="0">
                <a:solidFill>
                  <a:srgbClr val="191919"/>
                </a:solidFill>
                <a:latin typeface="Cambria"/>
                <a:cs typeface="Cambria"/>
              </a:rPr>
              <a:t>we</a:t>
            </a:r>
            <a:r>
              <a:rPr sz="1634" spc="153" dirty="0">
                <a:solidFill>
                  <a:srgbClr val="191919"/>
                </a:solidFill>
                <a:latin typeface="Cambria"/>
                <a:cs typeface="Cambria"/>
              </a:rPr>
              <a:t> </a:t>
            </a:r>
            <a:r>
              <a:rPr sz="1634" spc="143" dirty="0">
                <a:solidFill>
                  <a:srgbClr val="191919"/>
                </a:solidFill>
                <a:latin typeface="Cambria"/>
                <a:cs typeface="Cambria"/>
              </a:rPr>
              <a:t>choose</a:t>
            </a:r>
            <a:r>
              <a:rPr sz="1634" spc="170" dirty="0">
                <a:solidFill>
                  <a:srgbClr val="191919"/>
                </a:solidFill>
                <a:latin typeface="Cambria"/>
                <a:cs typeface="Cambria"/>
              </a:rPr>
              <a:t> </a:t>
            </a:r>
            <a:r>
              <a:rPr sz="1634" i="1" spc="31" dirty="0">
                <a:solidFill>
                  <a:srgbClr val="191919"/>
                </a:solidFill>
                <a:latin typeface="Verdana"/>
                <a:cs typeface="Verdana"/>
              </a:rPr>
              <a:t>k</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119" dirty="0">
                <a:solidFill>
                  <a:srgbClr val="191919"/>
                </a:solidFill>
                <a:latin typeface="Verdana"/>
                <a:cs typeface="Verdana"/>
              </a:rPr>
              <a:t>c</a:t>
            </a:r>
            <a:r>
              <a:rPr sz="1634" spc="119" dirty="0">
                <a:solidFill>
                  <a:srgbClr val="191919"/>
                </a:solidFill>
                <a:latin typeface="Cambria"/>
                <a:cs typeface="Cambria"/>
              </a:rPr>
              <a:t>.</a:t>
            </a:r>
            <a:endParaRPr sz="1634">
              <a:latin typeface="Cambria"/>
              <a:cs typeface="Cambria"/>
            </a:endParaRPr>
          </a:p>
          <a:p>
            <a:pPr marL="303003" marR="3458">
              <a:lnSpc>
                <a:spcPts val="1906"/>
              </a:lnSpc>
              <a:spcBef>
                <a:spcPts val="1014"/>
              </a:spcBef>
            </a:pPr>
            <a:r>
              <a:rPr sz="1634" spc="126" dirty="0">
                <a:solidFill>
                  <a:srgbClr val="191919"/>
                </a:solidFill>
                <a:latin typeface="Cambria"/>
                <a:cs typeface="Cambria"/>
              </a:rPr>
              <a:t>For </a:t>
            </a:r>
            <a:r>
              <a:rPr sz="1634" spc="139" dirty="0">
                <a:solidFill>
                  <a:srgbClr val="191919"/>
                </a:solidFill>
                <a:latin typeface="Cambria"/>
                <a:cs typeface="Cambria"/>
              </a:rPr>
              <a:t>the </a:t>
            </a:r>
            <a:r>
              <a:rPr sz="1634" spc="122" dirty="0">
                <a:solidFill>
                  <a:srgbClr val="191919"/>
                </a:solidFill>
                <a:latin typeface="Cambria"/>
                <a:cs typeface="Cambria"/>
              </a:rPr>
              <a:t>inductive </a:t>
            </a:r>
            <a:r>
              <a:rPr sz="1634" spc="139" dirty="0">
                <a:solidFill>
                  <a:srgbClr val="191919"/>
                </a:solidFill>
                <a:latin typeface="Cambria"/>
                <a:cs typeface="Cambria"/>
              </a:rPr>
              <a:t>step, </a:t>
            </a:r>
            <a:r>
              <a:rPr sz="1634" spc="156" dirty="0">
                <a:solidFill>
                  <a:srgbClr val="191919"/>
                </a:solidFill>
                <a:latin typeface="Cambria"/>
                <a:cs typeface="Cambria"/>
              </a:rPr>
              <a:t>assume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43" dirty="0">
                <a:solidFill>
                  <a:srgbClr val="191919"/>
                </a:solidFill>
                <a:latin typeface="Cambria"/>
                <a:cs typeface="Cambria"/>
              </a:rPr>
              <a:t>100,</a:t>
            </a:r>
            <a:r>
              <a:rPr sz="1634" spc="41" dirty="0">
                <a:solidFill>
                  <a:srgbClr val="191919"/>
                </a:solidFill>
                <a:latin typeface="Cambria"/>
                <a:cs typeface="Cambria"/>
              </a:rPr>
              <a:t> </a:t>
            </a:r>
            <a:r>
              <a:rPr sz="1634" spc="139" dirty="0">
                <a:solidFill>
                  <a:srgbClr val="191919"/>
                </a:solidFill>
                <a:latin typeface="Cambria"/>
                <a:cs typeface="Cambria"/>
              </a:rPr>
              <a:t>the  </a:t>
            </a:r>
            <a:r>
              <a:rPr sz="1634" spc="137" dirty="0">
                <a:solidFill>
                  <a:srgbClr val="191919"/>
                </a:solidFill>
                <a:latin typeface="Cambria"/>
                <a:cs typeface="Cambria"/>
              </a:rPr>
              <a:t>claim </a:t>
            </a:r>
            <a:r>
              <a:rPr sz="1634" spc="119" dirty="0">
                <a:solidFill>
                  <a:srgbClr val="191919"/>
                </a:solidFill>
                <a:latin typeface="Cambria"/>
                <a:cs typeface="Cambria"/>
              </a:rPr>
              <a:t>holds </a:t>
            </a:r>
            <a:r>
              <a:rPr sz="1634" spc="106" dirty="0">
                <a:solidFill>
                  <a:srgbClr val="191919"/>
                </a:solidFill>
                <a:latin typeface="Cambria"/>
                <a:cs typeface="Cambria"/>
              </a:rPr>
              <a:t>for all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4" dirty="0">
                <a:solidFill>
                  <a:srgbClr val="191919"/>
                </a:solidFill>
                <a:latin typeface="Verdana"/>
                <a:cs typeface="Verdana"/>
              </a:rPr>
              <a:t>n' </a:t>
            </a:r>
            <a:r>
              <a:rPr sz="1634" spc="463" dirty="0">
                <a:solidFill>
                  <a:srgbClr val="191919"/>
                </a:solidFill>
                <a:latin typeface="Cambria"/>
                <a:cs typeface="Cambria"/>
              </a:rPr>
              <a:t>&lt;</a:t>
            </a:r>
            <a:r>
              <a:rPr sz="1634" spc="24" dirty="0">
                <a:solidFill>
                  <a:srgbClr val="191919"/>
                </a:solidFill>
                <a:latin typeface="Cambria"/>
                <a:cs typeface="Cambria"/>
              </a:rPr>
              <a:t> </a:t>
            </a:r>
            <a:r>
              <a:rPr sz="1634" i="1" spc="99" dirty="0">
                <a:solidFill>
                  <a:srgbClr val="191919"/>
                </a:solidFill>
                <a:latin typeface="Verdana"/>
                <a:cs typeface="Verdana"/>
              </a:rPr>
              <a:t>n</a:t>
            </a:r>
            <a:r>
              <a:rPr sz="1634" spc="99" dirty="0">
                <a:solidFill>
                  <a:srgbClr val="191919"/>
                </a:solidFill>
                <a:latin typeface="Cambria"/>
                <a:cs typeface="Cambria"/>
              </a:rPr>
              <a:t>.</a:t>
            </a:r>
            <a:endParaRPr sz="1634">
              <a:latin typeface="Cambria"/>
              <a:cs typeface="Cambria"/>
            </a:endParaRPr>
          </a:p>
        </p:txBody>
      </p:sp>
      <p:sp>
        <p:nvSpPr>
          <p:cNvPr id="3" name="object 3"/>
          <p:cNvSpPr/>
          <p:nvPr/>
        </p:nvSpPr>
        <p:spPr>
          <a:xfrm>
            <a:off x="1589635" y="988646"/>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7F7F7F"/>
          </a:solidFill>
        </p:spPr>
        <p:txBody>
          <a:bodyPr wrap="square" lIns="0" tIns="0" rIns="0" bIns="0" rtlCol="0"/>
          <a:lstStyle/>
          <a:p>
            <a:endParaRPr sz="1226"/>
          </a:p>
        </p:txBody>
      </p:sp>
      <p:sp>
        <p:nvSpPr>
          <p:cNvPr id="4" name="object 4"/>
          <p:cNvSpPr/>
          <p:nvPr/>
        </p:nvSpPr>
        <p:spPr>
          <a:xfrm>
            <a:off x="1589635" y="988646"/>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7F7F7F"/>
            </a:solidFill>
          </a:ln>
        </p:spPr>
        <p:txBody>
          <a:bodyPr wrap="square" lIns="0" tIns="0" rIns="0" bIns="0" rtlCol="0"/>
          <a:lstStyle/>
          <a:p>
            <a:endParaRPr sz="1226"/>
          </a:p>
        </p:txBody>
      </p:sp>
      <p:sp>
        <p:nvSpPr>
          <p:cNvPr id="5" name="object 5"/>
          <p:cNvSpPr/>
          <p:nvPr/>
        </p:nvSpPr>
        <p:spPr>
          <a:xfrm>
            <a:off x="1516156" y="915168"/>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FFFFFF"/>
          </a:solidFill>
        </p:spPr>
        <p:txBody>
          <a:bodyPr wrap="square" lIns="0" tIns="0" rIns="0" bIns="0" rtlCol="0"/>
          <a:lstStyle/>
          <a:p>
            <a:endParaRPr sz="1226"/>
          </a:p>
        </p:txBody>
      </p:sp>
      <p:sp>
        <p:nvSpPr>
          <p:cNvPr id="6" name="object 6"/>
          <p:cNvSpPr/>
          <p:nvPr/>
        </p:nvSpPr>
        <p:spPr>
          <a:xfrm>
            <a:off x="1516156" y="915168"/>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000000"/>
            </a:solidFill>
          </a:ln>
        </p:spPr>
        <p:txBody>
          <a:bodyPr wrap="square" lIns="0" tIns="0" rIns="0" bIns="0" rtlCol="0"/>
          <a:lstStyle/>
          <a:p>
            <a:endParaRPr sz="1226"/>
          </a:p>
        </p:txBody>
      </p:sp>
      <p:sp>
        <p:nvSpPr>
          <p:cNvPr id="7" name="object 7"/>
          <p:cNvSpPr txBox="1">
            <a:spLocks noGrp="1"/>
          </p:cNvSpPr>
          <p:nvPr>
            <p:ph type="title"/>
          </p:nvPr>
        </p:nvSpPr>
        <p:spPr>
          <a:xfrm>
            <a:off x="1589635" y="932458"/>
            <a:ext cx="5797027" cy="547338"/>
          </a:xfrm>
          <a:prstGeom prst="rect">
            <a:avLst/>
          </a:prstGeom>
        </p:spPr>
        <p:txBody>
          <a:bodyPr vert="horz" wrap="square" lIns="0" tIns="8645" rIns="0" bIns="0" rtlCol="0">
            <a:spAutoFit/>
          </a:bodyPr>
          <a:lstStyle/>
          <a:p>
            <a:pPr>
              <a:lnSpc>
                <a:spcPts val="2093"/>
              </a:lnSpc>
              <a:spcBef>
                <a:spcPts val="68"/>
              </a:spcBef>
              <a:tabLst>
                <a:tab pos="4640145" algn="l"/>
              </a:tabLst>
            </a:pPr>
            <a:r>
              <a:rPr sz="1770" spc="44" dirty="0">
                <a:solidFill>
                  <a:srgbClr val="191919"/>
                </a:solidFill>
              </a:rPr>
              <a:t>T(</a:t>
            </a:r>
            <a:r>
              <a:rPr sz="1770" i="1" spc="44" dirty="0">
                <a:solidFill>
                  <a:srgbClr val="191919"/>
                </a:solidFill>
                <a:latin typeface="Verdana"/>
                <a:cs typeface="Verdana"/>
              </a:rPr>
              <a:t>n</a:t>
            </a:r>
            <a:r>
              <a:rPr sz="1770" spc="44" dirty="0">
                <a:solidFill>
                  <a:srgbClr val="191919"/>
                </a:solidFill>
              </a:rPr>
              <a:t>)</a:t>
            </a:r>
            <a:r>
              <a:rPr sz="1770" spc="173" dirty="0">
                <a:solidFill>
                  <a:srgbClr val="191919"/>
                </a:solidFill>
              </a:rPr>
              <a:t> </a:t>
            </a:r>
            <a:r>
              <a:rPr sz="1770" spc="500" dirty="0">
                <a:solidFill>
                  <a:srgbClr val="191919"/>
                </a:solidFill>
              </a:rPr>
              <a:t>≤</a:t>
            </a:r>
            <a:r>
              <a:rPr sz="1770" spc="184" dirty="0">
                <a:solidFill>
                  <a:srgbClr val="191919"/>
                </a:solidFill>
              </a:rPr>
              <a:t> </a:t>
            </a:r>
            <a:r>
              <a:rPr sz="1770" i="1" spc="68" dirty="0">
                <a:solidFill>
                  <a:srgbClr val="191919"/>
                </a:solidFill>
                <a:latin typeface="Verdana"/>
                <a:cs typeface="Verdana"/>
              </a:rPr>
              <a:t>c	</a:t>
            </a:r>
            <a:r>
              <a:rPr sz="1770" spc="92" dirty="0">
                <a:solidFill>
                  <a:srgbClr val="191919"/>
                </a:solidFill>
              </a:rPr>
              <a:t>if </a:t>
            </a:r>
            <a:r>
              <a:rPr sz="1770" i="1" spc="17" dirty="0">
                <a:solidFill>
                  <a:srgbClr val="191919"/>
                </a:solidFill>
                <a:latin typeface="Verdana"/>
                <a:cs typeface="Verdana"/>
              </a:rPr>
              <a:t>n </a:t>
            </a:r>
            <a:r>
              <a:rPr sz="1770" spc="500" dirty="0">
                <a:solidFill>
                  <a:srgbClr val="191919"/>
                </a:solidFill>
              </a:rPr>
              <a:t>≤</a:t>
            </a:r>
            <a:r>
              <a:rPr sz="1770" spc="221" dirty="0">
                <a:solidFill>
                  <a:srgbClr val="191919"/>
                </a:solidFill>
              </a:rPr>
              <a:t> </a:t>
            </a:r>
            <a:r>
              <a:rPr sz="1770" spc="143" dirty="0">
                <a:solidFill>
                  <a:srgbClr val="191919"/>
                </a:solidFill>
              </a:rPr>
              <a:t>100</a:t>
            </a:r>
            <a:endParaRPr sz="1770">
              <a:latin typeface="Verdana"/>
              <a:cs typeface="Verdana"/>
            </a:endParaRPr>
          </a:p>
          <a:p>
            <a:pPr>
              <a:lnSpc>
                <a:spcPts val="2093"/>
              </a:lnSpc>
              <a:tabLst>
                <a:tab pos="4664783" algn="l"/>
              </a:tabLst>
            </a:pPr>
            <a:r>
              <a:rPr sz="1770" spc="129" dirty="0">
                <a:solidFill>
                  <a:srgbClr val="191919"/>
                </a:solidFill>
              </a:rPr>
              <a:t>T</a:t>
            </a:r>
            <a:r>
              <a:rPr sz="1770" spc="17" dirty="0">
                <a:solidFill>
                  <a:srgbClr val="191919"/>
                </a:solidFill>
              </a:rPr>
              <a:t>(</a:t>
            </a:r>
            <a:r>
              <a:rPr sz="1770" i="1" spc="20" dirty="0">
                <a:solidFill>
                  <a:srgbClr val="191919"/>
                </a:solidFill>
                <a:latin typeface="Verdana"/>
                <a:cs typeface="Verdana"/>
              </a:rPr>
              <a:t>n</a:t>
            </a:r>
            <a:r>
              <a:rPr sz="1770" spc="14" dirty="0">
                <a:solidFill>
                  <a:srgbClr val="191919"/>
                </a:solidFill>
              </a:rPr>
              <a:t>)</a:t>
            </a:r>
            <a:r>
              <a:rPr sz="1770" spc="173" dirty="0">
                <a:solidFill>
                  <a:srgbClr val="191919"/>
                </a:solidFill>
              </a:rPr>
              <a:t> </a:t>
            </a:r>
            <a:r>
              <a:rPr sz="1770" spc="500" dirty="0">
                <a:solidFill>
                  <a:srgbClr val="191919"/>
                </a:solidFill>
              </a:rPr>
              <a:t>≤</a:t>
            </a:r>
            <a:r>
              <a:rPr sz="1770" spc="167" dirty="0">
                <a:solidFill>
                  <a:srgbClr val="191919"/>
                </a:solidFill>
              </a:rPr>
              <a:t> </a:t>
            </a:r>
            <a:r>
              <a:rPr sz="1770" spc="129" dirty="0">
                <a:solidFill>
                  <a:srgbClr val="191919"/>
                </a:solidFill>
              </a:rPr>
              <a:t>T</a:t>
            </a:r>
            <a:r>
              <a:rPr sz="1770" spc="14" dirty="0">
                <a:solidFill>
                  <a:srgbClr val="191919"/>
                </a:solidFill>
              </a:rPr>
              <a:t>(</a:t>
            </a:r>
            <a:r>
              <a:rPr sz="1770" spc="85" dirty="0">
                <a:solidFill>
                  <a:srgbClr val="191919"/>
                </a:solidFill>
              </a:rPr>
              <a:t>⌈</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70" dirty="0">
                <a:solidFill>
                  <a:srgbClr val="191919"/>
                </a:solidFill>
              </a:rPr>
              <a:t> </a:t>
            </a:r>
            <a:r>
              <a:rPr sz="1770" spc="139" dirty="0">
                <a:solidFill>
                  <a:srgbClr val="191919"/>
                </a:solidFill>
              </a:rPr>
              <a:t>5</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spc="170" dirty="0">
                <a:solidFill>
                  <a:srgbClr val="191919"/>
                </a:solidFill>
              </a:rPr>
              <a:t> </a:t>
            </a:r>
            <a:r>
              <a:rPr sz="1770" spc="129" dirty="0">
                <a:solidFill>
                  <a:srgbClr val="191919"/>
                </a:solidFill>
              </a:rPr>
              <a:t>T</a:t>
            </a:r>
            <a:r>
              <a:rPr sz="1770" spc="14" dirty="0">
                <a:solidFill>
                  <a:srgbClr val="191919"/>
                </a:solidFill>
              </a:rPr>
              <a:t>(</a:t>
            </a:r>
            <a:r>
              <a:rPr sz="1770" spc="68" dirty="0">
                <a:solidFill>
                  <a:srgbClr val="191919"/>
                </a:solidFill>
              </a:rPr>
              <a:t>⌈</a:t>
            </a:r>
            <a:r>
              <a:rPr sz="1770" spc="167" dirty="0">
                <a:solidFill>
                  <a:srgbClr val="191919"/>
                </a:solidFill>
              </a:rPr>
              <a:t>7</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67" dirty="0">
                <a:solidFill>
                  <a:srgbClr val="191919"/>
                </a:solidFill>
              </a:rPr>
              <a:t> </a:t>
            </a:r>
            <a:r>
              <a:rPr sz="1770" spc="139" dirty="0">
                <a:solidFill>
                  <a:srgbClr val="191919"/>
                </a:solidFill>
              </a:rPr>
              <a:t>1</a:t>
            </a:r>
            <a:r>
              <a:rPr sz="1770" spc="143" dirty="0">
                <a:solidFill>
                  <a:srgbClr val="191919"/>
                </a:solidFill>
              </a:rPr>
              <a:t>0</a:t>
            </a:r>
            <a:r>
              <a:rPr sz="1770" spc="173" dirty="0">
                <a:solidFill>
                  <a:srgbClr val="191919"/>
                </a:solidFill>
              </a:rPr>
              <a:t> </a:t>
            </a:r>
            <a:r>
              <a:rPr sz="1770" spc="500" dirty="0">
                <a:solidFill>
                  <a:srgbClr val="191919"/>
                </a:solidFill>
              </a:rPr>
              <a:t>+</a:t>
            </a:r>
            <a:r>
              <a:rPr sz="1770" spc="167" dirty="0">
                <a:solidFill>
                  <a:srgbClr val="191919"/>
                </a:solidFill>
              </a:rPr>
              <a:t> </a:t>
            </a:r>
            <a:r>
              <a:rPr sz="1770" spc="143" dirty="0">
                <a:solidFill>
                  <a:srgbClr val="191919"/>
                </a:solidFill>
              </a:rPr>
              <a:t>6</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dirty="0">
                <a:solidFill>
                  <a:srgbClr val="191919"/>
                </a:solidFill>
              </a:rPr>
              <a:t> </a:t>
            </a:r>
            <a:r>
              <a:rPr sz="1770" spc="-191" dirty="0">
                <a:solidFill>
                  <a:srgbClr val="191919"/>
                </a:solidFill>
              </a:rPr>
              <a:t> </a:t>
            </a:r>
            <a:r>
              <a:rPr sz="1770" i="1" spc="68" dirty="0">
                <a:solidFill>
                  <a:srgbClr val="191919"/>
                </a:solidFill>
                <a:latin typeface="Verdana"/>
                <a:cs typeface="Verdana"/>
              </a:rPr>
              <a:t>c</a:t>
            </a:r>
            <a:r>
              <a:rPr sz="1770" i="1" spc="17" dirty="0">
                <a:solidFill>
                  <a:srgbClr val="191919"/>
                </a:solidFill>
                <a:latin typeface="Verdana"/>
                <a:cs typeface="Verdana"/>
              </a:rPr>
              <a:t>n</a:t>
            </a:r>
            <a:r>
              <a:rPr sz="1770" i="1" dirty="0">
                <a:solidFill>
                  <a:srgbClr val="191919"/>
                </a:solidFill>
                <a:latin typeface="Verdana"/>
                <a:cs typeface="Verdana"/>
              </a:rPr>
              <a:t>	</a:t>
            </a:r>
            <a:r>
              <a:rPr sz="1770" spc="126" dirty="0">
                <a:solidFill>
                  <a:srgbClr val="191919"/>
                </a:solidFill>
              </a:rPr>
              <a:t>o</a:t>
            </a:r>
            <a:r>
              <a:rPr sz="1770" spc="109" dirty="0">
                <a:solidFill>
                  <a:srgbClr val="191919"/>
                </a:solidFill>
              </a:rPr>
              <a:t>t</a:t>
            </a:r>
            <a:r>
              <a:rPr sz="1770" spc="160" dirty="0">
                <a:solidFill>
                  <a:srgbClr val="191919"/>
                </a:solidFill>
              </a:rPr>
              <a:t>h</a:t>
            </a:r>
            <a:r>
              <a:rPr sz="1770" spc="156" dirty="0">
                <a:solidFill>
                  <a:srgbClr val="191919"/>
                </a:solidFill>
              </a:rPr>
              <a:t>e</a:t>
            </a:r>
            <a:r>
              <a:rPr sz="1770" spc="137" dirty="0">
                <a:solidFill>
                  <a:srgbClr val="191919"/>
                </a:solidFill>
              </a:rPr>
              <a:t>r</a:t>
            </a:r>
            <a:r>
              <a:rPr sz="1770" spc="143" dirty="0">
                <a:solidFill>
                  <a:srgbClr val="191919"/>
                </a:solidFill>
              </a:rPr>
              <a:t>w</a:t>
            </a:r>
            <a:r>
              <a:rPr sz="1770" spc="106" dirty="0">
                <a:solidFill>
                  <a:srgbClr val="191919"/>
                </a:solidFill>
              </a:rPr>
              <a:t>is</a:t>
            </a:r>
            <a:r>
              <a:rPr sz="1770" spc="184" dirty="0">
                <a:solidFill>
                  <a:srgbClr val="191919"/>
                </a:solidFill>
              </a:rPr>
              <a:t>e</a:t>
            </a:r>
            <a:endParaRPr sz="1770">
              <a:latin typeface="Verdana"/>
              <a:cs typeface="Verdana"/>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6114" y="1516829"/>
            <a:ext cx="6394797" cy="2329199"/>
          </a:xfrm>
          <a:prstGeom prst="rect">
            <a:avLst/>
          </a:prstGeom>
        </p:spPr>
        <p:txBody>
          <a:bodyPr vert="horz" wrap="square" lIns="0" tIns="126210" rIns="0" bIns="0" rtlCol="0">
            <a:spAutoFit/>
          </a:bodyPr>
          <a:lstStyle/>
          <a:p>
            <a:pPr marL="8645">
              <a:spcBef>
                <a:spcPts val="994"/>
              </a:spcBef>
            </a:pPr>
            <a:r>
              <a:rPr sz="1634" b="1" i="1" spc="-4" dirty="0">
                <a:solidFill>
                  <a:srgbClr val="0000FF"/>
                </a:solidFill>
                <a:latin typeface="Verdana"/>
                <a:cs typeface="Verdana"/>
              </a:rPr>
              <a:t>Theorem: </a:t>
            </a:r>
            <a:r>
              <a:rPr sz="1634" spc="170" dirty="0">
                <a:solidFill>
                  <a:srgbClr val="0000FF"/>
                </a:solidFill>
                <a:latin typeface="Lucida Sans Unicode"/>
                <a:cs typeface="Lucida Sans Unicode"/>
              </a:rPr>
              <a:t>T(</a:t>
            </a:r>
            <a:r>
              <a:rPr sz="1634" b="1" i="1" spc="170" dirty="0">
                <a:solidFill>
                  <a:srgbClr val="0000FF"/>
                </a:solidFill>
                <a:latin typeface="Verdana"/>
                <a:cs typeface="Verdana"/>
              </a:rPr>
              <a:t>n</a:t>
            </a:r>
            <a:r>
              <a:rPr sz="1634" spc="170" dirty="0">
                <a:solidFill>
                  <a:srgbClr val="0000FF"/>
                </a:solidFill>
                <a:latin typeface="Lucida Sans Unicode"/>
                <a:cs typeface="Lucida Sans Unicode"/>
              </a:rPr>
              <a:t>) </a:t>
            </a:r>
            <a:r>
              <a:rPr sz="1634" spc="68" dirty="0">
                <a:solidFill>
                  <a:srgbClr val="0000FF"/>
                </a:solidFill>
                <a:latin typeface="Lucida Sans Unicode"/>
                <a:cs typeface="Lucida Sans Unicode"/>
              </a:rPr>
              <a:t>=</a:t>
            </a:r>
            <a:r>
              <a:rPr sz="1634" spc="-51" dirty="0">
                <a:solidFill>
                  <a:srgbClr val="0000FF"/>
                </a:solidFill>
                <a:latin typeface="Lucida Sans Unicode"/>
                <a:cs typeface="Lucida Sans Unicode"/>
              </a:rPr>
              <a:t> </a:t>
            </a:r>
            <a:r>
              <a:rPr sz="1634" spc="139" dirty="0">
                <a:solidFill>
                  <a:srgbClr val="0000FF"/>
                </a:solidFill>
                <a:latin typeface="Lucida Sans Unicode"/>
                <a:cs typeface="Lucida Sans Unicode"/>
              </a:rPr>
              <a:t>O(</a:t>
            </a:r>
            <a:r>
              <a:rPr sz="1634" b="1" i="1" spc="139" dirty="0">
                <a:solidFill>
                  <a:srgbClr val="0000FF"/>
                </a:solidFill>
                <a:latin typeface="Verdana"/>
                <a:cs typeface="Verdana"/>
              </a:rPr>
              <a:t>n</a:t>
            </a:r>
            <a:r>
              <a:rPr sz="1634" spc="139" dirty="0">
                <a:solidFill>
                  <a:srgbClr val="0000FF"/>
                </a:solidFill>
                <a:latin typeface="Lucida Sans Unicode"/>
                <a:cs typeface="Lucida Sans Unicode"/>
              </a:rPr>
              <a:t>).</a:t>
            </a:r>
            <a:endParaRPr sz="1634">
              <a:latin typeface="Lucida Sans Unicode"/>
              <a:cs typeface="Lucida Sans Unicode"/>
            </a:endParaRPr>
          </a:p>
          <a:p>
            <a:pPr marL="319861" marR="146963" indent="-311216">
              <a:lnSpc>
                <a:spcPct val="97000"/>
              </a:lnSpc>
              <a:spcBef>
                <a:spcPts val="983"/>
              </a:spcBef>
              <a:tabLst>
                <a:tab pos="2740862" algn="l"/>
                <a:tab pos="5603186" algn="l"/>
              </a:tabLst>
            </a:pPr>
            <a:r>
              <a:rPr sz="1634" b="1" i="1" spc="-11" dirty="0">
                <a:solidFill>
                  <a:srgbClr val="0000FF"/>
                </a:solidFill>
                <a:latin typeface="Verdana"/>
                <a:cs typeface="Verdana"/>
              </a:rPr>
              <a:t>Proof: </a:t>
            </a:r>
            <a:r>
              <a:rPr sz="1634" spc="102" dirty="0">
                <a:solidFill>
                  <a:srgbClr val="191919"/>
                </a:solidFill>
                <a:latin typeface="Cambria"/>
                <a:cs typeface="Cambria"/>
              </a:rPr>
              <a:t>We </a:t>
            </a:r>
            <a:r>
              <a:rPr sz="1634" spc="89" dirty="0">
                <a:solidFill>
                  <a:srgbClr val="191919"/>
                </a:solidFill>
                <a:latin typeface="Cambria"/>
                <a:cs typeface="Cambria"/>
              </a:rPr>
              <a:t>will </a:t>
            </a:r>
            <a:r>
              <a:rPr sz="1634" spc="122" dirty="0">
                <a:solidFill>
                  <a:srgbClr val="191919"/>
                </a:solidFill>
                <a:latin typeface="Cambria"/>
                <a:cs typeface="Cambria"/>
              </a:rPr>
              <a:t>prove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spc="137" dirty="0">
                <a:solidFill>
                  <a:srgbClr val="191919"/>
                </a:solidFill>
                <a:latin typeface="Cambria"/>
                <a:cs typeface="Cambria"/>
              </a:rPr>
              <a:t>constant </a:t>
            </a:r>
            <a:r>
              <a:rPr sz="1634" i="1" spc="31" dirty="0">
                <a:solidFill>
                  <a:srgbClr val="191919"/>
                </a:solidFill>
                <a:latin typeface="Verdana"/>
                <a:cs typeface="Verdana"/>
              </a:rPr>
              <a:t>k </a:t>
            </a:r>
            <a:r>
              <a:rPr sz="1634" spc="106" dirty="0">
                <a:solidFill>
                  <a:srgbClr val="191919"/>
                </a:solidFill>
                <a:latin typeface="Cambria"/>
                <a:cs typeface="Cambria"/>
              </a:rPr>
              <a:t>to </a:t>
            </a:r>
            <a:r>
              <a:rPr sz="1634" spc="160" dirty="0">
                <a:solidFill>
                  <a:srgbClr val="191919"/>
                </a:solidFill>
                <a:latin typeface="Cambria"/>
                <a:cs typeface="Cambria"/>
              </a:rPr>
              <a:t>be </a:t>
            </a:r>
            <a:r>
              <a:rPr sz="1634" spc="150" dirty="0">
                <a:solidFill>
                  <a:srgbClr val="191919"/>
                </a:solidFill>
                <a:latin typeface="Cambria"/>
                <a:cs typeface="Cambria"/>
              </a:rPr>
              <a:t>chosen  </a:t>
            </a:r>
            <a:r>
              <a:rPr sz="1634" spc="102" dirty="0">
                <a:solidFill>
                  <a:srgbClr val="191919"/>
                </a:solidFill>
                <a:latin typeface="Cambria"/>
                <a:cs typeface="Cambria"/>
              </a:rPr>
              <a:t>later,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 </a:t>
            </a:r>
            <a:r>
              <a:rPr sz="1634" i="1" spc="20" dirty="0">
                <a:solidFill>
                  <a:srgbClr val="191919"/>
                </a:solidFill>
                <a:latin typeface="Verdana"/>
                <a:cs typeface="Verdana"/>
              </a:rPr>
              <a:t>kn </a:t>
            </a:r>
            <a:r>
              <a:rPr sz="1634" spc="106" dirty="0">
                <a:solidFill>
                  <a:srgbClr val="191919"/>
                </a:solidFill>
                <a:latin typeface="Cambria"/>
                <a:cs typeface="Cambria"/>
              </a:rPr>
              <a:t>for </a:t>
            </a:r>
            <a:r>
              <a:rPr sz="1634" spc="109" dirty="0">
                <a:solidFill>
                  <a:srgbClr val="191919"/>
                </a:solidFill>
                <a:latin typeface="Cambria"/>
                <a:cs typeface="Cambria"/>
              </a:rPr>
              <a:t>all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6" dirty="0">
                <a:solidFill>
                  <a:srgbClr val="191919"/>
                </a:solidFill>
                <a:latin typeface="Cambria"/>
                <a:cs typeface="Cambria"/>
              </a:rPr>
              <a:t>1;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a:t>
            </a:r>
            <a:r>
              <a:rPr sz="1634" spc="-65" dirty="0">
                <a:solidFill>
                  <a:srgbClr val="191919"/>
                </a:solidFill>
                <a:latin typeface="Cambria"/>
                <a:cs typeface="Cambria"/>
              </a:rPr>
              <a:t> </a:t>
            </a:r>
            <a:r>
              <a:rPr sz="1634" spc="77" dirty="0">
                <a:solidFill>
                  <a:srgbClr val="191919"/>
                </a:solidFill>
                <a:latin typeface="Cambria"/>
                <a:cs typeface="Cambria"/>
              </a:rPr>
              <a:t>O(</a:t>
            </a:r>
            <a:r>
              <a:rPr sz="1634" i="1" spc="77" dirty="0">
                <a:solidFill>
                  <a:srgbClr val="191919"/>
                </a:solidFill>
                <a:latin typeface="Verdana"/>
                <a:cs typeface="Verdana"/>
              </a:rPr>
              <a:t>n</a:t>
            </a:r>
            <a:r>
              <a:rPr sz="1634" spc="77" dirty="0">
                <a:solidFill>
                  <a:srgbClr val="191919"/>
                </a:solidFill>
                <a:latin typeface="Cambria"/>
                <a:cs typeface="Cambria"/>
              </a:rPr>
              <a:t>)</a:t>
            </a:r>
            <a:r>
              <a:rPr sz="1634" spc="167" dirty="0">
                <a:solidFill>
                  <a:srgbClr val="191919"/>
                </a:solidFill>
                <a:latin typeface="Cambria"/>
                <a:cs typeface="Cambria"/>
              </a:rPr>
              <a:t> </a:t>
            </a:r>
            <a:r>
              <a:rPr sz="1634" spc="116" dirty="0">
                <a:solidFill>
                  <a:srgbClr val="191919"/>
                </a:solidFill>
                <a:latin typeface="Cambria"/>
                <a:cs typeface="Cambria"/>
              </a:rPr>
              <a:t>follows.	</a:t>
            </a:r>
            <a:r>
              <a:rPr sz="1634" spc="106" dirty="0">
                <a:solidFill>
                  <a:srgbClr val="191919"/>
                </a:solidFill>
                <a:latin typeface="Cambria"/>
                <a:cs typeface="Cambria"/>
              </a:rPr>
              <a:t>We  </a:t>
            </a:r>
            <a:r>
              <a:rPr sz="1634" spc="143" dirty="0">
                <a:solidFill>
                  <a:srgbClr val="191919"/>
                </a:solidFill>
                <a:latin typeface="Cambria"/>
                <a:cs typeface="Cambria"/>
              </a:rPr>
              <a:t>proceed</a:t>
            </a:r>
            <a:r>
              <a:rPr sz="1634" spc="167" dirty="0">
                <a:solidFill>
                  <a:srgbClr val="191919"/>
                </a:solidFill>
                <a:latin typeface="Cambria"/>
                <a:cs typeface="Cambria"/>
              </a:rPr>
              <a:t> </a:t>
            </a:r>
            <a:r>
              <a:rPr sz="1634" spc="122" dirty="0">
                <a:solidFill>
                  <a:srgbClr val="191919"/>
                </a:solidFill>
                <a:latin typeface="Cambria"/>
                <a:cs typeface="Cambria"/>
              </a:rPr>
              <a:t>by</a:t>
            </a:r>
            <a:r>
              <a:rPr sz="1634" spc="167" dirty="0">
                <a:solidFill>
                  <a:srgbClr val="191919"/>
                </a:solidFill>
                <a:latin typeface="Cambria"/>
                <a:cs typeface="Cambria"/>
              </a:rPr>
              <a:t> </a:t>
            </a:r>
            <a:r>
              <a:rPr sz="1634" spc="126" dirty="0">
                <a:solidFill>
                  <a:srgbClr val="191919"/>
                </a:solidFill>
                <a:latin typeface="Cambria"/>
                <a:cs typeface="Cambria"/>
              </a:rPr>
              <a:t>induction.	</a:t>
            </a:r>
            <a:r>
              <a:rPr sz="1634" spc="146" dirty="0">
                <a:solidFill>
                  <a:srgbClr val="191919"/>
                </a:solidFill>
                <a:latin typeface="Cambria"/>
                <a:cs typeface="Cambria"/>
              </a:rPr>
              <a:t>As </a:t>
            </a:r>
            <a:r>
              <a:rPr sz="1634" spc="122" dirty="0">
                <a:solidFill>
                  <a:srgbClr val="191919"/>
                </a:solidFill>
                <a:latin typeface="Cambria"/>
                <a:cs typeface="Cambria"/>
              </a:rPr>
              <a:t>our </a:t>
            </a:r>
            <a:r>
              <a:rPr sz="1634" spc="156" dirty="0">
                <a:solidFill>
                  <a:srgbClr val="191919"/>
                </a:solidFill>
                <a:latin typeface="Cambria"/>
                <a:cs typeface="Cambria"/>
              </a:rPr>
              <a:t>base </a:t>
            </a:r>
            <a:r>
              <a:rPr sz="1634" spc="170" dirty="0">
                <a:solidFill>
                  <a:srgbClr val="191919"/>
                </a:solidFill>
                <a:latin typeface="Cambria"/>
                <a:cs typeface="Cambria"/>
              </a:rPr>
              <a:t>case, </a:t>
            </a:r>
            <a:r>
              <a:rPr sz="1634" spc="89" dirty="0">
                <a:solidFill>
                  <a:srgbClr val="191919"/>
                </a:solidFill>
                <a:latin typeface="Cambria"/>
                <a:cs typeface="Cambria"/>
              </a:rPr>
              <a:t>if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7" dirty="0">
                <a:solidFill>
                  <a:srgbClr val="191919"/>
                </a:solidFill>
                <a:latin typeface="Verdana"/>
                <a:cs typeface="Verdana"/>
              </a:rPr>
              <a:t>n </a:t>
            </a:r>
            <a:r>
              <a:rPr sz="1634" spc="463" dirty="0">
                <a:solidFill>
                  <a:srgbClr val="191919"/>
                </a:solidFill>
                <a:latin typeface="Cambria"/>
                <a:cs typeface="Cambria"/>
              </a:rPr>
              <a:t>≤</a:t>
            </a:r>
            <a:r>
              <a:rPr sz="1634" spc="-75" dirty="0">
                <a:solidFill>
                  <a:srgbClr val="191919"/>
                </a:solidFill>
                <a:latin typeface="Cambria"/>
                <a:cs typeface="Cambria"/>
              </a:rPr>
              <a:t> </a:t>
            </a:r>
            <a:r>
              <a:rPr sz="1634" spc="143" dirty="0">
                <a:solidFill>
                  <a:srgbClr val="191919"/>
                </a:solidFill>
                <a:latin typeface="Cambria"/>
                <a:cs typeface="Cambria"/>
              </a:rPr>
              <a:t>100,  </a:t>
            </a:r>
            <a:r>
              <a:rPr sz="1634" spc="137" dirty="0">
                <a:solidFill>
                  <a:srgbClr val="191919"/>
                </a:solidFill>
                <a:latin typeface="Cambria"/>
                <a:cs typeface="Cambria"/>
              </a:rPr>
              <a:t>then</a:t>
            </a:r>
            <a:r>
              <a:rPr sz="1634" spc="153" dirty="0">
                <a:solidFill>
                  <a:srgbClr val="191919"/>
                </a:solidFill>
                <a:latin typeface="Cambria"/>
                <a:cs typeface="Cambria"/>
              </a:rPr>
              <a:t>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a:t>
            </a:r>
            <a:r>
              <a:rPr sz="1634" spc="156" dirty="0">
                <a:solidFill>
                  <a:srgbClr val="191919"/>
                </a:solidFill>
                <a:latin typeface="Cambria"/>
                <a:cs typeface="Cambri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62" dirty="0">
                <a:solidFill>
                  <a:srgbClr val="191919"/>
                </a:solidFill>
                <a:latin typeface="Verdana"/>
                <a:cs typeface="Verdana"/>
              </a:rPr>
              <a:t>c</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i="1" spc="20" dirty="0">
                <a:solidFill>
                  <a:srgbClr val="191919"/>
                </a:solidFill>
                <a:latin typeface="Verdana"/>
                <a:cs typeface="Verdana"/>
              </a:rPr>
              <a:t>kn</a:t>
            </a:r>
            <a:r>
              <a:rPr sz="1634" i="1" spc="-51" dirty="0">
                <a:solidFill>
                  <a:srgbClr val="191919"/>
                </a:solidFill>
                <a:latin typeface="Verdana"/>
                <a:cs typeface="Verdana"/>
              </a:rPr>
              <a:t> </a:t>
            </a:r>
            <a:r>
              <a:rPr sz="1634" spc="85" dirty="0">
                <a:solidFill>
                  <a:srgbClr val="191919"/>
                </a:solidFill>
                <a:latin typeface="Cambria"/>
                <a:cs typeface="Cambria"/>
              </a:rPr>
              <a:t>if</a:t>
            </a:r>
            <a:r>
              <a:rPr sz="1634" spc="160" dirty="0">
                <a:solidFill>
                  <a:srgbClr val="191919"/>
                </a:solidFill>
                <a:latin typeface="Cambria"/>
                <a:cs typeface="Cambria"/>
              </a:rPr>
              <a:t> </a:t>
            </a:r>
            <a:r>
              <a:rPr sz="1634" spc="150" dirty="0">
                <a:solidFill>
                  <a:srgbClr val="191919"/>
                </a:solidFill>
                <a:latin typeface="Cambria"/>
                <a:cs typeface="Cambria"/>
              </a:rPr>
              <a:t>we</a:t>
            </a:r>
            <a:r>
              <a:rPr sz="1634" spc="153" dirty="0">
                <a:solidFill>
                  <a:srgbClr val="191919"/>
                </a:solidFill>
                <a:latin typeface="Cambria"/>
                <a:cs typeface="Cambria"/>
              </a:rPr>
              <a:t> </a:t>
            </a:r>
            <a:r>
              <a:rPr sz="1634" spc="143" dirty="0">
                <a:solidFill>
                  <a:srgbClr val="191919"/>
                </a:solidFill>
                <a:latin typeface="Cambria"/>
                <a:cs typeface="Cambria"/>
              </a:rPr>
              <a:t>choose</a:t>
            </a:r>
            <a:r>
              <a:rPr sz="1634" spc="170" dirty="0">
                <a:solidFill>
                  <a:srgbClr val="191919"/>
                </a:solidFill>
                <a:latin typeface="Cambria"/>
                <a:cs typeface="Cambria"/>
              </a:rPr>
              <a:t> </a:t>
            </a:r>
            <a:r>
              <a:rPr sz="1634" i="1" spc="31" dirty="0">
                <a:solidFill>
                  <a:srgbClr val="191919"/>
                </a:solidFill>
                <a:latin typeface="Verdana"/>
                <a:cs typeface="Verdana"/>
              </a:rPr>
              <a:t>k</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119" dirty="0">
                <a:solidFill>
                  <a:srgbClr val="191919"/>
                </a:solidFill>
                <a:latin typeface="Verdana"/>
                <a:cs typeface="Verdana"/>
              </a:rPr>
              <a:t>c</a:t>
            </a:r>
            <a:r>
              <a:rPr sz="1634" spc="119" dirty="0">
                <a:solidFill>
                  <a:srgbClr val="191919"/>
                </a:solidFill>
                <a:latin typeface="Cambria"/>
                <a:cs typeface="Cambria"/>
              </a:rPr>
              <a:t>.</a:t>
            </a:r>
            <a:endParaRPr sz="1634">
              <a:latin typeface="Cambria"/>
              <a:cs typeface="Cambria"/>
            </a:endParaRPr>
          </a:p>
          <a:p>
            <a:pPr marL="303003" marR="3458">
              <a:lnSpc>
                <a:spcPts val="1906"/>
              </a:lnSpc>
              <a:spcBef>
                <a:spcPts val="1014"/>
              </a:spcBef>
              <a:tabLst>
                <a:tab pos="3528844" algn="l"/>
              </a:tabLst>
            </a:pPr>
            <a:r>
              <a:rPr sz="1634" spc="126" dirty="0">
                <a:solidFill>
                  <a:srgbClr val="191919"/>
                </a:solidFill>
                <a:latin typeface="Cambria"/>
                <a:cs typeface="Cambria"/>
              </a:rPr>
              <a:t>For </a:t>
            </a:r>
            <a:r>
              <a:rPr sz="1634" spc="139" dirty="0">
                <a:solidFill>
                  <a:srgbClr val="191919"/>
                </a:solidFill>
                <a:latin typeface="Cambria"/>
                <a:cs typeface="Cambria"/>
              </a:rPr>
              <a:t>the </a:t>
            </a:r>
            <a:r>
              <a:rPr sz="1634" spc="122" dirty="0">
                <a:solidFill>
                  <a:srgbClr val="191919"/>
                </a:solidFill>
                <a:latin typeface="Cambria"/>
                <a:cs typeface="Cambria"/>
              </a:rPr>
              <a:t>inductive </a:t>
            </a:r>
            <a:r>
              <a:rPr sz="1634" spc="139" dirty="0">
                <a:solidFill>
                  <a:srgbClr val="191919"/>
                </a:solidFill>
                <a:latin typeface="Cambria"/>
                <a:cs typeface="Cambria"/>
              </a:rPr>
              <a:t>step, </a:t>
            </a:r>
            <a:r>
              <a:rPr sz="1634" spc="156" dirty="0">
                <a:solidFill>
                  <a:srgbClr val="191919"/>
                </a:solidFill>
                <a:latin typeface="Cambria"/>
                <a:cs typeface="Cambria"/>
              </a:rPr>
              <a:t>assume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43" dirty="0">
                <a:solidFill>
                  <a:srgbClr val="191919"/>
                </a:solidFill>
                <a:latin typeface="Cambria"/>
                <a:cs typeface="Cambria"/>
              </a:rPr>
              <a:t>100,</a:t>
            </a:r>
            <a:r>
              <a:rPr sz="1634" spc="41" dirty="0">
                <a:solidFill>
                  <a:srgbClr val="191919"/>
                </a:solidFill>
                <a:latin typeface="Cambria"/>
                <a:cs typeface="Cambria"/>
              </a:rPr>
              <a:t> </a:t>
            </a:r>
            <a:r>
              <a:rPr sz="1634" spc="139" dirty="0">
                <a:solidFill>
                  <a:srgbClr val="191919"/>
                </a:solidFill>
                <a:latin typeface="Cambria"/>
                <a:cs typeface="Cambria"/>
              </a:rPr>
              <a:t>the  </a:t>
            </a:r>
            <a:r>
              <a:rPr sz="1634" spc="137" dirty="0">
                <a:solidFill>
                  <a:srgbClr val="191919"/>
                </a:solidFill>
                <a:latin typeface="Cambria"/>
                <a:cs typeface="Cambria"/>
              </a:rPr>
              <a:t>claim </a:t>
            </a:r>
            <a:r>
              <a:rPr sz="1634" spc="119" dirty="0">
                <a:solidFill>
                  <a:srgbClr val="191919"/>
                </a:solidFill>
                <a:latin typeface="Cambria"/>
                <a:cs typeface="Cambria"/>
              </a:rPr>
              <a:t>holds </a:t>
            </a:r>
            <a:r>
              <a:rPr sz="1634" spc="106" dirty="0">
                <a:solidFill>
                  <a:srgbClr val="191919"/>
                </a:solidFill>
                <a:latin typeface="Cambria"/>
                <a:cs typeface="Cambria"/>
              </a:rPr>
              <a:t>for all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4" dirty="0">
                <a:solidFill>
                  <a:srgbClr val="191919"/>
                </a:solidFill>
                <a:latin typeface="Verdana"/>
                <a:cs typeface="Verdana"/>
              </a:rPr>
              <a:t>n'</a:t>
            </a:r>
            <a:r>
              <a:rPr sz="1634" i="1" spc="-89" dirty="0">
                <a:solidFill>
                  <a:srgbClr val="191919"/>
                </a:solidFill>
                <a:latin typeface="Verdana"/>
                <a:cs typeface="Verdana"/>
              </a:rPr>
              <a:t> </a:t>
            </a:r>
            <a:r>
              <a:rPr sz="1634" spc="463" dirty="0">
                <a:solidFill>
                  <a:srgbClr val="191919"/>
                </a:solidFill>
                <a:latin typeface="Cambria"/>
                <a:cs typeface="Cambria"/>
              </a:rPr>
              <a:t>&lt;</a:t>
            </a:r>
            <a:r>
              <a:rPr sz="1634" spc="170" dirty="0">
                <a:solidFill>
                  <a:srgbClr val="191919"/>
                </a:solidFill>
                <a:latin typeface="Cambria"/>
                <a:cs typeface="Cambria"/>
              </a:rPr>
              <a:t> </a:t>
            </a:r>
            <a:r>
              <a:rPr sz="1634" i="1" spc="99" dirty="0">
                <a:solidFill>
                  <a:srgbClr val="191919"/>
                </a:solidFill>
                <a:latin typeface="Verdana"/>
                <a:cs typeface="Verdana"/>
              </a:rPr>
              <a:t>n</a:t>
            </a:r>
            <a:r>
              <a:rPr sz="1634" spc="99" dirty="0">
                <a:solidFill>
                  <a:srgbClr val="191919"/>
                </a:solidFill>
                <a:latin typeface="Cambria"/>
                <a:cs typeface="Cambria"/>
              </a:rPr>
              <a:t>.	</a:t>
            </a:r>
            <a:r>
              <a:rPr sz="1634" spc="173" dirty="0">
                <a:solidFill>
                  <a:srgbClr val="191919"/>
                </a:solidFill>
                <a:latin typeface="Cambria"/>
                <a:cs typeface="Cambria"/>
              </a:rPr>
              <a:t>Note </a:t>
            </a:r>
            <a:r>
              <a:rPr sz="1634" spc="129" dirty="0">
                <a:solidFill>
                  <a:srgbClr val="191919"/>
                </a:solidFill>
                <a:latin typeface="Cambria"/>
                <a:cs typeface="Cambria"/>
              </a:rPr>
              <a:t>that </a:t>
            </a:r>
            <a:r>
              <a:rPr sz="1634" spc="89" dirty="0">
                <a:solidFill>
                  <a:srgbClr val="191919"/>
                </a:solidFill>
                <a:latin typeface="Cambria"/>
                <a:cs typeface="Cambria"/>
              </a:rPr>
              <a:t>if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9" dirty="0">
                <a:solidFill>
                  <a:srgbClr val="191919"/>
                </a:solidFill>
                <a:latin typeface="Cambria"/>
                <a:cs typeface="Cambria"/>
              </a:rPr>
              <a:t>100</a:t>
            </a:r>
            <a:r>
              <a:rPr sz="1634" spc="-146" dirty="0">
                <a:solidFill>
                  <a:srgbClr val="191919"/>
                </a:solidFill>
                <a:latin typeface="Cambria"/>
                <a:cs typeface="Cambria"/>
              </a:rPr>
              <a:t> </a:t>
            </a:r>
            <a:r>
              <a:rPr sz="1634" spc="129" dirty="0">
                <a:solidFill>
                  <a:srgbClr val="191919"/>
                </a:solidFill>
                <a:latin typeface="Cambria"/>
                <a:cs typeface="Cambria"/>
              </a:rPr>
              <a:t>that</a:t>
            </a:r>
            <a:endParaRPr sz="1634">
              <a:latin typeface="Cambria"/>
              <a:cs typeface="Cambria"/>
            </a:endParaRPr>
          </a:p>
          <a:p>
            <a:pPr marL="303003">
              <a:lnSpc>
                <a:spcPts val="1845"/>
              </a:lnSpc>
            </a:pPr>
            <a:r>
              <a:rPr sz="1634" spc="38" dirty="0">
                <a:solidFill>
                  <a:srgbClr val="191919"/>
                </a:solidFill>
                <a:latin typeface="Cambria"/>
                <a:cs typeface="Cambria"/>
              </a:rPr>
              <a:t>⌈</a:t>
            </a:r>
            <a:r>
              <a:rPr sz="1634" i="1" spc="38" dirty="0">
                <a:solidFill>
                  <a:srgbClr val="191919"/>
                </a:solidFill>
                <a:latin typeface="Verdana"/>
                <a:cs typeface="Verdana"/>
              </a:rPr>
              <a:t>n</a:t>
            </a:r>
            <a:r>
              <a:rPr sz="1634" i="1" spc="-55"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95" dirty="0">
                <a:solidFill>
                  <a:srgbClr val="191919"/>
                </a:solidFill>
                <a:latin typeface="Cambria"/>
                <a:cs typeface="Cambria"/>
              </a:rPr>
              <a:t>5⌉</a:t>
            </a:r>
            <a:r>
              <a:rPr sz="1634" spc="164" dirty="0">
                <a:solidFill>
                  <a:srgbClr val="191919"/>
                </a:solidFill>
                <a:latin typeface="Cambria"/>
                <a:cs typeface="Cambria"/>
              </a:rPr>
              <a:t> </a:t>
            </a:r>
            <a:r>
              <a:rPr sz="1634" spc="463" dirty="0">
                <a:solidFill>
                  <a:srgbClr val="191919"/>
                </a:solidFill>
                <a:latin typeface="Cambria"/>
                <a:cs typeface="Cambria"/>
              </a:rPr>
              <a:t>&lt;</a:t>
            </a:r>
            <a:r>
              <a:rPr sz="1634" spc="167" dirty="0">
                <a:solidFill>
                  <a:srgbClr val="191919"/>
                </a:solidFill>
                <a:latin typeface="Cambria"/>
                <a:cs typeface="Cambria"/>
              </a:rPr>
              <a:t> </a:t>
            </a:r>
            <a:r>
              <a:rPr sz="1634" i="1" spc="17" dirty="0">
                <a:solidFill>
                  <a:srgbClr val="191919"/>
                </a:solidFill>
                <a:latin typeface="Verdana"/>
                <a:cs typeface="Verdana"/>
              </a:rPr>
              <a:t>n</a:t>
            </a:r>
            <a:r>
              <a:rPr sz="1634" i="1" spc="-51" dirty="0">
                <a:solidFill>
                  <a:srgbClr val="191919"/>
                </a:solidFill>
                <a:latin typeface="Verdana"/>
                <a:cs typeface="Verdana"/>
              </a:rPr>
              <a:t> </a:t>
            </a:r>
            <a:r>
              <a:rPr sz="1634" spc="146" dirty="0">
                <a:solidFill>
                  <a:srgbClr val="191919"/>
                </a:solidFill>
                <a:latin typeface="Cambria"/>
                <a:cs typeface="Cambria"/>
              </a:rPr>
              <a:t>and</a:t>
            </a:r>
            <a:r>
              <a:rPr sz="1634" spc="160" dirty="0">
                <a:solidFill>
                  <a:srgbClr val="191919"/>
                </a:solidFill>
                <a:latin typeface="Cambria"/>
                <a:cs typeface="Cambria"/>
              </a:rPr>
              <a:t> </a:t>
            </a:r>
            <a:r>
              <a:rPr sz="1634" spc="68" dirty="0">
                <a:solidFill>
                  <a:srgbClr val="191919"/>
                </a:solidFill>
                <a:latin typeface="Cambria"/>
                <a:cs typeface="Cambria"/>
              </a:rPr>
              <a:t>⌈7</a:t>
            </a:r>
            <a:r>
              <a:rPr sz="1634" i="1" spc="68" dirty="0">
                <a:solidFill>
                  <a:srgbClr val="191919"/>
                </a:solidFill>
                <a:latin typeface="Verdana"/>
                <a:cs typeface="Verdana"/>
              </a:rPr>
              <a:t>n</a:t>
            </a:r>
            <a:r>
              <a:rPr sz="1634" i="1" spc="-51"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133" dirty="0">
                <a:solidFill>
                  <a:srgbClr val="191919"/>
                </a:solidFill>
                <a:latin typeface="Cambria"/>
                <a:cs typeface="Cambria"/>
              </a:rPr>
              <a:t>10</a:t>
            </a:r>
            <a:r>
              <a:rPr sz="1634" spc="156"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99"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&lt;</a:t>
            </a:r>
            <a:r>
              <a:rPr sz="1634" spc="177" dirty="0">
                <a:solidFill>
                  <a:srgbClr val="191919"/>
                </a:solidFill>
                <a:latin typeface="Cambria"/>
                <a:cs typeface="Cambria"/>
              </a:rPr>
              <a:t> </a:t>
            </a:r>
            <a:r>
              <a:rPr sz="1634" i="1" spc="95" dirty="0">
                <a:solidFill>
                  <a:srgbClr val="191919"/>
                </a:solidFill>
                <a:latin typeface="Verdana"/>
                <a:cs typeface="Verdana"/>
              </a:rPr>
              <a:t>n</a:t>
            </a:r>
            <a:r>
              <a:rPr sz="1634" spc="95" dirty="0">
                <a:solidFill>
                  <a:srgbClr val="191919"/>
                </a:solidFill>
                <a:latin typeface="Cambria"/>
                <a:cs typeface="Cambria"/>
              </a:rPr>
              <a:t>.</a:t>
            </a:r>
            <a:endParaRPr sz="1634">
              <a:latin typeface="Cambria"/>
              <a:cs typeface="Cambria"/>
            </a:endParaRPr>
          </a:p>
        </p:txBody>
      </p:sp>
      <p:sp>
        <p:nvSpPr>
          <p:cNvPr id="3" name="object 3"/>
          <p:cNvSpPr/>
          <p:nvPr/>
        </p:nvSpPr>
        <p:spPr>
          <a:xfrm>
            <a:off x="1589635" y="988646"/>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7F7F7F"/>
          </a:solidFill>
        </p:spPr>
        <p:txBody>
          <a:bodyPr wrap="square" lIns="0" tIns="0" rIns="0" bIns="0" rtlCol="0"/>
          <a:lstStyle/>
          <a:p>
            <a:endParaRPr sz="1226"/>
          </a:p>
        </p:txBody>
      </p:sp>
      <p:sp>
        <p:nvSpPr>
          <p:cNvPr id="4" name="object 4"/>
          <p:cNvSpPr/>
          <p:nvPr/>
        </p:nvSpPr>
        <p:spPr>
          <a:xfrm>
            <a:off x="1589635" y="988646"/>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7F7F7F"/>
            </a:solidFill>
          </a:ln>
        </p:spPr>
        <p:txBody>
          <a:bodyPr wrap="square" lIns="0" tIns="0" rIns="0" bIns="0" rtlCol="0"/>
          <a:lstStyle/>
          <a:p>
            <a:endParaRPr sz="1226"/>
          </a:p>
        </p:txBody>
      </p:sp>
      <p:sp>
        <p:nvSpPr>
          <p:cNvPr id="5" name="object 5"/>
          <p:cNvSpPr/>
          <p:nvPr/>
        </p:nvSpPr>
        <p:spPr>
          <a:xfrm>
            <a:off x="1516156" y="915168"/>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FFFFFF"/>
          </a:solidFill>
        </p:spPr>
        <p:txBody>
          <a:bodyPr wrap="square" lIns="0" tIns="0" rIns="0" bIns="0" rtlCol="0"/>
          <a:lstStyle/>
          <a:p>
            <a:endParaRPr sz="1226"/>
          </a:p>
        </p:txBody>
      </p:sp>
      <p:sp>
        <p:nvSpPr>
          <p:cNvPr id="6" name="object 6"/>
          <p:cNvSpPr/>
          <p:nvPr/>
        </p:nvSpPr>
        <p:spPr>
          <a:xfrm>
            <a:off x="1516156" y="915168"/>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000000"/>
            </a:solidFill>
          </a:ln>
        </p:spPr>
        <p:txBody>
          <a:bodyPr wrap="square" lIns="0" tIns="0" rIns="0" bIns="0" rtlCol="0"/>
          <a:lstStyle/>
          <a:p>
            <a:endParaRPr sz="1226"/>
          </a:p>
        </p:txBody>
      </p:sp>
      <p:sp>
        <p:nvSpPr>
          <p:cNvPr id="7" name="object 7"/>
          <p:cNvSpPr txBox="1">
            <a:spLocks noGrp="1"/>
          </p:cNvSpPr>
          <p:nvPr>
            <p:ph type="title"/>
          </p:nvPr>
        </p:nvSpPr>
        <p:spPr>
          <a:xfrm>
            <a:off x="1589635" y="932458"/>
            <a:ext cx="5797027" cy="547338"/>
          </a:xfrm>
          <a:prstGeom prst="rect">
            <a:avLst/>
          </a:prstGeom>
        </p:spPr>
        <p:txBody>
          <a:bodyPr vert="horz" wrap="square" lIns="0" tIns="8645" rIns="0" bIns="0" rtlCol="0">
            <a:spAutoFit/>
          </a:bodyPr>
          <a:lstStyle/>
          <a:p>
            <a:pPr>
              <a:lnSpc>
                <a:spcPts val="2093"/>
              </a:lnSpc>
              <a:spcBef>
                <a:spcPts val="68"/>
              </a:spcBef>
              <a:tabLst>
                <a:tab pos="4640145" algn="l"/>
              </a:tabLst>
            </a:pPr>
            <a:r>
              <a:rPr sz="1770" spc="44" dirty="0">
                <a:solidFill>
                  <a:srgbClr val="191919"/>
                </a:solidFill>
              </a:rPr>
              <a:t>T(</a:t>
            </a:r>
            <a:r>
              <a:rPr sz="1770" i="1" spc="44" dirty="0">
                <a:solidFill>
                  <a:srgbClr val="191919"/>
                </a:solidFill>
                <a:latin typeface="Verdana"/>
                <a:cs typeface="Verdana"/>
              </a:rPr>
              <a:t>n</a:t>
            </a:r>
            <a:r>
              <a:rPr sz="1770" spc="44" dirty="0">
                <a:solidFill>
                  <a:srgbClr val="191919"/>
                </a:solidFill>
              </a:rPr>
              <a:t>)</a:t>
            </a:r>
            <a:r>
              <a:rPr sz="1770" spc="173" dirty="0">
                <a:solidFill>
                  <a:srgbClr val="191919"/>
                </a:solidFill>
              </a:rPr>
              <a:t> </a:t>
            </a:r>
            <a:r>
              <a:rPr sz="1770" spc="500" dirty="0">
                <a:solidFill>
                  <a:srgbClr val="191919"/>
                </a:solidFill>
              </a:rPr>
              <a:t>≤</a:t>
            </a:r>
            <a:r>
              <a:rPr sz="1770" spc="184" dirty="0">
                <a:solidFill>
                  <a:srgbClr val="191919"/>
                </a:solidFill>
              </a:rPr>
              <a:t> </a:t>
            </a:r>
            <a:r>
              <a:rPr sz="1770" i="1" spc="68" dirty="0">
                <a:solidFill>
                  <a:srgbClr val="191919"/>
                </a:solidFill>
                <a:latin typeface="Verdana"/>
                <a:cs typeface="Verdana"/>
              </a:rPr>
              <a:t>c	</a:t>
            </a:r>
            <a:r>
              <a:rPr sz="1770" spc="92" dirty="0">
                <a:solidFill>
                  <a:srgbClr val="191919"/>
                </a:solidFill>
              </a:rPr>
              <a:t>if </a:t>
            </a:r>
            <a:r>
              <a:rPr sz="1770" i="1" spc="17" dirty="0">
                <a:solidFill>
                  <a:srgbClr val="191919"/>
                </a:solidFill>
                <a:latin typeface="Verdana"/>
                <a:cs typeface="Verdana"/>
              </a:rPr>
              <a:t>n </a:t>
            </a:r>
            <a:r>
              <a:rPr sz="1770" spc="500" dirty="0">
                <a:solidFill>
                  <a:srgbClr val="191919"/>
                </a:solidFill>
              </a:rPr>
              <a:t>≤</a:t>
            </a:r>
            <a:r>
              <a:rPr sz="1770" spc="221" dirty="0">
                <a:solidFill>
                  <a:srgbClr val="191919"/>
                </a:solidFill>
              </a:rPr>
              <a:t> </a:t>
            </a:r>
            <a:r>
              <a:rPr sz="1770" spc="143" dirty="0">
                <a:solidFill>
                  <a:srgbClr val="191919"/>
                </a:solidFill>
              </a:rPr>
              <a:t>100</a:t>
            </a:r>
            <a:endParaRPr sz="1770">
              <a:latin typeface="Verdana"/>
              <a:cs typeface="Verdana"/>
            </a:endParaRPr>
          </a:p>
          <a:p>
            <a:pPr>
              <a:lnSpc>
                <a:spcPts val="2093"/>
              </a:lnSpc>
              <a:tabLst>
                <a:tab pos="4664783" algn="l"/>
              </a:tabLst>
            </a:pPr>
            <a:r>
              <a:rPr sz="1770" spc="129" dirty="0">
                <a:solidFill>
                  <a:srgbClr val="191919"/>
                </a:solidFill>
              </a:rPr>
              <a:t>T</a:t>
            </a:r>
            <a:r>
              <a:rPr sz="1770" spc="17" dirty="0">
                <a:solidFill>
                  <a:srgbClr val="191919"/>
                </a:solidFill>
              </a:rPr>
              <a:t>(</a:t>
            </a:r>
            <a:r>
              <a:rPr sz="1770" i="1" spc="20" dirty="0">
                <a:solidFill>
                  <a:srgbClr val="191919"/>
                </a:solidFill>
                <a:latin typeface="Verdana"/>
                <a:cs typeface="Verdana"/>
              </a:rPr>
              <a:t>n</a:t>
            </a:r>
            <a:r>
              <a:rPr sz="1770" spc="14" dirty="0">
                <a:solidFill>
                  <a:srgbClr val="191919"/>
                </a:solidFill>
              </a:rPr>
              <a:t>)</a:t>
            </a:r>
            <a:r>
              <a:rPr sz="1770" spc="173" dirty="0">
                <a:solidFill>
                  <a:srgbClr val="191919"/>
                </a:solidFill>
              </a:rPr>
              <a:t> </a:t>
            </a:r>
            <a:r>
              <a:rPr sz="1770" spc="500" dirty="0">
                <a:solidFill>
                  <a:srgbClr val="191919"/>
                </a:solidFill>
              </a:rPr>
              <a:t>≤</a:t>
            </a:r>
            <a:r>
              <a:rPr sz="1770" spc="167" dirty="0">
                <a:solidFill>
                  <a:srgbClr val="191919"/>
                </a:solidFill>
              </a:rPr>
              <a:t> </a:t>
            </a:r>
            <a:r>
              <a:rPr sz="1770" spc="129" dirty="0">
                <a:solidFill>
                  <a:srgbClr val="191919"/>
                </a:solidFill>
              </a:rPr>
              <a:t>T</a:t>
            </a:r>
            <a:r>
              <a:rPr sz="1770" spc="14" dirty="0">
                <a:solidFill>
                  <a:srgbClr val="191919"/>
                </a:solidFill>
              </a:rPr>
              <a:t>(</a:t>
            </a:r>
            <a:r>
              <a:rPr sz="1770" spc="85" dirty="0">
                <a:solidFill>
                  <a:srgbClr val="191919"/>
                </a:solidFill>
              </a:rPr>
              <a:t>⌈</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70" dirty="0">
                <a:solidFill>
                  <a:srgbClr val="191919"/>
                </a:solidFill>
              </a:rPr>
              <a:t> </a:t>
            </a:r>
            <a:r>
              <a:rPr sz="1770" spc="139" dirty="0">
                <a:solidFill>
                  <a:srgbClr val="191919"/>
                </a:solidFill>
              </a:rPr>
              <a:t>5</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spc="170" dirty="0">
                <a:solidFill>
                  <a:srgbClr val="191919"/>
                </a:solidFill>
              </a:rPr>
              <a:t> </a:t>
            </a:r>
            <a:r>
              <a:rPr sz="1770" spc="129" dirty="0">
                <a:solidFill>
                  <a:srgbClr val="191919"/>
                </a:solidFill>
              </a:rPr>
              <a:t>T</a:t>
            </a:r>
            <a:r>
              <a:rPr sz="1770" spc="14" dirty="0">
                <a:solidFill>
                  <a:srgbClr val="191919"/>
                </a:solidFill>
              </a:rPr>
              <a:t>(</a:t>
            </a:r>
            <a:r>
              <a:rPr sz="1770" spc="68" dirty="0">
                <a:solidFill>
                  <a:srgbClr val="191919"/>
                </a:solidFill>
              </a:rPr>
              <a:t>⌈</a:t>
            </a:r>
            <a:r>
              <a:rPr sz="1770" spc="167" dirty="0">
                <a:solidFill>
                  <a:srgbClr val="191919"/>
                </a:solidFill>
              </a:rPr>
              <a:t>7</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67" dirty="0">
                <a:solidFill>
                  <a:srgbClr val="191919"/>
                </a:solidFill>
              </a:rPr>
              <a:t> </a:t>
            </a:r>
            <a:r>
              <a:rPr sz="1770" spc="139" dirty="0">
                <a:solidFill>
                  <a:srgbClr val="191919"/>
                </a:solidFill>
              </a:rPr>
              <a:t>1</a:t>
            </a:r>
            <a:r>
              <a:rPr sz="1770" spc="143" dirty="0">
                <a:solidFill>
                  <a:srgbClr val="191919"/>
                </a:solidFill>
              </a:rPr>
              <a:t>0</a:t>
            </a:r>
            <a:r>
              <a:rPr sz="1770" spc="173" dirty="0">
                <a:solidFill>
                  <a:srgbClr val="191919"/>
                </a:solidFill>
              </a:rPr>
              <a:t> </a:t>
            </a:r>
            <a:r>
              <a:rPr sz="1770" spc="500" dirty="0">
                <a:solidFill>
                  <a:srgbClr val="191919"/>
                </a:solidFill>
              </a:rPr>
              <a:t>+</a:t>
            </a:r>
            <a:r>
              <a:rPr sz="1770" spc="167" dirty="0">
                <a:solidFill>
                  <a:srgbClr val="191919"/>
                </a:solidFill>
              </a:rPr>
              <a:t> </a:t>
            </a:r>
            <a:r>
              <a:rPr sz="1770" spc="143" dirty="0">
                <a:solidFill>
                  <a:srgbClr val="191919"/>
                </a:solidFill>
              </a:rPr>
              <a:t>6</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dirty="0">
                <a:solidFill>
                  <a:srgbClr val="191919"/>
                </a:solidFill>
              </a:rPr>
              <a:t> </a:t>
            </a:r>
            <a:r>
              <a:rPr sz="1770" spc="-191" dirty="0">
                <a:solidFill>
                  <a:srgbClr val="191919"/>
                </a:solidFill>
              </a:rPr>
              <a:t> </a:t>
            </a:r>
            <a:r>
              <a:rPr sz="1770" i="1" spc="68" dirty="0">
                <a:solidFill>
                  <a:srgbClr val="191919"/>
                </a:solidFill>
                <a:latin typeface="Verdana"/>
                <a:cs typeface="Verdana"/>
              </a:rPr>
              <a:t>c</a:t>
            </a:r>
            <a:r>
              <a:rPr sz="1770" i="1" spc="17" dirty="0">
                <a:solidFill>
                  <a:srgbClr val="191919"/>
                </a:solidFill>
                <a:latin typeface="Verdana"/>
                <a:cs typeface="Verdana"/>
              </a:rPr>
              <a:t>n</a:t>
            </a:r>
            <a:r>
              <a:rPr sz="1770" i="1" dirty="0">
                <a:solidFill>
                  <a:srgbClr val="191919"/>
                </a:solidFill>
                <a:latin typeface="Verdana"/>
                <a:cs typeface="Verdana"/>
              </a:rPr>
              <a:t>	</a:t>
            </a:r>
            <a:r>
              <a:rPr sz="1770" spc="126" dirty="0">
                <a:solidFill>
                  <a:srgbClr val="191919"/>
                </a:solidFill>
              </a:rPr>
              <a:t>o</a:t>
            </a:r>
            <a:r>
              <a:rPr sz="1770" spc="109" dirty="0">
                <a:solidFill>
                  <a:srgbClr val="191919"/>
                </a:solidFill>
              </a:rPr>
              <a:t>t</a:t>
            </a:r>
            <a:r>
              <a:rPr sz="1770" spc="160" dirty="0">
                <a:solidFill>
                  <a:srgbClr val="191919"/>
                </a:solidFill>
              </a:rPr>
              <a:t>h</a:t>
            </a:r>
            <a:r>
              <a:rPr sz="1770" spc="156" dirty="0">
                <a:solidFill>
                  <a:srgbClr val="191919"/>
                </a:solidFill>
              </a:rPr>
              <a:t>e</a:t>
            </a:r>
            <a:r>
              <a:rPr sz="1770" spc="137" dirty="0">
                <a:solidFill>
                  <a:srgbClr val="191919"/>
                </a:solidFill>
              </a:rPr>
              <a:t>r</a:t>
            </a:r>
            <a:r>
              <a:rPr sz="1770" spc="143" dirty="0">
                <a:solidFill>
                  <a:srgbClr val="191919"/>
                </a:solidFill>
              </a:rPr>
              <a:t>w</a:t>
            </a:r>
            <a:r>
              <a:rPr sz="1770" spc="106" dirty="0">
                <a:solidFill>
                  <a:srgbClr val="191919"/>
                </a:solidFill>
              </a:rPr>
              <a:t>is</a:t>
            </a:r>
            <a:r>
              <a:rPr sz="1770" spc="184" dirty="0">
                <a:solidFill>
                  <a:srgbClr val="191919"/>
                </a:solidFill>
              </a:rPr>
              <a:t>e</a:t>
            </a:r>
            <a:endParaRPr sz="1770">
              <a:latin typeface="Verdana"/>
              <a:cs typeface="Verdana"/>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6114" y="1516829"/>
            <a:ext cx="6394797" cy="2670446"/>
          </a:xfrm>
          <a:prstGeom prst="rect">
            <a:avLst/>
          </a:prstGeom>
        </p:spPr>
        <p:txBody>
          <a:bodyPr vert="horz" wrap="square" lIns="0" tIns="126210" rIns="0" bIns="0" rtlCol="0">
            <a:spAutoFit/>
          </a:bodyPr>
          <a:lstStyle/>
          <a:p>
            <a:pPr marL="8645">
              <a:spcBef>
                <a:spcPts val="994"/>
              </a:spcBef>
            </a:pPr>
            <a:r>
              <a:rPr sz="1634" b="1" i="1" spc="-4" dirty="0">
                <a:solidFill>
                  <a:srgbClr val="0000FF"/>
                </a:solidFill>
                <a:latin typeface="Verdana"/>
                <a:cs typeface="Verdana"/>
              </a:rPr>
              <a:t>Theorem: </a:t>
            </a:r>
            <a:r>
              <a:rPr sz="1634" spc="170" dirty="0">
                <a:solidFill>
                  <a:srgbClr val="0000FF"/>
                </a:solidFill>
                <a:latin typeface="Lucida Sans Unicode"/>
                <a:cs typeface="Lucida Sans Unicode"/>
              </a:rPr>
              <a:t>T(</a:t>
            </a:r>
            <a:r>
              <a:rPr sz="1634" b="1" i="1" spc="170" dirty="0">
                <a:solidFill>
                  <a:srgbClr val="0000FF"/>
                </a:solidFill>
                <a:latin typeface="Verdana"/>
                <a:cs typeface="Verdana"/>
              </a:rPr>
              <a:t>n</a:t>
            </a:r>
            <a:r>
              <a:rPr sz="1634" spc="170" dirty="0">
                <a:solidFill>
                  <a:srgbClr val="0000FF"/>
                </a:solidFill>
                <a:latin typeface="Lucida Sans Unicode"/>
                <a:cs typeface="Lucida Sans Unicode"/>
              </a:rPr>
              <a:t>) </a:t>
            </a:r>
            <a:r>
              <a:rPr sz="1634" spc="68" dirty="0">
                <a:solidFill>
                  <a:srgbClr val="0000FF"/>
                </a:solidFill>
                <a:latin typeface="Lucida Sans Unicode"/>
                <a:cs typeface="Lucida Sans Unicode"/>
              </a:rPr>
              <a:t>=</a:t>
            </a:r>
            <a:r>
              <a:rPr sz="1634" spc="-51" dirty="0">
                <a:solidFill>
                  <a:srgbClr val="0000FF"/>
                </a:solidFill>
                <a:latin typeface="Lucida Sans Unicode"/>
                <a:cs typeface="Lucida Sans Unicode"/>
              </a:rPr>
              <a:t> </a:t>
            </a:r>
            <a:r>
              <a:rPr sz="1634" spc="139" dirty="0">
                <a:solidFill>
                  <a:srgbClr val="0000FF"/>
                </a:solidFill>
                <a:latin typeface="Lucida Sans Unicode"/>
                <a:cs typeface="Lucida Sans Unicode"/>
              </a:rPr>
              <a:t>O(</a:t>
            </a:r>
            <a:r>
              <a:rPr sz="1634" b="1" i="1" spc="139" dirty="0">
                <a:solidFill>
                  <a:srgbClr val="0000FF"/>
                </a:solidFill>
                <a:latin typeface="Verdana"/>
                <a:cs typeface="Verdana"/>
              </a:rPr>
              <a:t>n</a:t>
            </a:r>
            <a:r>
              <a:rPr sz="1634" spc="139" dirty="0">
                <a:solidFill>
                  <a:srgbClr val="0000FF"/>
                </a:solidFill>
                <a:latin typeface="Lucida Sans Unicode"/>
                <a:cs typeface="Lucida Sans Unicode"/>
              </a:rPr>
              <a:t>).</a:t>
            </a:r>
            <a:endParaRPr sz="1634">
              <a:latin typeface="Lucida Sans Unicode"/>
              <a:cs typeface="Lucida Sans Unicode"/>
            </a:endParaRPr>
          </a:p>
          <a:p>
            <a:pPr marL="319861" marR="146963" indent="-311216">
              <a:lnSpc>
                <a:spcPct val="97000"/>
              </a:lnSpc>
              <a:spcBef>
                <a:spcPts val="983"/>
              </a:spcBef>
              <a:tabLst>
                <a:tab pos="2740862" algn="l"/>
                <a:tab pos="5603186" algn="l"/>
              </a:tabLst>
            </a:pPr>
            <a:r>
              <a:rPr sz="1634" b="1" i="1" spc="-11" dirty="0">
                <a:solidFill>
                  <a:srgbClr val="0000FF"/>
                </a:solidFill>
                <a:latin typeface="Verdana"/>
                <a:cs typeface="Verdana"/>
              </a:rPr>
              <a:t>Proof: </a:t>
            </a:r>
            <a:r>
              <a:rPr sz="1634" spc="102" dirty="0">
                <a:solidFill>
                  <a:srgbClr val="191919"/>
                </a:solidFill>
                <a:latin typeface="Cambria"/>
                <a:cs typeface="Cambria"/>
              </a:rPr>
              <a:t>We </a:t>
            </a:r>
            <a:r>
              <a:rPr sz="1634" spc="89" dirty="0">
                <a:solidFill>
                  <a:srgbClr val="191919"/>
                </a:solidFill>
                <a:latin typeface="Cambria"/>
                <a:cs typeface="Cambria"/>
              </a:rPr>
              <a:t>will </a:t>
            </a:r>
            <a:r>
              <a:rPr sz="1634" spc="122" dirty="0">
                <a:solidFill>
                  <a:srgbClr val="191919"/>
                </a:solidFill>
                <a:latin typeface="Cambria"/>
                <a:cs typeface="Cambria"/>
              </a:rPr>
              <a:t>prove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spc="137" dirty="0">
                <a:solidFill>
                  <a:srgbClr val="191919"/>
                </a:solidFill>
                <a:latin typeface="Cambria"/>
                <a:cs typeface="Cambria"/>
              </a:rPr>
              <a:t>constant </a:t>
            </a:r>
            <a:r>
              <a:rPr sz="1634" i="1" spc="31" dirty="0">
                <a:solidFill>
                  <a:srgbClr val="191919"/>
                </a:solidFill>
                <a:latin typeface="Verdana"/>
                <a:cs typeface="Verdana"/>
              </a:rPr>
              <a:t>k </a:t>
            </a:r>
            <a:r>
              <a:rPr sz="1634" spc="106" dirty="0">
                <a:solidFill>
                  <a:srgbClr val="191919"/>
                </a:solidFill>
                <a:latin typeface="Cambria"/>
                <a:cs typeface="Cambria"/>
              </a:rPr>
              <a:t>to </a:t>
            </a:r>
            <a:r>
              <a:rPr sz="1634" spc="160" dirty="0">
                <a:solidFill>
                  <a:srgbClr val="191919"/>
                </a:solidFill>
                <a:latin typeface="Cambria"/>
                <a:cs typeface="Cambria"/>
              </a:rPr>
              <a:t>be </a:t>
            </a:r>
            <a:r>
              <a:rPr sz="1634" spc="150" dirty="0">
                <a:solidFill>
                  <a:srgbClr val="191919"/>
                </a:solidFill>
                <a:latin typeface="Cambria"/>
                <a:cs typeface="Cambria"/>
              </a:rPr>
              <a:t>chosen  </a:t>
            </a:r>
            <a:r>
              <a:rPr sz="1634" spc="102" dirty="0">
                <a:solidFill>
                  <a:srgbClr val="191919"/>
                </a:solidFill>
                <a:latin typeface="Cambria"/>
                <a:cs typeface="Cambria"/>
              </a:rPr>
              <a:t>later,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 </a:t>
            </a:r>
            <a:r>
              <a:rPr sz="1634" i="1" spc="20" dirty="0">
                <a:solidFill>
                  <a:srgbClr val="191919"/>
                </a:solidFill>
                <a:latin typeface="Verdana"/>
                <a:cs typeface="Verdana"/>
              </a:rPr>
              <a:t>kn </a:t>
            </a:r>
            <a:r>
              <a:rPr sz="1634" spc="106" dirty="0">
                <a:solidFill>
                  <a:srgbClr val="191919"/>
                </a:solidFill>
                <a:latin typeface="Cambria"/>
                <a:cs typeface="Cambria"/>
              </a:rPr>
              <a:t>for </a:t>
            </a:r>
            <a:r>
              <a:rPr sz="1634" spc="109" dirty="0">
                <a:solidFill>
                  <a:srgbClr val="191919"/>
                </a:solidFill>
                <a:latin typeface="Cambria"/>
                <a:cs typeface="Cambria"/>
              </a:rPr>
              <a:t>all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6" dirty="0">
                <a:solidFill>
                  <a:srgbClr val="191919"/>
                </a:solidFill>
                <a:latin typeface="Cambria"/>
                <a:cs typeface="Cambria"/>
              </a:rPr>
              <a:t>1;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a:t>
            </a:r>
            <a:r>
              <a:rPr sz="1634" spc="-65" dirty="0">
                <a:solidFill>
                  <a:srgbClr val="191919"/>
                </a:solidFill>
                <a:latin typeface="Cambria"/>
                <a:cs typeface="Cambria"/>
              </a:rPr>
              <a:t> </a:t>
            </a:r>
            <a:r>
              <a:rPr sz="1634" spc="77" dirty="0">
                <a:solidFill>
                  <a:srgbClr val="191919"/>
                </a:solidFill>
                <a:latin typeface="Cambria"/>
                <a:cs typeface="Cambria"/>
              </a:rPr>
              <a:t>O(</a:t>
            </a:r>
            <a:r>
              <a:rPr sz="1634" i="1" spc="77" dirty="0">
                <a:solidFill>
                  <a:srgbClr val="191919"/>
                </a:solidFill>
                <a:latin typeface="Verdana"/>
                <a:cs typeface="Verdana"/>
              </a:rPr>
              <a:t>n</a:t>
            </a:r>
            <a:r>
              <a:rPr sz="1634" spc="77" dirty="0">
                <a:solidFill>
                  <a:srgbClr val="191919"/>
                </a:solidFill>
                <a:latin typeface="Cambria"/>
                <a:cs typeface="Cambria"/>
              </a:rPr>
              <a:t>)</a:t>
            </a:r>
            <a:r>
              <a:rPr sz="1634" spc="167" dirty="0">
                <a:solidFill>
                  <a:srgbClr val="191919"/>
                </a:solidFill>
                <a:latin typeface="Cambria"/>
                <a:cs typeface="Cambria"/>
              </a:rPr>
              <a:t> </a:t>
            </a:r>
            <a:r>
              <a:rPr sz="1634" spc="116" dirty="0">
                <a:solidFill>
                  <a:srgbClr val="191919"/>
                </a:solidFill>
                <a:latin typeface="Cambria"/>
                <a:cs typeface="Cambria"/>
              </a:rPr>
              <a:t>follows.	</a:t>
            </a:r>
            <a:r>
              <a:rPr sz="1634" spc="106" dirty="0">
                <a:solidFill>
                  <a:srgbClr val="191919"/>
                </a:solidFill>
                <a:latin typeface="Cambria"/>
                <a:cs typeface="Cambria"/>
              </a:rPr>
              <a:t>We  </a:t>
            </a:r>
            <a:r>
              <a:rPr sz="1634" spc="143" dirty="0">
                <a:solidFill>
                  <a:srgbClr val="191919"/>
                </a:solidFill>
                <a:latin typeface="Cambria"/>
                <a:cs typeface="Cambria"/>
              </a:rPr>
              <a:t>proceed</a:t>
            </a:r>
            <a:r>
              <a:rPr sz="1634" spc="167" dirty="0">
                <a:solidFill>
                  <a:srgbClr val="191919"/>
                </a:solidFill>
                <a:latin typeface="Cambria"/>
                <a:cs typeface="Cambria"/>
              </a:rPr>
              <a:t> </a:t>
            </a:r>
            <a:r>
              <a:rPr sz="1634" spc="122" dirty="0">
                <a:solidFill>
                  <a:srgbClr val="191919"/>
                </a:solidFill>
                <a:latin typeface="Cambria"/>
                <a:cs typeface="Cambria"/>
              </a:rPr>
              <a:t>by</a:t>
            </a:r>
            <a:r>
              <a:rPr sz="1634" spc="167" dirty="0">
                <a:solidFill>
                  <a:srgbClr val="191919"/>
                </a:solidFill>
                <a:latin typeface="Cambria"/>
                <a:cs typeface="Cambria"/>
              </a:rPr>
              <a:t> </a:t>
            </a:r>
            <a:r>
              <a:rPr sz="1634" spc="126" dirty="0">
                <a:solidFill>
                  <a:srgbClr val="191919"/>
                </a:solidFill>
                <a:latin typeface="Cambria"/>
                <a:cs typeface="Cambria"/>
              </a:rPr>
              <a:t>induction.	</a:t>
            </a:r>
            <a:r>
              <a:rPr sz="1634" spc="146" dirty="0">
                <a:solidFill>
                  <a:srgbClr val="191919"/>
                </a:solidFill>
                <a:latin typeface="Cambria"/>
                <a:cs typeface="Cambria"/>
              </a:rPr>
              <a:t>As </a:t>
            </a:r>
            <a:r>
              <a:rPr sz="1634" spc="122" dirty="0">
                <a:solidFill>
                  <a:srgbClr val="191919"/>
                </a:solidFill>
                <a:latin typeface="Cambria"/>
                <a:cs typeface="Cambria"/>
              </a:rPr>
              <a:t>our </a:t>
            </a:r>
            <a:r>
              <a:rPr sz="1634" spc="156" dirty="0">
                <a:solidFill>
                  <a:srgbClr val="191919"/>
                </a:solidFill>
                <a:latin typeface="Cambria"/>
                <a:cs typeface="Cambria"/>
              </a:rPr>
              <a:t>base </a:t>
            </a:r>
            <a:r>
              <a:rPr sz="1634" spc="170" dirty="0">
                <a:solidFill>
                  <a:srgbClr val="191919"/>
                </a:solidFill>
                <a:latin typeface="Cambria"/>
                <a:cs typeface="Cambria"/>
              </a:rPr>
              <a:t>case, </a:t>
            </a:r>
            <a:r>
              <a:rPr sz="1634" spc="89" dirty="0">
                <a:solidFill>
                  <a:srgbClr val="191919"/>
                </a:solidFill>
                <a:latin typeface="Cambria"/>
                <a:cs typeface="Cambria"/>
              </a:rPr>
              <a:t>if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7" dirty="0">
                <a:solidFill>
                  <a:srgbClr val="191919"/>
                </a:solidFill>
                <a:latin typeface="Verdana"/>
                <a:cs typeface="Verdana"/>
              </a:rPr>
              <a:t>n </a:t>
            </a:r>
            <a:r>
              <a:rPr sz="1634" spc="463" dirty="0">
                <a:solidFill>
                  <a:srgbClr val="191919"/>
                </a:solidFill>
                <a:latin typeface="Cambria"/>
                <a:cs typeface="Cambria"/>
              </a:rPr>
              <a:t>≤</a:t>
            </a:r>
            <a:r>
              <a:rPr sz="1634" spc="-75" dirty="0">
                <a:solidFill>
                  <a:srgbClr val="191919"/>
                </a:solidFill>
                <a:latin typeface="Cambria"/>
                <a:cs typeface="Cambria"/>
              </a:rPr>
              <a:t> </a:t>
            </a:r>
            <a:r>
              <a:rPr sz="1634" spc="143" dirty="0">
                <a:solidFill>
                  <a:srgbClr val="191919"/>
                </a:solidFill>
                <a:latin typeface="Cambria"/>
                <a:cs typeface="Cambria"/>
              </a:rPr>
              <a:t>100,  </a:t>
            </a:r>
            <a:r>
              <a:rPr sz="1634" spc="137" dirty="0">
                <a:solidFill>
                  <a:srgbClr val="191919"/>
                </a:solidFill>
                <a:latin typeface="Cambria"/>
                <a:cs typeface="Cambria"/>
              </a:rPr>
              <a:t>then</a:t>
            </a:r>
            <a:r>
              <a:rPr sz="1634" spc="153" dirty="0">
                <a:solidFill>
                  <a:srgbClr val="191919"/>
                </a:solidFill>
                <a:latin typeface="Cambria"/>
                <a:cs typeface="Cambria"/>
              </a:rPr>
              <a:t>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a:t>
            </a:r>
            <a:r>
              <a:rPr sz="1634" spc="156" dirty="0">
                <a:solidFill>
                  <a:srgbClr val="191919"/>
                </a:solidFill>
                <a:latin typeface="Cambria"/>
                <a:cs typeface="Cambri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62" dirty="0">
                <a:solidFill>
                  <a:srgbClr val="191919"/>
                </a:solidFill>
                <a:latin typeface="Verdana"/>
                <a:cs typeface="Verdana"/>
              </a:rPr>
              <a:t>c</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i="1" spc="20" dirty="0">
                <a:solidFill>
                  <a:srgbClr val="191919"/>
                </a:solidFill>
                <a:latin typeface="Verdana"/>
                <a:cs typeface="Verdana"/>
              </a:rPr>
              <a:t>kn</a:t>
            </a:r>
            <a:r>
              <a:rPr sz="1634" i="1" spc="-51" dirty="0">
                <a:solidFill>
                  <a:srgbClr val="191919"/>
                </a:solidFill>
                <a:latin typeface="Verdana"/>
                <a:cs typeface="Verdana"/>
              </a:rPr>
              <a:t> </a:t>
            </a:r>
            <a:r>
              <a:rPr sz="1634" spc="85" dirty="0">
                <a:solidFill>
                  <a:srgbClr val="191919"/>
                </a:solidFill>
                <a:latin typeface="Cambria"/>
                <a:cs typeface="Cambria"/>
              </a:rPr>
              <a:t>if</a:t>
            </a:r>
            <a:r>
              <a:rPr sz="1634" spc="160" dirty="0">
                <a:solidFill>
                  <a:srgbClr val="191919"/>
                </a:solidFill>
                <a:latin typeface="Cambria"/>
                <a:cs typeface="Cambria"/>
              </a:rPr>
              <a:t> </a:t>
            </a:r>
            <a:r>
              <a:rPr sz="1634" spc="150" dirty="0">
                <a:solidFill>
                  <a:srgbClr val="191919"/>
                </a:solidFill>
                <a:latin typeface="Cambria"/>
                <a:cs typeface="Cambria"/>
              </a:rPr>
              <a:t>we</a:t>
            </a:r>
            <a:r>
              <a:rPr sz="1634" spc="153" dirty="0">
                <a:solidFill>
                  <a:srgbClr val="191919"/>
                </a:solidFill>
                <a:latin typeface="Cambria"/>
                <a:cs typeface="Cambria"/>
              </a:rPr>
              <a:t> </a:t>
            </a:r>
            <a:r>
              <a:rPr sz="1634" spc="143" dirty="0">
                <a:solidFill>
                  <a:srgbClr val="191919"/>
                </a:solidFill>
                <a:latin typeface="Cambria"/>
                <a:cs typeface="Cambria"/>
              </a:rPr>
              <a:t>choose</a:t>
            </a:r>
            <a:r>
              <a:rPr sz="1634" spc="170" dirty="0">
                <a:solidFill>
                  <a:srgbClr val="191919"/>
                </a:solidFill>
                <a:latin typeface="Cambria"/>
                <a:cs typeface="Cambria"/>
              </a:rPr>
              <a:t> </a:t>
            </a:r>
            <a:r>
              <a:rPr sz="1634" i="1" spc="31" dirty="0">
                <a:solidFill>
                  <a:srgbClr val="191919"/>
                </a:solidFill>
                <a:latin typeface="Verdana"/>
                <a:cs typeface="Verdana"/>
              </a:rPr>
              <a:t>k</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119" dirty="0">
                <a:solidFill>
                  <a:srgbClr val="191919"/>
                </a:solidFill>
                <a:latin typeface="Verdana"/>
                <a:cs typeface="Verdana"/>
              </a:rPr>
              <a:t>c</a:t>
            </a:r>
            <a:r>
              <a:rPr sz="1634" spc="119" dirty="0">
                <a:solidFill>
                  <a:srgbClr val="191919"/>
                </a:solidFill>
                <a:latin typeface="Cambria"/>
                <a:cs typeface="Cambria"/>
              </a:rPr>
              <a:t>.</a:t>
            </a:r>
            <a:endParaRPr sz="1634">
              <a:latin typeface="Cambria"/>
              <a:cs typeface="Cambria"/>
            </a:endParaRPr>
          </a:p>
          <a:p>
            <a:pPr marL="303003" marR="3458">
              <a:lnSpc>
                <a:spcPts val="1906"/>
              </a:lnSpc>
              <a:spcBef>
                <a:spcPts val="1014"/>
              </a:spcBef>
              <a:tabLst>
                <a:tab pos="3528844" algn="l"/>
              </a:tabLst>
            </a:pPr>
            <a:r>
              <a:rPr sz="1634" spc="126" dirty="0">
                <a:solidFill>
                  <a:srgbClr val="191919"/>
                </a:solidFill>
                <a:latin typeface="Cambria"/>
                <a:cs typeface="Cambria"/>
              </a:rPr>
              <a:t>For </a:t>
            </a:r>
            <a:r>
              <a:rPr sz="1634" spc="139" dirty="0">
                <a:solidFill>
                  <a:srgbClr val="191919"/>
                </a:solidFill>
                <a:latin typeface="Cambria"/>
                <a:cs typeface="Cambria"/>
              </a:rPr>
              <a:t>the </a:t>
            </a:r>
            <a:r>
              <a:rPr sz="1634" spc="122" dirty="0">
                <a:solidFill>
                  <a:srgbClr val="191919"/>
                </a:solidFill>
                <a:latin typeface="Cambria"/>
                <a:cs typeface="Cambria"/>
              </a:rPr>
              <a:t>inductive </a:t>
            </a:r>
            <a:r>
              <a:rPr sz="1634" spc="139" dirty="0">
                <a:solidFill>
                  <a:srgbClr val="191919"/>
                </a:solidFill>
                <a:latin typeface="Cambria"/>
                <a:cs typeface="Cambria"/>
              </a:rPr>
              <a:t>step, </a:t>
            </a:r>
            <a:r>
              <a:rPr sz="1634" spc="156" dirty="0">
                <a:solidFill>
                  <a:srgbClr val="191919"/>
                </a:solidFill>
                <a:latin typeface="Cambria"/>
                <a:cs typeface="Cambria"/>
              </a:rPr>
              <a:t>assume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43" dirty="0">
                <a:solidFill>
                  <a:srgbClr val="191919"/>
                </a:solidFill>
                <a:latin typeface="Cambria"/>
                <a:cs typeface="Cambria"/>
              </a:rPr>
              <a:t>100,</a:t>
            </a:r>
            <a:r>
              <a:rPr sz="1634" spc="41" dirty="0">
                <a:solidFill>
                  <a:srgbClr val="191919"/>
                </a:solidFill>
                <a:latin typeface="Cambria"/>
                <a:cs typeface="Cambria"/>
              </a:rPr>
              <a:t> </a:t>
            </a:r>
            <a:r>
              <a:rPr sz="1634" spc="139" dirty="0">
                <a:solidFill>
                  <a:srgbClr val="191919"/>
                </a:solidFill>
                <a:latin typeface="Cambria"/>
                <a:cs typeface="Cambria"/>
              </a:rPr>
              <a:t>the  </a:t>
            </a:r>
            <a:r>
              <a:rPr sz="1634" spc="137" dirty="0">
                <a:solidFill>
                  <a:srgbClr val="191919"/>
                </a:solidFill>
                <a:latin typeface="Cambria"/>
                <a:cs typeface="Cambria"/>
              </a:rPr>
              <a:t>claim </a:t>
            </a:r>
            <a:r>
              <a:rPr sz="1634" spc="119" dirty="0">
                <a:solidFill>
                  <a:srgbClr val="191919"/>
                </a:solidFill>
                <a:latin typeface="Cambria"/>
                <a:cs typeface="Cambria"/>
              </a:rPr>
              <a:t>holds </a:t>
            </a:r>
            <a:r>
              <a:rPr sz="1634" spc="106" dirty="0">
                <a:solidFill>
                  <a:srgbClr val="191919"/>
                </a:solidFill>
                <a:latin typeface="Cambria"/>
                <a:cs typeface="Cambria"/>
              </a:rPr>
              <a:t>for all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4" dirty="0">
                <a:solidFill>
                  <a:srgbClr val="191919"/>
                </a:solidFill>
                <a:latin typeface="Verdana"/>
                <a:cs typeface="Verdana"/>
              </a:rPr>
              <a:t>n'</a:t>
            </a:r>
            <a:r>
              <a:rPr sz="1634" i="1" spc="-89" dirty="0">
                <a:solidFill>
                  <a:srgbClr val="191919"/>
                </a:solidFill>
                <a:latin typeface="Verdana"/>
                <a:cs typeface="Verdana"/>
              </a:rPr>
              <a:t> </a:t>
            </a:r>
            <a:r>
              <a:rPr sz="1634" spc="463" dirty="0">
                <a:solidFill>
                  <a:srgbClr val="191919"/>
                </a:solidFill>
                <a:latin typeface="Cambria"/>
                <a:cs typeface="Cambria"/>
              </a:rPr>
              <a:t>&lt;</a:t>
            </a:r>
            <a:r>
              <a:rPr sz="1634" spc="170" dirty="0">
                <a:solidFill>
                  <a:srgbClr val="191919"/>
                </a:solidFill>
                <a:latin typeface="Cambria"/>
                <a:cs typeface="Cambria"/>
              </a:rPr>
              <a:t> </a:t>
            </a:r>
            <a:r>
              <a:rPr sz="1634" i="1" spc="99" dirty="0">
                <a:solidFill>
                  <a:srgbClr val="191919"/>
                </a:solidFill>
                <a:latin typeface="Verdana"/>
                <a:cs typeface="Verdana"/>
              </a:rPr>
              <a:t>n</a:t>
            </a:r>
            <a:r>
              <a:rPr sz="1634" spc="99" dirty="0">
                <a:solidFill>
                  <a:srgbClr val="191919"/>
                </a:solidFill>
                <a:latin typeface="Cambria"/>
                <a:cs typeface="Cambria"/>
              </a:rPr>
              <a:t>.	</a:t>
            </a:r>
            <a:r>
              <a:rPr sz="1634" spc="173" dirty="0">
                <a:solidFill>
                  <a:srgbClr val="191919"/>
                </a:solidFill>
                <a:latin typeface="Cambria"/>
                <a:cs typeface="Cambria"/>
              </a:rPr>
              <a:t>Note </a:t>
            </a:r>
            <a:r>
              <a:rPr sz="1634" spc="129" dirty="0">
                <a:solidFill>
                  <a:srgbClr val="191919"/>
                </a:solidFill>
                <a:latin typeface="Cambria"/>
                <a:cs typeface="Cambria"/>
              </a:rPr>
              <a:t>that </a:t>
            </a:r>
            <a:r>
              <a:rPr sz="1634" spc="89" dirty="0">
                <a:solidFill>
                  <a:srgbClr val="191919"/>
                </a:solidFill>
                <a:latin typeface="Cambria"/>
                <a:cs typeface="Cambria"/>
              </a:rPr>
              <a:t>if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9" dirty="0">
                <a:solidFill>
                  <a:srgbClr val="191919"/>
                </a:solidFill>
                <a:latin typeface="Cambria"/>
                <a:cs typeface="Cambria"/>
              </a:rPr>
              <a:t>100</a:t>
            </a:r>
            <a:r>
              <a:rPr sz="1634" spc="-146" dirty="0">
                <a:solidFill>
                  <a:srgbClr val="191919"/>
                </a:solidFill>
                <a:latin typeface="Cambria"/>
                <a:cs typeface="Cambria"/>
              </a:rPr>
              <a:t> </a:t>
            </a:r>
            <a:r>
              <a:rPr sz="1634" spc="129" dirty="0">
                <a:solidFill>
                  <a:srgbClr val="191919"/>
                </a:solidFill>
                <a:latin typeface="Cambria"/>
                <a:cs typeface="Cambria"/>
              </a:rPr>
              <a:t>that</a:t>
            </a:r>
            <a:endParaRPr sz="1634">
              <a:latin typeface="Cambria"/>
              <a:cs typeface="Cambria"/>
            </a:endParaRPr>
          </a:p>
          <a:p>
            <a:pPr marL="303003">
              <a:lnSpc>
                <a:spcPts val="1845"/>
              </a:lnSpc>
              <a:tabLst>
                <a:tab pos="3867724" algn="l"/>
              </a:tabLst>
            </a:pPr>
            <a:r>
              <a:rPr sz="1634" spc="38" dirty="0">
                <a:solidFill>
                  <a:srgbClr val="191919"/>
                </a:solidFill>
                <a:latin typeface="Cambria"/>
                <a:cs typeface="Cambria"/>
              </a:rPr>
              <a:t>⌈</a:t>
            </a:r>
            <a:r>
              <a:rPr sz="1634" i="1" spc="38" dirty="0">
                <a:solidFill>
                  <a:srgbClr val="191919"/>
                </a:solidFill>
                <a:latin typeface="Verdana"/>
                <a:cs typeface="Verdana"/>
              </a:rPr>
              <a:t>n </a:t>
            </a:r>
            <a:r>
              <a:rPr sz="1634" spc="-252" dirty="0">
                <a:solidFill>
                  <a:srgbClr val="191919"/>
                </a:solidFill>
                <a:latin typeface="Cambria"/>
                <a:cs typeface="Cambria"/>
              </a:rPr>
              <a:t>/    </a:t>
            </a:r>
            <a:r>
              <a:rPr sz="1634" spc="95" dirty="0">
                <a:solidFill>
                  <a:srgbClr val="191919"/>
                </a:solidFill>
                <a:latin typeface="Cambria"/>
                <a:cs typeface="Cambria"/>
              </a:rPr>
              <a:t>5⌉ </a:t>
            </a:r>
            <a:r>
              <a:rPr sz="1634" spc="463" dirty="0">
                <a:solidFill>
                  <a:srgbClr val="191919"/>
                </a:solidFill>
                <a:latin typeface="Cambria"/>
                <a:cs typeface="Cambria"/>
              </a:rPr>
              <a:t>&lt; </a:t>
            </a:r>
            <a:r>
              <a:rPr sz="1634" i="1" spc="17" dirty="0">
                <a:solidFill>
                  <a:srgbClr val="191919"/>
                </a:solidFill>
                <a:latin typeface="Verdana"/>
                <a:cs typeface="Verdana"/>
              </a:rPr>
              <a:t>n </a:t>
            </a:r>
            <a:r>
              <a:rPr sz="1634" spc="146" dirty="0">
                <a:solidFill>
                  <a:srgbClr val="191919"/>
                </a:solidFill>
                <a:latin typeface="Cambria"/>
                <a:cs typeface="Cambria"/>
              </a:rPr>
              <a:t>and </a:t>
            </a:r>
            <a:r>
              <a:rPr sz="1634" spc="68" dirty="0">
                <a:solidFill>
                  <a:srgbClr val="191919"/>
                </a:solidFill>
                <a:latin typeface="Cambria"/>
                <a:cs typeface="Cambria"/>
              </a:rPr>
              <a:t>⌈7</a:t>
            </a:r>
            <a:r>
              <a:rPr sz="1634" i="1" spc="68" dirty="0">
                <a:solidFill>
                  <a:srgbClr val="191919"/>
                </a:solidFill>
                <a:latin typeface="Verdana"/>
                <a:cs typeface="Verdana"/>
              </a:rPr>
              <a:t>n </a:t>
            </a:r>
            <a:r>
              <a:rPr sz="1634" spc="-252" dirty="0">
                <a:solidFill>
                  <a:srgbClr val="191919"/>
                </a:solidFill>
                <a:latin typeface="Cambria"/>
                <a:cs typeface="Cambria"/>
              </a:rPr>
              <a:t>/    </a:t>
            </a:r>
            <a:r>
              <a:rPr sz="1634" spc="133" dirty="0">
                <a:solidFill>
                  <a:srgbClr val="191919"/>
                </a:solidFill>
                <a:latin typeface="Cambria"/>
                <a:cs typeface="Cambria"/>
              </a:rPr>
              <a:t>10 </a:t>
            </a:r>
            <a:r>
              <a:rPr sz="1634" spc="463" dirty="0">
                <a:solidFill>
                  <a:srgbClr val="191919"/>
                </a:solidFill>
                <a:latin typeface="Cambria"/>
                <a:cs typeface="Cambria"/>
              </a:rPr>
              <a:t>+</a:t>
            </a:r>
            <a:r>
              <a:rPr sz="1634" spc="-48" dirty="0">
                <a:solidFill>
                  <a:srgbClr val="191919"/>
                </a:solidFill>
                <a:latin typeface="Cambria"/>
                <a:cs typeface="Cambria"/>
              </a:rPr>
              <a:t> </a:t>
            </a:r>
            <a:r>
              <a:rPr sz="1634" spc="99" dirty="0">
                <a:solidFill>
                  <a:srgbClr val="191919"/>
                </a:solidFill>
                <a:latin typeface="Cambria"/>
                <a:cs typeface="Cambria"/>
              </a:rPr>
              <a:t>6⌉ </a:t>
            </a:r>
            <a:r>
              <a:rPr sz="1634" spc="463" dirty="0">
                <a:solidFill>
                  <a:srgbClr val="191919"/>
                </a:solidFill>
                <a:latin typeface="Cambria"/>
                <a:cs typeface="Cambria"/>
              </a:rPr>
              <a:t>&lt;</a:t>
            </a:r>
            <a:r>
              <a:rPr sz="1634" spc="184" dirty="0">
                <a:solidFill>
                  <a:srgbClr val="191919"/>
                </a:solidFill>
                <a:latin typeface="Cambria"/>
                <a:cs typeface="Cambria"/>
              </a:rPr>
              <a:t> </a:t>
            </a:r>
            <a:r>
              <a:rPr sz="1634" i="1" spc="95" dirty="0">
                <a:solidFill>
                  <a:srgbClr val="191919"/>
                </a:solidFill>
                <a:latin typeface="Verdana"/>
                <a:cs typeface="Verdana"/>
              </a:rPr>
              <a:t>n</a:t>
            </a:r>
            <a:r>
              <a:rPr sz="1634" spc="95" dirty="0">
                <a:solidFill>
                  <a:srgbClr val="191919"/>
                </a:solidFill>
                <a:latin typeface="Cambria"/>
                <a:cs typeface="Cambria"/>
              </a:rPr>
              <a:t>.	</a:t>
            </a:r>
            <a:r>
              <a:rPr sz="1634" spc="126" dirty="0">
                <a:solidFill>
                  <a:srgbClr val="191919"/>
                </a:solidFill>
                <a:latin typeface="Cambria"/>
                <a:cs typeface="Cambria"/>
              </a:rPr>
              <a:t>Therefore:</a:t>
            </a:r>
            <a:endParaRPr sz="1634">
              <a:latin typeface="Cambria"/>
              <a:cs typeface="Cambria"/>
            </a:endParaRPr>
          </a:p>
          <a:p>
            <a:pPr marL="435703">
              <a:spcBef>
                <a:spcPts val="715"/>
              </a:spcBef>
            </a:pPr>
            <a:r>
              <a:rPr sz="1634" spc="38" dirty="0">
                <a:solidFill>
                  <a:srgbClr val="191919"/>
                </a:solidFill>
                <a:latin typeface="Cambria"/>
                <a:cs typeface="Cambria"/>
              </a:rPr>
              <a:t>T(</a:t>
            </a:r>
            <a:r>
              <a:rPr sz="1634" i="1" spc="38" dirty="0">
                <a:solidFill>
                  <a:srgbClr val="191919"/>
                </a:solidFill>
                <a:latin typeface="Verdana"/>
                <a:cs typeface="Verdana"/>
              </a:rPr>
              <a:t>n</a:t>
            </a:r>
            <a:r>
              <a:rPr sz="1634" spc="38" dirty="0">
                <a:solidFill>
                  <a:srgbClr val="191919"/>
                </a:solidFill>
                <a:latin typeface="Cambria"/>
                <a:cs typeface="Cambria"/>
              </a:rPr>
              <a:t>)</a:t>
            </a:r>
            <a:r>
              <a:rPr sz="1634" spc="82"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51" dirty="0">
                <a:solidFill>
                  <a:srgbClr val="191919"/>
                </a:solidFill>
                <a:latin typeface="Cambria"/>
                <a:cs typeface="Cambria"/>
              </a:rPr>
              <a:t>T(⌈</a:t>
            </a:r>
            <a:r>
              <a:rPr sz="1634" i="1" spc="51" dirty="0">
                <a:solidFill>
                  <a:srgbClr val="191919"/>
                </a:solidFill>
                <a:latin typeface="Verdana"/>
                <a:cs typeface="Verdana"/>
              </a:rPr>
              <a:t>n</a:t>
            </a:r>
            <a:r>
              <a:rPr sz="1634" i="1" spc="-51"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5⌉)</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T(⌈7</a:t>
            </a:r>
            <a:r>
              <a:rPr sz="1634" i="1" spc="68"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29" dirty="0">
                <a:solidFill>
                  <a:srgbClr val="191919"/>
                </a:solidFill>
                <a:latin typeface="Cambria"/>
                <a:cs typeface="Cambria"/>
              </a:rPr>
              <a:t>10</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1" dirty="0">
                <a:solidFill>
                  <a:srgbClr val="191919"/>
                </a:solidFill>
                <a:latin typeface="Verdana"/>
                <a:cs typeface="Verdana"/>
              </a:rPr>
              <a:t>cn</a:t>
            </a:r>
            <a:endParaRPr sz="1634">
              <a:latin typeface="Verdana"/>
              <a:cs typeface="Verdana"/>
            </a:endParaRPr>
          </a:p>
        </p:txBody>
      </p:sp>
      <p:sp>
        <p:nvSpPr>
          <p:cNvPr id="3" name="object 3"/>
          <p:cNvSpPr/>
          <p:nvPr/>
        </p:nvSpPr>
        <p:spPr>
          <a:xfrm>
            <a:off x="1589635" y="988646"/>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7F7F7F"/>
          </a:solidFill>
        </p:spPr>
        <p:txBody>
          <a:bodyPr wrap="square" lIns="0" tIns="0" rIns="0" bIns="0" rtlCol="0"/>
          <a:lstStyle/>
          <a:p>
            <a:endParaRPr sz="1226"/>
          </a:p>
        </p:txBody>
      </p:sp>
      <p:sp>
        <p:nvSpPr>
          <p:cNvPr id="4" name="object 4"/>
          <p:cNvSpPr/>
          <p:nvPr/>
        </p:nvSpPr>
        <p:spPr>
          <a:xfrm>
            <a:off x="1589635" y="988646"/>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7F7F7F"/>
            </a:solidFill>
          </a:ln>
        </p:spPr>
        <p:txBody>
          <a:bodyPr wrap="square" lIns="0" tIns="0" rIns="0" bIns="0" rtlCol="0"/>
          <a:lstStyle/>
          <a:p>
            <a:endParaRPr sz="1226"/>
          </a:p>
        </p:txBody>
      </p:sp>
      <p:sp>
        <p:nvSpPr>
          <p:cNvPr id="5" name="object 5"/>
          <p:cNvSpPr/>
          <p:nvPr/>
        </p:nvSpPr>
        <p:spPr>
          <a:xfrm>
            <a:off x="1516156" y="915168"/>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FFFFFF"/>
          </a:solidFill>
        </p:spPr>
        <p:txBody>
          <a:bodyPr wrap="square" lIns="0" tIns="0" rIns="0" bIns="0" rtlCol="0"/>
          <a:lstStyle/>
          <a:p>
            <a:endParaRPr sz="1226"/>
          </a:p>
        </p:txBody>
      </p:sp>
      <p:sp>
        <p:nvSpPr>
          <p:cNvPr id="6" name="object 6"/>
          <p:cNvSpPr/>
          <p:nvPr/>
        </p:nvSpPr>
        <p:spPr>
          <a:xfrm>
            <a:off x="1516156" y="915168"/>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000000"/>
            </a:solidFill>
          </a:ln>
        </p:spPr>
        <p:txBody>
          <a:bodyPr wrap="square" lIns="0" tIns="0" rIns="0" bIns="0" rtlCol="0"/>
          <a:lstStyle/>
          <a:p>
            <a:endParaRPr sz="1226"/>
          </a:p>
        </p:txBody>
      </p:sp>
      <p:sp>
        <p:nvSpPr>
          <p:cNvPr id="7" name="object 7"/>
          <p:cNvSpPr txBox="1">
            <a:spLocks noGrp="1"/>
          </p:cNvSpPr>
          <p:nvPr>
            <p:ph type="title"/>
          </p:nvPr>
        </p:nvSpPr>
        <p:spPr>
          <a:xfrm>
            <a:off x="1589635" y="932458"/>
            <a:ext cx="5797027" cy="547338"/>
          </a:xfrm>
          <a:prstGeom prst="rect">
            <a:avLst/>
          </a:prstGeom>
        </p:spPr>
        <p:txBody>
          <a:bodyPr vert="horz" wrap="square" lIns="0" tIns="8645" rIns="0" bIns="0" rtlCol="0">
            <a:spAutoFit/>
          </a:bodyPr>
          <a:lstStyle/>
          <a:p>
            <a:pPr>
              <a:lnSpc>
                <a:spcPts val="2093"/>
              </a:lnSpc>
              <a:spcBef>
                <a:spcPts val="68"/>
              </a:spcBef>
              <a:tabLst>
                <a:tab pos="4640145" algn="l"/>
              </a:tabLst>
            </a:pPr>
            <a:r>
              <a:rPr sz="1770" spc="44" dirty="0">
                <a:solidFill>
                  <a:srgbClr val="191919"/>
                </a:solidFill>
              </a:rPr>
              <a:t>T(</a:t>
            </a:r>
            <a:r>
              <a:rPr sz="1770" i="1" spc="44" dirty="0">
                <a:solidFill>
                  <a:srgbClr val="191919"/>
                </a:solidFill>
                <a:latin typeface="Verdana"/>
                <a:cs typeface="Verdana"/>
              </a:rPr>
              <a:t>n</a:t>
            </a:r>
            <a:r>
              <a:rPr sz="1770" spc="44" dirty="0">
                <a:solidFill>
                  <a:srgbClr val="191919"/>
                </a:solidFill>
              </a:rPr>
              <a:t>)</a:t>
            </a:r>
            <a:r>
              <a:rPr sz="1770" spc="173" dirty="0">
                <a:solidFill>
                  <a:srgbClr val="191919"/>
                </a:solidFill>
              </a:rPr>
              <a:t> </a:t>
            </a:r>
            <a:r>
              <a:rPr sz="1770" spc="500" dirty="0">
                <a:solidFill>
                  <a:srgbClr val="191919"/>
                </a:solidFill>
              </a:rPr>
              <a:t>≤</a:t>
            </a:r>
            <a:r>
              <a:rPr sz="1770" spc="184" dirty="0">
                <a:solidFill>
                  <a:srgbClr val="191919"/>
                </a:solidFill>
              </a:rPr>
              <a:t> </a:t>
            </a:r>
            <a:r>
              <a:rPr sz="1770" i="1" spc="68" dirty="0">
                <a:solidFill>
                  <a:srgbClr val="191919"/>
                </a:solidFill>
                <a:latin typeface="Verdana"/>
                <a:cs typeface="Verdana"/>
              </a:rPr>
              <a:t>c	</a:t>
            </a:r>
            <a:r>
              <a:rPr sz="1770" spc="92" dirty="0">
                <a:solidFill>
                  <a:srgbClr val="191919"/>
                </a:solidFill>
              </a:rPr>
              <a:t>if </a:t>
            </a:r>
            <a:r>
              <a:rPr sz="1770" i="1" spc="17" dirty="0">
                <a:solidFill>
                  <a:srgbClr val="191919"/>
                </a:solidFill>
                <a:latin typeface="Verdana"/>
                <a:cs typeface="Verdana"/>
              </a:rPr>
              <a:t>n </a:t>
            </a:r>
            <a:r>
              <a:rPr sz="1770" spc="500" dirty="0">
                <a:solidFill>
                  <a:srgbClr val="191919"/>
                </a:solidFill>
              </a:rPr>
              <a:t>≤</a:t>
            </a:r>
            <a:r>
              <a:rPr sz="1770" spc="221" dirty="0">
                <a:solidFill>
                  <a:srgbClr val="191919"/>
                </a:solidFill>
              </a:rPr>
              <a:t> </a:t>
            </a:r>
            <a:r>
              <a:rPr sz="1770" spc="143" dirty="0">
                <a:solidFill>
                  <a:srgbClr val="191919"/>
                </a:solidFill>
              </a:rPr>
              <a:t>100</a:t>
            </a:r>
            <a:endParaRPr sz="1770">
              <a:latin typeface="Verdana"/>
              <a:cs typeface="Verdana"/>
            </a:endParaRPr>
          </a:p>
          <a:p>
            <a:pPr>
              <a:lnSpc>
                <a:spcPts val="2093"/>
              </a:lnSpc>
              <a:tabLst>
                <a:tab pos="4664783" algn="l"/>
              </a:tabLst>
            </a:pPr>
            <a:r>
              <a:rPr sz="1770" spc="129" dirty="0">
                <a:solidFill>
                  <a:srgbClr val="191919"/>
                </a:solidFill>
              </a:rPr>
              <a:t>T</a:t>
            </a:r>
            <a:r>
              <a:rPr sz="1770" spc="17" dirty="0">
                <a:solidFill>
                  <a:srgbClr val="191919"/>
                </a:solidFill>
              </a:rPr>
              <a:t>(</a:t>
            </a:r>
            <a:r>
              <a:rPr sz="1770" i="1" spc="20" dirty="0">
                <a:solidFill>
                  <a:srgbClr val="191919"/>
                </a:solidFill>
                <a:latin typeface="Verdana"/>
                <a:cs typeface="Verdana"/>
              </a:rPr>
              <a:t>n</a:t>
            </a:r>
            <a:r>
              <a:rPr sz="1770" spc="14" dirty="0">
                <a:solidFill>
                  <a:srgbClr val="191919"/>
                </a:solidFill>
              </a:rPr>
              <a:t>)</a:t>
            </a:r>
            <a:r>
              <a:rPr sz="1770" spc="173" dirty="0">
                <a:solidFill>
                  <a:srgbClr val="191919"/>
                </a:solidFill>
              </a:rPr>
              <a:t> </a:t>
            </a:r>
            <a:r>
              <a:rPr sz="1770" spc="500" dirty="0">
                <a:solidFill>
                  <a:srgbClr val="191919"/>
                </a:solidFill>
              </a:rPr>
              <a:t>≤</a:t>
            </a:r>
            <a:r>
              <a:rPr sz="1770" spc="167" dirty="0">
                <a:solidFill>
                  <a:srgbClr val="191919"/>
                </a:solidFill>
              </a:rPr>
              <a:t> </a:t>
            </a:r>
            <a:r>
              <a:rPr sz="1770" spc="129" dirty="0">
                <a:solidFill>
                  <a:srgbClr val="191919"/>
                </a:solidFill>
              </a:rPr>
              <a:t>T</a:t>
            </a:r>
            <a:r>
              <a:rPr sz="1770" spc="14" dirty="0">
                <a:solidFill>
                  <a:srgbClr val="191919"/>
                </a:solidFill>
              </a:rPr>
              <a:t>(</a:t>
            </a:r>
            <a:r>
              <a:rPr sz="1770" spc="85" dirty="0">
                <a:solidFill>
                  <a:srgbClr val="191919"/>
                </a:solidFill>
              </a:rPr>
              <a:t>⌈</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70" dirty="0">
                <a:solidFill>
                  <a:srgbClr val="191919"/>
                </a:solidFill>
              </a:rPr>
              <a:t> </a:t>
            </a:r>
            <a:r>
              <a:rPr sz="1770" spc="139" dirty="0">
                <a:solidFill>
                  <a:srgbClr val="191919"/>
                </a:solidFill>
              </a:rPr>
              <a:t>5</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spc="170" dirty="0">
                <a:solidFill>
                  <a:srgbClr val="191919"/>
                </a:solidFill>
              </a:rPr>
              <a:t> </a:t>
            </a:r>
            <a:r>
              <a:rPr sz="1770" spc="129" dirty="0">
                <a:solidFill>
                  <a:srgbClr val="191919"/>
                </a:solidFill>
              </a:rPr>
              <a:t>T</a:t>
            </a:r>
            <a:r>
              <a:rPr sz="1770" spc="14" dirty="0">
                <a:solidFill>
                  <a:srgbClr val="191919"/>
                </a:solidFill>
              </a:rPr>
              <a:t>(</a:t>
            </a:r>
            <a:r>
              <a:rPr sz="1770" spc="68" dirty="0">
                <a:solidFill>
                  <a:srgbClr val="191919"/>
                </a:solidFill>
              </a:rPr>
              <a:t>⌈</a:t>
            </a:r>
            <a:r>
              <a:rPr sz="1770" spc="167" dirty="0">
                <a:solidFill>
                  <a:srgbClr val="191919"/>
                </a:solidFill>
              </a:rPr>
              <a:t>7</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67" dirty="0">
                <a:solidFill>
                  <a:srgbClr val="191919"/>
                </a:solidFill>
              </a:rPr>
              <a:t> </a:t>
            </a:r>
            <a:r>
              <a:rPr sz="1770" spc="139" dirty="0">
                <a:solidFill>
                  <a:srgbClr val="191919"/>
                </a:solidFill>
              </a:rPr>
              <a:t>1</a:t>
            </a:r>
            <a:r>
              <a:rPr sz="1770" spc="143" dirty="0">
                <a:solidFill>
                  <a:srgbClr val="191919"/>
                </a:solidFill>
              </a:rPr>
              <a:t>0</a:t>
            </a:r>
            <a:r>
              <a:rPr sz="1770" spc="173" dirty="0">
                <a:solidFill>
                  <a:srgbClr val="191919"/>
                </a:solidFill>
              </a:rPr>
              <a:t> </a:t>
            </a:r>
            <a:r>
              <a:rPr sz="1770" spc="500" dirty="0">
                <a:solidFill>
                  <a:srgbClr val="191919"/>
                </a:solidFill>
              </a:rPr>
              <a:t>+</a:t>
            </a:r>
            <a:r>
              <a:rPr sz="1770" spc="167" dirty="0">
                <a:solidFill>
                  <a:srgbClr val="191919"/>
                </a:solidFill>
              </a:rPr>
              <a:t> </a:t>
            </a:r>
            <a:r>
              <a:rPr sz="1770" spc="143" dirty="0">
                <a:solidFill>
                  <a:srgbClr val="191919"/>
                </a:solidFill>
              </a:rPr>
              <a:t>6</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dirty="0">
                <a:solidFill>
                  <a:srgbClr val="191919"/>
                </a:solidFill>
              </a:rPr>
              <a:t> </a:t>
            </a:r>
            <a:r>
              <a:rPr sz="1770" spc="-191" dirty="0">
                <a:solidFill>
                  <a:srgbClr val="191919"/>
                </a:solidFill>
              </a:rPr>
              <a:t> </a:t>
            </a:r>
            <a:r>
              <a:rPr sz="1770" i="1" spc="68" dirty="0">
                <a:solidFill>
                  <a:srgbClr val="191919"/>
                </a:solidFill>
                <a:latin typeface="Verdana"/>
                <a:cs typeface="Verdana"/>
              </a:rPr>
              <a:t>c</a:t>
            </a:r>
            <a:r>
              <a:rPr sz="1770" i="1" spc="17" dirty="0">
                <a:solidFill>
                  <a:srgbClr val="191919"/>
                </a:solidFill>
                <a:latin typeface="Verdana"/>
                <a:cs typeface="Verdana"/>
              </a:rPr>
              <a:t>n</a:t>
            </a:r>
            <a:r>
              <a:rPr sz="1770" i="1" dirty="0">
                <a:solidFill>
                  <a:srgbClr val="191919"/>
                </a:solidFill>
                <a:latin typeface="Verdana"/>
                <a:cs typeface="Verdana"/>
              </a:rPr>
              <a:t>	</a:t>
            </a:r>
            <a:r>
              <a:rPr sz="1770" spc="126" dirty="0">
                <a:solidFill>
                  <a:srgbClr val="191919"/>
                </a:solidFill>
              </a:rPr>
              <a:t>o</a:t>
            </a:r>
            <a:r>
              <a:rPr sz="1770" spc="109" dirty="0">
                <a:solidFill>
                  <a:srgbClr val="191919"/>
                </a:solidFill>
              </a:rPr>
              <a:t>t</a:t>
            </a:r>
            <a:r>
              <a:rPr sz="1770" spc="160" dirty="0">
                <a:solidFill>
                  <a:srgbClr val="191919"/>
                </a:solidFill>
              </a:rPr>
              <a:t>h</a:t>
            </a:r>
            <a:r>
              <a:rPr sz="1770" spc="156" dirty="0">
                <a:solidFill>
                  <a:srgbClr val="191919"/>
                </a:solidFill>
              </a:rPr>
              <a:t>e</a:t>
            </a:r>
            <a:r>
              <a:rPr sz="1770" spc="137" dirty="0">
                <a:solidFill>
                  <a:srgbClr val="191919"/>
                </a:solidFill>
              </a:rPr>
              <a:t>r</a:t>
            </a:r>
            <a:r>
              <a:rPr sz="1770" spc="143" dirty="0">
                <a:solidFill>
                  <a:srgbClr val="191919"/>
                </a:solidFill>
              </a:rPr>
              <a:t>w</a:t>
            </a:r>
            <a:r>
              <a:rPr sz="1770" spc="106" dirty="0">
                <a:solidFill>
                  <a:srgbClr val="191919"/>
                </a:solidFill>
              </a:rPr>
              <a:t>is</a:t>
            </a:r>
            <a:r>
              <a:rPr sz="1770" spc="184" dirty="0">
                <a:solidFill>
                  <a:srgbClr val="191919"/>
                </a:solidFill>
              </a:rPr>
              <a:t>e</a:t>
            </a:r>
            <a:endParaRPr sz="1770">
              <a:latin typeface="Verdana"/>
              <a:cs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7732" y="1235017"/>
            <a:ext cx="5459026" cy="469625"/>
          </a:xfrm>
          <a:prstGeom prst="rect">
            <a:avLst/>
          </a:prstGeom>
        </p:spPr>
        <p:txBody>
          <a:bodyPr vert="horz" wrap="square" lIns="0" tIns="8645" rIns="0" bIns="0" rtlCol="0">
            <a:spAutoFit/>
          </a:bodyPr>
          <a:lstStyle/>
          <a:p>
            <a:pPr marL="8645">
              <a:spcBef>
                <a:spcPts val="68"/>
              </a:spcBef>
            </a:pPr>
            <a:r>
              <a:rPr sz="2995" spc="272" dirty="0">
                <a:latin typeface="Cambria"/>
                <a:cs typeface="Cambria"/>
              </a:rPr>
              <a:t>Finding </a:t>
            </a:r>
            <a:r>
              <a:rPr sz="2995" spc="255" dirty="0">
                <a:latin typeface="Cambria"/>
                <a:cs typeface="Cambria"/>
              </a:rPr>
              <a:t>the </a:t>
            </a:r>
            <a:r>
              <a:rPr sz="2995" spc="323" dirty="0">
                <a:latin typeface="Cambria"/>
                <a:cs typeface="Cambria"/>
              </a:rPr>
              <a:t>Maximum</a:t>
            </a:r>
            <a:r>
              <a:rPr sz="2995" spc="296" dirty="0">
                <a:latin typeface="Cambria"/>
                <a:cs typeface="Cambria"/>
              </a:rPr>
              <a:t> </a:t>
            </a:r>
            <a:r>
              <a:rPr sz="2995" spc="221" dirty="0">
                <a:latin typeface="Cambria"/>
                <a:cs typeface="Cambria"/>
              </a:rPr>
              <a:t>Value</a:t>
            </a:r>
            <a:endParaRPr sz="2995">
              <a:latin typeface="Cambria"/>
              <a:cs typeface="Cambria"/>
            </a:endParaRPr>
          </a:p>
        </p:txBody>
      </p:sp>
      <p:sp>
        <p:nvSpPr>
          <p:cNvPr id="3" name="object 3"/>
          <p:cNvSpPr txBox="1"/>
          <p:nvPr/>
        </p:nvSpPr>
        <p:spPr>
          <a:xfrm>
            <a:off x="5398418" y="4417416"/>
            <a:ext cx="277490" cy="282129"/>
          </a:xfrm>
          <a:prstGeom prst="rect">
            <a:avLst/>
          </a:prstGeom>
        </p:spPr>
        <p:txBody>
          <a:bodyPr vert="horz" wrap="square" lIns="0" tIns="0" rIns="0" bIns="0" rtlCol="0">
            <a:spAutoFit/>
          </a:bodyPr>
          <a:lstStyle/>
          <a:p>
            <a:pPr defTabSz="622432">
              <a:lnSpc>
                <a:spcPts val="2178"/>
              </a:lnSpc>
            </a:pPr>
            <a:r>
              <a:rPr sz="2178" b="1" spc="4" dirty="0">
                <a:solidFill>
                  <a:srgbClr val="191919"/>
                </a:solidFill>
                <a:latin typeface="Times New Roman"/>
                <a:cs typeface="Times New Roman"/>
              </a:rPr>
              <a:t>1</a:t>
            </a:r>
            <a:r>
              <a:rPr sz="2178" b="1" dirty="0">
                <a:solidFill>
                  <a:srgbClr val="191919"/>
                </a:solidFill>
                <a:latin typeface="Times New Roman"/>
                <a:cs typeface="Times New Roman"/>
              </a:rPr>
              <a:t>1</a:t>
            </a:r>
            <a:endParaRPr sz="2178">
              <a:solidFill>
                <a:prstClr val="black"/>
              </a:solidFill>
              <a:latin typeface="Times New Roman"/>
              <a:cs typeface="Times New Roman"/>
            </a:endParaRPr>
          </a:p>
        </p:txBody>
      </p:sp>
      <p:graphicFrame>
        <p:nvGraphicFramePr>
          <p:cNvPr id="4" name="object 4"/>
          <p:cNvGraphicFramePr>
            <a:graphicFrameLocks noGrp="1"/>
          </p:cNvGraphicFramePr>
          <p:nvPr/>
        </p:nvGraphicFramePr>
        <p:xfrm>
          <a:off x="1289669" y="4398918"/>
          <a:ext cx="6548237"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10615">
                  <a:extLst>
                    <a:ext uri="{9D8B030D-6E8A-4147-A177-3AD203B41FA5}">
                      <a16:colId xmlns:a16="http://schemas.microsoft.com/office/drawing/2014/main" val="20001"/>
                    </a:ext>
                  </a:extLst>
                </a:gridCol>
                <a:gridCol w="408023">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gridCol w="408887">
                  <a:extLst>
                    <a:ext uri="{9D8B030D-6E8A-4147-A177-3AD203B41FA5}">
                      <a16:colId xmlns:a16="http://schemas.microsoft.com/office/drawing/2014/main" val="20004"/>
                    </a:ext>
                  </a:extLst>
                </a:gridCol>
                <a:gridCol w="409751">
                  <a:extLst>
                    <a:ext uri="{9D8B030D-6E8A-4147-A177-3AD203B41FA5}">
                      <a16:colId xmlns:a16="http://schemas.microsoft.com/office/drawing/2014/main" val="20005"/>
                    </a:ext>
                  </a:extLst>
                </a:gridCol>
                <a:gridCol w="408022">
                  <a:extLst>
                    <a:ext uri="{9D8B030D-6E8A-4147-A177-3AD203B41FA5}">
                      <a16:colId xmlns:a16="http://schemas.microsoft.com/office/drawing/2014/main" val="20006"/>
                    </a:ext>
                  </a:extLst>
                </a:gridCol>
                <a:gridCol w="410615">
                  <a:extLst>
                    <a:ext uri="{9D8B030D-6E8A-4147-A177-3AD203B41FA5}">
                      <a16:colId xmlns:a16="http://schemas.microsoft.com/office/drawing/2014/main" val="20007"/>
                    </a:ext>
                  </a:extLst>
                </a:gridCol>
                <a:gridCol w="408022">
                  <a:extLst>
                    <a:ext uri="{9D8B030D-6E8A-4147-A177-3AD203B41FA5}">
                      <a16:colId xmlns:a16="http://schemas.microsoft.com/office/drawing/2014/main" val="20008"/>
                    </a:ext>
                  </a:extLst>
                </a:gridCol>
                <a:gridCol w="410615">
                  <a:extLst>
                    <a:ext uri="{9D8B030D-6E8A-4147-A177-3AD203B41FA5}">
                      <a16:colId xmlns:a16="http://schemas.microsoft.com/office/drawing/2014/main" val="20009"/>
                    </a:ext>
                  </a:extLst>
                </a:gridCol>
                <a:gridCol w="408023">
                  <a:extLst>
                    <a:ext uri="{9D8B030D-6E8A-4147-A177-3AD203B41FA5}">
                      <a16:colId xmlns:a16="http://schemas.microsoft.com/office/drawing/2014/main" val="20010"/>
                    </a:ext>
                  </a:extLst>
                </a:gridCol>
                <a:gridCol w="410615">
                  <a:extLst>
                    <a:ext uri="{9D8B030D-6E8A-4147-A177-3AD203B41FA5}">
                      <a16:colId xmlns:a16="http://schemas.microsoft.com/office/drawing/2014/main" val="20011"/>
                    </a:ext>
                  </a:extLst>
                </a:gridCol>
                <a:gridCol w="408023">
                  <a:extLst>
                    <a:ext uri="{9D8B030D-6E8A-4147-A177-3AD203B41FA5}">
                      <a16:colId xmlns:a16="http://schemas.microsoft.com/office/drawing/2014/main" val="20012"/>
                    </a:ext>
                  </a:extLst>
                </a:gridCol>
                <a:gridCol w="409751">
                  <a:extLst>
                    <a:ext uri="{9D8B030D-6E8A-4147-A177-3AD203B41FA5}">
                      <a16:colId xmlns:a16="http://schemas.microsoft.com/office/drawing/2014/main" val="20013"/>
                    </a:ext>
                  </a:extLst>
                </a:gridCol>
                <a:gridCol w="408886">
                  <a:extLst>
                    <a:ext uri="{9D8B030D-6E8A-4147-A177-3AD203B41FA5}">
                      <a16:colId xmlns:a16="http://schemas.microsoft.com/office/drawing/2014/main" val="20014"/>
                    </a:ext>
                  </a:extLst>
                </a:gridCol>
                <a:gridCol w="410615">
                  <a:extLst>
                    <a:ext uri="{9D8B030D-6E8A-4147-A177-3AD203B41FA5}">
                      <a16:colId xmlns:a16="http://schemas.microsoft.com/office/drawing/2014/main" val="20015"/>
                    </a:ext>
                  </a:extLst>
                </a:gridCol>
              </a:tblGrid>
              <a:tr h="314801">
                <a:tc>
                  <a:txBody>
                    <a:bodyPr/>
                    <a:lstStyle/>
                    <a:p>
                      <a:pPr marL="197485">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5</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6</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10"/>
                        </a:lnSpc>
                      </a:pPr>
                      <a:r>
                        <a:rPr sz="2200" b="1" dirty="0">
                          <a:solidFill>
                            <a:srgbClr val="191919"/>
                          </a:solidFill>
                          <a:latin typeface="Times New Roman"/>
                          <a:cs typeface="Times New Roman"/>
                        </a:rPr>
                        <a:t>7</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00"/>
                        </a:lnSpc>
                      </a:pPr>
                      <a:r>
                        <a:rPr sz="2200" b="1" dirty="0">
                          <a:solidFill>
                            <a:srgbClr val="191919"/>
                          </a:solidFill>
                          <a:latin typeface="Times New Roman"/>
                          <a:cs typeface="Times New Roman"/>
                        </a:rPr>
                        <a:t>13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00"/>
                        </a:lnSpc>
                      </a:pPr>
                      <a:r>
                        <a:rPr sz="2200" b="1" dirty="0">
                          <a:solidFill>
                            <a:srgbClr val="191919"/>
                          </a:solidFill>
                          <a:latin typeface="Times New Roman"/>
                          <a:cs typeface="Times New Roman"/>
                        </a:rPr>
                        <a:t>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5" name="object 5"/>
          <p:cNvGraphicFramePr>
            <a:graphicFrameLocks noGrp="1"/>
          </p:cNvGraphicFramePr>
          <p:nvPr/>
        </p:nvGraphicFramePr>
        <p:xfrm>
          <a:off x="2901011" y="3812818"/>
          <a:ext cx="3274551"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09751">
                  <a:extLst>
                    <a:ext uri="{9D8B030D-6E8A-4147-A177-3AD203B41FA5}">
                      <a16:colId xmlns:a16="http://schemas.microsoft.com/office/drawing/2014/main" val="20001"/>
                    </a:ext>
                  </a:extLst>
                </a:gridCol>
                <a:gridCol w="410615">
                  <a:extLst>
                    <a:ext uri="{9D8B030D-6E8A-4147-A177-3AD203B41FA5}">
                      <a16:colId xmlns:a16="http://schemas.microsoft.com/office/drawing/2014/main" val="20002"/>
                    </a:ext>
                  </a:extLst>
                </a:gridCol>
                <a:gridCol w="408023">
                  <a:extLst>
                    <a:ext uri="{9D8B030D-6E8A-4147-A177-3AD203B41FA5}">
                      <a16:colId xmlns:a16="http://schemas.microsoft.com/office/drawing/2014/main" val="20003"/>
                    </a:ext>
                  </a:extLst>
                </a:gridCol>
                <a:gridCol w="410615">
                  <a:extLst>
                    <a:ext uri="{9D8B030D-6E8A-4147-A177-3AD203B41FA5}">
                      <a16:colId xmlns:a16="http://schemas.microsoft.com/office/drawing/2014/main" val="20004"/>
                    </a:ext>
                  </a:extLst>
                </a:gridCol>
                <a:gridCol w="408022">
                  <a:extLst>
                    <a:ext uri="{9D8B030D-6E8A-4147-A177-3AD203B41FA5}">
                      <a16:colId xmlns:a16="http://schemas.microsoft.com/office/drawing/2014/main" val="20005"/>
                    </a:ext>
                  </a:extLst>
                </a:gridCol>
                <a:gridCol w="409751">
                  <a:extLst>
                    <a:ext uri="{9D8B030D-6E8A-4147-A177-3AD203B41FA5}">
                      <a16:colId xmlns:a16="http://schemas.microsoft.com/office/drawing/2014/main" val="20006"/>
                    </a:ext>
                  </a:extLst>
                </a:gridCol>
                <a:gridCol w="409751">
                  <a:extLst>
                    <a:ext uri="{9D8B030D-6E8A-4147-A177-3AD203B41FA5}">
                      <a16:colId xmlns:a16="http://schemas.microsoft.com/office/drawing/2014/main" val="20007"/>
                    </a:ext>
                  </a:extLst>
                </a:gridCol>
              </a:tblGrid>
              <a:tr h="314801">
                <a:tc>
                  <a:txBody>
                    <a:bodyPr/>
                    <a:lstStyle/>
                    <a:p>
                      <a:pPr marL="198120">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715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6" name="object 6"/>
          <p:cNvGraphicFramePr>
            <a:graphicFrameLocks noGrp="1"/>
          </p:cNvGraphicFramePr>
          <p:nvPr/>
        </p:nvGraphicFramePr>
        <p:xfrm>
          <a:off x="3696309" y="3189547"/>
          <a:ext cx="1636411" cy="398907"/>
        </p:xfrm>
        <a:graphic>
          <a:graphicData uri="http://schemas.openxmlformats.org/drawingml/2006/table">
            <a:tbl>
              <a:tblPr firstRow="1" bandRow="1">
                <a:tableStyleId>{2D5ABB26-0587-4C30-8999-92F81FD0307C}</a:tableStyleId>
              </a:tblPr>
              <a:tblGrid>
                <a:gridCol w="409751">
                  <a:extLst>
                    <a:ext uri="{9D8B030D-6E8A-4147-A177-3AD203B41FA5}">
                      <a16:colId xmlns:a16="http://schemas.microsoft.com/office/drawing/2014/main" val="20000"/>
                    </a:ext>
                  </a:extLst>
                </a:gridCol>
                <a:gridCol w="408023">
                  <a:extLst>
                    <a:ext uri="{9D8B030D-6E8A-4147-A177-3AD203B41FA5}">
                      <a16:colId xmlns:a16="http://schemas.microsoft.com/office/drawing/2014/main" val="20001"/>
                    </a:ext>
                  </a:extLst>
                </a:gridCol>
                <a:gridCol w="408886">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tblGrid>
              <a:tr h="314801">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
        <p:nvSpPr>
          <p:cNvPr id="7" name="object 7"/>
          <p:cNvSpPr txBox="1"/>
          <p:nvPr/>
        </p:nvSpPr>
        <p:spPr>
          <a:xfrm>
            <a:off x="4096550" y="2568869"/>
            <a:ext cx="408023" cy="307777"/>
          </a:xfrm>
          <a:prstGeom prst="rect">
            <a:avLst/>
          </a:prstGeom>
          <a:solidFill>
            <a:srgbClr val="99CCFF"/>
          </a:solidFill>
          <a:ln w="3175">
            <a:solidFill>
              <a:srgbClr val="000000"/>
            </a:solidFill>
          </a:ln>
        </p:spPr>
        <p:txBody>
          <a:bodyPr vert="horz" wrap="square" lIns="0" tIns="0" rIns="0" bIns="0" rtlCol="0">
            <a:spAutoFit/>
          </a:bodyPr>
          <a:lstStyle/>
          <a:p>
            <a:pPr marL="64837" defTabSz="622432">
              <a:lnSpc>
                <a:spcPts val="2390"/>
              </a:lnSpc>
            </a:pPr>
            <a:r>
              <a:rPr sz="2178" b="1" dirty="0">
                <a:solidFill>
                  <a:srgbClr val="191919"/>
                </a:solidFill>
                <a:latin typeface="Times New Roman"/>
                <a:cs typeface="Times New Roman"/>
              </a:rPr>
              <a:t>12</a:t>
            </a:r>
            <a:endParaRPr sz="2178">
              <a:solidFill>
                <a:prstClr val="black"/>
              </a:solidFill>
              <a:latin typeface="Times New Roman"/>
              <a:cs typeface="Times New Roman"/>
            </a:endParaRPr>
          </a:p>
        </p:txBody>
      </p:sp>
      <p:sp>
        <p:nvSpPr>
          <p:cNvPr id="8" name="object 8"/>
          <p:cNvSpPr txBox="1"/>
          <p:nvPr/>
        </p:nvSpPr>
        <p:spPr>
          <a:xfrm>
            <a:off x="4504573" y="2568869"/>
            <a:ext cx="410615" cy="307777"/>
          </a:xfrm>
          <a:prstGeom prst="rect">
            <a:avLst/>
          </a:prstGeom>
          <a:solidFill>
            <a:srgbClr val="99CCFF"/>
          </a:solidFill>
          <a:ln w="3175">
            <a:solidFill>
              <a:srgbClr val="000000"/>
            </a:solidFill>
          </a:ln>
        </p:spPr>
        <p:txBody>
          <a:bodyPr vert="horz" wrap="square" lIns="0" tIns="0" rIns="0" bIns="0" rtlCol="0">
            <a:spAutoFit/>
          </a:bodyPr>
          <a:lstStyle/>
          <a:p>
            <a:pPr marL="66134" defTabSz="622432">
              <a:lnSpc>
                <a:spcPts val="2390"/>
              </a:lnSpc>
            </a:pPr>
            <a:r>
              <a:rPr sz="2178" b="1" dirty="0">
                <a:solidFill>
                  <a:srgbClr val="191919"/>
                </a:solidFill>
                <a:latin typeface="Times New Roman"/>
                <a:cs typeface="Times New Roman"/>
              </a:rPr>
              <a:t>14</a:t>
            </a:r>
            <a:endParaRPr sz="2178">
              <a:solidFill>
                <a:prstClr val="black"/>
              </a:solidFill>
              <a:latin typeface="Times New Roman"/>
              <a:cs typeface="Times New Roman"/>
            </a:endParaRPr>
          </a:p>
        </p:txBody>
      </p:sp>
      <p:sp>
        <p:nvSpPr>
          <p:cNvPr id="9" name="object 9"/>
          <p:cNvSpPr txBox="1"/>
          <p:nvPr/>
        </p:nvSpPr>
        <p:spPr>
          <a:xfrm>
            <a:off x="4308343" y="1946463"/>
            <a:ext cx="410615" cy="307777"/>
          </a:xfrm>
          <a:prstGeom prst="rect">
            <a:avLst/>
          </a:prstGeom>
          <a:solidFill>
            <a:srgbClr val="99CCFF"/>
          </a:solidFill>
          <a:ln w="3175">
            <a:solidFill>
              <a:srgbClr val="000000"/>
            </a:solidFill>
          </a:ln>
        </p:spPr>
        <p:txBody>
          <a:bodyPr vert="horz" wrap="square" lIns="0" tIns="0" rIns="0" bIns="0" rtlCol="0">
            <a:spAutoFit/>
          </a:bodyPr>
          <a:lstStyle/>
          <a:p>
            <a:pPr marL="66134" defTabSz="622432">
              <a:lnSpc>
                <a:spcPts val="2390"/>
              </a:lnSpc>
            </a:pPr>
            <a:r>
              <a:rPr sz="2178" b="1" dirty="0">
                <a:solidFill>
                  <a:srgbClr val="191919"/>
                </a:solidFill>
                <a:latin typeface="Times New Roman"/>
                <a:cs typeface="Times New Roman"/>
              </a:rPr>
              <a:t>14</a:t>
            </a:r>
            <a:endParaRPr sz="2178">
              <a:solidFill>
                <a:prstClr val="black"/>
              </a:solidFill>
              <a:latin typeface="Times New Roman"/>
              <a:cs typeface="Times New Roman"/>
            </a:endParaRPr>
          </a:p>
        </p:txBody>
      </p:sp>
      <p:sp>
        <p:nvSpPr>
          <p:cNvPr id="10" name="object 10"/>
          <p:cNvSpPr/>
          <p:nvPr/>
        </p:nvSpPr>
        <p:spPr>
          <a:xfrm>
            <a:off x="1401184" y="5106905"/>
            <a:ext cx="3080049" cy="647476"/>
          </a:xfrm>
          <a:custGeom>
            <a:avLst/>
            <a:gdLst/>
            <a:ahLst/>
            <a:cxnLst/>
            <a:rect l="l" t="t" r="r" b="b"/>
            <a:pathLst>
              <a:path w="4525010" h="951229">
                <a:moveTo>
                  <a:pt x="4525010" y="0"/>
                </a:moveTo>
                <a:lnTo>
                  <a:pt x="0" y="0"/>
                </a:lnTo>
                <a:lnTo>
                  <a:pt x="0" y="951229"/>
                </a:lnTo>
                <a:lnTo>
                  <a:pt x="4525010" y="951229"/>
                </a:lnTo>
                <a:lnTo>
                  <a:pt x="4525010" y="0"/>
                </a:lnTo>
                <a:close/>
              </a:path>
            </a:pathLst>
          </a:custGeom>
          <a:solidFill>
            <a:srgbClr val="7F7F7F"/>
          </a:solidFill>
        </p:spPr>
        <p:txBody>
          <a:bodyPr wrap="square" lIns="0" tIns="0" rIns="0" bIns="0" rtlCol="0"/>
          <a:lstStyle/>
          <a:p>
            <a:pPr defTabSz="622432"/>
            <a:endParaRPr sz="1226">
              <a:solidFill>
                <a:prstClr val="black"/>
              </a:solidFill>
              <a:latin typeface="Calibri"/>
            </a:endParaRPr>
          </a:p>
        </p:txBody>
      </p:sp>
      <p:sp>
        <p:nvSpPr>
          <p:cNvPr id="11" name="object 11"/>
          <p:cNvSpPr/>
          <p:nvPr/>
        </p:nvSpPr>
        <p:spPr>
          <a:xfrm>
            <a:off x="1401184" y="5106905"/>
            <a:ext cx="3080049" cy="647476"/>
          </a:xfrm>
          <a:custGeom>
            <a:avLst/>
            <a:gdLst/>
            <a:ahLst/>
            <a:cxnLst/>
            <a:rect l="l" t="t" r="r" b="b"/>
            <a:pathLst>
              <a:path w="4525010" h="951229">
                <a:moveTo>
                  <a:pt x="2263140" y="951229"/>
                </a:moveTo>
                <a:lnTo>
                  <a:pt x="0" y="951229"/>
                </a:lnTo>
                <a:lnTo>
                  <a:pt x="0" y="0"/>
                </a:lnTo>
                <a:lnTo>
                  <a:pt x="4525010" y="0"/>
                </a:lnTo>
                <a:lnTo>
                  <a:pt x="4525010" y="951229"/>
                </a:lnTo>
                <a:lnTo>
                  <a:pt x="2263140" y="951229"/>
                </a:lnTo>
                <a:close/>
              </a:path>
            </a:pathLst>
          </a:custGeom>
          <a:ln w="36659">
            <a:solidFill>
              <a:srgbClr val="7F7F7F"/>
            </a:solidFill>
          </a:ln>
        </p:spPr>
        <p:txBody>
          <a:bodyPr wrap="square" lIns="0" tIns="0" rIns="0" bIns="0" rtlCol="0"/>
          <a:lstStyle/>
          <a:p>
            <a:pPr defTabSz="622432"/>
            <a:endParaRPr sz="1226">
              <a:solidFill>
                <a:prstClr val="black"/>
              </a:solidFill>
              <a:latin typeface="Calibri"/>
            </a:endParaRPr>
          </a:p>
        </p:txBody>
      </p:sp>
      <p:sp>
        <p:nvSpPr>
          <p:cNvPr id="12" name="object 12"/>
          <p:cNvSpPr/>
          <p:nvPr/>
        </p:nvSpPr>
        <p:spPr>
          <a:xfrm>
            <a:off x="1327705" y="5033427"/>
            <a:ext cx="3080049" cy="647476"/>
          </a:xfrm>
          <a:custGeom>
            <a:avLst/>
            <a:gdLst/>
            <a:ahLst/>
            <a:cxnLst/>
            <a:rect l="l" t="t" r="r" b="b"/>
            <a:pathLst>
              <a:path w="4525010" h="951229">
                <a:moveTo>
                  <a:pt x="4525010" y="0"/>
                </a:moveTo>
                <a:lnTo>
                  <a:pt x="0" y="0"/>
                </a:lnTo>
                <a:lnTo>
                  <a:pt x="0" y="951229"/>
                </a:lnTo>
                <a:lnTo>
                  <a:pt x="4525010" y="951229"/>
                </a:lnTo>
                <a:lnTo>
                  <a:pt x="4525010" y="0"/>
                </a:lnTo>
                <a:close/>
              </a:path>
            </a:pathLst>
          </a:custGeom>
          <a:solidFill>
            <a:srgbClr val="FFFFFF"/>
          </a:solidFill>
        </p:spPr>
        <p:txBody>
          <a:bodyPr wrap="square" lIns="0" tIns="0" rIns="0" bIns="0" rtlCol="0"/>
          <a:lstStyle/>
          <a:p>
            <a:pPr defTabSz="622432"/>
            <a:endParaRPr sz="1226">
              <a:solidFill>
                <a:prstClr val="black"/>
              </a:solidFill>
              <a:latin typeface="Calibri"/>
            </a:endParaRPr>
          </a:p>
        </p:txBody>
      </p:sp>
      <p:sp>
        <p:nvSpPr>
          <p:cNvPr id="13" name="object 13"/>
          <p:cNvSpPr txBox="1"/>
          <p:nvPr/>
        </p:nvSpPr>
        <p:spPr>
          <a:xfrm>
            <a:off x="1327705" y="5033427"/>
            <a:ext cx="3080049" cy="588698"/>
          </a:xfrm>
          <a:prstGeom prst="rect">
            <a:avLst/>
          </a:prstGeom>
          <a:ln w="36659">
            <a:solidFill>
              <a:srgbClr val="000000"/>
            </a:solidFill>
          </a:ln>
        </p:spPr>
        <p:txBody>
          <a:bodyPr vert="horz" wrap="square" lIns="0" tIns="24205" rIns="0" bIns="0" rtlCol="0">
            <a:spAutoFit/>
          </a:bodyPr>
          <a:lstStyle/>
          <a:p>
            <a:pPr marL="73481" defTabSz="622432">
              <a:lnSpc>
                <a:spcPts val="2249"/>
              </a:lnSpc>
              <a:spcBef>
                <a:spcPts val="191"/>
              </a:spcBef>
            </a:pPr>
            <a:r>
              <a:rPr sz="1906" spc="77" dirty="0">
                <a:solidFill>
                  <a:srgbClr val="191919"/>
                </a:solidFill>
                <a:latin typeface="Cambria"/>
                <a:cs typeface="Cambria"/>
              </a:rPr>
              <a:t>T(1) </a:t>
            </a:r>
            <a:r>
              <a:rPr sz="1906" spc="542" dirty="0">
                <a:solidFill>
                  <a:srgbClr val="191919"/>
                </a:solidFill>
                <a:latin typeface="Cambria"/>
                <a:cs typeface="Cambria"/>
              </a:rPr>
              <a:t>≤</a:t>
            </a:r>
            <a:r>
              <a:rPr sz="1906" spc="278" dirty="0">
                <a:solidFill>
                  <a:srgbClr val="191919"/>
                </a:solidFill>
                <a:latin typeface="Cambria"/>
                <a:cs typeface="Cambria"/>
              </a:rPr>
              <a:t> </a:t>
            </a:r>
            <a:r>
              <a:rPr sz="1906" i="1" spc="242" dirty="0">
                <a:solidFill>
                  <a:srgbClr val="191919"/>
                </a:solidFill>
                <a:latin typeface="Cambria"/>
                <a:cs typeface="Cambria"/>
              </a:rPr>
              <a:t>c</a:t>
            </a:r>
            <a:endParaRPr sz="1906">
              <a:solidFill>
                <a:prstClr val="black"/>
              </a:solidFill>
              <a:latin typeface="Cambria"/>
              <a:cs typeface="Cambria"/>
            </a:endParaRPr>
          </a:p>
          <a:p>
            <a:pPr marL="73481" defTabSz="622432">
              <a:lnSpc>
                <a:spcPts val="2249"/>
              </a:lnSpc>
            </a:pPr>
            <a:r>
              <a:rPr sz="1906" spc="92" dirty="0">
                <a:solidFill>
                  <a:srgbClr val="191919"/>
                </a:solidFill>
                <a:latin typeface="Cambria"/>
                <a:cs typeface="Cambria"/>
              </a:rPr>
              <a:t>T(</a:t>
            </a:r>
            <a:r>
              <a:rPr sz="1906" i="1" spc="92" dirty="0">
                <a:solidFill>
                  <a:srgbClr val="191919"/>
                </a:solidFill>
                <a:latin typeface="Cambria"/>
                <a:cs typeface="Cambria"/>
              </a:rPr>
              <a:t>n</a:t>
            </a:r>
            <a:r>
              <a:rPr sz="1906" spc="92" dirty="0">
                <a:solidFill>
                  <a:srgbClr val="191919"/>
                </a:solidFill>
                <a:latin typeface="Cambria"/>
                <a:cs typeface="Cambria"/>
              </a:rPr>
              <a:t>) </a:t>
            </a:r>
            <a:r>
              <a:rPr sz="1906" spc="542" dirty="0">
                <a:solidFill>
                  <a:srgbClr val="191919"/>
                </a:solidFill>
                <a:latin typeface="Cambria"/>
                <a:cs typeface="Cambria"/>
              </a:rPr>
              <a:t>≤ </a:t>
            </a:r>
            <a:r>
              <a:rPr sz="1906" spc="119" dirty="0">
                <a:solidFill>
                  <a:srgbClr val="191919"/>
                </a:solidFill>
                <a:latin typeface="Cambria"/>
                <a:cs typeface="Cambria"/>
              </a:rPr>
              <a:t>T(</a:t>
            </a:r>
            <a:r>
              <a:rPr sz="1906" i="1" spc="119" dirty="0">
                <a:solidFill>
                  <a:srgbClr val="191919"/>
                </a:solidFill>
                <a:latin typeface="Cambria"/>
                <a:cs typeface="Cambria"/>
              </a:rPr>
              <a:t>n </a:t>
            </a:r>
            <a:r>
              <a:rPr sz="1906" spc="-293" dirty="0">
                <a:solidFill>
                  <a:srgbClr val="191919"/>
                </a:solidFill>
                <a:latin typeface="Cambria"/>
                <a:cs typeface="Cambria"/>
              </a:rPr>
              <a:t>/</a:t>
            </a:r>
            <a:r>
              <a:rPr sz="1906" spc="-167" dirty="0">
                <a:solidFill>
                  <a:srgbClr val="191919"/>
                </a:solidFill>
                <a:latin typeface="Cambria"/>
                <a:cs typeface="Cambria"/>
              </a:rPr>
              <a:t> </a:t>
            </a:r>
            <a:r>
              <a:rPr sz="1906" spc="82" dirty="0">
                <a:solidFill>
                  <a:srgbClr val="191919"/>
                </a:solidFill>
                <a:latin typeface="Cambria"/>
                <a:cs typeface="Cambria"/>
              </a:rPr>
              <a:t>2) </a:t>
            </a:r>
            <a:r>
              <a:rPr sz="1906" spc="542" dirty="0">
                <a:solidFill>
                  <a:srgbClr val="191919"/>
                </a:solidFill>
                <a:latin typeface="Cambria"/>
                <a:cs typeface="Cambria"/>
              </a:rPr>
              <a:t>+</a:t>
            </a:r>
            <a:r>
              <a:rPr sz="1906" spc="11" dirty="0">
                <a:solidFill>
                  <a:srgbClr val="191919"/>
                </a:solidFill>
                <a:latin typeface="Cambria"/>
                <a:cs typeface="Cambria"/>
              </a:rPr>
              <a:t> </a:t>
            </a:r>
            <a:r>
              <a:rPr sz="1906" i="1" spc="221" dirty="0">
                <a:solidFill>
                  <a:srgbClr val="191919"/>
                </a:solidFill>
                <a:latin typeface="Cambria"/>
                <a:cs typeface="Cambria"/>
              </a:rPr>
              <a:t>cn</a:t>
            </a:r>
            <a:endParaRPr sz="1906">
              <a:solidFill>
                <a:prstClr val="black"/>
              </a:solidFill>
              <a:latin typeface="Cambria"/>
              <a:cs typeface="Cambria"/>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6114" y="1516829"/>
            <a:ext cx="6394797" cy="2906280"/>
          </a:xfrm>
          <a:prstGeom prst="rect">
            <a:avLst/>
          </a:prstGeom>
        </p:spPr>
        <p:txBody>
          <a:bodyPr vert="horz" wrap="square" lIns="0" tIns="126210" rIns="0" bIns="0" rtlCol="0">
            <a:spAutoFit/>
          </a:bodyPr>
          <a:lstStyle/>
          <a:p>
            <a:pPr marL="8645">
              <a:spcBef>
                <a:spcPts val="994"/>
              </a:spcBef>
            </a:pPr>
            <a:r>
              <a:rPr sz="1634" b="1" i="1" spc="-4" dirty="0">
                <a:solidFill>
                  <a:srgbClr val="0000FF"/>
                </a:solidFill>
                <a:latin typeface="Verdana"/>
                <a:cs typeface="Verdana"/>
              </a:rPr>
              <a:t>Theorem: </a:t>
            </a:r>
            <a:r>
              <a:rPr sz="1634" spc="170" dirty="0">
                <a:solidFill>
                  <a:srgbClr val="0000FF"/>
                </a:solidFill>
                <a:latin typeface="Lucida Sans Unicode"/>
                <a:cs typeface="Lucida Sans Unicode"/>
              </a:rPr>
              <a:t>T(</a:t>
            </a:r>
            <a:r>
              <a:rPr sz="1634" b="1" i="1" spc="170" dirty="0">
                <a:solidFill>
                  <a:srgbClr val="0000FF"/>
                </a:solidFill>
                <a:latin typeface="Verdana"/>
                <a:cs typeface="Verdana"/>
              </a:rPr>
              <a:t>n</a:t>
            </a:r>
            <a:r>
              <a:rPr sz="1634" spc="170" dirty="0">
                <a:solidFill>
                  <a:srgbClr val="0000FF"/>
                </a:solidFill>
                <a:latin typeface="Lucida Sans Unicode"/>
                <a:cs typeface="Lucida Sans Unicode"/>
              </a:rPr>
              <a:t>) </a:t>
            </a:r>
            <a:r>
              <a:rPr sz="1634" spc="68" dirty="0">
                <a:solidFill>
                  <a:srgbClr val="0000FF"/>
                </a:solidFill>
                <a:latin typeface="Lucida Sans Unicode"/>
                <a:cs typeface="Lucida Sans Unicode"/>
              </a:rPr>
              <a:t>=</a:t>
            </a:r>
            <a:r>
              <a:rPr sz="1634" spc="-51" dirty="0">
                <a:solidFill>
                  <a:srgbClr val="0000FF"/>
                </a:solidFill>
                <a:latin typeface="Lucida Sans Unicode"/>
                <a:cs typeface="Lucida Sans Unicode"/>
              </a:rPr>
              <a:t> </a:t>
            </a:r>
            <a:r>
              <a:rPr sz="1634" spc="139" dirty="0">
                <a:solidFill>
                  <a:srgbClr val="0000FF"/>
                </a:solidFill>
                <a:latin typeface="Lucida Sans Unicode"/>
                <a:cs typeface="Lucida Sans Unicode"/>
              </a:rPr>
              <a:t>O(</a:t>
            </a:r>
            <a:r>
              <a:rPr sz="1634" b="1" i="1" spc="139" dirty="0">
                <a:solidFill>
                  <a:srgbClr val="0000FF"/>
                </a:solidFill>
                <a:latin typeface="Verdana"/>
                <a:cs typeface="Verdana"/>
              </a:rPr>
              <a:t>n</a:t>
            </a:r>
            <a:r>
              <a:rPr sz="1634" spc="139" dirty="0">
                <a:solidFill>
                  <a:srgbClr val="0000FF"/>
                </a:solidFill>
                <a:latin typeface="Lucida Sans Unicode"/>
                <a:cs typeface="Lucida Sans Unicode"/>
              </a:rPr>
              <a:t>).</a:t>
            </a:r>
            <a:endParaRPr sz="1634">
              <a:latin typeface="Lucida Sans Unicode"/>
              <a:cs typeface="Lucida Sans Unicode"/>
            </a:endParaRPr>
          </a:p>
          <a:p>
            <a:pPr marL="319861" marR="146963" indent="-311216">
              <a:lnSpc>
                <a:spcPct val="97000"/>
              </a:lnSpc>
              <a:spcBef>
                <a:spcPts val="983"/>
              </a:spcBef>
              <a:tabLst>
                <a:tab pos="2740862" algn="l"/>
                <a:tab pos="5603186" algn="l"/>
              </a:tabLst>
            </a:pPr>
            <a:r>
              <a:rPr sz="1634" b="1" i="1" spc="-11" dirty="0">
                <a:solidFill>
                  <a:srgbClr val="0000FF"/>
                </a:solidFill>
                <a:latin typeface="Verdana"/>
                <a:cs typeface="Verdana"/>
              </a:rPr>
              <a:t>Proof: </a:t>
            </a:r>
            <a:r>
              <a:rPr sz="1634" spc="102" dirty="0">
                <a:solidFill>
                  <a:srgbClr val="191919"/>
                </a:solidFill>
                <a:latin typeface="Cambria"/>
                <a:cs typeface="Cambria"/>
              </a:rPr>
              <a:t>We </a:t>
            </a:r>
            <a:r>
              <a:rPr sz="1634" spc="89" dirty="0">
                <a:solidFill>
                  <a:srgbClr val="191919"/>
                </a:solidFill>
                <a:latin typeface="Cambria"/>
                <a:cs typeface="Cambria"/>
              </a:rPr>
              <a:t>will </a:t>
            </a:r>
            <a:r>
              <a:rPr sz="1634" spc="122" dirty="0">
                <a:solidFill>
                  <a:srgbClr val="191919"/>
                </a:solidFill>
                <a:latin typeface="Cambria"/>
                <a:cs typeface="Cambria"/>
              </a:rPr>
              <a:t>prove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spc="137" dirty="0">
                <a:solidFill>
                  <a:srgbClr val="191919"/>
                </a:solidFill>
                <a:latin typeface="Cambria"/>
                <a:cs typeface="Cambria"/>
              </a:rPr>
              <a:t>constant </a:t>
            </a:r>
            <a:r>
              <a:rPr sz="1634" i="1" spc="31" dirty="0">
                <a:solidFill>
                  <a:srgbClr val="191919"/>
                </a:solidFill>
                <a:latin typeface="Verdana"/>
                <a:cs typeface="Verdana"/>
              </a:rPr>
              <a:t>k </a:t>
            </a:r>
            <a:r>
              <a:rPr sz="1634" spc="106" dirty="0">
                <a:solidFill>
                  <a:srgbClr val="191919"/>
                </a:solidFill>
                <a:latin typeface="Cambria"/>
                <a:cs typeface="Cambria"/>
              </a:rPr>
              <a:t>to </a:t>
            </a:r>
            <a:r>
              <a:rPr sz="1634" spc="160" dirty="0">
                <a:solidFill>
                  <a:srgbClr val="191919"/>
                </a:solidFill>
                <a:latin typeface="Cambria"/>
                <a:cs typeface="Cambria"/>
              </a:rPr>
              <a:t>be </a:t>
            </a:r>
            <a:r>
              <a:rPr sz="1634" spc="150" dirty="0">
                <a:solidFill>
                  <a:srgbClr val="191919"/>
                </a:solidFill>
                <a:latin typeface="Cambria"/>
                <a:cs typeface="Cambria"/>
              </a:rPr>
              <a:t>chosen  </a:t>
            </a:r>
            <a:r>
              <a:rPr sz="1634" spc="102" dirty="0">
                <a:solidFill>
                  <a:srgbClr val="191919"/>
                </a:solidFill>
                <a:latin typeface="Cambria"/>
                <a:cs typeface="Cambria"/>
              </a:rPr>
              <a:t>later,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 </a:t>
            </a:r>
            <a:r>
              <a:rPr sz="1634" i="1" spc="20" dirty="0">
                <a:solidFill>
                  <a:srgbClr val="191919"/>
                </a:solidFill>
                <a:latin typeface="Verdana"/>
                <a:cs typeface="Verdana"/>
              </a:rPr>
              <a:t>kn </a:t>
            </a:r>
            <a:r>
              <a:rPr sz="1634" spc="106" dirty="0">
                <a:solidFill>
                  <a:srgbClr val="191919"/>
                </a:solidFill>
                <a:latin typeface="Cambria"/>
                <a:cs typeface="Cambria"/>
              </a:rPr>
              <a:t>for </a:t>
            </a:r>
            <a:r>
              <a:rPr sz="1634" spc="109" dirty="0">
                <a:solidFill>
                  <a:srgbClr val="191919"/>
                </a:solidFill>
                <a:latin typeface="Cambria"/>
                <a:cs typeface="Cambria"/>
              </a:rPr>
              <a:t>all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6" dirty="0">
                <a:solidFill>
                  <a:srgbClr val="191919"/>
                </a:solidFill>
                <a:latin typeface="Cambria"/>
                <a:cs typeface="Cambria"/>
              </a:rPr>
              <a:t>1;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a:t>
            </a:r>
            <a:r>
              <a:rPr sz="1634" spc="-65" dirty="0">
                <a:solidFill>
                  <a:srgbClr val="191919"/>
                </a:solidFill>
                <a:latin typeface="Cambria"/>
                <a:cs typeface="Cambria"/>
              </a:rPr>
              <a:t> </a:t>
            </a:r>
            <a:r>
              <a:rPr sz="1634" spc="77" dirty="0">
                <a:solidFill>
                  <a:srgbClr val="191919"/>
                </a:solidFill>
                <a:latin typeface="Cambria"/>
                <a:cs typeface="Cambria"/>
              </a:rPr>
              <a:t>O(</a:t>
            </a:r>
            <a:r>
              <a:rPr sz="1634" i="1" spc="77" dirty="0">
                <a:solidFill>
                  <a:srgbClr val="191919"/>
                </a:solidFill>
                <a:latin typeface="Verdana"/>
                <a:cs typeface="Verdana"/>
              </a:rPr>
              <a:t>n</a:t>
            </a:r>
            <a:r>
              <a:rPr sz="1634" spc="77" dirty="0">
                <a:solidFill>
                  <a:srgbClr val="191919"/>
                </a:solidFill>
                <a:latin typeface="Cambria"/>
                <a:cs typeface="Cambria"/>
              </a:rPr>
              <a:t>)</a:t>
            </a:r>
            <a:r>
              <a:rPr sz="1634" spc="167" dirty="0">
                <a:solidFill>
                  <a:srgbClr val="191919"/>
                </a:solidFill>
                <a:latin typeface="Cambria"/>
                <a:cs typeface="Cambria"/>
              </a:rPr>
              <a:t> </a:t>
            </a:r>
            <a:r>
              <a:rPr sz="1634" spc="116" dirty="0">
                <a:solidFill>
                  <a:srgbClr val="191919"/>
                </a:solidFill>
                <a:latin typeface="Cambria"/>
                <a:cs typeface="Cambria"/>
              </a:rPr>
              <a:t>follows.	</a:t>
            </a:r>
            <a:r>
              <a:rPr sz="1634" spc="106" dirty="0">
                <a:solidFill>
                  <a:srgbClr val="191919"/>
                </a:solidFill>
                <a:latin typeface="Cambria"/>
                <a:cs typeface="Cambria"/>
              </a:rPr>
              <a:t>We  </a:t>
            </a:r>
            <a:r>
              <a:rPr sz="1634" spc="143" dirty="0">
                <a:solidFill>
                  <a:srgbClr val="191919"/>
                </a:solidFill>
                <a:latin typeface="Cambria"/>
                <a:cs typeface="Cambria"/>
              </a:rPr>
              <a:t>proceed</a:t>
            </a:r>
            <a:r>
              <a:rPr sz="1634" spc="167" dirty="0">
                <a:solidFill>
                  <a:srgbClr val="191919"/>
                </a:solidFill>
                <a:latin typeface="Cambria"/>
                <a:cs typeface="Cambria"/>
              </a:rPr>
              <a:t> </a:t>
            </a:r>
            <a:r>
              <a:rPr sz="1634" spc="122" dirty="0">
                <a:solidFill>
                  <a:srgbClr val="191919"/>
                </a:solidFill>
                <a:latin typeface="Cambria"/>
                <a:cs typeface="Cambria"/>
              </a:rPr>
              <a:t>by</a:t>
            </a:r>
            <a:r>
              <a:rPr sz="1634" spc="167" dirty="0">
                <a:solidFill>
                  <a:srgbClr val="191919"/>
                </a:solidFill>
                <a:latin typeface="Cambria"/>
                <a:cs typeface="Cambria"/>
              </a:rPr>
              <a:t> </a:t>
            </a:r>
            <a:r>
              <a:rPr sz="1634" spc="126" dirty="0">
                <a:solidFill>
                  <a:srgbClr val="191919"/>
                </a:solidFill>
                <a:latin typeface="Cambria"/>
                <a:cs typeface="Cambria"/>
              </a:rPr>
              <a:t>induction.	</a:t>
            </a:r>
            <a:r>
              <a:rPr sz="1634" spc="146" dirty="0">
                <a:solidFill>
                  <a:srgbClr val="191919"/>
                </a:solidFill>
                <a:latin typeface="Cambria"/>
                <a:cs typeface="Cambria"/>
              </a:rPr>
              <a:t>As </a:t>
            </a:r>
            <a:r>
              <a:rPr sz="1634" spc="122" dirty="0">
                <a:solidFill>
                  <a:srgbClr val="191919"/>
                </a:solidFill>
                <a:latin typeface="Cambria"/>
                <a:cs typeface="Cambria"/>
              </a:rPr>
              <a:t>our </a:t>
            </a:r>
            <a:r>
              <a:rPr sz="1634" spc="156" dirty="0">
                <a:solidFill>
                  <a:srgbClr val="191919"/>
                </a:solidFill>
                <a:latin typeface="Cambria"/>
                <a:cs typeface="Cambria"/>
              </a:rPr>
              <a:t>base </a:t>
            </a:r>
            <a:r>
              <a:rPr sz="1634" spc="170" dirty="0">
                <a:solidFill>
                  <a:srgbClr val="191919"/>
                </a:solidFill>
                <a:latin typeface="Cambria"/>
                <a:cs typeface="Cambria"/>
              </a:rPr>
              <a:t>case, </a:t>
            </a:r>
            <a:r>
              <a:rPr sz="1634" spc="89" dirty="0">
                <a:solidFill>
                  <a:srgbClr val="191919"/>
                </a:solidFill>
                <a:latin typeface="Cambria"/>
                <a:cs typeface="Cambria"/>
              </a:rPr>
              <a:t>if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7" dirty="0">
                <a:solidFill>
                  <a:srgbClr val="191919"/>
                </a:solidFill>
                <a:latin typeface="Verdana"/>
                <a:cs typeface="Verdana"/>
              </a:rPr>
              <a:t>n </a:t>
            </a:r>
            <a:r>
              <a:rPr sz="1634" spc="463" dirty="0">
                <a:solidFill>
                  <a:srgbClr val="191919"/>
                </a:solidFill>
                <a:latin typeface="Cambria"/>
                <a:cs typeface="Cambria"/>
              </a:rPr>
              <a:t>≤</a:t>
            </a:r>
            <a:r>
              <a:rPr sz="1634" spc="-75" dirty="0">
                <a:solidFill>
                  <a:srgbClr val="191919"/>
                </a:solidFill>
                <a:latin typeface="Cambria"/>
                <a:cs typeface="Cambria"/>
              </a:rPr>
              <a:t> </a:t>
            </a:r>
            <a:r>
              <a:rPr sz="1634" spc="143" dirty="0">
                <a:solidFill>
                  <a:srgbClr val="191919"/>
                </a:solidFill>
                <a:latin typeface="Cambria"/>
                <a:cs typeface="Cambria"/>
              </a:rPr>
              <a:t>100,  </a:t>
            </a:r>
            <a:r>
              <a:rPr sz="1634" spc="137" dirty="0">
                <a:solidFill>
                  <a:srgbClr val="191919"/>
                </a:solidFill>
                <a:latin typeface="Cambria"/>
                <a:cs typeface="Cambria"/>
              </a:rPr>
              <a:t>then</a:t>
            </a:r>
            <a:r>
              <a:rPr sz="1634" spc="153" dirty="0">
                <a:solidFill>
                  <a:srgbClr val="191919"/>
                </a:solidFill>
                <a:latin typeface="Cambria"/>
                <a:cs typeface="Cambria"/>
              </a:rPr>
              <a:t>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a:t>
            </a:r>
            <a:r>
              <a:rPr sz="1634" spc="156" dirty="0">
                <a:solidFill>
                  <a:srgbClr val="191919"/>
                </a:solidFill>
                <a:latin typeface="Cambria"/>
                <a:cs typeface="Cambri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62" dirty="0">
                <a:solidFill>
                  <a:srgbClr val="191919"/>
                </a:solidFill>
                <a:latin typeface="Verdana"/>
                <a:cs typeface="Verdana"/>
              </a:rPr>
              <a:t>c</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i="1" spc="20" dirty="0">
                <a:solidFill>
                  <a:srgbClr val="191919"/>
                </a:solidFill>
                <a:latin typeface="Verdana"/>
                <a:cs typeface="Verdana"/>
              </a:rPr>
              <a:t>kn</a:t>
            </a:r>
            <a:r>
              <a:rPr sz="1634" i="1" spc="-51" dirty="0">
                <a:solidFill>
                  <a:srgbClr val="191919"/>
                </a:solidFill>
                <a:latin typeface="Verdana"/>
                <a:cs typeface="Verdana"/>
              </a:rPr>
              <a:t> </a:t>
            </a:r>
            <a:r>
              <a:rPr sz="1634" spc="85" dirty="0">
                <a:solidFill>
                  <a:srgbClr val="191919"/>
                </a:solidFill>
                <a:latin typeface="Cambria"/>
                <a:cs typeface="Cambria"/>
              </a:rPr>
              <a:t>if</a:t>
            </a:r>
            <a:r>
              <a:rPr sz="1634" spc="160" dirty="0">
                <a:solidFill>
                  <a:srgbClr val="191919"/>
                </a:solidFill>
                <a:latin typeface="Cambria"/>
                <a:cs typeface="Cambria"/>
              </a:rPr>
              <a:t> </a:t>
            </a:r>
            <a:r>
              <a:rPr sz="1634" spc="150" dirty="0">
                <a:solidFill>
                  <a:srgbClr val="191919"/>
                </a:solidFill>
                <a:latin typeface="Cambria"/>
                <a:cs typeface="Cambria"/>
              </a:rPr>
              <a:t>we</a:t>
            </a:r>
            <a:r>
              <a:rPr sz="1634" spc="153" dirty="0">
                <a:solidFill>
                  <a:srgbClr val="191919"/>
                </a:solidFill>
                <a:latin typeface="Cambria"/>
                <a:cs typeface="Cambria"/>
              </a:rPr>
              <a:t> </a:t>
            </a:r>
            <a:r>
              <a:rPr sz="1634" spc="143" dirty="0">
                <a:solidFill>
                  <a:srgbClr val="191919"/>
                </a:solidFill>
                <a:latin typeface="Cambria"/>
                <a:cs typeface="Cambria"/>
              </a:rPr>
              <a:t>choose</a:t>
            </a:r>
            <a:r>
              <a:rPr sz="1634" spc="170" dirty="0">
                <a:solidFill>
                  <a:srgbClr val="191919"/>
                </a:solidFill>
                <a:latin typeface="Cambria"/>
                <a:cs typeface="Cambria"/>
              </a:rPr>
              <a:t> </a:t>
            </a:r>
            <a:r>
              <a:rPr sz="1634" i="1" spc="31" dirty="0">
                <a:solidFill>
                  <a:srgbClr val="191919"/>
                </a:solidFill>
                <a:latin typeface="Verdana"/>
                <a:cs typeface="Verdana"/>
              </a:rPr>
              <a:t>k</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119" dirty="0">
                <a:solidFill>
                  <a:srgbClr val="191919"/>
                </a:solidFill>
                <a:latin typeface="Verdana"/>
                <a:cs typeface="Verdana"/>
              </a:rPr>
              <a:t>c</a:t>
            </a:r>
            <a:r>
              <a:rPr sz="1634" spc="119" dirty="0">
                <a:solidFill>
                  <a:srgbClr val="191919"/>
                </a:solidFill>
                <a:latin typeface="Cambria"/>
                <a:cs typeface="Cambria"/>
              </a:rPr>
              <a:t>.</a:t>
            </a:r>
            <a:endParaRPr sz="1634">
              <a:latin typeface="Cambria"/>
              <a:cs typeface="Cambria"/>
            </a:endParaRPr>
          </a:p>
          <a:p>
            <a:pPr marL="303003" marR="3458">
              <a:lnSpc>
                <a:spcPts val="1906"/>
              </a:lnSpc>
              <a:spcBef>
                <a:spcPts val="1014"/>
              </a:spcBef>
              <a:tabLst>
                <a:tab pos="3528844" algn="l"/>
              </a:tabLst>
            </a:pPr>
            <a:r>
              <a:rPr sz="1634" spc="126" dirty="0">
                <a:solidFill>
                  <a:srgbClr val="191919"/>
                </a:solidFill>
                <a:latin typeface="Cambria"/>
                <a:cs typeface="Cambria"/>
              </a:rPr>
              <a:t>For </a:t>
            </a:r>
            <a:r>
              <a:rPr sz="1634" spc="139" dirty="0">
                <a:solidFill>
                  <a:srgbClr val="191919"/>
                </a:solidFill>
                <a:latin typeface="Cambria"/>
                <a:cs typeface="Cambria"/>
              </a:rPr>
              <a:t>the </a:t>
            </a:r>
            <a:r>
              <a:rPr sz="1634" spc="122" dirty="0">
                <a:solidFill>
                  <a:srgbClr val="191919"/>
                </a:solidFill>
                <a:latin typeface="Cambria"/>
                <a:cs typeface="Cambria"/>
              </a:rPr>
              <a:t>inductive </a:t>
            </a:r>
            <a:r>
              <a:rPr sz="1634" spc="139" dirty="0">
                <a:solidFill>
                  <a:srgbClr val="191919"/>
                </a:solidFill>
                <a:latin typeface="Cambria"/>
                <a:cs typeface="Cambria"/>
              </a:rPr>
              <a:t>step, </a:t>
            </a:r>
            <a:r>
              <a:rPr sz="1634" spc="156" dirty="0">
                <a:solidFill>
                  <a:srgbClr val="191919"/>
                </a:solidFill>
                <a:latin typeface="Cambria"/>
                <a:cs typeface="Cambria"/>
              </a:rPr>
              <a:t>assume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43" dirty="0">
                <a:solidFill>
                  <a:srgbClr val="191919"/>
                </a:solidFill>
                <a:latin typeface="Cambria"/>
                <a:cs typeface="Cambria"/>
              </a:rPr>
              <a:t>100,</a:t>
            </a:r>
            <a:r>
              <a:rPr sz="1634" spc="41" dirty="0">
                <a:solidFill>
                  <a:srgbClr val="191919"/>
                </a:solidFill>
                <a:latin typeface="Cambria"/>
                <a:cs typeface="Cambria"/>
              </a:rPr>
              <a:t> </a:t>
            </a:r>
            <a:r>
              <a:rPr sz="1634" spc="139" dirty="0">
                <a:solidFill>
                  <a:srgbClr val="191919"/>
                </a:solidFill>
                <a:latin typeface="Cambria"/>
                <a:cs typeface="Cambria"/>
              </a:rPr>
              <a:t>the  </a:t>
            </a:r>
            <a:r>
              <a:rPr sz="1634" spc="137" dirty="0">
                <a:solidFill>
                  <a:srgbClr val="191919"/>
                </a:solidFill>
                <a:latin typeface="Cambria"/>
                <a:cs typeface="Cambria"/>
              </a:rPr>
              <a:t>claim </a:t>
            </a:r>
            <a:r>
              <a:rPr sz="1634" spc="119" dirty="0">
                <a:solidFill>
                  <a:srgbClr val="191919"/>
                </a:solidFill>
                <a:latin typeface="Cambria"/>
                <a:cs typeface="Cambria"/>
              </a:rPr>
              <a:t>holds </a:t>
            </a:r>
            <a:r>
              <a:rPr sz="1634" spc="106" dirty="0">
                <a:solidFill>
                  <a:srgbClr val="191919"/>
                </a:solidFill>
                <a:latin typeface="Cambria"/>
                <a:cs typeface="Cambria"/>
              </a:rPr>
              <a:t>for all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4" dirty="0">
                <a:solidFill>
                  <a:srgbClr val="191919"/>
                </a:solidFill>
                <a:latin typeface="Verdana"/>
                <a:cs typeface="Verdana"/>
              </a:rPr>
              <a:t>n'</a:t>
            </a:r>
            <a:r>
              <a:rPr sz="1634" i="1" spc="-89" dirty="0">
                <a:solidFill>
                  <a:srgbClr val="191919"/>
                </a:solidFill>
                <a:latin typeface="Verdana"/>
                <a:cs typeface="Verdana"/>
              </a:rPr>
              <a:t> </a:t>
            </a:r>
            <a:r>
              <a:rPr sz="1634" spc="463" dirty="0">
                <a:solidFill>
                  <a:srgbClr val="191919"/>
                </a:solidFill>
                <a:latin typeface="Cambria"/>
                <a:cs typeface="Cambria"/>
              </a:rPr>
              <a:t>&lt;</a:t>
            </a:r>
            <a:r>
              <a:rPr sz="1634" spc="170" dirty="0">
                <a:solidFill>
                  <a:srgbClr val="191919"/>
                </a:solidFill>
                <a:latin typeface="Cambria"/>
                <a:cs typeface="Cambria"/>
              </a:rPr>
              <a:t> </a:t>
            </a:r>
            <a:r>
              <a:rPr sz="1634" i="1" spc="99" dirty="0">
                <a:solidFill>
                  <a:srgbClr val="191919"/>
                </a:solidFill>
                <a:latin typeface="Verdana"/>
                <a:cs typeface="Verdana"/>
              </a:rPr>
              <a:t>n</a:t>
            </a:r>
            <a:r>
              <a:rPr sz="1634" spc="99" dirty="0">
                <a:solidFill>
                  <a:srgbClr val="191919"/>
                </a:solidFill>
                <a:latin typeface="Cambria"/>
                <a:cs typeface="Cambria"/>
              </a:rPr>
              <a:t>.	</a:t>
            </a:r>
            <a:r>
              <a:rPr sz="1634" spc="173" dirty="0">
                <a:solidFill>
                  <a:srgbClr val="191919"/>
                </a:solidFill>
                <a:latin typeface="Cambria"/>
                <a:cs typeface="Cambria"/>
              </a:rPr>
              <a:t>Note </a:t>
            </a:r>
            <a:r>
              <a:rPr sz="1634" spc="129" dirty="0">
                <a:solidFill>
                  <a:srgbClr val="191919"/>
                </a:solidFill>
                <a:latin typeface="Cambria"/>
                <a:cs typeface="Cambria"/>
              </a:rPr>
              <a:t>that </a:t>
            </a:r>
            <a:r>
              <a:rPr sz="1634" spc="89" dirty="0">
                <a:solidFill>
                  <a:srgbClr val="191919"/>
                </a:solidFill>
                <a:latin typeface="Cambria"/>
                <a:cs typeface="Cambria"/>
              </a:rPr>
              <a:t>if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9" dirty="0">
                <a:solidFill>
                  <a:srgbClr val="191919"/>
                </a:solidFill>
                <a:latin typeface="Cambria"/>
                <a:cs typeface="Cambria"/>
              </a:rPr>
              <a:t>100</a:t>
            </a:r>
            <a:r>
              <a:rPr sz="1634" spc="-146" dirty="0">
                <a:solidFill>
                  <a:srgbClr val="191919"/>
                </a:solidFill>
                <a:latin typeface="Cambria"/>
                <a:cs typeface="Cambria"/>
              </a:rPr>
              <a:t> </a:t>
            </a:r>
            <a:r>
              <a:rPr sz="1634" spc="129" dirty="0">
                <a:solidFill>
                  <a:srgbClr val="191919"/>
                </a:solidFill>
                <a:latin typeface="Cambria"/>
                <a:cs typeface="Cambria"/>
              </a:rPr>
              <a:t>that</a:t>
            </a:r>
            <a:endParaRPr sz="1634">
              <a:latin typeface="Cambria"/>
              <a:cs typeface="Cambria"/>
            </a:endParaRPr>
          </a:p>
          <a:p>
            <a:pPr marL="303003">
              <a:lnSpc>
                <a:spcPts val="1845"/>
              </a:lnSpc>
              <a:tabLst>
                <a:tab pos="3867724" algn="l"/>
              </a:tabLst>
            </a:pPr>
            <a:r>
              <a:rPr sz="1634" spc="38" dirty="0">
                <a:solidFill>
                  <a:srgbClr val="191919"/>
                </a:solidFill>
                <a:latin typeface="Cambria"/>
                <a:cs typeface="Cambria"/>
              </a:rPr>
              <a:t>⌈</a:t>
            </a:r>
            <a:r>
              <a:rPr sz="1634" i="1" spc="38" dirty="0">
                <a:solidFill>
                  <a:srgbClr val="191919"/>
                </a:solidFill>
                <a:latin typeface="Verdana"/>
                <a:cs typeface="Verdana"/>
              </a:rPr>
              <a:t>n </a:t>
            </a:r>
            <a:r>
              <a:rPr sz="1634" spc="-252" dirty="0">
                <a:solidFill>
                  <a:srgbClr val="191919"/>
                </a:solidFill>
                <a:latin typeface="Cambria"/>
                <a:cs typeface="Cambria"/>
              </a:rPr>
              <a:t>/    </a:t>
            </a:r>
            <a:r>
              <a:rPr sz="1634" spc="95" dirty="0">
                <a:solidFill>
                  <a:srgbClr val="191919"/>
                </a:solidFill>
                <a:latin typeface="Cambria"/>
                <a:cs typeface="Cambria"/>
              </a:rPr>
              <a:t>5⌉ </a:t>
            </a:r>
            <a:r>
              <a:rPr sz="1634" spc="463" dirty="0">
                <a:solidFill>
                  <a:srgbClr val="191919"/>
                </a:solidFill>
                <a:latin typeface="Cambria"/>
                <a:cs typeface="Cambria"/>
              </a:rPr>
              <a:t>&lt; </a:t>
            </a:r>
            <a:r>
              <a:rPr sz="1634" i="1" spc="17" dirty="0">
                <a:solidFill>
                  <a:srgbClr val="191919"/>
                </a:solidFill>
                <a:latin typeface="Verdana"/>
                <a:cs typeface="Verdana"/>
              </a:rPr>
              <a:t>n </a:t>
            </a:r>
            <a:r>
              <a:rPr sz="1634" spc="146" dirty="0">
                <a:solidFill>
                  <a:srgbClr val="191919"/>
                </a:solidFill>
                <a:latin typeface="Cambria"/>
                <a:cs typeface="Cambria"/>
              </a:rPr>
              <a:t>and </a:t>
            </a:r>
            <a:r>
              <a:rPr sz="1634" spc="68" dirty="0">
                <a:solidFill>
                  <a:srgbClr val="191919"/>
                </a:solidFill>
                <a:latin typeface="Cambria"/>
                <a:cs typeface="Cambria"/>
              </a:rPr>
              <a:t>⌈7</a:t>
            </a:r>
            <a:r>
              <a:rPr sz="1634" i="1" spc="68" dirty="0">
                <a:solidFill>
                  <a:srgbClr val="191919"/>
                </a:solidFill>
                <a:latin typeface="Verdana"/>
                <a:cs typeface="Verdana"/>
              </a:rPr>
              <a:t>n </a:t>
            </a:r>
            <a:r>
              <a:rPr sz="1634" spc="-252" dirty="0">
                <a:solidFill>
                  <a:srgbClr val="191919"/>
                </a:solidFill>
                <a:latin typeface="Cambria"/>
                <a:cs typeface="Cambria"/>
              </a:rPr>
              <a:t>/    </a:t>
            </a:r>
            <a:r>
              <a:rPr sz="1634" spc="133" dirty="0">
                <a:solidFill>
                  <a:srgbClr val="191919"/>
                </a:solidFill>
                <a:latin typeface="Cambria"/>
                <a:cs typeface="Cambria"/>
              </a:rPr>
              <a:t>10 </a:t>
            </a:r>
            <a:r>
              <a:rPr sz="1634" spc="463" dirty="0">
                <a:solidFill>
                  <a:srgbClr val="191919"/>
                </a:solidFill>
                <a:latin typeface="Cambria"/>
                <a:cs typeface="Cambria"/>
              </a:rPr>
              <a:t>+</a:t>
            </a:r>
            <a:r>
              <a:rPr sz="1634" spc="-48" dirty="0">
                <a:solidFill>
                  <a:srgbClr val="191919"/>
                </a:solidFill>
                <a:latin typeface="Cambria"/>
                <a:cs typeface="Cambria"/>
              </a:rPr>
              <a:t> </a:t>
            </a:r>
            <a:r>
              <a:rPr sz="1634" spc="99" dirty="0">
                <a:solidFill>
                  <a:srgbClr val="191919"/>
                </a:solidFill>
                <a:latin typeface="Cambria"/>
                <a:cs typeface="Cambria"/>
              </a:rPr>
              <a:t>6⌉ </a:t>
            </a:r>
            <a:r>
              <a:rPr sz="1634" spc="463" dirty="0">
                <a:solidFill>
                  <a:srgbClr val="191919"/>
                </a:solidFill>
                <a:latin typeface="Cambria"/>
                <a:cs typeface="Cambria"/>
              </a:rPr>
              <a:t>&lt;</a:t>
            </a:r>
            <a:r>
              <a:rPr sz="1634" spc="184" dirty="0">
                <a:solidFill>
                  <a:srgbClr val="191919"/>
                </a:solidFill>
                <a:latin typeface="Cambria"/>
                <a:cs typeface="Cambria"/>
              </a:rPr>
              <a:t> </a:t>
            </a:r>
            <a:r>
              <a:rPr sz="1634" i="1" spc="95" dirty="0">
                <a:solidFill>
                  <a:srgbClr val="191919"/>
                </a:solidFill>
                <a:latin typeface="Verdana"/>
                <a:cs typeface="Verdana"/>
              </a:rPr>
              <a:t>n</a:t>
            </a:r>
            <a:r>
              <a:rPr sz="1634" spc="95" dirty="0">
                <a:solidFill>
                  <a:srgbClr val="191919"/>
                </a:solidFill>
                <a:latin typeface="Cambria"/>
                <a:cs typeface="Cambria"/>
              </a:rPr>
              <a:t>.	</a:t>
            </a:r>
            <a:r>
              <a:rPr sz="1634" spc="126" dirty="0">
                <a:solidFill>
                  <a:srgbClr val="191919"/>
                </a:solidFill>
                <a:latin typeface="Cambria"/>
                <a:cs typeface="Cambria"/>
              </a:rPr>
              <a:t>Therefore:</a:t>
            </a:r>
            <a:endParaRPr sz="1634">
              <a:latin typeface="Cambria"/>
              <a:cs typeface="Cambria"/>
            </a:endParaRPr>
          </a:p>
          <a:p>
            <a:pPr marL="435703">
              <a:lnSpc>
                <a:spcPts val="1934"/>
              </a:lnSpc>
              <a:spcBef>
                <a:spcPts val="715"/>
              </a:spcBef>
            </a:pPr>
            <a:r>
              <a:rPr sz="1634" spc="38" dirty="0">
                <a:solidFill>
                  <a:srgbClr val="191919"/>
                </a:solidFill>
                <a:latin typeface="Cambria"/>
                <a:cs typeface="Cambria"/>
              </a:rPr>
              <a:t>T(</a:t>
            </a:r>
            <a:r>
              <a:rPr sz="1634" i="1" spc="38" dirty="0">
                <a:solidFill>
                  <a:srgbClr val="191919"/>
                </a:solidFill>
                <a:latin typeface="Verdana"/>
                <a:cs typeface="Verdana"/>
              </a:rPr>
              <a:t>n</a:t>
            </a:r>
            <a:r>
              <a:rPr sz="1634" spc="38" dirty="0">
                <a:solidFill>
                  <a:srgbClr val="191919"/>
                </a:solidFill>
                <a:latin typeface="Cambria"/>
                <a:cs typeface="Cambria"/>
              </a:rPr>
              <a:t>)</a:t>
            </a:r>
            <a:r>
              <a:rPr sz="1634" spc="82"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51" dirty="0">
                <a:solidFill>
                  <a:srgbClr val="191919"/>
                </a:solidFill>
                <a:latin typeface="Cambria"/>
                <a:cs typeface="Cambria"/>
              </a:rPr>
              <a:t>T(⌈</a:t>
            </a:r>
            <a:r>
              <a:rPr sz="1634" i="1" spc="51" dirty="0">
                <a:solidFill>
                  <a:srgbClr val="191919"/>
                </a:solidFill>
                <a:latin typeface="Verdana"/>
                <a:cs typeface="Verdana"/>
              </a:rPr>
              <a:t>n</a:t>
            </a:r>
            <a:r>
              <a:rPr sz="1634" i="1" spc="-51"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5⌉)</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T(⌈7</a:t>
            </a:r>
            <a:r>
              <a:rPr sz="1634" i="1" spc="68"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29" dirty="0">
                <a:solidFill>
                  <a:srgbClr val="191919"/>
                </a:solidFill>
                <a:latin typeface="Cambria"/>
                <a:cs typeface="Cambria"/>
              </a:rPr>
              <a:t>10</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1" dirty="0">
                <a:solidFill>
                  <a:srgbClr val="191919"/>
                </a:solidFill>
                <a:latin typeface="Verdana"/>
                <a:cs typeface="Verdana"/>
              </a:rPr>
              <a:t>cn</a:t>
            </a:r>
            <a:endParaRPr sz="1634">
              <a:latin typeface="Verdana"/>
              <a:cs typeface="Verdana"/>
            </a:endParaRPr>
          </a:p>
          <a:p>
            <a:pPr marL="925868">
              <a:lnSpc>
                <a:spcPts val="1934"/>
              </a:lnSpc>
            </a:pPr>
            <a:r>
              <a:rPr sz="1634" i="1" spc="31" dirty="0">
                <a:solidFill>
                  <a:srgbClr val="191919"/>
                </a:solidFill>
                <a:latin typeface="Verdana"/>
                <a:cs typeface="Verdana"/>
              </a:rPr>
              <a:t>≤</a:t>
            </a:r>
            <a:r>
              <a:rPr sz="1634" i="1" spc="-58" dirty="0">
                <a:solidFill>
                  <a:srgbClr val="191919"/>
                </a:solidFill>
                <a:latin typeface="Verdana"/>
                <a:cs typeface="Verdana"/>
              </a:rPr>
              <a:t> </a:t>
            </a:r>
            <a:r>
              <a:rPr sz="1634" i="1" spc="38" dirty="0">
                <a:solidFill>
                  <a:srgbClr val="191919"/>
                </a:solidFill>
                <a:latin typeface="Verdana"/>
                <a:cs typeface="Verdana"/>
              </a:rPr>
              <a:t>k</a:t>
            </a:r>
            <a:r>
              <a:rPr sz="1634" spc="38" dirty="0">
                <a:solidFill>
                  <a:srgbClr val="191919"/>
                </a:solidFill>
                <a:latin typeface="Cambria"/>
                <a:cs typeface="Cambria"/>
              </a:rPr>
              <a:t>⌈</a:t>
            </a:r>
            <a:r>
              <a:rPr sz="1634" i="1" spc="38"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95" dirty="0">
                <a:solidFill>
                  <a:srgbClr val="191919"/>
                </a:solidFill>
                <a:latin typeface="Cambria"/>
                <a:cs typeface="Cambria"/>
              </a:rPr>
              <a:t>5⌉</a:t>
            </a:r>
            <a:r>
              <a:rPr sz="1634" spc="153"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8" dirty="0">
                <a:solidFill>
                  <a:srgbClr val="191919"/>
                </a:solidFill>
                <a:latin typeface="Verdana"/>
                <a:cs typeface="Verdana"/>
              </a:rPr>
              <a:t>k</a:t>
            </a:r>
            <a:r>
              <a:rPr sz="1634" spc="48" dirty="0">
                <a:solidFill>
                  <a:srgbClr val="191919"/>
                </a:solidFill>
                <a:latin typeface="Cambria"/>
                <a:cs typeface="Cambria"/>
              </a:rPr>
              <a:t>(⌈7</a:t>
            </a:r>
            <a:r>
              <a:rPr sz="1634" i="1" spc="48" dirty="0">
                <a:solidFill>
                  <a:srgbClr val="191919"/>
                </a:solidFill>
                <a:latin typeface="Verdana"/>
                <a:cs typeface="Verdana"/>
              </a:rPr>
              <a:t>n</a:t>
            </a:r>
            <a:r>
              <a:rPr sz="1634" i="1" spc="-51"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129" dirty="0">
                <a:solidFill>
                  <a:srgbClr val="191919"/>
                </a:solidFill>
                <a:latin typeface="Cambria"/>
                <a:cs typeface="Cambria"/>
              </a:rPr>
              <a:t>10</a:t>
            </a:r>
            <a:r>
              <a:rPr sz="1634" spc="160"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68"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77"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p:txBody>
      </p:sp>
      <p:sp>
        <p:nvSpPr>
          <p:cNvPr id="3" name="object 3"/>
          <p:cNvSpPr/>
          <p:nvPr/>
        </p:nvSpPr>
        <p:spPr>
          <a:xfrm>
            <a:off x="1589635" y="988646"/>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7F7F7F"/>
          </a:solidFill>
        </p:spPr>
        <p:txBody>
          <a:bodyPr wrap="square" lIns="0" tIns="0" rIns="0" bIns="0" rtlCol="0"/>
          <a:lstStyle/>
          <a:p>
            <a:endParaRPr sz="1226"/>
          </a:p>
        </p:txBody>
      </p:sp>
      <p:sp>
        <p:nvSpPr>
          <p:cNvPr id="4" name="object 4"/>
          <p:cNvSpPr/>
          <p:nvPr/>
        </p:nvSpPr>
        <p:spPr>
          <a:xfrm>
            <a:off x="1589635" y="988646"/>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7F7F7F"/>
            </a:solidFill>
          </a:ln>
        </p:spPr>
        <p:txBody>
          <a:bodyPr wrap="square" lIns="0" tIns="0" rIns="0" bIns="0" rtlCol="0"/>
          <a:lstStyle/>
          <a:p>
            <a:endParaRPr sz="1226"/>
          </a:p>
        </p:txBody>
      </p:sp>
      <p:sp>
        <p:nvSpPr>
          <p:cNvPr id="5" name="object 5"/>
          <p:cNvSpPr/>
          <p:nvPr/>
        </p:nvSpPr>
        <p:spPr>
          <a:xfrm>
            <a:off x="1516156" y="915168"/>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FFFFFF"/>
          </a:solidFill>
        </p:spPr>
        <p:txBody>
          <a:bodyPr wrap="square" lIns="0" tIns="0" rIns="0" bIns="0" rtlCol="0"/>
          <a:lstStyle/>
          <a:p>
            <a:endParaRPr sz="1226"/>
          </a:p>
        </p:txBody>
      </p:sp>
      <p:sp>
        <p:nvSpPr>
          <p:cNvPr id="6" name="object 6"/>
          <p:cNvSpPr/>
          <p:nvPr/>
        </p:nvSpPr>
        <p:spPr>
          <a:xfrm>
            <a:off x="1516156" y="915168"/>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000000"/>
            </a:solidFill>
          </a:ln>
        </p:spPr>
        <p:txBody>
          <a:bodyPr wrap="square" lIns="0" tIns="0" rIns="0" bIns="0" rtlCol="0"/>
          <a:lstStyle/>
          <a:p>
            <a:endParaRPr sz="1226"/>
          </a:p>
        </p:txBody>
      </p:sp>
      <p:sp>
        <p:nvSpPr>
          <p:cNvPr id="7" name="object 7"/>
          <p:cNvSpPr txBox="1">
            <a:spLocks noGrp="1"/>
          </p:cNvSpPr>
          <p:nvPr>
            <p:ph type="title"/>
          </p:nvPr>
        </p:nvSpPr>
        <p:spPr>
          <a:xfrm>
            <a:off x="1589635" y="932458"/>
            <a:ext cx="5797027" cy="547338"/>
          </a:xfrm>
          <a:prstGeom prst="rect">
            <a:avLst/>
          </a:prstGeom>
        </p:spPr>
        <p:txBody>
          <a:bodyPr vert="horz" wrap="square" lIns="0" tIns="8645" rIns="0" bIns="0" rtlCol="0">
            <a:spAutoFit/>
          </a:bodyPr>
          <a:lstStyle/>
          <a:p>
            <a:pPr>
              <a:lnSpc>
                <a:spcPts val="2093"/>
              </a:lnSpc>
              <a:spcBef>
                <a:spcPts val="68"/>
              </a:spcBef>
              <a:tabLst>
                <a:tab pos="4640145" algn="l"/>
              </a:tabLst>
            </a:pPr>
            <a:r>
              <a:rPr sz="1770" spc="44" dirty="0">
                <a:solidFill>
                  <a:srgbClr val="191919"/>
                </a:solidFill>
              </a:rPr>
              <a:t>T(</a:t>
            </a:r>
            <a:r>
              <a:rPr sz="1770" i="1" spc="44" dirty="0">
                <a:solidFill>
                  <a:srgbClr val="191919"/>
                </a:solidFill>
                <a:latin typeface="Verdana"/>
                <a:cs typeface="Verdana"/>
              </a:rPr>
              <a:t>n</a:t>
            </a:r>
            <a:r>
              <a:rPr sz="1770" spc="44" dirty="0">
                <a:solidFill>
                  <a:srgbClr val="191919"/>
                </a:solidFill>
              </a:rPr>
              <a:t>)</a:t>
            </a:r>
            <a:r>
              <a:rPr sz="1770" spc="173" dirty="0">
                <a:solidFill>
                  <a:srgbClr val="191919"/>
                </a:solidFill>
              </a:rPr>
              <a:t> </a:t>
            </a:r>
            <a:r>
              <a:rPr sz="1770" spc="500" dirty="0">
                <a:solidFill>
                  <a:srgbClr val="191919"/>
                </a:solidFill>
              </a:rPr>
              <a:t>≤</a:t>
            </a:r>
            <a:r>
              <a:rPr sz="1770" spc="184" dirty="0">
                <a:solidFill>
                  <a:srgbClr val="191919"/>
                </a:solidFill>
              </a:rPr>
              <a:t> </a:t>
            </a:r>
            <a:r>
              <a:rPr sz="1770" i="1" spc="68" dirty="0">
                <a:solidFill>
                  <a:srgbClr val="191919"/>
                </a:solidFill>
                <a:latin typeface="Verdana"/>
                <a:cs typeface="Verdana"/>
              </a:rPr>
              <a:t>c	</a:t>
            </a:r>
            <a:r>
              <a:rPr sz="1770" spc="92" dirty="0">
                <a:solidFill>
                  <a:srgbClr val="191919"/>
                </a:solidFill>
              </a:rPr>
              <a:t>if </a:t>
            </a:r>
            <a:r>
              <a:rPr sz="1770" i="1" spc="17" dirty="0">
                <a:solidFill>
                  <a:srgbClr val="191919"/>
                </a:solidFill>
                <a:latin typeface="Verdana"/>
                <a:cs typeface="Verdana"/>
              </a:rPr>
              <a:t>n </a:t>
            </a:r>
            <a:r>
              <a:rPr sz="1770" spc="500" dirty="0">
                <a:solidFill>
                  <a:srgbClr val="191919"/>
                </a:solidFill>
              </a:rPr>
              <a:t>≤</a:t>
            </a:r>
            <a:r>
              <a:rPr sz="1770" spc="221" dirty="0">
                <a:solidFill>
                  <a:srgbClr val="191919"/>
                </a:solidFill>
              </a:rPr>
              <a:t> </a:t>
            </a:r>
            <a:r>
              <a:rPr sz="1770" spc="143" dirty="0">
                <a:solidFill>
                  <a:srgbClr val="191919"/>
                </a:solidFill>
              </a:rPr>
              <a:t>100</a:t>
            </a:r>
            <a:endParaRPr sz="1770">
              <a:latin typeface="Verdana"/>
              <a:cs typeface="Verdana"/>
            </a:endParaRPr>
          </a:p>
          <a:p>
            <a:pPr>
              <a:lnSpc>
                <a:spcPts val="2093"/>
              </a:lnSpc>
              <a:tabLst>
                <a:tab pos="4664783" algn="l"/>
              </a:tabLst>
            </a:pPr>
            <a:r>
              <a:rPr sz="1770" spc="129" dirty="0">
                <a:solidFill>
                  <a:srgbClr val="191919"/>
                </a:solidFill>
              </a:rPr>
              <a:t>T</a:t>
            </a:r>
            <a:r>
              <a:rPr sz="1770" spc="17" dirty="0">
                <a:solidFill>
                  <a:srgbClr val="191919"/>
                </a:solidFill>
              </a:rPr>
              <a:t>(</a:t>
            </a:r>
            <a:r>
              <a:rPr sz="1770" i="1" spc="20" dirty="0">
                <a:solidFill>
                  <a:srgbClr val="191919"/>
                </a:solidFill>
                <a:latin typeface="Verdana"/>
                <a:cs typeface="Verdana"/>
              </a:rPr>
              <a:t>n</a:t>
            </a:r>
            <a:r>
              <a:rPr sz="1770" spc="14" dirty="0">
                <a:solidFill>
                  <a:srgbClr val="191919"/>
                </a:solidFill>
              </a:rPr>
              <a:t>)</a:t>
            </a:r>
            <a:r>
              <a:rPr sz="1770" spc="173" dirty="0">
                <a:solidFill>
                  <a:srgbClr val="191919"/>
                </a:solidFill>
              </a:rPr>
              <a:t> </a:t>
            </a:r>
            <a:r>
              <a:rPr sz="1770" spc="500" dirty="0">
                <a:solidFill>
                  <a:srgbClr val="191919"/>
                </a:solidFill>
              </a:rPr>
              <a:t>≤</a:t>
            </a:r>
            <a:r>
              <a:rPr sz="1770" spc="167" dirty="0">
                <a:solidFill>
                  <a:srgbClr val="191919"/>
                </a:solidFill>
              </a:rPr>
              <a:t> </a:t>
            </a:r>
            <a:r>
              <a:rPr sz="1770" spc="129" dirty="0">
                <a:solidFill>
                  <a:srgbClr val="191919"/>
                </a:solidFill>
              </a:rPr>
              <a:t>T</a:t>
            </a:r>
            <a:r>
              <a:rPr sz="1770" spc="14" dirty="0">
                <a:solidFill>
                  <a:srgbClr val="191919"/>
                </a:solidFill>
              </a:rPr>
              <a:t>(</a:t>
            </a:r>
            <a:r>
              <a:rPr sz="1770" spc="85" dirty="0">
                <a:solidFill>
                  <a:srgbClr val="191919"/>
                </a:solidFill>
              </a:rPr>
              <a:t>⌈</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70" dirty="0">
                <a:solidFill>
                  <a:srgbClr val="191919"/>
                </a:solidFill>
              </a:rPr>
              <a:t> </a:t>
            </a:r>
            <a:r>
              <a:rPr sz="1770" spc="139" dirty="0">
                <a:solidFill>
                  <a:srgbClr val="191919"/>
                </a:solidFill>
              </a:rPr>
              <a:t>5</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spc="170" dirty="0">
                <a:solidFill>
                  <a:srgbClr val="191919"/>
                </a:solidFill>
              </a:rPr>
              <a:t> </a:t>
            </a:r>
            <a:r>
              <a:rPr sz="1770" spc="129" dirty="0">
                <a:solidFill>
                  <a:srgbClr val="191919"/>
                </a:solidFill>
              </a:rPr>
              <a:t>T</a:t>
            </a:r>
            <a:r>
              <a:rPr sz="1770" spc="14" dirty="0">
                <a:solidFill>
                  <a:srgbClr val="191919"/>
                </a:solidFill>
              </a:rPr>
              <a:t>(</a:t>
            </a:r>
            <a:r>
              <a:rPr sz="1770" spc="68" dirty="0">
                <a:solidFill>
                  <a:srgbClr val="191919"/>
                </a:solidFill>
              </a:rPr>
              <a:t>⌈</a:t>
            </a:r>
            <a:r>
              <a:rPr sz="1770" spc="167" dirty="0">
                <a:solidFill>
                  <a:srgbClr val="191919"/>
                </a:solidFill>
              </a:rPr>
              <a:t>7</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67" dirty="0">
                <a:solidFill>
                  <a:srgbClr val="191919"/>
                </a:solidFill>
              </a:rPr>
              <a:t> </a:t>
            </a:r>
            <a:r>
              <a:rPr sz="1770" spc="139" dirty="0">
                <a:solidFill>
                  <a:srgbClr val="191919"/>
                </a:solidFill>
              </a:rPr>
              <a:t>1</a:t>
            </a:r>
            <a:r>
              <a:rPr sz="1770" spc="143" dirty="0">
                <a:solidFill>
                  <a:srgbClr val="191919"/>
                </a:solidFill>
              </a:rPr>
              <a:t>0</a:t>
            </a:r>
            <a:r>
              <a:rPr sz="1770" spc="173" dirty="0">
                <a:solidFill>
                  <a:srgbClr val="191919"/>
                </a:solidFill>
              </a:rPr>
              <a:t> </a:t>
            </a:r>
            <a:r>
              <a:rPr sz="1770" spc="500" dirty="0">
                <a:solidFill>
                  <a:srgbClr val="191919"/>
                </a:solidFill>
              </a:rPr>
              <a:t>+</a:t>
            </a:r>
            <a:r>
              <a:rPr sz="1770" spc="167" dirty="0">
                <a:solidFill>
                  <a:srgbClr val="191919"/>
                </a:solidFill>
              </a:rPr>
              <a:t> </a:t>
            </a:r>
            <a:r>
              <a:rPr sz="1770" spc="143" dirty="0">
                <a:solidFill>
                  <a:srgbClr val="191919"/>
                </a:solidFill>
              </a:rPr>
              <a:t>6</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dirty="0">
                <a:solidFill>
                  <a:srgbClr val="191919"/>
                </a:solidFill>
              </a:rPr>
              <a:t> </a:t>
            </a:r>
            <a:r>
              <a:rPr sz="1770" spc="-191" dirty="0">
                <a:solidFill>
                  <a:srgbClr val="191919"/>
                </a:solidFill>
              </a:rPr>
              <a:t> </a:t>
            </a:r>
            <a:r>
              <a:rPr sz="1770" i="1" spc="68" dirty="0">
                <a:solidFill>
                  <a:srgbClr val="191919"/>
                </a:solidFill>
                <a:latin typeface="Verdana"/>
                <a:cs typeface="Verdana"/>
              </a:rPr>
              <a:t>c</a:t>
            </a:r>
            <a:r>
              <a:rPr sz="1770" i="1" spc="17" dirty="0">
                <a:solidFill>
                  <a:srgbClr val="191919"/>
                </a:solidFill>
                <a:latin typeface="Verdana"/>
                <a:cs typeface="Verdana"/>
              </a:rPr>
              <a:t>n</a:t>
            </a:r>
            <a:r>
              <a:rPr sz="1770" i="1" dirty="0">
                <a:solidFill>
                  <a:srgbClr val="191919"/>
                </a:solidFill>
                <a:latin typeface="Verdana"/>
                <a:cs typeface="Verdana"/>
              </a:rPr>
              <a:t>	</a:t>
            </a:r>
            <a:r>
              <a:rPr sz="1770" spc="126" dirty="0">
                <a:solidFill>
                  <a:srgbClr val="191919"/>
                </a:solidFill>
              </a:rPr>
              <a:t>o</a:t>
            </a:r>
            <a:r>
              <a:rPr sz="1770" spc="109" dirty="0">
                <a:solidFill>
                  <a:srgbClr val="191919"/>
                </a:solidFill>
              </a:rPr>
              <a:t>t</a:t>
            </a:r>
            <a:r>
              <a:rPr sz="1770" spc="160" dirty="0">
                <a:solidFill>
                  <a:srgbClr val="191919"/>
                </a:solidFill>
              </a:rPr>
              <a:t>h</a:t>
            </a:r>
            <a:r>
              <a:rPr sz="1770" spc="156" dirty="0">
                <a:solidFill>
                  <a:srgbClr val="191919"/>
                </a:solidFill>
              </a:rPr>
              <a:t>e</a:t>
            </a:r>
            <a:r>
              <a:rPr sz="1770" spc="137" dirty="0">
                <a:solidFill>
                  <a:srgbClr val="191919"/>
                </a:solidFill>
              </a:rPr>
              <a:t>r</a:t>
            </a:r>
            <a:r>
              <a:rPr sz="1770" spc="143" dirty="0">
                <a:solidFill>
                  <a:srgbClr val="191919"/>
                </a:solidFill>
              </a:rPr>
              <a:t>w</a:t>
            </a:r>
            <a:r>
              <a:rPr sz="1770" spc="106" dirty="0">
                <a:solidFill>
                  <a:srgbClr val="191919"/>
                </a:solidFill>
              </a:rPr>
              <a:t>is</a:t>
            </a:r>
            <a:r>
              <a:rPr sz="1770" spc="184" dirty="0">
                <a:solidFill>
                  <a:srgbClr val="191919"/>
                </a:solidFill>
              </a:rPr>
              <a:t>e</a:t>
            </a:r>
            <a:endParaRPr sz="1770">
              <a:latin typeface="Verdana"/>
              <a:cs typeface="Verdana"/>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6114" y="1516829"/>
            <a:ext cx="6394797" cy="3149937"/>
          </a:xfrm>
          <a:prstGeom prst="rect">
            <a:avLst/>
          </a:prstGeom>
        </p:spPr>
        <p:txBody>
          <a:bodyPr vert="horz" wrap="square" lIns="0" tIns="126210" rIns="0" bIns="0" rtlCol="0">
            <a:spAutoFit/>
          </a:bodyPr>
          <a:lstStyle/>
          <a:p>
            <a:pPr marL="8645">
              <a:spcBef>
                <a:spcPts val="994"/>
              </a:spcBef>
            </a:pPr>
            <a:r>
              <a:rPr sz="1634" b="1" i="1" spc="-4" dirty="0">
                <a:solidFill>
                  <a:srgbClr val="0000FF"/>
                </a:solidFill>
                <a:latin typeface="Verdana"/>
                <a:cs typeface="Verdana"/>
              </a:rPr>
              <a:t>Theorem: </a:t>
            </a:r>
            <a:r>
              <a:rPr sz="1634" spc="170" dirty="0">
                <a:solidFill>
                  <a:srgbClr val="0000FF"/>
                </a:solidFill>
                <a:latin typeface="Lucida Sans Unicode"/>
                <a:cs typeface="Lucida Sans Unicode"/>
              </a:rPr>
              <a:t>T(</a:t>
            </a:r>
            <a:r>
              <a:rPr sz="1634" b="1" i="1" spc="170" dirty="0">
                <a:solidFill>
                  <a:srgbClr val="0000FF"/>
                </a:solidFill>
                <a:latin typeface="Verdana"/>
                <a:cs typeface="Verdana"/>
              </a:rPr>
              <a:t>n</a:t>
            </a:r>
            <a:r>
              <a:rPr sz="1634" spc="170" dirty="0">
                <a:solidFill>
                  <a:srgbClr val="0000FF"/>
                </a:solidFill>
                <a:latin typeface="Lucida Sans Unicode"/>
                <a:cs typeface="Lucida Sans Unicode"/>
              </a:rPr>
              <a:t>) </a:t>
            </a:r>
            <a:r>
              <a:rPr sz="1634" spc="68" dirty="0">
                <a:solidFill>
                  <a:srgbClr val="0000FF"/>
                </a:solidFill>
                <a:latin typeface="Lucida Sans Unicode"/>
                <a:cs typeface="Lucida Sans Unicode"/>
              </a:rPr>
              <a:t>=</a:t>
            </a:r>
            <a:r>
              <a:rPr sz="1634" spc="-51" dirty="0">
                <a:solidFill>
                  <a:srgbClr val="0000FF"/>
                </a:solidFill>
                <a:latin typeface="Lucida Sans Unicode"/>
                <a:cs typeface="Lucida Sans Unicode"/>
              </a:rPr>
              <a:t> </a:t>
            </a:r>
            <a:r>
              <a:rPr sz="1634" spc="139" dirty="0">
                <a:solidFill>
                  <a:srgbClr val="0000FF"/>
                </a:solidFill>
                <a:latin typeface="Lucida Sans Unicode"/>
                <a:cs typeface="Lucida Sans Unicode"/>
              </a:rPr>
              <a:t>O(</a:t>
            </a:r>
            <a:r>
              <a:rPr sz="1634" b="1" i="1" spc="139" dirty="0">
                <a:solidFill>
                  <a:srgbClr val="0000FF"/>
                </a:solidFill>
                <a:latin typeface="Verdana"/>
                <a:cs typeface="Verdana"/>
              </a:rPr>
              <a:t>n</a:t>
            </a:r>
            <a:r>
              <a:rPr sz="1634" spc="139" dirty="0">
                <a:solidFill>
                  <a:srgbClr val="0000FF"/>
                </a:solidFill>
                <a:latin typeface="Lucida Sans Unicode"/>
                <a:cs typeface="Lucida Sans Unicode"/>
              </a:rPr>
              <a:t>).</a:t>
            </a:r>
            <a:endParaRPr sz="1634">
              <a:latin typeface="Lucida Sans Unicode"/>
              <a:cs typeface="Lucida Sans Unicode"/>
            </a:endParaRPr>
          </a:p>
          <a:p>
            <a:pPr marL="319861" marR="146963" indent="-311216">
              <a:lnSpc>
                <a:spcPct val="97000"/>
              </a:lnSpc>
              <a:spcBef>
                <a:spcPts val="983"/>
              </a:spcBef>
              <a:tabLst>
                <a:tab pos="2740862" algn="l"/>
                <a:tab pos="5603186" algn="l"/>
              </a:tabLst>
            </a:pPr>
            <a:r>
              <a:rPr sz="1634" b="1" i="1" spc="-11" dirty="0">
                <a:solidFill>
                  <a:srgbClr val="0000FF"/>
                </a:solidFill>
                <a:latin typeface="Verdana"/>
                <a:cs typeface="Verdana"/>
              </a:rPr>
              <a:t>Proof: </a:t>
            </a:r>
            <a:r>
              <a:rPr sz="1634" spc="102" dirty="0">
                <a:solidFill>
                  <a:srgbClr val="191919"/>
                </a:solidFill>
                <a:latin typeface="Cambria"/>
                <a:cs typeface="Cambria"/>
              </a:rPr>
              <a:t>We </a:t>
            </a:r>
            <a:r>
              <a:rPr sz="1634" spc="89" dirty="0">
                <a:solidFill>
                  <a:srgbClr val="191919"/>
                </a:solidFill>
                <a:latin typeface="Cambria"/>
                <a:cs typeface="Cambria"/>
              </a:rPr>
              <a:t>will </a:t>
            </a:r>
            <a:r>
              <a:rPr sz="1634" spc="122" dirty="0">
                <a:solidFill>
                  <a:srgbClr val="191919"/>
                </a:solidFill>
                <a:latin typeface="Cambria"/>
                <a:cs typeface="Cambria"/>
              </a:rPr>
              <a:t>prove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spc="137" dirty="0">
                <a:solidFill>
                  <a:srgbClr val="191919"/>
                </a:solidFill>
                <a:latin typeface="Cambria"/>
                <a:cs typeface="Cambria"/>
              </a:rPr>
              <a:t>constant </a:t>
            </a:r>
            <a:r>
              <a:rPr sz="1634" i="1" spc="31" dirty="0">
                <a:solidFill>
                  <a:srgbClr val="191919"/>
                </a:solidFill>
                <a:latin typeface="Verdana"/>
                <a:cs typeface="Verdana"/>
              </a:rPr>
              <a:t>k </a:t>
            </a:r>
            <a:r>
              <a:rPr sz="1634" spc="106" dirty="0">
                <a:solidFill>
                  <a:srgbClr val="191919"/>
                </a:solidFill>
                <a:latin typeface="Cambria"/>
                <a:cs typeface="Cambria"/>
              </a:rPr>
              <a:t>to </a:t>
            </a:r>
            <a:r>
              <a:rPr sz="1634" spc="160" dirty="0">
                <a:solidFill>
                  <a:srgbClr val="191919"/>
                </a:solidFill>
                <a:latin typeface="Cambria"/>
                <a:cs typeface="Cambria"/>
              </a:rPr>
              <a:t>be </a:t>
            </a:r>
            <a:r>
              <a:rPr sz="1634" spc="150" dirty="0">
                <a:solidFill>
                  <a:srgbClr val="191919"/>
                </a:solidFill>
                <a:latin typeface="Cambria"/>
                <a:cs typeface="Cambria"/>
              </a:rPr>
              <a:t>chosen  </a:t>
            </a:r>
            <a:r>
              <a:rPr sz="1634" spc="102" dirty="0">
                <a:solidFill>
                  <a:srgbClr val="191919"/>
                </a:solidFill>
                <a:latin typeface="Cambria"/>
                <a:cs typeface="Cambria"/>
              </a:rPr>
              <a:t>later,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 </a:t>
            </a:r>
            <a:r>
              <a:rPr sz="1634" i="1" spc="20" dirty="0">
                <a:solidFill>
                  <a:srgbClr val="191919"/>
                </a:solidFill>
                <a:latin typeface="Verdana"/>
                <a:cs typeface="Verdana"/>
              </a:rPr>
              <a:t>kn </a:t>
            </a:r>
            <a:r>
              <a:rPr sz="1634" spc="106" dirty="0">
                <a:solidFill>
                  <a:srgbClr val="191919"/>
                </a:solidFill>
                <a:latin typeface="Cambria"/>
                <a:cs typeface="Cambria"/>
              </a:rPr>
              <a:t>for </a:t>
            </a:r>
            <a:r>
              <a:rPr sz="1634" spc="109" dirty="0">
                <a:solidFill>
                  <a:srgbClr val="191919"/>
                </a:solidFill>
                <a:latin typeface="Cambria"/>
                <a:cs typeface="Cambria"/>
              </a:rPr>
              <a:t>all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6" dirty="0">
                <a:solidFill>
                  <a:srgbClr val="191919"/>
                </a:solidFill>
                <a:latin typeface="Cambria"/>
                <a:cs typeface="Cambria"/>
              </a:rPr>
              <a:t>1;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a:t>
            </a:r>
            <a:r>
              <a:rPr sz="1634" spc="-65" dirty="0">
                <a:solidFill>
                  <a:srgbClr val="191919"/>
                </a:solidFill>
                <a:latin typeface="Cambria"/>
                <a:cs typeface="Cambria"/>
              </a:rPr>
              <a:t> </a:t>
            </a:r>
            <a:r>
              <a:rPr sz="1634" spc="77" dirty="0">
                <a:solidFill>
                  <a:srgbClr val="191919"/>
                </a:solidFill>
                <a:latin typeface="Cambria"/>
                <a:cs typeface="Cambria"/>
              </a:rPr>
              <a:t>O(</a:t>
            </a:r>
            <a:r>
              <a:rPr sz="1634" i="1" spc="77" dirty="0">
                <a:solidFill>
                  <a:srgbClr val="191919"/>
                </a:solidFill>
                <a:latin typeface="Verdana"/>
                <a:cs typeface="Verdana"/>
              </a:rPr>
              <a:t>n</a:t>
            </a:r>
            <a:r>
              <a:rPr sz="1634" spc="77" dirty="0">
                <a:solidFill>
                  <a:srgbClr val="191919"/>
                </a:solidFill>
                <a:latin typeface="Cambria"/>
                <a:cs typeface="Cambria"/>
              </a:rPr>
              <a:t>)</a:t>
            </a:r>
            <a:r>
              <a:rPr sz="1634" spc="167" dirty="0">
                <a:solidFill>
                  <a:srgbClr val="191919"/>
                </a:solidFill>
                <a:latin typeface="Cambria"/>
                <a:cs typeface="Cambria"/>
              </a:rPr>
              <a:t> </a:t>
            </a:r>
            <a:r>
              <a:rPr sz="1634" spc="116" dirty="0">
                <a:solidFill>
                  <a:srgbClr val="191919"/>
                </a:solidFill>
                <a:latin typeface="Cambria"/>
                <a:cs typeface="Cambria"/>
              </a:rPr>
              <a:t>follows.	</a:t>
            </a:r>
            <a:r>
              <a:rPr sz="1634" spc="106" dirty="0">
                <a:solidFill>
                  <a:srgbClr val="191919"/>
                </a:solidFill>
                <a:latin typeface="Cambria"/>
                <a:cs typeface="Cambria"/>
              </a:rPr>
              <a:t>We  </a:t>
            </a:r>
            <a:r>
              <a:rPr sz="1634" spc="143" dirty="0">
                <a:solidFill>
                  <a:srgbClr val="191919"/>
                </a:solidFill>
                <a:latin typeface="Cambria"/>
                <a:cs typeface="Cambria"/>
              </a:rPr>
              <a:t>proceed</a:t>
            </a:r>
            <a:r>
              <a:rPr sz="1634" spc="167" dirty="0">
                <a:solidFill>
                  <a:srgbClr val="191919"/>
                </a:solidFill>
                <a:latin typeface="Cambria"/>
                <a:cs typeface="Cambria"/>
              </a:rPr>
              <a:t> </a:t>
            </a:r>
            <a:r>
              <a:rPr sz="1634" spc="122" dirty="0">
                <a:solidFill>
                  <a:srgbClr val="191919"/>
                </a:solidFill>
                <a:latin typeface="Cambria"/>
                <a:cs typeface="Cambria"/>
              </a:rPr>
              <a:t>by</a:t>
            </a:r>
            <a:r>
              <a:rPr sz="1634" spc="167" dirty="0">
                <a:solidFill>
                  <a:srgbClr val="191919"/>
                </a:solidFill>
                <a:latin typeface="Cambria"/>
                <a:cs typeface="Cambria"/>
              </a:rPr>
              <a:t> </a:t>
            </a:r>
            <a:r>
              <a:rPr sz="1634" spc="126" dirty="0">
                <a:solidFill>
                  <a:srgbClr val="191919"/>
                </a:solidFill>
                <a:latin typeface="Cambria"/>
                <a:cs typeface="Cambria"/>
              </a:rPr>
              <a:t>induction.	</a:t>
            </a:r>
            <a:r>
              <a:rPr sz="1634" spc="146" dirty="0">
                <a:solidFill>
                  <a:srgbClr val="191919"/>
                </a:solidFill>
                <a:latin typeface="Cambria"/>
                <a:cs typeface="Cambria"/>
              </a:rPr>
              <a:t>As </a:t>
            </a:r>
            <a:r>
              <a:rPr sz="1634" spc="122" dirty="0">
                <a:solidFill>
                  <a:srgbClr val="191919"/>
                </a:solidFill>
                <a:latin typeface="Cambria"/>
                <a:cs typeface="Cambria"/>
              </a:rPr>
              <a:t>our </a:t>
            </a:r>
            <a:r>
              <a:rPr sz="1634" spc="156" dirty="0">
                <a:solidFill>
                  <a:srgbClr val="191919"/>
                </a:solidFill>
                <a:latin typeface="Cambria"/>
                <a:cs typeface="Cambria"/>
              </a:rPr>
              <a:t>base </a:t>
            </a:r>
            <a:r>
              <a:rPr sz="1634" spc="170" dirty="0">
                <a:solidFill>
                  <a:srgbClr val="191919"/>
                </a:solidFill>
                <a:latin typeface="Cambria"/>
                <a:cs typeface="Cambria"/>
              </a:rPr>
              <a:t>case, </a:t>
            </a:r>
            <a:r>
              <a:rPr sz="1634" spc="89" dirty="0">
                <a:solidFill>
                  <a:srgbClr val="191919"/>
                </a:solidFill>
                <a:latin typeface="Cambria"/>
                <a:cs typeface="Cambria"/>
              </a:rPr>
              <a:t>if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7" dirty="0">
                <a:solidFill>
                  <a:srgbClr val="191919"/>
                </a:solidFill>
                <a:latin typeface="Verdana"/>
                <a:cs typeface="Verdana"/>
              </a:rPr>
              <a:t>n </a:t>
            </a:r>
            <a:r>
              <a:rPr sz="1634" spc="463" dirty="0">
                <a:solidFill>
                  <a:srgbClr val="191919"/>
                </a:solidFill>
                <a:latin typeface="Cambria"/>
                <a:cs typeface="Cambria"/>
              </a:rPr>
              <a:t>≤</a:t>
            </a:r>
            <a:r>
              <a:rPr sz="1634" spc="-75" dirty="0">
                <a:solidFill>
                  <a:srgbClr val="191919"/>
                </a:solidFill>
                <a:latin typeface="Cambria"/>
                <a:cs typeface="Cambria"/>
              </a:rPr>
              <a:t> </a:t>
            </a:r>
            <a:r>
              <a:rPr sz="1634" spc="143" dirty="0">
                <a:solidFill>
                  <a:srgbClr val="191919"/>
                </a:solidFill>
                <a:latin typeface="Cambria"/>
                <a:cs typeface="Cambria"/>
              </a:rPr>
              <a:t>100,  </a:t>
            </a:r>
            <a:r>
              <a:rPr sz="1634" spc="137" dirty="0">
                <a:solidFill>
                  <a:srgbClr val="191919"/>
                </a:solidFill>
                <a:latin typeface="Cambria"/>
                <a:cs typeface="Cambria"/>
              </a:rPr>
              <a:t>then</a:t>
            </a:r>
            <a:r>
              <a:rPr sz="1634" spc="153" dirty="0">
                <a:solidFill>
                  <a:srgbClr val="191919"/>
                </a:solidFill>
                <a:latin typeface="Cambria"/>
                <a:cs typeface="Cambria"/>
              </a:rPr>
              <a:t>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a:t>
            </a:r>
            <a:r>
              <a:rPr sz="1634" spc="156" dirty="0">
                <a:solidFill>
                  <a:srgbClr val="191919"/>
                </a:solidFill>
                <a:latin typeface="Cambria"/>
                <a:cs typeface="Cambri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62" dirty="0">
                <a:solidFill>
                  <a:srgbClr val="191919"/>
                </a:solidFill>
                <a:latin typeface="Verdana"/>
                <a:cs typeface="Verdana"/>
              </a:rPr>
              <a:t>c</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i="1" spc="20" dirty="0">
                <a:solidFill>
                  <a:srgbClr val="191919"/>
                </a:solidFill>
                <a:latin typeface="Verdana"/>
                <a:cs typeface="Verdana"/>
              </a:rPr>
              <a:t>kn</a:t>
            </a:r>
            <a:r>
              <a:rPr sz="1634" i="1" spc="-51" dirty="0">
                <a:solidFill>
                  <a:srgbClr val="191919"/>
                </a:solidFill>
                <a:latin typeface="Verdana"/>
                <a:cs typeface="Verdana"/>
              </a:rPr>
              <a:t> </a:t>
            </a:r>
            <a:r>
              <a:rPr sz="1634" spc="85" dirty="0">
                <a:solidFill>
                  <a:srgbClr val="191919"/>
                </a:solidFill>
                <a:latin typeface="Cambria"/>
                <a:cs typeface="Cambria"/>
              </a:rPr>
              <a:t>if</a:t>
            </a:r>
            <a:r>
              <a:rPr sz="1634" spc="160" dirty="0">
                <a:solidFill>
                  <a:srgbClr val="191919"/>
                </a:solidFill>
                <a:latin typeface="Cambria"/>
                <a:cs typeface="Cambria"/>
              </a:rPr>
              <a:t> </a:t>
            </a:r>
            <a:r>
              <a:rPr sz="1634" spc="150" dirty="0">
                <a:solidFill>
                  <a:srgbClr val="191919"/>
                </a:solidFill>
                <a:latin typeface="Cambria"/>
                <a:cs typeface="Cambria"/>
              </a:rPr>
              <a:t>we</a:t>
            </a:r>
            <a:r>
              <a:rPr sz="1634" spc="153" dirty="0">
                <a:solidFill>
                  <a:srgbClr val="191919"/>
                </a:solidFill>
                <a:latin typeface="Cambria"/>
                <a:cs typeface="Cambria"/>
              </a:rPr>
              <a:t> </a:t>
            </a:r>
            <a:r>
              <a:rPr sz="1634" spc="143" dirty="0">
                <a:solidFill>
                  <a:srgbClr val="191919"/>
                </a:solidFill>
                <a:latin typeface="Cambria"/>
                <a:cs typeface="Cambria"/>
              </a:rPr>
              <a:t>choose</a:t>
            </a:r>
            <a:r>
              <a:rPr sz="1634" spc="170" dirty="0">
                <a:solidFill>
                  <a:srgbClr val="191919"/>
                </a:solidFill>
                <a:latin typeface="Cambria"/>
                <a:cs typeface="Cambria"/>
              </a:rPr>
              <a:t> </a:t>
            </a:r>
            <a:r>
              <a:rPr sz="1634" i="1" spc="31" dirty="0">
                <a:solidFill>
                  <a:srgbClr val="191919"/>
                </a:solidFill>
                <a:latin typeface="Verdana"/>
                <a:cs typeface="Verdana"/>
              </a:rPr>
              <a:t>k</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119" dirty="0">
                <a:solidFill>
                  <a:srgbClr val="191919"/>
                </a:solidFill>
                <a:latin typeface="Verdana"/>
                <a:cs typeface="Verdana"/>
              </a:rPr>
              <a:t>c</a:t>
            </a:r>
            <a:r>
              <a:rPr sz="1634" spc="119" dirty="0">
                <a:solidFill>
                  <a:srgbClr val="191919"/>
                </a:solidFill>
                <a:latin typeface="Cambria"/>
                <a:cs typeface="Cambria"/>
              </a:rPr>
              <a:t>.</a:t>
            </a:r>
            <a:endParaRPr sz="1634">
              <a:latin typeface="Cambria"/>
              <a:cs typeface="Cambria"/>
            </a:endParaRPr>
          </a:p>
          <a:p>
            <a:pPr marL="303003" marR="3458">
              <a:lnSpc>
                <a:spcPts val="1906"/>
              </a:lnSpc>
              <a:spcBef>
                <a:spcPts val="1014"/>
              </a:spcBef>
              <a:tabLst>
                <a:tab pos="3528844" algn="l"/>
              </a:tabLst>
            </a:pPr>
            <a:r>
              <a:rPr sz="1634" spc="126" dirty="0">
                <a:solidFill>
                  <a:srgbClr val="191919"/>
                </a:solidFill>
                <a:latin typeface="Cambria"/>
                <a:cs typeface="Cambria"/>
              </a:rPr>
              <a:t>For </a:t>
            </a:r>
            <a:r>
              <a:rPr sz="1634" spc="139" dirty="0">
                <a:solidFill>
                  <a:srgbClr val="191919"/>
                </a:solidFill>
                <a:latin typeface="Cambria"/>
                <a:cs typeface="Cambria"/>
              </a:rPr>
              <a:t>the </a:t>
            </a:r>
            <a:r>
              <a:rPr sz="1634" spc="122" dirty="0">
                <a:solidFill>
                  <a:srgbClr val="191919"/>
                </a:solidFill>
                <a:latin typeface="Cambria"/>
                <a:cs typeface="Cambria"/>
              </a:rPr>
              <a:t>inductive </a:t>
            </a:r>
            <a:r>
              <a:rPr sz="1634" spc="139" dirty="0">
                <a:solidFill>
                  <a:srgbClr val="191919"/>
                </a:solidFill>
                <a:latin typeface="Cambria"/>
                <a:cs typeface="Cambria"/>
              </a:rPr>
              <a:t>step, </a:t>
            </a:r>
            <a:r>
              <a:rPr sz="1634" spc="156" dirty="0">
                <a:solidFill>
                  <a:srgbClr val="191919"/>
                </a:solidFill>
                <a:latin typeface="Cambria"/>
                <a:cs typeface="Cambria"/>
              </a:rPr>
              <a:t>assume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43" dirty="0">
                <a:solidFill>
                  <a:srgbClr val="191919"/>
                </a:solidFill>
                <a:latin typeface="Cambria"/>
                <a:cs typeface="Cambria"/>
              </a:rPr>
              <a:t>100,</a:t>
            </a:r>
            <a:r>
              <a:rPr sz="1634" spc="41" dirty="0">
                <a:solidFill>
                  <a:srgbClr val="191919"/>
                </a:solidFill>
                <a:latin typeface="Cambria"/>
                <a:cs typeface="Cambria"/>
              </a:rPr>
              <a:t> </a:t>
            </a:r>
            <a:r>
              <a:rPr sz="1634" spc="139" dirty="0">
                <a:solidFill>
                  <a:srgbClr val="191919"/>
                </a:solidFill>
                <a:latin typeface="Cambria"/>
                <a:cs typeface="Cambria"/>
              </a:rPr>
              <a:t>the  </a:t>
            </a:r>
            <a:r>
              <a:rPr sz="1634" spc="137" dirty="0">
                <a:solidFill>
                  <a:srgbClr val="191919"/>
                </a:solidFill>
                <a:latin typeface="Cambria"/>
                <a:cs typeface="Cambria"/>
              </a:rPr>
              <a:t>claim </a:t>
            </a:r>
            <a:r>
              <a:rPr sz="1634" spc="119" dirty="0">
                <a:solidFill>
                  <a:srgbClr val="191919"/>
                </a:solidFill>
                <a:latin typeface="Cambria"/>
                <a:cs typeface="Cambria"/>
              </a:rPr>
              <a:t>holds </a:t>
            </a:r>
            <a:r>
              <a:rPr sz="1634" spc="106" dirty="0">
                <a:solidFill>
                  <a:srgbClr val="191919"/>
                </a:solidFill>
                <a:latin typeface="Cambria"/>
                <a:cs typeface="Cambria"/>
              </a:rPr>
              <a:t>for all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4" dirty="0">
                <a:solidFill>
                  <a:srgbClr val="191919"/>
                </a:solidFill>
                <a:latin typeface="Verdana"/>
                <a:cs typeface="Verdana"/>
              </a:rPr>
              <a:t>n'</a:t>
            </a:r>
            <a:r>
              <a:rPr sz="1634" i="1" spc="-89" dirty="0">
                <a:solidFill>
                  <a:srgbClr val="191919"/>
                </a:solidFill>
                <a:latin typeface="Verdana"/>
                <a:cs typeface="Verdana"/>
              </a:rPr>
              <a:t> </a:t>
            </a:r>
            <a:r>
              <a:rPr sz="1634" spc="463" dirty="0">
                <a:solidFill>
                  <a:srgbClr val="191919"/>
                </a:solidFill>
                <a:latin typeface="Cambria"/>
                <a:cs typeface="Cambria"/>
              </a:rPr>
              <a:t>&lt;</a:t>
            </a:r>
            <a:r>
              <a:rPr sz="1634" spc="170" dirty="0">
                <a:solidFill>
                  <a:srgbClr val="191919"/>
                </a:solidFill>
                <a:latin typeface="Cambria"/>
                <a:cs typeface="Cambria"/>
              </a:rPr>
              <a:t> </a:t>
            </a:r>
            <a:r>
              <a:rPr sz="1634" i="1" spc="99" dirty="0">
                <a:solidFill>
                  <a:srgbClr val="191919"/>
                </a:solidFill>
                <a:latin typeface="Verdana"/>
                <a:cs typeface="Verdana"/>
              </a:rPr>
              <a:t>n</a:t>
            </a:r>
            <a:r>
              <a:rPr sz="1634" spc="99" dirty="0">
                <a:solidFill>
                  <a:srgbClr val="191919"/>
                </a:solidFill>
                <a:latin typeface="Cambria"/>
                <a:cs typeface="Cambria"/>
              </a:rPr>
              <a:t>.	</a:t>
            </a:r>
            <a:r>
              <a:rPr sz="1634" spc="173" dirty="0">
                <a:solidFill>
                  <a:srgbClr val="191919"/>
                </a:solidFill>
                <a:latin typeface="Cambria"/>
                <a:cs typeface="Cambria"/>
              </a:rPr>
              <a:t>Note </a:t>
            </a:r>
            <a:r>
              <a:rPr sz="1634" spc="129" dirty="0">
                <a:solidFill>
                  <a:srgbClr val="191919"/>
                </a:solidFill>
                <a:latin typeface="Cambria"/>
                <a:cs typeface="Cambria"/>
              </a:rPr>
              <a:t>that </a:t>
            </a:r>
            <a:r>
              <a:rPr sz="1634" spc="89" dirty="0">
                <a:solidFill>
                  <a:srgbClr val="191919"/>
                </a:solidFill>
                <a:latin typeface="Cambria"/>
                <a:cs typeface="Cambria"/>
              </a:rPr>
              <a:t>if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9" dirty="0">
                <a:solidFill>
                  <a:srgbClr val="191919"/>
                </a:solidFill>
                <a:latin typeface="Cambria"/>
                <a:cs typeface="Cambria"/>
              </a:rPr>
              <a:t>100</a:t>
            </a:r>
            <a:r>
              <a:rPr sz="1634" spc="-146" dirty="0">
                <a:solidFill>
                  <a:srgbClr val="191919"/>
                </a:solidFill>
                <a:latin typeface="Cambria"/>
                <a:cs typeface="Cambria"/>
              </a:rPr>
              <a:t> </a:t>
            </a:r>
            <a:r>
              <a:rPr sz="1634" spc="129" dirty="0">
                <a:solidFill>
                  <a:srgbClr val="191919"/>
                </a:solidFill>
                <a:latin typeface="Cambria"/>
                <a:cs typeface="Cambria"/>
              </a:rPr>
              <a:t>that</a:t>
            </a:r>
            <a:endParaRPr sz="1634">
              <a:latin typeface="Cambria"/>
              <a:cs typeface="Cambria"/>
            </a:endParaRPr>
          </a:p>
          <a:p>
            <a:pPr marL="303003">
              <a:lnSpc>
                <a:spcPts val="1845"/>
              </a:lnSpc>
              <a:tabLst>
                <a:tab pos="3867724" algn="l"/>
              </a:tabLst>
            </a:pPr>
            <a:r>
              <a:rPr sz="1634" spc="38" dirty="0">
                <a:solidFill>
                  <a:srgbClr val="191919"/>
                </a:solidFill>
                <a:latin typeface="Cambria"/>
                <a:cs typeface="Cambria"/>
              </a:rPr>
              <a:t>⌈</a:t>
            </a:r>
            <a:r>
              <a:rPr sz="1634" i="1" spc="38" dirty="0">
                <a:solidFill>
                  <a:srgbClr val="191919"/>
                </a:solidFill>
                <a:latin typeface="Verdana"/>
                <a:cs typeface="Verdana"/>
              </a:rPr>
              <a:t>n </a:t>
            </a:r>
            <a:r>
              <a:rPr sz="1634" spc="-252" dirty="0">
                <a:solidFill>
                  <a:srgbClr val="191919"/>
                </a:solidFill>
                <a:latin typeface="Cambria"/>
                <a:cs typeface="Cambria"/>
              </a:rPr>
              <a:t>/    </a:t>
            </a:r>
            <a:r>
              <a:rPr sz="1634" spc="95" dirty="0">
                <a:solidFill>
                  <a:srgbClr val="191919"/>
                </a:solidFill>
                <a:latin typeface="Cambria"/>
                <a:cs typeface="Cambria"/>
              </a:rPr>
              <a:t>5⌉ </a:t>
            </a:r>
            <a:r>
              <a:rPr sz="1634" spc="463" dirty="0">
                <a:solidFill>
                  <a:srgbClr val="191919"/>
                </a:solidFill>
                <a:latin typeface="Cambria"/>
                <a:cs typeface="Cambria"/>
              </a:rPr>
              <a:t>&lt; </a:t>
            </a:r>
            <a:r>
              <a:rPr sz="1634" i="1" spc="17" dirty="0">
                <a:solidFill>
                  <a:srgbClr val="191919"/>
                </a:solidFill>
                <a:latin typeface="Verdana"/>
                <a:cs typeface="Verdana"/>
              </a:rPr>
              <a:t>n </a:t>
            </a:r>
            <a:r>
              <a:rPr sz="1634" spc="146" dirty="0">
                <a:solidFill>
                  <a:srgbClr val="191919"/>
                </a:solidFill>
                <a:latin typeface="Cambria"/>
                <a:cs typeface="Cambria"/>
              </a:rPr>
              <a:t>and </a:t>
            </a:r>
            <a:r>
              <a:rPr sz="1634" spc="68" dirty="0">
                <a:solidFill>
                  <a:srgbClr val="191919"/>
                </a:solidFill>
                <a:latin typeface="Cambria"/>
                <a:cs typeface="Cambria"/>
              </a:rPr>
              <a:t>⌈7</a:t>
            </a:r>
            <a:r>
              <a:rPr sz="1634" i="1" spc="68" dirty="0">
                <a:solidFill>
                  <a:srgbClr val="191919"/>
                </a:solidFill>
                <a:latin typeface="Verdana"/>
                <a:cs typeface="Verdana"/>
              </a:rPr>
              <a:t>n </a:t>
            </a:r>
            <a:r>
              <a:rPr sz="1634" spc="-252" dirty="0">
                <a:solidFill>
                  <a:srgbClr val="191919"/>
                </a:solidFill>
                <a:latin typeface="Cambria"/>
                <a:cs typeface="Cambria"/>
              </a:rPr>
              <a:t>/    </a:t>
            </a:r>
            <a:r>
              <a:rPr sz="1634" spc="133" dirty="0">
                <a:solidFill>
                  <a:srgbClr val="191919"/>
                </a:solidFill>
                <a:latin typeface="Cambria"/>
                <a:cs typeface="Cambria"/>
              </a:rPr>
              <a:t>10 </a:t>
            </a:r>
            <a:r>
              <a:rPr sz="1634" spc="463" dirty="0">
                <a:solidFill>
                  <a:srgbClr val="191919"/>
                </a:solidFill>
                <a:latin typeface="Cambria"/>
                <a:cs typeface="Cambria"/>
              </a:rPr>
              <a:t>+</a:t>
            </a:r>
            <a:r>
              <a:rPr sz="1634" spc="-48" dirty="0">
                <a:solidFill>
                  <a:srgbClr val="191919"/>
                </a:solidFill>
                <a:latin typeface="Cambria"/>
                <a:cs typeface="Cambria"/>
              </a:rPr>
              <a:t> </a:t>
            </a:r>
            <a:r>
              <a:rPr sz="1634" spc="99" dirty="0">
                <a:solidFill>
                  <a:srgbClr val="191919"/>
                </a:solidFill>
                <a:latin typeface="Cambria"/>
                <a:cs typeface="Cambria"/>
              </a:rPr>
              <a:t>6⌉ </a:t>
            </a:r>
            <a:r>
              <a:rPr sz="1634" spc="463" dirty="0">
                <a:solidFill>
                  <a:srgbClr val="191919"/>
                </a:solidFill>
                <a:latin typeface="Cambria"/>
                <a:cs typeface="Cambria"/>
              </a:rPr>
              <a:t>&lt;</a:t>
            </a:r>
            <a:r>
              <a:rPr sz="1634" spc="184" dirty="0">
                <a:solidFill>
                  <a:srgbClr val="191919"/>
                </a:solidFill>
                <a:latin typeface="Cambria"/>
                <a:cs typeface="Cambria"/>
              </a:rPr>
              <a:t> </a:t>
            </a:r>
            <a:r>
              <a:rPr sz="1634" i="1" spc="95" dirty="0">
                <a:solidFill>
                  <a:srgbClr val="191919"/>
                </a:solidFill>
                <a:latin typeface="Verdana"/>
                <a:cs typeface="Verdana"/>
              </a:rPr>
              <a:t>n</a:t>
            </a:r>
            <a:r>
              <a:rPr sz="1634" spc="95" dirty="0">
                <a:solidFill>
                  <a:srgbClr val="191919"/>
                </a:solidFill>
                <a:latin typeface="Cambria"/>
                <a:cs typeface="Cambria"/>
              </a:rPr>
              <a:t>.	</a:t>
            </a:r>
            <a:r>
              <a:rPr sz="1634" spc="126" dirty="0">
                <a:solidFill>
                  <a:srgbClr val="191919"/>
                </a:solidFill>
                <a:latin typeface="Cambria"/>
                <a:cs typeface="Cambria"/>
              </a:rPr>
              <a:t>Therefore:</a:t>
            </a:r>
            <a:endParaRPr sz="1634">
              <a:latin typeface="Cambria"/>
              <a:cs typeface="Cambria"/>
            </a:endParaRPr>
          </a:p>
          <a:p>
            <a:pPr marL="435703">
              <a:lnSpc>
                <a:spcPts val="1934"/>
              </a:lnSpc>
              <a:spcBef>
                <a:spcPts val="715"/>
              </a:spcBef>
            </a:pPr>
            <a:r>
              <a:rPr sz="1634" spc="38" dirty="0">
                <a:solidFill>
                  <a:srgbClr val="191919"/>
                </a:solidFill>
                <a:latin typeface="Cambria"/>
                <a:cs typeface="Cambria"/>
              </a:rPr>
              <a:t>T(</a:t>
            </a:r>
            <a:r>
              <a:rPr sz="1634" i="1" spc="38" dirty="0">
                <a:solidFill>
                  <a:srgbClr val="191919"/>
                </a:solidFill>
                <a:latin typeface="Verdana"/>
                <a:cs typeface="Verdana"/>
              </a:rPr>
              <a:t>n</a:t>
            </a:r>
            <a:r>
              <a:rPr sz="1634" spc="38" dirty="0">
                <a:solidFill>
                  <a:srgbClr val="191919"/>
                </a:solidFill>
                <a:latin typeface="Cambria"/>
                <a:cs typeface="Cambria"/>
              </a:rPr>
              <a:t>)</a:t>
            </a:r>
            <a:r>
              <a:rPr sz="1634" spc="82"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51" dirty="0">
                <a:solidFill>
                  <a:srgbClr val="191919"/>
                </a:solidFill>
                <a:latin typeface="Cambria"/>
                <a:cs typeface="Cambria"/>
              </a:rPr>
              <a:t>T(⌈</a:t>
            </a:r>
            <a:r>
              <a:rPr sz="1634" i="1" spc="51" dirty="0">
                <a:solidFill>
                  <a:srgbClr val="191919"/>
                </a:solidFill>
                <a:latin typeface="Verdana"/>
                <a:cs typeface="Verdana"/>
              </a:rPr>
              <a:t>n</a:t>
            </a:r>
            <a:r>
              <a:rPr sz="1634" i="1" spc="-51"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5⌉)</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T(⌈7</a:t>
            </a:r>
            <a:r>
              <a:rPr sz="1634" i="1" spc="68"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29" dirty="0">
                <a:solidFill>
                  <a:srgbClr val="191919"/>
                </a:solidFill>
                <a:latin typeface="Cambria"/>
                <a:cs typeface="Cambria"/>
              </a:rPr>
              <a:t>10</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1" dirty="0">
                <a:solidFill>
                  <a:srgbClr val="191919"/>
                </a:solidFill>
                <a:latin typeface="Verdana"/>
                <a:cs typeface="Verdana"/>
              </a:rPr>
              <a:t>cn</a:t>
            </a:r>
            <a:endParaRPr sz="1634">
              <a:latin typeface="Verdana"/>
              <a:cs typeface="Verdana"/>
            </a:endParaRPr>
          </a:p>
          <a:p>
            <a:pPr marL="925868">
              <a:lnSpc>
                <a:spcPts val="1903"/>
              </a:lnSpc>
            </a:pPr>
            <a:r>
              <a:rPr sz="1634" i="1" spc="31" dirty="0">
                <a:solidFill>
                  <a:srgbClr val="191919"/>
                </a:solidFill>
                <a:latin typeface="Verdana"/>
                <a:cs typeface="Verdana"/>
              </a:rPr>
              <a:t>≤</a:t>
            </a:r>
            <a:r>
              <a:rPr sz="1634" i="1" spc="-58" dirty="0">
                <a:solidFill>
                  <a:srgbClr val="191919"/>
                </a:solidFill>
                <a:latin typeface="Verdana"/>
                <a:cs typeface="Verdana"/>
              </a:rPr>
              <a:t> </a:t>
            </a:r>
            <a:r>
              <a:rPr sz="1634" i="1" spc="38" dirty="0">
                <a:solidFill>
                  <a:srgbClr val="191919"/>
                </a:solidFill>
                <a:latin typeface="Verdana"/>
                <a:cs typeface="Verdana"/>
              </a:rPr>
              <a:t>k</a:t>
            </a:r>
            <a:r>
              <a:rPr sz="1634" spc="38" dirty="0">
                <a:solidFill>
                  <a:srgbClr val="191919"/>
                </a:solidFill>
                <a:latin typeface="Cambria"/>
                <a:cs typeface="Cambria"/>
              </a:rPr>
              <a:t>⌈</a:t>
            </a:r>
            <a:r>
              <a:rPr sz="1634" i="1" spc="38"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95" dirty="0">
                <a:solidFill>
                  <a:srgbClr val="191919"/>
                </a:solidFill>
                <a:latin typeface="Cambria"/>
                <a:cs typeface="Cambria"/>
              </a:rPr>
              <a:t>5⌉</a:t>
            </a:r>
            <a:r>
              <a:rPr sz="1634" spc="153"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8" dirty="0">
                <a:solidFill>
                  <a:srgbClr val="191919"/>
                </a:solidFill>
                <a:latin typeface="Verdana"/>
                <a:cs typeface="Verdana"/>
              </a:rPr>
              <a:t>k</a:t>
            </a:r>
            <a:r>
              <a:rPr sz="1634" spc="48" dirty="0">
                <a:solidFill>
                  <a:srgbClr val="191919"/>
                </a:solidFill>
                <a:latin typeface="Cambria"/>
                <a:cs typeface="Cambria"/>
              </a:rPr>
              <a:t>(⌈7</a:t>
            </a:r>
            <a:r>
              <a:rPr sz="1634" i="1" spc="48" dirty="0">
                <a:solidFill>
                  <a:srgbClr val="191919"/>
                </a:solidFill>
                <a:latin typeface="Verdana"/>
                <a:cs typeface="Verdana"/>
              </a:rPr>
              <a:t>n</a:t>
            </a:r>
            <a:r>
              <a:rPr sz="1634" i="1" spc="-51"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129" dirty="0">
                <a:solidFill>
                  <a:srgbClr val="191919"/>
                </a:solidFill>
                <a:latin typeface="Cambria"/>
                <a:cs typeface="Cambria"/>
              </a:rPr>
              <a:t>10</a:t>
            </a:r>
            <a:r>
              <a:rPr sz="1634" spc="160"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68"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77"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a:p>
            <a:pPr marL="925868">
              <a:lnSpc>
                <a:spcPts val="1930"/>
              </a:lnSpc>
            </a:pPr>
            <a:r>
              <a:rPr sz="1634" spc="463" dirty="0">
                <a:solidFill>
                  <a:srgbClr val="191919"/>
                </a:solidFill>
                <a:latin typeface="Cambria"/>
                <a:cs typeface="Cambria"/>
              </a:rPr>
              <a:t>≤</a:t>
            </a:r>
            <a:r>
              <a:rPr sz="1634" spc="160" dirty="0">
                <a:solidFill>
                  <a:srgbClr val="191919"/>
                </a:solidFill>
                <a:latin typeface="Cambria"/>
                <a:cs typeface="Cambria"/>
              </a:rPr>
              <a:t> </a:t>
            </a:r>
            <a:r>
              <a:rPr sz="1634" i="1" spc="17" dirty="0">
                <a:solidFill>
                  <a:srgbClr val="191919"/>
                </a:solidFill>
                <a:latin typeface="Verdana"/>
                <a:cs typeface="Verdana"/>
              </a:rPr>
              <a:t>k</a:t>
            </a:r>
            <a:r>
              <a:rPr sz="1634" spc="17" dirty="0">
                <a:solidFill>
                  <a:srgbClr val="191919"/>
                </a:solidFill>
                <a:latin typeface="Cambria"/>
                <a:cs typeface="Cambria"/>
              </a:rPr>
              <a:t>(</a:t>
            </a:r>
            <a:r>
              <a:rPr sz="1634" i="1" spc="17"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33" dirty="0">
                <a:solidFill>
                  <a:srgbClr val="191919"/>
                </a:solidFill>
                <a:latin typeface="Cambria"/>
                <a:cs typeface="Cambria"/>
              </a:rPr>
              <a:t>5</a:t>
            </a:r>
            <a:r>
              <a:rPr sz="1634" spc="156"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68" dirty="0">
                <a:solidFill>
                  <a:srgbClr val="191919"/>
                </a:solidFill>
                <a:latin typeface="Cambria"/>
                <a:cs typeface="Cambria"/>
              </a:rPr>
              <a:t>1)</a:t>
            </a:r>
            <a:r>
              <a:rPr sz="1634" spc="164"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4" dirty="0">
                <a:solidFill>
                  <a:srgbClr val="191919"/>
                </a:solidFill>
                <a:latin typeface="Verdana"/>
                <a:cs typeface="Verdana"/>
              </a:rPr>
              <a:t>k</a:t>
            </a:r>
            <a:r>
              <a:rPr sz="1634" spc="44" dirty="0">
                <a:solidFill>
                  <a:srgbClr val="191919"/>
                </a:solidFill>
                <a:latin typeface="Cambria"/>
                <a:cs typeface="Cambria"/>
              </a:rPr>
              <a:t>(7</a:t>
            </a:r>
            <a:r>
              <a:rPr sz="1634" i="1" spc="44" dirty="0">
                <a:solidFill>
                  <a:srgbClr val="191919"/>
                </a:solidFill>
                <a:latin typeface="Verdana"/>
                <a:cs typeface="Verdana"/>
              </a:rPr>
              <a:t>n</a:t>
            </a:r>
            <a:r>
              <a:rPr sz="1634" i="1" spc="-55"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133" dirty="0">
                <a:solidFill>
                  <a:srgbClr val="191919"/>
                </a:solidFill>
                <a:latin typeface="Cambria"/>
                <a:cs typeface="Cambria"/>
              </a:rPr>
              <a:t>10</a:t>
            </a:r>
            <a:r>
              <a:rPr sz="1634" spc="156"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133"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1)</a:t>
            </a:r>
            <a:r>
              <a:rPr sz="1634" spc="156" dirty="0">
                <a:solidFill>
                  <a:srgbClr val="191919"/>
                </a:solidFill>
                <a:latin typeface="Cambria"/>
                <a:cs typeface="Cambria"/>
              </a:rPr>
              <a:t> </a:t>
            </a:r>
            <a:r>
              <a:rPr sz="1634" spc="463" dirty="0">
                <a:solidFill>
                  <a:srgbClr val="191919"/>
                </a:solidFill>
                <a:latin typeface="Cambria"/>
                <a:cs typeface="Cambria"/>
              </a:rPr>
              <a:t>+</a:t>
            </a:r>
            <a:r>
              <a:rPr sz="1634" spc="181"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p:txBody>
      </p:sp>
      <p:sp>
        <p:nvSpPr>
          <p:cNvPr id="3" name="object 3"/>
          <p:cNvSpPr/>
          <p:nvPr/>
        </p:nvSpPr>
        <p:spPr>
          <a:xfrm>
            <a:off x="1589635" y="988646"/>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7F7F7F"/>
          </a:solidFill>
        </p:spPr>
        <p:txBody>
          <a:bodyPr wrap="square" lIns="0" tIns="0" rIns="0" bIns="0" rtlCol="0"/>
          <a:lstStyle/>
          <a:p>
            <a:endParaRPr sz="1226"/>
          </a:p>
        </p:txBody>
      </p:sp>
      <p:sp>
        <p:nvSpPr>
          <p:cNvPr id="4" name="object 4"/>
          <p:cNvSpPr/>
          <p:nvPr/>
        </p:nvSpPr>
        <p:spPr>
          <a:xfrm>
            <a:off x="1589635" y="988646"/>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7F7F7F"/>
            </a:solidFill>
          </a:ln>
        </p:spPr>
        <p:txBody>
          <a:bodyPr wrap="square" lIns="0" tIns="0" rIns="0" bIns="0" rtlCol="0"/>
          <a:lstStyle/>
          <a:p>
            <a:endParaRPr sz="1226"/>
          </a:p>
        </p:txBody>
      </p:sp>
      <p:sp>
        <p:nvSpPr>
          <p:cNvPr id="5" name="object 5"/>
          <p:cNvSpPr/>
          <p:nvPr/>
        </p:nvSpPr>
        <p:spPr>
          <a:xfrm>
            <a:off x="1516156" y="915168"/>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FFFFFF"/>
          </a:solidFill>
        </p:spPr>
        <p:txBody>
          <a:bodyPr wrap="square" lIns="0" tIns="0" rIns="0" bIns="0" rtlCol="0"/>
          <a:lstStyle/>
          <a:p>
            <a:endParaRPr sz="1226"/>
          </a:p>
        </p:txBody>
      </p:sp>
      <p:sp>
        <p:nvSpPr>
          <p:cNvPr id="6" name="object 6"/>
          <p:cNvSpPr/>
          <p:nvPr/>
        </p:nvSpPr>
        <p:spPr>
          <a:xfrm>
            <a:off x="1516156" y="915168"/>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000000"/>
            </a:solidFill>
          </a:ln>
        </p:spPr>
        <p:txBody>
          <a:bodyPr wrap="square" lIns="0" tIns="0" rIns="0" bIns="0" rtlCol="0"/>
          <a:lstStyle/>
          <a:p>
            <a:endParaRPr sz="1226"/>
          </a:p>
        </p:txBody>
      </p:sp>
      <p:sp>
        <p:nvSpPr>
          <p:cNvPr id="7" name="object 7"/>
          <p:cNvSpPr txBox="1">
            <a:spLocks noGrp="1"/>
          </p:cNvSpPr>
          <p:nvPr>
            <p:ph type="title"/>
          </p:nvPr>
        </p:nvSpPr>
        <p:spPr>
          <a:xfrm>
            <a:off x="1589635" y="932458"/>
            <a:ext cx="5797027" cy="547338"/>
          </a:xfrm>
          <a:prstGeom prst="rect">
            <a:avLst/>
          </a:prstGeom>
        </p:spPr>
        <p:txBody>
          <a:bodyPr vert="horz" wrap="square" lIns="0" tIns="8645" rIns="0" bIns="0" rtlCol="0">
            <a:spAutoFit/>
          </a:bodyPr>
          <a:lstStyle/>
          <a:p>
            <a:pPr>
              <a:lnSpc>
                <a:spcPts val="2093"/>
              </a:lnSpc>
              <a:spcBef>
                <a:spcPts val="68"/>
              </a:spcBef>
              <a:tabLst>
                <a:tab pos="4640145" algn="l"/>
              </a:tabLst>
            </a:pPr>
            <a:r>
              <a:rPr sz="1770" spc="44" dirty="0">
                <a:solidFill>
                  <a:srgbClr val="191919"/>
                </a:solidFill>
              </a:rPr>
              <a:t>T(</a:t>
            </a:r>
            <a:r>
              <a:rPr sz="1770" i="1" spc="44" dirty="0">
                <a:solidFill>
                  <a:srgbClr val="191919"/>
                </a:solidFill>
                <a:latin typeface="Verdana"/>
                <a:cs typeface="Verdana"/>
              </a:rPr>
              <a:t>n</a:t>
            </a:r>
            <a:r>
              <a:rPr sz="1770" spc="44" dirty="0">
                <a:solidFill>
                  <a:srgbClr val="191919"/>
                </a:solidFill>
              </a:rPr>
              <a:t>)</a:t>
            </a:r>
            <a:r>
              <a:rPr sz="1770" spc="173" dirty="0">
                <a:solidFill>
                  <a:srgbClr val="191919"/>
                </a:solidFill>
              </a:rPr>
              <a:t> </a:t>
            </a:r>
            <a:r>
              <a:rPr sz="1770" spc="500" dirty="0">
                <a:solidFill>
                  <a:srgbClr val="191919"/>
                </a:solidFill>
              </a:rPr>
              <a:t>≤</a:t>
            </a:r>
            <a:r>
              <a:rPr sz="1770" spc="184" dirty="0">
                <a:solidFill>
                  <a:srgbClr val="191919"/>
                </a:solidFill>
              </a:rPr>
              <a:t> </a:t>
            </a:r>
            <a:r>
              <a:rPr sz="1770" i="1" spc="68" dirty="0">
                <a:solidFill>
                  <a:srgbClr val="191919"/>
                </a:solidFill>
                <a:latin typeface="Verdana"/>
                <a:cs typeface="Verdana"/>
              </a:rPr>
              <a:t>c	</a:t>
            </a:r>
            <a:r>
              <a:rPr sz="1770" spc="92" dirty="0">
                <a:solidFill>
                  <a:srgbClr val="191919"/>
                </a:solidFill>
              </a:rPr>
              <a:t>if </a:t>
            </a:r>
            <a:r>
              <a:rPr sz="1770" i="1" spc="17" dirty="0">
                <a:solidFill>
                  <a:srgbClr val="191919"/>
                </a:solidFill>
                <a:latin typeface="Verdana"/>
                <a:cs typeface="Verdana"/>
              </a:rPr>
              <a:t>n </a:t>
            </a:r>
            <a:r>
              <a:rPr sz="1770" spc="500" dirty="0">
                <a:solidFill>
                  <a:srgbClr val="191919"/>
                </a:solidFill>
              </a:rPr>
              <a:t>≤</a:t>
            </a:r>
            <a:r>
              <a:rPr sz="1770" spc="221" dirty="0">
                <a:solidFill>
                  <a:srgbClr val="191919"/>
                </a:solidFill>
              </a:rPr>
              <a:t> </a:t>
            </a:r>
            <a:r>
              <a:rPr sz="1770" spc="143" dirty="0">
                <a:solidFill>
                  <a:srgbClr val="191919"/>
                </a:solidFill>
              </a:rPr>
              <a:t>100</a:t>
            </a:r>
            <a:endParaRPr sz="1770">
              <a:latin typeface="Verdana"/>
              <a:cs typeface="Verdana"/>
            </a:endParaRPr>
          </a:p>
          <a:p>
            <a:pPr>
              <a:lnSpc>
                <a:spcPts val="2093"/>
              </a:lnSpc>
              <a:tabLst>
                <a:tab pos="4664783" algn="l"/>
              </a:tabLst>
            </a:pPr>
            <a:r>
              <a:rPr sz="1770" spc="129" dirty="0">
                <a:solidFill>
                  <a:srgbClr val="191919"/>
                </a:solidFill>
              </a:rPr>
              <a:t>T</a:t>
            </a:r>
            <a:r>
              <a:rPr sz="1770" spc="17" dirty="0">
                <a:solidFill>
                  <a:srgbClr val="191919"/>
                </a:solidFill>
              </a:rPr>
              <a:t>(</a:t>
            </a:r>
            <a:r>
              <a:rPr sz="1770" i="1" spc="20" dirty="0">
                <a:solidFill>
                  <a:srgbClr val="191919"/>
                </a:solidFill>
                <a:latin typeface="Verdana"/>
                <a:cs typeface="Verdana"/>
              </a:rPr>
              <a:t>n</a:t>
            </a:r>
            <a:r>
              <a:rPr sz="1770" spc="14" dirty="0">
                <a:solidFill>
                  <a:srgbClr val="191919"/>
                </a:solidFill>
              </a:rPr>
              <a:t>)</a:t>
            </a:r>
            <a:r>
              <a:rPr sz="1770" spc="173" dirty="0">
                <a:solidFill>
                  <a:srgbClr val="191919"/>
                </a:solidFill>
              </a:rPr>
              <a:t> </a:t>
            </a:r>
            <a:r>
              <a:rPr sz="1770" spc="500" dirty="0">
                <a:solidFill>
                  <a:srgbClr val="191919"/>
                </a:solidFill>
              </a:rPr>
              <a:t>≤</a:t>
            </a:r>
            <a:r>
              <a:rPr sz="1770" spc="167" dirty="0">
                <a:solidFill>
                  <a:srgbClr val="191919"/>
                </a:solidFill>
              </a:rPr>
              <a:t> </a:t>
            </a:r>
            <a:r>
              <a:rPr sz="1770" spc="129" dirty="0">
                <a:solidFill>
                  <a:srgbClr val="191919"/>
                </a:solidFill>
              </a:rPr>
              <a:t>T</a:t>
            </a:r>
            <a:r>
              <a:rPr sz="1770" spc="14" dirty="0">
                <a:solidFill>
                  <a:srgbClr val="191919"/>
                </a:solidFill>
              </a:rPr>
              <a:t>(</a:t>
            </a:r>
            <a:r>
              <a:rPr sz="1770" spc="85" dirty="0">
                <a:solidFill>
                  <a:srgbClr val="191919"/>
                </a:solidFill>
              </a:rPr>
              <a:t>⌈</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70" dirty="0">
                <a:solidFill>
                  <a:srgbClr val="191919"/>
                </a:solidFill>
              </a:rPr>
              <a:t> </a:t>
            </a:r>
            <a:r>
              <a:rPr sz="1770" spc="139" dirty="0">
                <a:solidFill>
                  <a:srgbClr val="191919"/>
                </a:solidFill>
              </a:rPr>
              <a:t>5</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spc="170" dirty="0">
                <a:solidFill>
                  <a:srgbClr val="191919"/>
                </a:solidFill>
              </a:rPr>
              <a:t> </a:t>
            </a:r>
            <a:r>
              <a:rPr sz="1770" spc="129" dirty="0">
                <a:solidFill>
                  <a:srgbClr val="191919"/>
                </a:solidFill>
              </a:rPr>
              <a:t>T</a:t>
            </a:r>
            <a:r>
              <a:rPr sz="1770" spc="14" dirty="0">
                <a:solidFill>
                  <a:srgbClr val="191919"/>
                </a:solidFill>
              </a:rPr>
              <a:t>(</a:t>
            </a:r>
            <a:r>
              <a:rPr sz="1770" spc="68" dirty="0">
                <a:solidFill>
                  <a:srgbClr val="191919"/>
                </a:solidFill>
              </a:rPr>
              <a:t>⌈</a:t>
            </a:r>
            <a:r>
              <a:rPr sz="1770" spc="167" dirty="0">
                <a:solidFill>
                  <a:srgbClr val="191919"/>
                </a:solidFill>
              </a:rPr>
              <a:t>7</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67" dirty="0">
                <a:solidFill>
                  <a:srgbClr val="191919"/>
                </a:solidFill>
              </a:rPr>
              <a:t> </a:t>
            </a:r>
            <a:r>
              <a:rPr sz="1770" spc="139" dirty="0">
                <a:solidFill>
                  <a:srgbClr val="191919"/>
                </a:solidFill>
              </a:rPr>
              <a:t>1</a:t>
            </a:r>
            <a:r>
              <a:rPr sz="1770" spc="143" dirty="0">
                <a:solidFill>
                  <a:srgbClr val="191919"/>
                </a:solidFill>
              </a:rPr>
              <a:t>0</a:t>
            </a:r>
            <a:r>
              <a:rPr sz="1770" spc="173" dirty="0">
                <a:solidFill>
                  <a:srgbClr val="191919"/>
                </a:solidFill>
              </a:rPr>
              <a:t> </a:t>
            </a:r>
            <a:r>
              <a:rPr sz="1770" spc="500" dirty="0">
                <a:solidFill>
                  <a:srgbClr val="191919"/>
                </a:solidFill>
              </a:rPr>
              <a:t>+</a:t>
            </a:r>
            <a:r>
              <a:rPr sz="1770" spc="167" dirty="0">
                <a:solidFill>
                  <a:srgbClr val="191919"/>
                </a:solidFill>
              </a:rPr>
              <a:t> </a:t>
            </a:r>
            <a:r>
              <a:rPr sz="1770" spc="143" dirty="0">
                <a:solidFill>
                  <a:srgbClr val="191919"/>
                </a:solidFill>
              </a:rPr>
              <a:t>6</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dirty="0">
                <a:solidFill>
                  <a:srgbClr val="191919"/>
                </a:solidFill>
              </a:rPr>
              <a:t> </a:t>
            </a:r>
            <a:r>
              <a:rPr sz="1770" spc="-191" dirty="0">
                <a:solidFill>
                  <a:srgbClr val="191919"/>
                </a:solidFill>
              </a:rPr>
              <a:t> </a:t>
            </a:r>
            <a:r>
              <a:rPr sz="1770" i="1" spc="68" dirty="0">
                <a:solidFill>
                  <a:srgbClr val="191919"/>
                </a:solidFill>
                <a:latin typeface="Verdana"/>
                <a:cs typeface="Verdana"/>
              </a:rPr>
              <a:t>c</a:t>
            </a:r>
            <a:r>
              <a:rPr sz="1770" i="1" spc="17" dirty="0">
                <a:solidFill>
                  <a:srgbClr val="191919"/>
                </a:solidFill>
                <a:latin typeface="Verdana"/>
                <a:cs typeface="Verdana"/>
              </a:rPr>
              <a:t>n</a:t>
            </a:r>
            <a:r>
              <a:rPr sz="1770" i="1" dirty="0">
                <a:solidFill>
                  <a:srgbClr val="191919"/>
                </a:solidFill>
                <a:latin typeface="Verdana"/>
                <a:cs typeface="Verdana"/>
              </a:rPr>
              <a:t>	</a:t>
            </a:r>
            <a:r>
              <a:rPr sz="1770" spc="126" dirty="0">
                <a:solidFill>
                  <a:srgbClr val="191919"/>
                </a:solidFill>
              </a:rPr>
              <a:t>o</a:t>
            </a:r>
            <a:r>
              <a:rPr sz="1770" spc="109" dirty="0">
                <a:solidFill>
                  <a:srgbClr val="191919"/>
                </a:solidFill>
              </a:rPr>
              <a:t>t</a:t>
            </a:r>
            <a:r>
              <a:rPr sz="1770" spc="160" dirty="0">
                <a:solidFill>
                  <a:srgbClr val="191919"/>
                </a:solidFill>
              </a:rPr>
              <a:t>h</a:t>
            </a:r>
            <a:r>
              <a:rPr sz="1770" spc="156" dirty="0">
                <a:solidFill>
                  <a:srgbClr val="191919"/>
                </a:solidFill>
              </a:rPr>
              <a:t>e</a:t>
            </a:r>
            <a:r>
              <a:rPr sz="1770" spc="137" dirty="0">
                <a:solidFill>
                  <a:srgbClr val="191919"/>
                </a:solidFill>
              </a:rPr>
              <a:t>r</a:t>
            </a:r>
            <a:r>
              <a:rPr sz="1770" spc="143" dirty="0">
                <a:solidFill>
                  <a:srgbClr val="191919"/>
                </a:solidFill>
              </a:rPr>
              <a:t>w</a:t>
            </a:r>
            <a:r>
              <a:rPr sz="1770" spc="106" dirty="0">
                <a:solidFill>
                  <a:srgbClr val="191919"/>
                </a:solidFill>
              </a:rPr>
              <a:t>is</a:t>
            </a:r>
            <a:r>
              <a:rPr sz="1770" spc="184" dirty="0">
                <a:solidFill>
                  <a:srgbClr val="191919"/>
                </a:solidFill>
              </a:rPr>
              <a:t>e</a:t>
            </a:r>
            <a:endParaRPr sz="1770">
              <a:latin typeface="Verdana"/>
              <a:cs typeface="Verdana"/>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6114" y="1516829"/>
            <a:ext cx="6394797" cy="3149937"/>
          </a:xfrm>
          <a:prstGeom prst="rect">
            <a:avLst/>
          </a:prstGeom>
        </p:spPr>
        <p:txBody>
          <a:bodyPr vert="horz" wrap="square" lIns="0" tIns="126210" rIns="0" bIns="0" rtlCol="0">
            <a:spAutoFit/>
          </a:bodyPr>
          <a:lstStyle/>
          <a:p>
            <a:pPr marL="8645">
              <a:spcBef>
                <a:spcPts val="994"/>
              </a:spcBef>
            </a:pPr>
            <a:r>
              <a:rPr sz="1634" b="1" i="1" spc="-4" dirty="0">
                <a:solidFill>
                  <a:srgbClr val="0000FF"/>
                </a:solidFill>
                <a:latin typeface="Verdana"/>
                <a:cs typeface="Verdana"/>
              </a:rPr>
              <a:t>Theorem: </a:t>
            </a:r>
            <a:r>
              <a:rPr sz="1634" spc="170" dirty="0">
                <a:solidFill>
                  <a:srgbClr val="0000FF"/>
                </a:solidFill>
                <a:latin typeface="Lucida Sans Unicode"/>
                <a:cs typeface="Lucida Sans Unicode"/>
              </a:rPr>
              <a:t>T(</a:t>
            </a:r>
            <a:r>
              <a:rPr sz="1634" b="1" i="1" spc="170" dirty="0">
                <a:solidFill>
                  <a:srgbClr val="0000FF"/>
                </a:solidFill>
                <a:latin typeface="Verdana"/>
                <a:cs typeface="Verdana"/>
              </a:rPr>
              <a:t>n</a:t>
            </a:r>
            <a:r>
              <a:rPr sz="1634" spc="170" dirty="0">
                <a:solidFill>
                  <a:srgbClr val="0000FF"/>
                </a:solidFill>
                <a:latin typeface="Lucida Sans Unicode"/>
                <a:cs typeface="Lucida Sans Unicode"/>
              </a:rPr>
              <a:t>) </a:t>
            </a:r>
            <a:r>
              <a:rPr sz="1634" spc="68" dirty="0">
                <a:solidFill>
                  <a:srgbClr val="0000FF"/>
                </a:solidFill>
                <a:latin typeface="Lucida Sans Unicode"/>
                <a:cs typeface="Lucida Sans Unicode"/>
              </a:rPr>
              <a:t>=</a:t>
            </a:r>
            <a:r>
              <a:rPr sz="1634" spc="-51" dirty="0">
                <a:solidFill>
                  <a:srgbClr val="0000FF"/>
                </a:solidFill>
                <a:latin typeface="Lucida Sans Unicode"/>
                <a:cs typeface="Lucida Sans Unicode"/>
              </a:rPr>
              <a:t> </a:t>
            </a:r>
            <a:r>
              <a:rPr sz="1634" spc="139" dirty="0">
                <a:solidFill>
                  <a:srgbClr val="0000FF"/>
                </a:solidFill>
                <a:latin typeface="Lucida Sans Unicode"/>
                <a:cs typeface="Lucida Sans Unicode"/>
              </a:rPr>
              <a:t>O(</a:t>
            </a:r>
            <a:r>
              <a:rPr sz="1634" b="1" i="1" spc="139" dirty="0">
                <a:solidFill>
                  <a:srgbClr val="0000FF"/>
                </a:solidFill>
                <a:latin typeface="Verdana"/>
                <a:cs typeface="Verdana"/>
              </a:rPr>
              <a:t>n</a:t>
            </a:r>
            <a:r>
              <a:rPr sz="1634" spc="139" dirty="0">
                <a:solidFill>
                  <a:srgbClr val="0000FF"/>
                </a:solidFill>
                <a:latin typeface="Lucida Sans Unicode"/>
                <a:cs typeface="Lucida Sans Unicode"/>
              </a:rPr>
              <a:t>).</a:t>
            </a:r>
            <a:endParaRPr sz="1634">
              <a:latin typeface="Lucida Sans Unicode"/>
              <a:cs typeface="Lucida Sans Unicode"/>
            </a:endParaRPr>
          </a:p>
          <a:p>
            <a:pPr marL="319861" marR="146963" indent="-311216">
              <a:lnSpc>
                <a:spcPct val="97000"/>
              </a:lnSpc>
              <a:spcBef>
                <a:spcPts val="983"/>
              </a:spcBef>
              <a:tabLst>
                <a:tab pos="2740862" algn="l"/>
                <a:tab pos="5603186" algn="l"/>
              </a:tabLst>
            </a:pPr>
            <a:r>
              <a:rPr sz="1634" b="1" i="1" spc="-11" dirty="0">
                <a:solidFill>
                  <a:srgbClr val="0000FF"/>
                </a:solidFill>
                <a:latin typeface="Verdana"/>
                <a:cs typeface="Verdana"/>
              </a:rPr>
              <a:t>Proof: </a:t>
            </a:r>
            <a:r>
              <a:rPr sz="1634" spc="102" dirty="0">
                <a:solidFill>
                  <a:srgbClr val="191919"/>
                </a:solidFill>
                <a:latin typeface="Cambria"/>
                <a:cs typeface="Cambria"/>
              </a:rPr>
              <a:t>We </a:t>
            </a:r>
            <a:r>
              <a:rPr sz="1634" spc="89" dirty="0">
                <a:solidFill>
                  <a:srgbClr val="191919"/>
                </a:solidFill>
                <a:latin typeface="Cambria"/>
                <a:cs typeface="Cambria"/>
              </a:rPr>
              <a:t>will </a:t>
            </a:r>
            <a:r>
              <a:rPr sz="1634" spc="122" dirty="0">
                <a:solidFill>
                  <a:srgbClr val="191919"/>
                </a:solidFill>
                <a:latin typeface="Cambria"/>
                <a:cs typeface="Cambria"/>
              </a:rPr>
              <a:t>prove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spc="137" dirty="0">
                <a:solidFill>
                  <a:srgbClr val="191919"/>
                </a:solidFill>
                <a:latin typeface="Cambria"/>
                <a:cs typeface="Cambria"/>
              </a:rPr>
              <a:t>constant </a:t>
            </a:r>
            <a:r>
              <a:rPr sz="1634" i="1" spc="31" dirty="0">
                <a:solidFill>
                  <a:srgbClr val="191919"/>
                </a:solidFill>
                <a:latin typeface="Verdana"/>
                <a:cs typeface="Verdana"/>
              </a:rPr>
              <a:t>k </a:t>
            </a:r>
            <a:r>
              <a:rPr sz="1634" spc="106" dirty="0">
                <a:solidFill>
                  <a:srgbClr val="191919"/>
                </a:solidFill>
                <a:latin typeface="Cambria"/>
                <a:cs typeface="Cambria"/>
              </a:rPr>
              <a:t>to </a:t>
            </a:r>
            <a:r>
              <a:rPr sz="1634" spc="160" dirty="0">
                <a:solidFill>
                  <a:srgbClr val="191919"/>
                </a:solidFill>
                <a:latin typeface="Cambria"/>
                <a:cs typeface="Cambria"/>
              </a:rPr>
              <a:t>be </a:t>
            </a:r>
            <a:r>
              <a:rPr sz="1634" spc="150" dirty="0">
                <a:solidFill>
                  <a:srgbClr val="191919"/>
                </a:solidFill>
                <a:latin typeface="Cambria"/>
                <a:cs typeface="Cambria"/>
              </a:rPr>
              <a:t>chosen  </a:t>
            </a:r>
            <a:r>
              <a:rPr sz="1634" spc="102" dirty="0">
                <a:solidFill>
                  <a:srgbClr val="191919"/>
                </a:solidFill>
                <a:latin typeface="Cambria"/>
                <a:cs typeface="Cambria"/>
              </a:rPr>
              <a:t>later,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 </a:t>
            </a:r>
            <a:r>
              <a:rPr sz="1634" i="1" spc="20" dirty="0">
                <a:solidFill>
                  <a:srgbClr val="191919"/>
                </a:solidFill>
                <a:latin typeface="Verdana"/>
                <a:cs typeface="Verdana"/>
              </a:rPr>
              <a:t>kn </a:t>
            </a:r>
            <a:r>
              <a:rPr sz="1634" spc="106" dirty="0">
                <a:solidFill>
                  <a:srgbClr val="191919"/>
                </a:solidFill>
                <a:latin typeface="Cambria"/>
                <a:cs typeface="Cambria"/>
              </a:rPr>
              <a:t>for </a:t>
            </a:r>
            <a:r>
              <a:rPr sz="1634" spc="109" dirty="0">
                <a:solidFill>
                  <a:srgbClr val="191919"/>
                </a:solidFill>
                <a:latin typeface="Cambria"/>
                <a:cs typeface="Cambria"/>
              </a:rPr>
              <a:t>all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6" dirty="0">
                <a:solidFill>
                  <a:srgbClr val="191919"/>
                </a:solidFill>
                <a:latin typeface="Cambria"/>
                <a:cs typeface="Cambria"/>
              </a:rPr>
              <a:t>1;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a:t>
            </a:r>
            <a:r>
              <a:rPr sz="1634" spc="-65" dirty="0">
                <a:solidFill>
                  <a:srgbClr val="191919"/>
                </a:solidFill>
                <a:latin typeface="Cambria"/>
                <a:cs typeface="Cambria"/>
              </a:rPr>
              <a:t> </a:t>
            </a:r>
            <a:r>
              <a:rPr sz="1634" spc="77" dirty="0">
                <a:solidFill>
                  <a:srgbClr val="191919"/>
                </a:solidFill>
                <a:latin typeface="Cambria"/>
                <a:cs typeface="Cambria"/>
              </a:rPr>
              <a:t>O(</a:t>
            </a:r>
            <a:r>
              <a:rPr sz="1634" i="1" spc="77" dirty="0">
                <a:solidFill>
                  <a:srgbClr val="191919"/>
                </a:solidFill>
                <a:latin typeface="Verdana"/>
                <a:cs typeface="Verdana"/>
              </a:rPr>
              <a:t>n</a:t>
            </a:r>
            <a:r>
              <a:rPr sz="1634" spc="77" dirty="0">
                <a:solidFill>
                  <a:srgbClr val="191919"/>
                </a:solidFill>
                <a:latin typeface="Cambria"/>
                <a:cs typeface="Cambria"/>
              </a:rPr>
              <a:t>)</a:t>
            </a:r>
            <a:r>
              <a:rPr sz="1634" spc="167" dirty="0">
                <a:solidFill>
                  <a:srgbClr val="191919"/>
                </a:solidFill>
                <a:latin typeface="Cambria"/>
                <a:cs typeface="Cambria"/>
              </a:rPr>
              <a:t> </a:t>
            </a:r>
            <a:r>
              <a:rPr sz="1634" spc="116" dirty="0">
                <a:solidFill>
                  <a:srgbClr val="191919"/>
                </a:solidFill>
                <a:latin typeface="Cambria"/>
                <a:cs typeface="Cambria"/>
              </a:rPr>
              <a:t>follows.	</a:t>
            </a:r>
            <a:r>
              <a:rPr sz="1634" spc="106" dirty="0">
                <a:solidFill>
                  <a:srgbClr val="191919"/>
                </a:solidFill>
                <a:latin typeface="Cambria"/>
                <a:cs typeface="Cambria"/>
              </a:rPr>
              <a:t>We  </a:t>
            </a:r>
            <a:r>
              <a:rPr sz="1634" spc="143" dirty="0">
                <a:solidFill>
                  <a:srgbClr val="191919"/>
                </a:solidFill>
                <a:latin typeface="Cambria"/>
                <a:cs typeface="Cambria"/>
              </a:rPr>
              <a:t>proceed</a:t>
            </a:r>
            <a:r>
              <a:rPr sz="1634" spc="167" dirty="0">
                <a:solidFill>
                  <a:srgbClr val="191919"/>
                </a:solidFill>
                <a:latin typeface="Cambria"/>
                <a:cs typeface="Cambria"/>
              </a:rPr>
              <a:t> </a:t>
            </a:r>
            <a:r>
              <a:rPr sz="1634" spc="122" dirty="0">
                <a:solidFill>
                  <a:srgbClr val="191919"/>
                </a:solidFill>
                <a:latin typeface="Cambria"/>
                <a:cs typeface="Cambria"/>
              </a:rPr>
              <a:t>by</a:t>
            </a:r>
            <a:r>
              <a:rPr sz="1634" spc="167" dirty="0">
                <a:solidFill>
                  <a:srgbClr val="191919"/>
                </a:solidFill>
                <a:latin typeface="Cambria"/>
                <a:cs typeface="Cambria"/>
              </a:rPr>
              <a:t> </a:t>
            </a:r>
            <a:r>
              <a:rPr sz="1634" spc="126" dirty="0">
                <a:solidFill>
                  <a:srgbClr val="191919"/>
                </a:solidFill>
                <a:latin typeface="Cambria"/>
                <a:cs typeface="Cambria"/>
              </a:rPr>
              <a:t>induction.	</a:t>
            </a:r>
            <a:r>
              <a:rPr sz="1634" spc="146" dirty="0">
                <a:solidFill>
                  <a:srgbClr val="191919"/>
                </a:solidFill>
                <a:latin typeface="Cambria"/>
                <a:cs typeface="Cambria"/>
              </a:rPr>
              <a:t>As </a:t>
            </a:r>
            <a:r>
              <a:rPr sz="1634" spc="122" dirty="0">
                <a:solidFill>
                  <a:srgbClr val="191919"/>
                </a:solidFill>
                <a:latin typeface="Cambria"/>
                <a:cs typeface="Cambria"/>
              </a:rPr>
              <a:t>our </a:t>
            </a:r>
            <a:r>
              <a:rPr sz="1634" spc="156" dirty="0">
                <a:solidFill>
                  <a:srgbClr val="191919"/>
                </a:solidFill>
                <a:latin typeface="Cambria"/>
                <a:cs typeface="Cambria"/>
              </a:rPr>
              <a:t>base </a:t>
            </a:r>
            <a:r>
              <a:rPr sz="1634" spc="170" dirty="0">
                <a:solidFill>
                  <a:srgbClr val="191919"/>
                </a:solidFill>
                <a:latin typeface="Cambria"/>
                <a:cs typeface="Cambria"/>
              </a:rPr>
              <a:t>case, </a:t>
            </a:r>
            <a:r>
              <a:rPr sz="1634" spc="89" dirty="0">
                <a:solidFill>
                  <a:srgbClr val="191919"/>
                </a:solidFill>
                <a:latin typeface="Cambria"/>
                <a:cs typeface="Cambria"/>
              </a:rPr>
              <a:t>if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7" dirty="0">
                <a:solidFill>
                  <a:srgbClr val="191919"/>
                </a:solidFill>
                <a:latin typeface="Verdana"/>
                <a:cs typeface="Verdana"/>
              </a:rPr>
              <a:t>n </a:t>
            </a:r>
            <a:r>
              <a:rPr sz="1634" spc="463" dirty="0">
                <a:solidFill>
                  <a:srgbClr val="191919"/>
                </a:solidFill>
                <a:latin typeface="Cambria"/>
                <a:cs typeface="Cambria"/>
              </a:rPr>
              <a:t>≤</a:t>
            </a:r>
            <a:r>
              <a:rPr sz="1634" spc="-75" dirty="0">
                <a:solidFill>
                  <a:srgbClr val="191919"/>
                </a:solidFill>
                <a:latin typeface="Cambria"/>
                <a:cs typeface="Cambria"/>
              </a:rPr>
              <a:t> </a:t>
            </a:r>
            <a:r>
              <a:rPr sz="1634" spc="143" dirty="0">
                <a:solidFill>
                  <a:srgbClr val="191919"/>
                </a:solidFill>
                <a:latin typeface="Cambria"/>
                <a:cs typeface="Cambria"/>
              </a:rPr>
              <a:t>100,  </a:t>
            </a:r>
            <a:r>
              <a:rPr sz="1634" spc="137" dirty="0">
                <a:solidFill>
                  <a:srgbClr val="191919"/>
                </a:solidFill>
                <a:latin typeface="Cambria"/>
                <a:cs typeface="Cambria"/>
              </a:rPr>
              <a:t>then</a:t>
            </a:r>
            <a:r>
              <a:rPr sz="1634" spc="153" dirty="0">
                <a:solidFill>
                  <a:srgbClr val="191919"/>
                </a:solidFill>
                <a:latin typeface="Cambria"/>
                <a:cs typeface="Cambria"/>
              </a:rPr>
              <a:t>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a:t>
            </a:r>
            <a:r>
              <a:rPr sz="1634" spc="156" dirty="0">
                <a:solidFill>
                  <a:srgbClr val="191919"/>
                </a:solidFill>
                <a:latin typeface="Cambria"/>
                <a:cs typeface="Cambri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62" dirty="0">
                <a:solidFill>
                  <a:srgbClr val="191919"/>
                </a:solidFill>
                <a:latin typeface="Verdana"/>
                <a:cs typeface="Verdana"/>
              </a:rPr>
              <a:t>c</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i="1" spc="20" dirty="0">
                <a:solidFill>
                  <a:srgbClr val="191919"/>
                </a:solidFill>
                <a:latin typeface="Verdana"/>
                <a:cs typeface="Verdana"/>
              </a:rPr>
              <a:t>kn</a:t>
            </a:r>
            <a:r>
              <a:rPr sz="1634" i="1" spc="-51" dirty="0">
                <a:solidFill>
                  <a:srgbClr val="191919"/>
                </a:solidFill>
                <a:latin typeface="Verdana"/>
                <a:cs typeface="Verdana"/>
              </a:rPr>
              <a:t> </a:t>
            </a:r>
            <a:r>
              <a:rPr sz="1634" spc="85" dirty="0">
                <a:solidFill>
                  <a:srgbClr val="191919"/>
                </a:solidFill>
                <a:latin typeface="Cambria"/>
                <a:cs typeface="Cambria"/>
              </a:rPr>
              <a:t>if</a:t>
            </a:r>
            <a:r>
              <a:rPr sz="1634" spc="160" dirty="0">
                <a:solidFill>
                  <a:srgbClr val="191919"/>
                </a:solidFill>
                <a:latin typeface="Cambria"/>
                <a:cs typeface="Cambria"/>
              </a:rPr>
              <a:t> </a:t>
            </a:r>
            <a:r>
              <a:rPr sz="1634" spc="150" dirty="0">
                <a:solidFill>
                  <a:srgbClr val="191919"/>
                </a:solidFill>
                <a:latin typeface="Cambria"/>
                <a:cs typeface="Cambria"/>
              </a:rPr>
              <a:t>we</a:t>
            </a:r>
            <a:r>
              <a:rPr sz="1634" spc="153" dirty="0">
                <a:solidFill>
                  <a:srgbClr val="191919"/>
                </a:solidFill>
                <a:latin typeface="Cambria"/>
                <a:cs typeface="Cambria"/>
              </a:rPr>
              <a:t> </a:t>
            </a:r>
            <a:r>
              <a:rPr sz="1634" spc="143" dirty="0">
                <a:solidFill>
                  <a:srgbClr val="191919"/>
                </a:solidFill>
                <a:latin typeface="Cambria"/>
                <a:cs typeface="Cambria"/>
              </a:rPr>
              <a:t>choose</a:t>
            </a:r>
            <a:r>
              <a:rPr sz="1634" spc="170" dirty="0">
                <a:solidFill>
                  <a:srgbClr val="191919"/>
                </a:solidFill>
                <a:latin typeface="Cambria"/>
                <a:cs typeface="Cambria"/>
              </a:rPr>
              <a:t> </a:t>
            </a:r>
            <a:r>
              <a:rPr sz="1634" i="1" spc="31" dirty="0">
                <a:solidFill>
                  <a:srgbClr val="191919"/>
                </a:solidFill>
                <a:latin typeface="Verdana"/>
                <a:cs typeface="Verdana"/>
              </a:rPr>
              <a:t>k</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119" dirty="0">
                <a:solidFill>
                  <a:srgbClr val="191919"/>
                </a:solidFill>
                <a:latin typeface="Verdana"/>
                <a:cs typeface="Verdana"/>
              </a:rPr>
              <a:t>c</a:t>
            </a:r>
            <a:r>
              <a:rPr sz="1634" spc="119" dirty="0">
                <a:solidFill>
                  <a:srgbClr val="191919"/>
                </a:solidFill>
                <a:latin typeface="Cambria"/>
                <a:cs typeface="Cambria"/>
              </a:rPr>
              <a:t>.</a:t>
            </a:r>
            <a:endParaRPr sz="1634">
              <a:latin typeface="Cambria"/>
              <a:cs typeface="Cambria"/>
            </a:endParaRPr>
          </a:p>
          <a:p>
            <a:pPr marL="303003" marR="3458">
              <a:lnSpc>
                <a:spcPts val="1906"/>
              </a:lnSpc>
              <a:spcBef>
                <a:spcPts val="1014"/>
              </a:spcBef>
              <a:tabLst>
                <a:tab pos="3528844" algn="l"/>
              </a:tabLst>
            </a:pPr>
            <a:r>
              <a:rPr sz="1634" spc="126" dirty="0">
                <a:solidFill>
                  <a:srgbClr val="191919"/>
                </a:solidFill>
                <a:latin typeface="Cambria"/>
                <a:cs typeface="Cambria"/>
              </a:rPr>
              <a:t>For </a:t>
            </a:r>
            <a:r>
              <a:rPr sz="1634" spc="139" dirty="0">
                <a:solidFill>
                  <a:srgbClr val="191919"/>
                </a:solidFill>
                <a:latin typeface="Cambria"/>
                <a:cs typeface="Cambria"/>
              </a:rPr>
              <a:t>the </a:t>
            </a:r>
            <a:r>
              <a:rPr sz="1634" spc="122" dirty="0">
                <a:solidFill>
                  <a:srgbClr val="191919"/>
                </a:solidFill>
                <a:latin typeface="Cambria"/>
                <a:cs typeface="Cambria"/>
              </a:rPr>
              <a:t>inductive </a:t>
            </a:r>
            <a:r>
              <a:rPr sz="1634" spc="139" dirty="0">
                <a:solidFill>
                  <a:srgbClr val="191919"/>
                </a:solidFill>
                <a:latin typeface="Cambria"/>
                <a:cs typeface="Cambria"/>
              </a:rPr>
              <a:t>step, </a:t>
            </a:r>
            <a:r>
              <a:rPr sz="1634" spc="156" dirty="0">
                <a:solidFill>
                  <a:srgbClr val="191919"/>
                </a:solidFill>
                <a:latin typeface="Cambria"/>
                <a:cs typeface="Cambria"/>
              </a:rPr>
              <a:t>assume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43" dirty="0">
                <a:solidFill>
                  <a:srgbClr val="191919"/>
                </a:solidFill>
                <a:latin typeface="Cambria"/>
                <a:cs typeface="Cambria"/>
              </a:rPr>
              <a:t>100,</a:t>
            </a:r>
            <a:r>
              <a:rPr sz="1634" spc="41" dirty="0">
                <a:solidFill>
                  <a:srgbClr val="191919"/>
                </a:solidFill>
                <a:latin typeface="Cambria"/>
                <a:cs typeface="Cambria"/>
              </a:rPr>
              <a:t> </a:t>
            </a:r>
            <a:r>
              <a:rPr sz="1634" spc="139" dirty="0">
                <a:solidFill>
                  <a:srgbClr val="191919"/>
                </a:solidFill>
                <a:latin typeface="Cambria"/>
                <a:cs typeface="Cambria"/>
              </a:rPr>
              <a:t>the  </a:t>
            </a:r>
            <a:r>
              <a:rPr sz="1634" spc="137" dirty="0">
                <a:solidFill>
                  <a:srgbClr val="191919"/>
                </a:solidFill>
                <a:latin typeface="Cambria"/>
                <a:cs typeface="Cambria"/>
              </a:rPr>
              <a:t>claim </a:t>
            </a:r>
            <a:r>
              <a:rPr sz="1634" spc="119" dirty="0">
                <a:solidFill>
                  <a:srgbClr val="191919"/>
                </a:solidFill>
                <a:latin typeface="Cambria"/>
                <a:cs typeface="Cambria"/>
              </a:rPr>
              <a:t>holds </a:t>
            </a:r>
            <a:r>
              <a:rPr sz="1634" spc="106" dirty="0">
                <a:solidFill>
                  <a:srgbClr val="191919"/>
                </a:solidFill>
                <a:latin typeface="Cambria"/>
                <a:cs typeface="Cambria"/>
              </a:rPr>
              <a:t>for all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4" dirty="0">
                <a:solidFill>
                  <a:srgbClr val="191919"/>
                </a:solidFill>
                <a:latin typeface="Verdana"/>
                <a:cs typeface="Verdana"/>
              </a:rPr>
              <a:t>n'</a:t>
            </a:r>
            <a:r>
              <a:rPr sz="1634" i="1" spc="-89" dirty="0">
                <a:solidFill>
                  <a:srgbClr val="191919"/>
                </a:solidFill>
                <a:latin typeface="Verdana"/>
                <a:cs typeface="Verdana"/>
              </a:rPr>
              <a:t> </a:t>
            </a:r>
            <a:r>
              <a:rPr sz="1634" spc="463" dirty="0">
                <a:solidFill>
                  <a:srgbClr val="191919"/>
                </a:solidFill>
                <a:latin typeface="Cambria"/>
                <a:cs typeface="Cambria"/>
              </a:rPr>
              <a:t>&lt;</a:t>
            </a:r>
            <a:r>
              <a:rPr sz="1634" spc="170" dirty="0">
                <a:solidFill>
                  <a:srgbClr val="191919"/>
                </a:solidFill>
                <a:latin typeface="Cambria"/>
                <a:cs typeface="Cambria"/>
              </a:rPr>
              <a:t> </a:t>
            </a:r>
            <a:r>
              <a:rPr sz="1634" i="1" spc="99" dirty="0">
                <a:solidFill>
                  <a:srgbClr val="191919"/>
                </a:solidFill>
                <a:latin typeface="Verdana"/>
                <a:cs typeface="Verdana"/>
              </a:rPr>
              <a:t>n</a:t>
            </a:r>
            <a:r>
              <a:rPr sz="1634" spc="99" dirty="0">
                <a:solidFill>
                  <a:srgbClr val="191919"/>
                </a:solidFill>
                <a:latin typeface="Cambria"/>
                <a:cs typeface="Cambria"/>
              </a:rPr>
              <a:t>.	</a:t>
            </a:r>
            <a:r>
              <a:rPr sz="1634" spc="173" dirty="0">
                <a:solidFill>
                  <a:srgbClr val="191919"/>
                </a:solidFill>
                <a:latin typeface="Cambria"/>
                <a:cs typeface="Cambria"/>
              </a:rPr>
              <a:t>Note </a:t>
            </a:r>
            <a:r>
              <a:rPr sz="1634" spc="129" dirty="0">
                <a:solidFill>
                  <a:srgbClr val="191919"/>
                </a:solidFill>
                <a:latin typeface="Cambria"/>
                <a:cs typeface="Cambria"/>
              </a:rPr>
              <a:t>that </a:t>
            </a:r>
            <a:r>
              <a:rPr sz="1634" spc="89" dirty="0">
                <a:solidFill>
                  <a:srgbClr val="191919"/>
                </a:solidFill>
                <a:latin typeface="Cambria"/>
                <a:cs typeface="Cambria"/>
              </a:rPr>
              <a:t>if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9" dirty="0">
                <a:solidFill>
                  <a:srgbClr val="191919"/>
                </a:solidFill>
                <a:latin typeface="Cambria"/>
                <a:cs typeface="Cambria"/>
              </a:rPr>
              <a:t>100</a:t>
            </a:r>
            <a:r>
              <a:rPr sz="1634" spc="-146" dirty="0">
                <a:solidFill>
                  <a:srgbClr val="191919"/>
                </a:solidFill>
                <a:latin typeface="Cambria"/>
                <a:cs typeface="Cambria"/>
              </a:rPr>
              <a:t> </a:t>
            </a:r>
            <a:r>
              <a:rPr sz="1634" spc="129" dirty="0">
                <a:solidFill>
                  <a:srgbClr val="191919"/>
                </a:solidFill>
                <a:latin typeface="Cambria"/>
                <a:cs typeface="Cambria"/>
              </a:rPr>
              <a:t>that</a:t>
            </a:r>
            <a:endParaRPr sz="1634">
              <a:latin typeface="Cambria"/>
              <a:cs typeface="Cambria"/>
            </a:endParaRPr>
          </a:p>
          <a:p>
            <a:pPr marL="303003">
              <a:lnSpc>
                <a:spcPts val="1845"/>
              </a:lnSpc>
              <a:tabLst>
                <a:tab pos="3867724" algn="l"/>
              </a:tabLst>
            </a:pPr>
            <a:r>
              <a:rPr sz="1634" spc="38" dirty="0">
                <a:solidFill>
                  <a:srgbClr val="191919"/>
                </a:solidFill>
                <a:latin typeface="Cambria"/>
                <a:cs typeface="Cambria"/>
              </a:rPr>
              <a:t>⌈</a:t>
            </a:r>
            <a:r>
              <a:rPr sz="1634" i="1" spc="38" dirty="0">
                <a:solidFill>
                  <a:srgbClr val="191919"/>
                </a:solidFill>
                <a:latin typeface="Verdana"/>
                <a:cs typeface="Verdana"/>
              </a:rPr>
              <a:t>n </a:t>
            </a:r>
            <a:r>
              <a:rPr sz="1634" spc="-252" dirty="0">
                <a:solidFill>
                  <a:srgbClr val="191919"/>
                </a:solidFill>
                <a:latin typeface="Cambria"/>
                <a:cs typeface="Cambria"/>
              </a:rPr>
              <a:t>/    </a:t>
            </a:r>
            <a:r>
              <a:rPr sz="1634" spc="95" dirty="0">
                <a:solidFill>
                  <a:srgbClr val="191919"/>
                </a:solidFill>
                <a:latin typeface="Cambria"/>
                <a:cs typeface="Cambria"/>
              </a:rPr>
              <a:t>5⌉ </a:t>
            </a:r>
            <a:r>
              <a:rPr sz="1634" spc="463" dirty="0">
                <a:solidFill>
                  <a:srgbClr val="191919"/>
                </a:solidFill>
                <a:latin typeface="Cambria"/>
                <a:cs typeface="Cambria"/>
              </a:rPr>
              <a:t>&lt; </a:t>
            </a:r>
            <a:r>
              <a:rPr sz="1634" i="1" spc="17" dirty="0">
                <a:solidFill>
                  <a:srgbClr val="191919"/>
                </a:solidFill>
                <a:latin typeface="Verdana"/>
                <a:cs typeface="Verdana"/>
              </a:rPr>
              <a:t>n </a:t>
            </a:r>
            <a:r>
              <a:rPr sz="1634" spc="146" dirty="0">
                <a:solidFill>
                  <a:srgbClr val="191919"/>
                </a:solidFill>
                <a:latin typeface="Cambria"/>
                <a:cs typeface="Cambria"/>
              </a:rPr>
              <a:t>and </a:t>
            </a:r>
            <a:r>
              <a:rPr sz="1634" spc="68" dirty="0">
                <a:solidFill>
                  <a:srgbClr val="191919"/>
                </a:solidFill>
                <a:latin typeface="Cambria"/>
                <a:cs typeface="Cambria"/>
              </a:rPr>
              <a:t>⌈7</a:t>
            </a:r>
            <a:r>
              <a:rPr sz="1634" i="1" spc="68" dirty="0">
                <a:solidFill>
                  <a:srgbClr val="191919"/>
                </a:solidFill>
                <a:latin typeface="Verdana"/>
                <a:cs typeface="Verdana"/>
              </a:rPr>
              <a:t>n </a:t>
            </a:r>
            <a:r>
              <a:rPr sz="1634" spc="-252" dirty="0">
                <a:solidFill>
                  <a:srgbClr val="191919"/>
                </a:solidFill>
                <a:latin typeface="Cambria"/>
                <a:cs typeface="Cambria"/>
              </a:rPr>
              <a:t>/    </a:t>
            </a:r>
            <a:r>
              <a:rPr sz="1634" spc="133" dirty="0">
                <a:solidFill>
                  <a:srgbClr val="191919"/>
                </a:solidFill>
                <a:latin typeface="Cambria"/>
                <a:cs typeface="Cambria"/>
              </a:rPr>
              <a:t>10 </a:t>
            </a:r>
            <a:r>
              <a:rPr sz="1634" spc="463" dirty="0">
                <a:solidFill>
                  <a:srgbClr val="191919"/>
                </a:solidFill>
                <a:latin typeface="Cambria"/>
                <a:cs typeface="Cambria"/>
              </a:rPr>
              <a:t>+</a:t>
            </a:r>
            <a:r>
              <a:rPr sz="1634" spc="-48" dirty="0">
                <a:solidFill>
                  <a:srgbClr val="191919"/>
                </a:solidFill>
                <a:latin typeface="Cambria"/>
                <a:cs typeface="Cambria"/>
              </a:rPr>
              <a:t> </a:t>
            </a:r>
            <a:r>
              <a:rPr sz="1634" spc="99" dirty="0">
                <a:solidFill>
                  <a:srgbClr val="191919"/>
                </a:solidFill>
                <a:latin typeface="Cambria"/>
                <a:cs typeface="Cambria"/>
              </a:rPr>
              <a:t>6⌉ </a:t>
            </a:r>
            <a:r>
              <a:rPr sz="1634" spc="463" dirty="0">
                <a:solidFill>
                  <a:srgbClr val="191919"/>
                </a:solidFill>
                <a:latin typeface="Cambria"/>
                <a:cs typeface="Cambria"/>
              </a:rPr>
              <a:t>&lt;</a:t>
            </a:r>
            <a:r>
              <a:rPr sz="1634" spc="184" dirty="0">
                <a:solidFill>
                  <a:srgbClr val="191919"/>
                </a:solidFill>
                <a:latin typeface="Cambria"/>
                <a:cs typeface="Cambria"/>
              </a:rPr>
              <a:t> </a:t>
            </a:r>
            <a:r>
              <a:rPr sz="1634" i="1" spc="95" dirty="0">
                <a:solidFill>
                  <a:srgbClr val="191919"/>
                </a:solidFill>
                <a:latin typeface="Verdana"/>
                <a:cs typeface="Verdana"/>
              </a:rPr>
              <a:t>n</a:t>
            </a:r>
            <a:r>
              <a:rPr sz="1634" spc="95" dirty="0">
                <a:solidFill>
                  <a:srgbClr val="191919"/>
                </a:solidFill>
                <a:latin typeface="Cambria"/>
                <a:cs typeface="Cambria"/>
              </a:rPr>
              <a:t>.	</a:t>
            </a:r>
            <a:r>
              <a:rPr sz="1634" spc="126" dirty="0">
                <a:solidFill>
                  <a:srgbClr val="191919"/>
                </a:solidFill>
                <a:latin typeface="Cambria"/>
                <a:cs typeface="Cambria"/>
              </a:rPr>
              <a:t>Therefore:</a:t>
            </a:r>
            <a:endParaRPr sz="1634">
              <a:latin typeface="Cambria"/>
              <a:cs typeface="Cambria"/>
            </a:endParaRPr>
          </a:p>
          <a:p>
            <a:pPr marL="435703">
              <a:lnSpc>
                <a:spcPts val="1934"/>
              </a:lnSpc>
              <a:spcBef>
                <a:spcPts val="715"/>
              </a:spcBef>
            </a:pPr>
            <a:r>
              <a:rPr sz="1634" spc="38" dirty="0">
                <a:solidFill>
                  <a:srgbClr val="191919"/>
                </a:solidFill>
                <a:latin typeface="Cambria"/>
                <a:cs typeface="Cambria"/>
              </a:rPr>
              <a:t>T(</a:t>
            </a:r>
            <a:r>
              <a:rPr sz="1634" i="1" spc="38" dirty="0">
                <a:solidFill>
                  <a:srgbClr val="191919"/>
                </a:solidFill>
                <a:latin typeface="Verdana"/>
                <a:cs typeface="Verdana"/>
              </a:rPr>
              <a:t>n</a:t>
            </a:r>
            <a:r>
              <a:rPr sz="1634" spc="38" dirty="0">
                <a:solidFill>
                  <a:srgbClr val="191919"/>
                </a:solidFill>
                <a:latin typeface="Cambria"/>
                <a:cs typeface="Cambria"/>
              </a:rPr>
              <a:t>)</a:t>
            </a:r>
            <a:r>
              <a:rPr sz="1634" spc="82"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51" dirty="0">
                <a:solidFill>
                  <a:srgbClr val="191919"/>
                </a:solidFill>
                <a:latin typeface="Cambria"/>
                <a:cs typeface="Cambria"/>
              </a:rPr>
              <a:t>T(⌈</a:t>
            </a:r>
            <a:r>
              <a:rPr sz="1634" i="1" spc="51" dirty="0">
                <a:solidFill>
                  <a:srgbClr val="191919"/>
                </a:solidFill>
                <a:latin typeface="Verdana"/>
                <a:cs typeface="Verdana"/>
              </a:rPr>
              <a:t>n</a:t>
            </a:r>
            <a:r>
              <a:rPr sz="1634" i="1" spc="-51"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5⌉)</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T(⌈7</a:t>
            </a:r>
            <a:r>
              <a:rPr sz="1634" i="1" spc="68"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29" dirty="0">
                <a:solidFill>
                  <a:srgbClr val="191919"/>
                </a:solidFill>
                <a:latin typeface="Cambria"/>
                <a:cs typeface="Cambria"/>
              </a:rPr>
              <a:t>10</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1" dirty="0">
                <a:solidFill>
                  <a:srgbClr val="191919"/>
                </a:solidFill>
                <a:latin typeface="Verdana"/>
                <a:cs typeface="Verdana"/>
              </a:rPr>
              <a:t>cn</a:t>
            </a:r>
            <a:endParaRPr sz="1634">
              <a:latin typeface="Verdana"/>
              <a:cs typeface="Verdana"/>
            </a:endParaRPr>
          </a:p>
          <a:p>
            <a:pPr marL="925868">
              <a:lnSpc>
                <a:spcPts val="1903"/>
              </a:lnSpc>
            </a:pPr>
            <a:r>
              <a:rPr sz="1634" i="1" spc="31" dirty="0">
                <a:solidFill>
                  <a:srgbClr val="191919"/>
                </a:solidFill>
                <a:latin typeface="Verdana"/>
                <a:cs typeface="Verdana"/>
              </a:rPr>
              <a:t>≤</a:t>
            </a:r>
            <a:r>
              <a:rPr sz="1634" i="1" spc="-58" dirty="0">
                <a:solidFill>
                  <a:srgbClr val="191919"/>
                </a:solidFill>
                <a:latin typeface="Verdana"/>
                <a:cs typeface="Verdana"/>
              </a:rPr>
              <a:t> </a:t>
            </a:r>
            <a:r>
              <a:rPr sz="1634" i="1" spc="38" dirty="0">
                <a:solidFill>
                  <a:srgbClr val="191919"/>
                </a:solidFill>
                <a:latin typeface="Verdana"/>
                <a:cs typeface="Verdana"/>
              </a:rPr>
              <a:t>k</a:t>
            </a:r>
            <a:r>
              <a:rPr sz="1634" spc="38" dirty="0">
                <a:solidFill>
                  <a:srgbClr val="191919"/>
                </a:solidFill>
                <a:latin typeface="Cambria"/>
                <a:cs typeface="Cambria"/>
              </a:rPr>
              <a:t>⌈</a:t>
            </a:r>
            <a:r>
              <a:rPr sz="1634" i="1" spc="38"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95" dirty="0">
                <a:solidFill>
                  <a:srgbClr val="191919"/>
                </a:solidFill>
                <a:latin typeface="Cambria"/>
                <a:cs typeface="Cambria"/>
              </a:rPr>
              <a:t>5⌉</a:t>
            </a:r>
            <a:r>
              <a:rPr sz="1634" spc="153"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8" dirty="0">
                <a:solidFill>
                  <a:srgbClr val="191919"/>
                </a:solidFill>
                <a:latin typeface="Verdana"/>
                <a:cs typeface="Verdana"/>
              </a:rPr>
              <a:t>k</a:t>
            </a:r>
            <a:r>
              <a:rPr sz="1634" spc="48" dirty="0">
                <a:solidFill>
                  <a:srgbClr val="191919"/>
                </a:solidFill>
                <a:latin typeface="Cambria"/>
                <a:cs typeface="Cambria"/>
              </a:rPr>
              <a:t>(⌈7</a:t>
            </a:r>
            <a:r>
              <a:rPr sz="1634" i="1" spc="48" dirty="0">
                <a:solidFill>
                  <a:srgbClr val="191919"/>
                </a:solidFill>
                <a:latin typeface="Verdana"/>
                <a:cs typeface="Verdana"/>
              </a:rPr>
              <a:t>n</a:t>
            </a:r>
            <a:r>
              <a:rPr sz="1634" i="1" spc="-51"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129" dirty="0">
                <a:solidFill>
                  <a:srgbClr val="191919"/>
                </a:solidFill>
                <a:latin typeface="Cambria"/>
                <a:cs typeface="Cambria"/>
              </a:rPr>
              <a:t>10</a:t>
            </a:r>
            <a:r>
              <a:rPr sz="1634" spc="160"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68"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77"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a:p>
            <a:pPr marL="925868">
              <a:lnSpc>
                <a:spcPts val="1930"/>
              </a:lnSpc>
            </a:pPr>
            <a:r>
              <a:rPr sz="1634" spc="463" dirty="0">
                <a:solidFill>
                  <a:srgbClr val="191919"/>
                </a:solidFill>
                <a:latin typeface="Cambria"/>
                <a:cs typeface="Cambria"/>
              </a:rPr>
              <a:t>≤</a:t>
            </a:r>
            <a:r>
              <a:rPr sz="1634" spc="160" dirty="0">
                <a:solidFill>
                  <a:srgbClr val="191919"/>
                </a:solidFill>
                <a:latin typeface="Cambria"/>
                <a:cs typeface="Cambria"/>
              </a:rPr>
              <a:t> </a:t>
            </a:r>
            <a:r>
              <a:rPr sz="1634" i="1" spc="17" dirty="0">
                <a:solidFill>
                  <a:srgbClr val="191919"/>
                </a:solidFill>
                <a:latin typeface="Verdana"/>
                <a:cs typeface="Verdana"/>
              </a:rPr>
              <a:t>k</a:t>
            </a:r>
            <a:r>
              <a:rPr sz="1634" spc="17" dirty="0">
                <a:solidFill>
                  <a:srgbClr val="191919"/>
                </a:solidFill>
                <a:latin typeface="Cambria"/>
                <a:cs typeface="Cambria"/>
              </a:rPr>
              <a:t>(</a:t>
            </a:r>
            <a:r>
              <a:rPr sz="1634" i="1" spc="17"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33" dirty="0">
                <a:solidFill>
                  <a:srgbClr val="191919"/>
                </a:solidFill>
                <a:latin typeface="Cambria"/>
                <a:cs typeface="Cambria"/>
              </a:rPr>
              <a:t>5</a:t>
            </a:r>
            <a:r>
              <a:rPr sz="1634" spc="156"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68" dirty="0">
                <a:solidFill>
                  <a:srgbClr val="191919"/>
                </a:solidFill>
                <a:latin typeface="Cambria"/>
                <a:cs typeface="Cambria"/>
              </a:rPr>
              <a:t>1)</a:t>
            </a:r>
            <a:r>
              <a:rPr sz="1634" spc="164"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4" dirty="0">
                <a:solidFill>
                  <a:srgbClr val="191919"/>
                </a:solidFill>
                <a:latin typeface="Verdana"/>
                <a:cs typeface="Verdana"/>
              </a:rPr>
              <a:t>k</a:t>
            </a:r>
            <a:r>
              <a:rPr sz="1634" spc="44" dirty="0">
                <a:solidFill>
                  <a:srgbClr val="191919"/>
                </a:solidFill>
                <a:latin typeface="Cambria"/>
                <a:cs typeface="Cambria"/>
              </a:rPr>
              <a:t>(7</a:t>
            </a:r>
            <a:r>
              <a:rPr sz="1634" i="1" spc="44" dirty="0">
                <a:solidFill>
                  <a:srgbClr val="191919"/>
                </a:solidFill>
                <a:latin typeface="Verdana"/>
                <a:cs typeface="Verdana"/>
              </a:rPr>
              <a:t>n</a:t>
            </a:r>
            <a:r>
              <a:rPr sz="1634" i="1" spc="-55"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133" dirty="0">
                <a:solidFill>
                  <a:srgbClr val="191919"/>
                </a:solidFill>
                <a:latin typeface="Cambria"/>
                <a:cs typeface="Cambria"/>
              </a:rPr>
              <a:t>10</a:t>
            </a:r>
            <a:r>
              <a:rPr sz="1634" spc="156"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133"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1)</a:t>
            </a:r>
            <a:r>
              <a:rPr sz="1634" spc="156" dirty="0">
                <a:solidFill>
                  <a:srgbClr val="191919"/>
                </a:solidFill>
                <a:latin typeface="Cambria"/>
                <a:cs typeface="Cambria"/>
              </a:rPr>
              <a:t> </a:t>
            </a:r>
            <a:r>
              <a:rPr sz="1634" spc="463" dirty="0">
                <a:solidFill>
                  <a:srgbClr val="191919"/>
                </a:solidFill>
                <a:latin typeface="Cambria"/>
                <a:cs typeface="Cambria"/>
              </a:rPr>
              <a:t>+</a:t>
            </a:r>
            <a:r>
              <a:rPr sz="1634" spc="181"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p:txBody>
      </p:sp>
      <p:sp>
        <p:nvSpPr>
          <p:cNvPr id="3" name="object 3"/>
          <p:cNvSpPr/>
          <p:nvPr/>
        </p:nvSpPr>
        <p:spPr>
          <a:xfrm>
            <a:off x="1589635" y="988646"/>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7F7F7F"/>
          </a:solidFill>
        </p:spPr>
        <p:txBody>
          <a:bodyPr wrap="square" lIns="0" tIns="0" rIns="0" bIns="0" rtlCol="0"/>
          <a:lstStyle/>
          <a:p>
            <a:endParaRPr sz="1226"/>
          </a:p>
        </p:txBody>
      </p:sp>
      <p:sp>
        <p:nvSpPr>
          <p:cNvPr id="4" name="object 4"/>
          <p:cNvSpPr/>
          <p:nvPr/>
        </p:nvSpPr>
        <p:spPr>
          <a:xfrm>
            <a:off x="1589635" y="988646"/>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7F7F7F"/>
            </a:solidFill>
          </a:ln>
        </p:spPr>
        <p:txBody>
          <a:bodyPr wrap="square" lIns="0" tIns="0" rIns="0" bIns="0" rtlCol="0"/>
          <a:lstStyle/>
          <a:p>
            <a:endParaRPr sz="1226"/>
          </a:p>
        </p:txBody>
      </p:sp>
      <p:sp>
        <p:nvSpPr>
          <p:cNvPr id="5" name="object 5"/>
          <p:cNvSpPr/>
          <p:nvPr/>
        </p:nvSpPr>
        <p:spPr>
          <a:xfrm>
            <a:off x="1516156" y="915168"/>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FFFFFF"/>
          </a:solidFill>
        </p:spPr>
        <p:txBody>
          <a:bodyPr wrap="square" lIns="0" tIns="0" rIns="0" bIns="0" rtlCol="0"/>
          <a:lstStyle/>
          <a:p>
            <a:endParaRPr sz="1226"/>
          </a:p>
        </p:txBody>
      </p:sp>
      <p:sp>
        <p:nvSpPr>
          <p:cNvPr id="6" name="object 6"/>
          <p:cNvSpPr/>
          <p:nvPr/>
        </p:nvSpPr>
        <p:spPr>
          <a:xfrm>
            <a:off x="1516156" y="915168"/>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000000"/>
            </a:solidFill>
          </a:ln>
        </p:spPr>
        <p:txBody>
          <a:bodyPr wrap="square" lIns="0" tIns="0" rIns="0" bIns="0" rtlCol="0"/>
          <a:lstStyle/>
          <a:p>
            <a:endParaRPr sz="1226"/>
          </a:p>
        </p:txBody>
      </p:sp>
      <p:sp>
        <p:nvSpPr>
          <p:cNvPr id="7" name="object 7"/>
          <p:cNvSpPr txBox="1">
            <a:spLocks noGrp="1"/>
          </p:cNvSpPr>
          <p:nvPr>
            <p:ph type="title"/>
          </p:nvPr>
        </p:nvSpPr>
        <p:spPr>
          <a:xfrm>
            <a:off x="1589635" y="932458"/>
            <a:ext cx="5797027" cy="547338"/>
          </a:xfrm>
          <a:prstGeom prst="rect">
            <a:avLst/>
          </a:prstGeom>
        </p:spPr>
        <p:txBody>
          <a:bodyPr vert="horz" wrap="square" lIns="0" tIns="8645" rIns="0" bIns="0" rtlCol="0">
            <a:spAutoFit/>
          </a:bodyPr>
          <a:lstStyle/>
          <a:p>
            <a:pPr>
              <a:lnSpc>
                <a:spcPts val="2093"/>
              </a:lnSpc>
              <a:spcBef>
                <a:spcPts val="68"/>
              </a:spcBef>
              <a:tabLst>
                <a:tab pos="4640145" algn="l"/>
              </a:tabLst>
            </a:pPr>
            <a:r>
              <a:rPr sz="1770" spc="44" dirty="0">
                <a:solidFill>
                  <a:srgbClr val="191919"/>
                </a:solidFill>
              </a:rPr>
              <a:t>T(</a:t>
            </a:r>
            <a:r>
              <a:rPr sz="1770" i="1" spc="44" dirty="0">
                <a:solidFill>
                  <a:srgbClr val="191919"/>
                </a:solidFill>
                <a:latin typeface="Verdana"/>
                <a:cs typeface="Verdana"/>
              </a:rPr>
              <a:t>n</a:t>
            </a:r>
            <a:r>
              <a:rPr sz="1770" spc="44" dirty="0">
                <a:solidFill>
                  <a:srgbClr val="191919"/>
                </a:solidFill>
              </a:rPr>
              <a:t>)</a:t>
            </a:r>
            <a:r>
              <a:rPr sz="1770" spc="173" dirty="0">
                <a:solidFill>
                  <a:srgbClr val="191919"/>
                </a:solidFill>
              </a:rPr>
              <a:t> </a:t>
            </a:r>
            <a:r>
              <a:rPr sz="1770" spc="500" dirty="0">
                <a:solidFill>
                  <a:srgbClr val="191919"/>
                </a:solidFill>
              </a:rPr>
              <a:t>≤</a:t>
            </a:r>
            <a:r>
              <a:rPr sz="1770" spc="184" dirty="0">
                <a:solidFill>
                  <a:srgbClr val="191919"/>
                </a:solidFill>
              </a:rPr>
              <a:t> </a:t>
            </a:r>
            <a:r>
              <a:rPr sz="1770" i="1" spc="68" dirty="0">
                <a:solidFill>
                  <a:srgbClr val="191919"/>
                </a:solidFill>
                <a:latin typeface="Verdana"/>
                <a:cs typeface="Verdana"/>
              </a:rPr>
              <a:t>c	</a:t>
            </a:r>
            <a:r>
              <a:rPr sz="1770" spc="92" dirty="0">
                <a:solidFill>
                  <a:srgbClr val="191919"/>
                </a:solidFill>
              </a:rPr>
              <a:t>if </a:t>
            </a:r>
            <a:r>
              <a:rPr sz="1770" i="1" spc="17" dirty="0">
                <a:solidFill>
                  <a:srgbClr val="191919"/>
                </a:solidFill>
                <a:latin typeface="Verdana"/>
                <a:cs typeface="Verdana"/>
              </a:rPr>
              <a:t>n </a:t>
            </a:r>
            <a:r>
              <a:rPr sz="1770" spc="500" dirty="0">
                <a:solidFill>
                  <a:srgbClr val="191919"/>
                </a:solidFill>
              </a:rPr>
              <a:t>≤</a:t>
            </a:r>
            <a:r>
              <a:rPr sz="1770" spc="221" dirty="0">
                <a:solidFill>
                  <a:srgbClr val="191919"/>
                </a:solidFill>
              </a:rPr>
              <a:t> </a:t>
            </a:r>
            <a:r>
              <a:rPr sz="1770" spc="143" dirty="0">
                <a:solidFill>
                  <a:srgbClr val="191919"/>
                </a:solidFill>
              </a:rPr>
              <a:t>100</a:t>
            </a:r>
            <a:endParaRPr sz="1770">
              <a:latin typeface="Verdana"/>
              <a:cs typeface="Verdana"/>
            </a:endParaRPr>
          </a:p>
          <a:p>
            <a:pPr>
              <a:lnSpc>
                <a:spcPts val="2093"/>
              </a:lnSpc>
              <a:tabLst>
                <a:tab pos="4664783" algn="l"/>
              </a:tabLst>
            </a:pPr>
            <a:r>
              <a:rPr sz="1770" spc="129" dirty="0">
                <a:solidFill>
                  <a:srgbClr val="191919"/>
                </a:solidFill>
              </a:rPr>
              <a:t>T</a:t>
            </a:r>
            <a:r>
              <a:rPr sz="1770" spc="17" dirty="0">
                <a:solidFill>
                  <a:srgbClr val="191919"/>
                </a:solidFill>
              </a:rPr>
              <a:t>(</a:t>
            </a:r>
            <a:r>
              <a:rPr sz="1770" i="1" spc="20" dirty="0">
                <a:solidFill>
                  <a:srgbClr val="191919"/>
                </a:solidFill>
                <a:latin typeface="Verdana"/>
                <a:cs typeface="Verdana"/>
              </a:rPr>
              <a:t>n</a:t>
            </a:r>
            <a:r>
              <a:rPr sz="1770" spc="14" dirty="0">
                <a:solidFill>
                  <a:srgbClr val="191919"/>
                </a:solidFill>
              </a:rPr>
              <a:t>)</a:t>
            </a:r>
            <a:r>
              <a:rPr sz="1770" spc="173" dirty="0">
                <a:solidFill>
                  <a:srgbClr val="191919"/>
                </a:solidFill>
              </a:rPr>
              <a:t> </a:t>
            </a:r>
            <a:r>
              <a:rPr sz="1770" spc="500" dirty="0">
                <a:solidFill>
                  <a:srgbClr val="191919"/>
                </a:solidFill>
              </a:rPr>
              <a:t>≤</a:t>
            </a:r>
            <a:r>
              <a:rPr sz="1770" spc="167" dirty="0">
                <a:solidFill>
                  <a:srgbClr val="191919"/>
                </a:solidFill>
              </a:rPr>
              <a:t> </a:t>
            </a:r>
            <a:r>
              <a:rPr sz="1770" spc="129" dirty="0">
                <a:solidFill>
                  <a:srgbClr val="191919"/>
                </a:solidFill>
              </a:rPr>
              <a:t>T</a:t>
            </a:r>
            <a:r>
              <a:rPr sz="1770" spc="14" dirty="0">
                <a:solidFill>
                  <a:srgbClr val="191919"/>
                </a:solidFill>
              </a:rPr>
              <a:t>(</a:t>
            </a:r>
            <a:r>
              <a:rPr sz="1770" spc="85" dirty="0">
                <a:solidFill>
                  <a:srgbClr val="191919"/>
                </a:solidFill>
              </a:rPr>
              <a:t>⌈</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70" dirty="0">
                <a:solidFill>
                  <a:srgbClr val="191919"/>
                </a:solidFill>
              </a:rPr>
              <a:t> </a:t>
            </a:r>
            <a:r>
              <a:rPr sz="1770" spc="139" dirty="0">
                <a:solidFill>
                  <a:srgbClr val="191919"/>
                </a:solidFill>
              </a:rPr>
              <a:t>5</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spc="170" dirty="0">
                <a:solidFill>
                  <a:srgbClr val="191919"/>
                </a:solidFill>
              </a:rPr>
              <a:t> </a:t>
            </a:r>
            <a:r>
              <a:rPr sz="1770" spc="129" dirty="0">
                <a:solidFill>
                  <a:srgbClr val="191919"/>
                </a:solidFill>
              </a:rPr>
              <a:t>T</a:t>
            </a:r>
            <a:r>
              <a:rPr sz="1770" spc="14" dirty="0">
                <a:solidFill>
                  <a:srgbClr val="191919"/>
                </a:solidFill>
              </a:rPr>
              <a:t>(</a:t>
            </a:r>
            <a:r>
              <a:rPr sz="1770" spc="68" dirty="0">
                <a:solidFill>
                  <a:srgbClr val="191919"/>
                </a:solidFill>
              </a:rPr>
              <a:t>⌈</a:t>
            </a:r>
            <a:r>
              <a:rPr sz="1770" spc="167" dirty="0">
                <a:solidFill>
                  <a:srgbClr val="191919"/>
                </a:solidFill>
              </a:rPr>
              <a:t>7</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67" dirty="0">
                <a:solidFill>
                  <a:srgbClr val="191919"/>
                </a:solidFill>
              </a:rPr>
              <a:t> </a:t>
            </a:r>
            <a:r>
              <a:rPr sz="1770" spc="139" dirty="0">
                <a:solidFill>
                  <a:srgbClr val="191919"/>
                </a:solidFill>
              </a:rPr>
              <a:t>1</a:t>
            </a:r>
            <a:r>
              <a:rPr sz="1770" spc="143" dirty="0">
                <a:solidFill>
                  <a:srgbClr val="191919"/>
                </a:solidFill>
              </a:rPr>
              <a:t>0</a:t>
            </a:r>
            <a:r>
              <a:rPr sz="1770" spc="173" dirty="0">
                <a:solidFill>
                  <a:srgbClr val="191919"/>
                </a:solidFill>
              </a:rPr>
              <a:t> </a:t>
            </a:r>
            <a:r>
              <a:rPr sz="1770" spc="500" dirty="0">
                <a:solidFill>
                  <a:srgbClr val="191919"/>
                </a:solidFill>
              </a:rPr>
              <a:t>+</a:t>
            </a:r>
            <a:r>
              <a:rPr sz="1770" spc="167" dirty="0">
                <a:solidFill>
                  <a:srgbClr val="191919"/>
                </a:solidFill>
              </a:rPr>
              <a:t> </a:t>
            </a:r>
            <a:r>
              <a:rPr sz="1770" spc="143" dirty="0">
                <a:solidFill>
                  <a:srgbClr val="191919"/>
                </a:solidFill>
              </a:rPr>
              <a:t>6</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dirty="0">
                <a:solidFill>
                  <a:srgbClr val="191919"/>
                </a:solidFill>
              </a:rPr>
              <a:t> </a:t>
            </a:r>
            <a:r>
              <a:rPr sz="1770" spc="-191" dirty="0">
                <a:solidFill>
                  <a:srgbClr val="191919"/>
                </a:solidFill>
              </a:rPr>
              <a:t> </a:t>
            </a:r>
            <a:r>
              <a:rPr sz="1770" i="1" spc="68" dirty="0">
                <a:solidFill>
                  <a:srgbClr val="191919"/>
                </a:solidFill>
                <a:latin typeface="Verdana"/>
                <a:cs typeface="Verdana"/>
              </a:rPr>
              <a:t>c</a:t>
            </a:r>
            <a:r>
              <a:rPr sz="1770" i="1" spc="17" dirty="0">
                <a:solidFill>
                  <a:srgbClr val="191919"/>
                </a:solidFill>
                <a:latin typeface="Verdana"/>
                <a:cs typeface="Verdana"/>
              </a:rPr>
              <a:t>n</a:t>
            </a:r>
            <a:r>
              <a:rPr sz="1770" i="1" dirty="0">
                <a:solidFill>
                  <a:srgbClr val="191919"/>
                </a:solidFill>
                <a:latin typeface="Verdana"/>
                <a:cs typeface="Verdana"/>
              </a:rPr>
              <a:t>	</a:t>
            </a:r>
            <a:r>
              <a:rPr sz="1770" spc="126" dirty="0">
                <a:solidFill>
                  <a:srgbClr val="191919"/>
                </a:solidFill>
              </a:rPr>
              <a:t>o</a:t>
            </a:r>
            <a:r>
              <a:rPr sz="1770" spc="109" dirty="0">
                <a:solidFill>
                  <a:srgbClr val="191919"/>
                </a:solidFill>
              </a:rPr>
              <a:t>t</a:t>
            </a:r>
            <a:r>
              <a:rPr sz="1770" spc="160" dirty="0">
                <a:solidFill>
                  <a:srgbClr val="191919"/>
                </a:solidFill>
              </a:rPr>
              <a:t>h</a:t>
            </a:r>
            <a:r>
              <a:rPr sz="1770" spc="156" dirty="0">
                <a:solidFill>
                  <a:srgbClr val="191919"/>
                </a:solidFill>
              </a:rPr>
              <a:t>e</a:t>
            </a:r>
            <a:r>
              <a:rPr sz="1770" spc="137" dirty="0">
                <a:solidFill>
                  <a:srgbClr val="191919"/>
                </a:solidFill>
              </a:rPr>
              <a:t>r</a:t>
            </a:r>
            <a:r>
              <a:rPr sz="1770" spc="143" dirty="0">
                <a:solidFill>
                  <a:srgbClr val="191919"/>
                </a:solidFill>
              </a:rPr>
              <a:t>w</a:t>
            </a:r>
            <a:r>
              <a:rPr sz="1770" spc="106" dirty="0">
                <a:solidFill>
                  <a:srgbClr val="191919"/>
                </a:solidFill>
              </a:rPr>
              <a:t>is</a:t>
            </a:r>
            <a:r>
              <a:rPr sz="1770" spc="184" dirty="0">
                <a:solidFill>
                  <a:srgbClr val="191919"/>
                </a:solidFill>
              </a:rPr>
              <a:t>e</a:t>
            </a:r>
            <a:endParaRPr sz="1770">
              <a:latin typeface="Verdana"/>
              <a:cs typeface="Verdana"/>
            </a:endParaRPr>
          </a:p>
        </p:txBody>
      </p:sp>
      <p:sp>
        <p:nvSpPr>
          <p:cNvPr id="8" name="object 8"/>
          <p:cNvSpPr/>
          <p:nvPr/>
        </p:nvSpPr>
        <p:spPr>
          <a:xfrm>
            <a:off x="3236419" y="4883875"/>
            <a:ext cx="2956432" cy="873963"/>
          </a:xfrm>
          <a:custGeom>
            <a:avLst/>
            <a:gdLst/>
            <a:ahLst/>
            <a:cxnLst/>
            <a:rect l="l" t="t" r="r" b="b"/>
            <a:pathLst>
              <a:path w="4343400" h="1283970">
                <a:moveTo>
                  <a:pt x="4343400" y="0"/>
                </a:moveTo>
                <a:lnTo>
                  <a:pt x="0" y="0"/>
                </a:lnTo>
                <a:lnTo>
                  <a:pt x="0" y="1283970"/>
                </a:lnTo>
                <a:lnTo>
                  <a:pt x="4343400" y="1283970"/>
                </a:lnTo>
                <a:lnTo>
                  <a:pt x="4343400" y="0"/>
                </a:lnTo>
                <a:close/>
              </a:path>
            </a:pathLst>
          </a:custGeom>
          <a:solidFill>
            <a:srgbClr val="7F7F7F"/>
          </a:solidFill>
        </p:spPr>
        <p:txBody>
          <a:bodyPr wrap="square" lIns="0" tIns="0" rIns="0" bIns="0" rtlCol="0"/>
          <a:lstStyle/>
          <a:p>
            <a:endParaRPr sz="1226"/>
          </a:p>
        </p:txBody>
      </p:sp>
      <p:sp>
        <p:nvSpPr>
          <p:cNvPr id="9" name="object 9"/>
          <p:cNvSpPr/>
          <p:nvPr/>
        </p:nvSpPr>
        <p:spPr>
          <a:xfrm>
            <a:off x="3236419" y="4883875"/>
            <a:ext cx="2956432" cy="873963"/>
          </a:xfrm>
          <a:custGeom>
            <a:avLst/>
            <a:gdLst/>
            <a:ahLst/>
            <a:cxnLst/>
            <a:rect l="l" t="t" r="r" b="b"/>
            <a:pathLst>
              <a:path w="4343400" h="1283970">
                <a:moveTo>
                  <a:pt x="2171700" y="1283970"/>
                </a:moveTo>
                <a:lnTo>
                  <a:pt x="0" y="1283970"/>
                </a:lnTo>
                <a:lnTo>
                  <a:pt x="0" y="0"/>
                </a:lnTo>
                <a:lnTo>
                  <a:pt x="4343400" y="0"/>
                </a:lnTo>
                <a:lnTo>
                  <a:pt x="4343400" y="1283970"/>
                </a:lnTo>
                <a:lnTo>
                  <a:pt x="2171700" y="1283970"/>
                </a:lnTo>
                <a:close/>
              </a:path>
            </a:pathLst>
          </a:custGeom>
          <a:ln w="36659">
            <a:solidFill>
              <a:srgbClr val="7F7F7F"/>
            </a:solidFill>
          </a:ln>
        </p:spPr>
        <p:txBody>
          <a:bodyPr wrap="square" lIns="0" tIns="0" rIns="0" bIns="0" rtlCol="0"/>
          <a:lstStyle/>
          <a:p>
            <a:endParaRPr sz="1226"/>
          </a:p>
        </p:txBody>
      </p:sp>
      <p:sp>
        <p:nvSpPr>
          <p:cNvPr id="10" name="object 10"/>
          <p:cNvSpPr/>
          <p:nvPr/>
        </p:nvSpPr>
        <p:spPr>
          <a:xfrm>
            <a:off x="3162941" y="4810397"/>
            <a:ext cx="2956432" cy="873963"/>
          </a:xfrm>
          <a:custGeom>
            <a:avLst/>
            <a:gdLst/>
            <a:ahLst/>
            <a:cxnLst/>
            <a:rect l="l" t="t" r="r" b="b"/>
            <a:pathLst>
              <a:path w="4343400" h="1283970">
                <a:moveTo>
                  <a:pt x="4343400" y="0"/>
                </a:moveTo>
                <a:lnTo>
                  <a:pt x="0" y="0"/>
                </a:lnTo>
                <a:lnTo>
                  <a:pt x="0" y="1283970"/>
                </a:lnTo>
                <a:lnTo>
                  <a:pt x="4343400" y="1283970"/>
                </a:lnTo>
                <a:lnTo>
                  <a:pt x="4343400" y="0"/>
                </a:lnTo>
                <a:close/>
              </a:path>
            </a:pathLst>
          </a:custGeom>
          <a:solidFill>
            <a:srgbClr val="FFFFFF"/>
          </a:solidFill>
        </p:spPr>
        <p:txBody>
          <a:bodyPr wrap="square" lIns="0" tIns="0" rIns="0" bIns="0" rtlCol="0"/>
          <a:lstStyle/>
          <a:p>
            <a:endParaRPr sz="1226"/>
          </a:p>
        </p:txBody>
      </p:sp>
      <p:sp>
        <p:nvSpPr>
          <p:cNvPr id="11" name="object 11"/>
          <p:cNvSpPr txBox="1"/>
          <p:nvPr/>
        </p:nvSpPr>
        <p:spPr>
          <a:xfrm>
            <a:off x="3162941" y="4810397"/>
            <a:ext cx="2956432" cy="833755"/>
          </a:xfrm>
          <a:prstGeom prst="rect">
            <a:avLst/>
          </a:prstGeom>
          <a:ln w="36659">
            <a:solidFill>
              <a:srgbClr val="000000"/>
            </a:solidFill>
          </a:ln>
        </p:spPr>
        <p:txBody>
          <a:bodyPr vert="horz" wrap="square" lIns="0" tIns="26798" rIns="0" bIns="0" rtlCol="0">
            <a:spAutoFit/>
          </a:bodyPr>
          <a:lstStyle/>
          <a:p>
            <a:pPr algn="ctr">
              <a:spcBef>
                <a:spcPts val="211"/>
              </a:spcBef>
            </a:pPr>
            <a:r>
              <a:rPr sz="1770" spc="126" dirty="0">
                <a:solidFill>
                  <a:srgbClr val="191919"/>
                </a:solidFill>
                <a:latin typeface="Cambria"/>
                <a:cs typeface="Cambria"/>
              </a:rPr>
              <a:t>This </a:t>
            </a:r>
            <a:r>
              <a:rPr sz="1770" spc="156" dirty="0">
                <a:solidFill>
                  <a:srgbClr val="191919"/>
                </a:solidFill>
                <a:latin typeface="Cambria"/>
                <a:cs typeface="Cambria"/>
              </a:rPr>
              <a:t>uses </a:t>
            </a:r>
            <a:r>
              <a:rPr sz="1770" spc="153" dirty="0">
                <a:solidFill>
                  <a:srgbClr val="191919"/>
                </a:solidFill>
                <a:latin typeface="Cambria"/>
                <a:cs typeface="Cambria"/>
              </a:rPr>
              <a:t>the</a:t>
            </a:r>
            <a:r>
              <a:rPr sz="1770" spc="201" dirty="0">
                <a:solidFill>
                  <a:srgbClr val="191919"/>
                </a:solidFill>
                <a:latin typeface="Cambria"/>
                <a:cs typeface="Cambria"/>
              </a:rPr>
              <a:t> </a:t>
            </a:r>
            <a:r>
              <a:rPr sz="1770" spc="116" dirty="0">
                <a:solidFill>
                  <a:srgbClr val="191919"/>
                </a:solidFill>
                <a:latin typeface="Cambria"/>
                <a:cs typeface="Cambria"/>
              </a:rPr>
              <a:t>identity</a:t>
            </a:r>
            <a:endParaRPr sz="1770">
              <a:latin typeface="Cambria"/>
              <a:cs typeface="Cambria"/>
            </a:endParaRPr>
          </a:p>
          <a:p>
            <a:pPr>
              <a:spcBef>
                <a:spcPts val="24"/>
              </a:spcBef>
            </a:pPr>
            <a:endParaRPr sz="1702">
              <a:latin typeface="Cambria"/>
              <a:cs typeface="Cambria"/>
            </a:endParaRPr>
          </a:p>
          <a:p>
            <a:pPr algn="ctr">
              <a:spcBef>
                <a:spcPts val="4"/>
              </a:spcBef>
            </a:pPr>
            <a:r>
              <a:rPr sz="1770" spc="-113" dirty="0">
                <a:solidFill>
                  <a:srgbClr val="0000FF"/>
                </a:solidFill>
                <a:latin typeface="Lucida Sans Unicode"/>
                <a:cs typeface="Lucida Sans Unicode"/>
              </a:rPr>
              <a:t>⌈</a:t>
            </a:r>
            <a:r>
              <a:rPr sz="1770" b="1" i="1" spc="-113" dirty="0">
                <a:solidFill>
                  <a:srgbClr val="0000FF"/>
                </a:solidFill>
                <a:latin typeface="Verdana"/>
                <a:cs typeface="Verdana"/>
              </a:rPr>
              <a:t>x</a:t>
            </a:r>
            <a:r>
              <a:rPr sz="1770" spc="-113" dirty="0">
                <a:solidFill>
                  <a:srgbClr val="0000FF"/>
                </a:solidFill>
                <a:latin typeface="Lucida Sans Unicode"/>
                <a:cs typeface="Lucida Sans Unicode"/>
              </a:rPr>
              <a:t>⌉ </a:t>
            </a:r>
            <a:r>
              <a:rPr sz="1770" spc="75" dirty="0">
                <a:solidFill>
                  <a:srgbClr val="0000FF"/>
                </a:solidFill>
                <a:latin typeface="Lucida Sans Unicode"/>
                <a:cs typeface="Lucida Sans Unicode"/>
              </a:rPr>
              <a:t>&lt; </a:t>
            </a:r>
            <a:r>
              <a:rPr sz="1770" b="1" i="1" spc="-129" dirty="0">
                <a:solidFill>
                  <a:srgbClr val="0000FF"/>
                </a:solidFill>
                <a:latin typeface="Verdana"/>
                <a:cs typeface="Verdana"/>
              </a:rPr>
              <a:t>x </a:t>
            </a:r>
            <a:r>
              <a:rPr sz="1770" spc="75" dirty="0">
                <a:solidFill>
                  <a:srgbClr val="0000FF"/>
                </a:solidFill>
                <a:latin typeface="Lucida Sans Unicode"/>
                <a:cs typeface="Lucida Sans Unicode"/>
              </a:rPr>
              <a:t>+</a:t>
            </a:r>
            <a:r>
              <a:rPr sz="1770" spc="-106" dirty="0">
                <a:solidFill>
                  <a:srgbClr val="0000FF"/>
                </a:solidFill>
                <a:latin typeface="Lucida Sans Unicode"/>
                <a:cs typeface="Lucida Sans Unicode"/>
              </a:rPr>
              <a:t> </a:t>
            </a:r>
            <a:r>
              <a:rPr sz="1770" spc="113" dirty="0">
                <a:solidFill>
                  <a:srgbClr val="0000FF"/>
                </a:solidFill>
                <a:latin typeface="Lucida Sans Unicode"/>
                <a:cs typeface="Lucida Sans Unicode"/>
              </a:rPr>
              <a:t>1</a:t>
            </a:r>
            <a:endParaRPr sz="1770">
              <a:latin typeface="Lucida Sans Unicode"/>
              <a:cs typeface="Lucida Sans Unicode"/>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6114" y="1516829"/>
            <a:ext cx="6394797" cy="3149937"/>
          </a:xfrm>
          <a:prstGeom prst="rect">
            <a:avLst/>
          </a:prstGeom>
        </p:spPr>
        <p:txBody>
          <a:bodyPr vert="horz" wrap="square" lIns="0" tIns="126210" rIns="0" bIns="0" rtlCol="0">
            <a:spAutoFit/>
          </a:bodyPr>
          <a:lstStyle/>
          <a:p>
            <a:pPr marL="8645">
              <a:spcBef>
                <a:spcPts val="994"/>
              </a:spcBef>
            </a:pPr>
            <a:r>
              <a:rPr sz="1634" b="1" i="1" spc="-4" dirty="0">
                <a:solidFill>
                  <a:srgbClr val="0000FF"/>
                </a:solidFill>
                <a:latin typeface="Verdana"/>
                <a:cs typeface="Verdana"/>
              </a:rPr>
              <a:t>Theorem: </a:t>
            </a:r>
            <a:r>
              <a:rPr sz="1634" spc="170" dirty="0">
                <a:solidFill>
                  <a:srgbClr val="0000FF"/>
                </a:solidFill>
                <a:latin typeface="Lucida Sans Unicode"/>
                <a:cs typeface="Lucida Sans Unicode"/>
              </a:rPr>
              <a:t>T(</a:t>
            </a:r>
            <a:r>
              <a:rPr sz="1634" b="1" i="1" spc="170" dirty="0">
                <a:solidFill>
                  <a:srgbClr val="0000FF"/>
                </a:solidFill>
                <a:latin typeface="Verdana"/>
                <a:cs typeface="Verdana"/>
              </a:rPr>
              <a:t>n</a:t>
            </a:r>
            <a:r>
              <a:rPr sz="1634" spc="170" dirty="0">
                <a:solidFill>
                  <a:srgbClr val="0000FF"/>
                </a:solidFill>
                <a:latin typeface="Lucida Sans Unicode"/>
                <a:cs typeface="Lucida Sans Unicode"/>
              </a:rPr>
              <a:t>) </a:t>
            </a:r>
            <a:r>
              <a:rPr sz="1634" spc="68" dirty="0">
                <a:solidFill>
                  <a:srgbClr val="0000FF"/>
                </a:solidFill>
                <a:latin typeface="Lucida Sans Unicode"/>
                <a:cs typeface="Lucida Sans Unicode"/>
              </a:rPr>
              <a:t>=</a:t>
            </a:r>
            <a:r>
              <a:rPr sz="1634" spc="-51" dirty="0">
                <a:solidFill>
                  <a:srgbClr val="0000FF"/>
                </a:solidFill>
                <a:latin typeface="Lucida Sans Unicode"/>
                <a:cs typeface="Lucida Sans Unicode"/>
              </a:rPr>
              <a:t> </a:t>
            </a:r>
            <a:r>
              <a:rPr sz="1634" spc="139" dirty="0">
                <a:solidFill>
                  <a:srgbClr val="0000FF"/>
                </a:solidFill>
                <a:latin typeface="Lucida Sans Unicode"/>
                <a:cs typeface="Lucida Sans Unicode"/>
              </a:rPr>
              <a:t>O(</a:t>
            </a:r>
            <a:r>
              <a:rPr sz="1634" b="1" i="1" spc="139" dirty="0">
                <a:solidFill>
                  <a:srgbClr val="0000FF"/>
                </a:solidFill>
                <a:latin typeface="Verdana"/>
                <a:cs typeface="Verdana"/>
              </a:rPr>
              <a:t>n</a:t>
            </a:r>
            <a:r>
              <a:rPr sz="1634" spc="139" dirty="0">
                <a:solidFill>
                  <a:srgbClr val="0000FF"/>
                </a:solidFill>
                <a:latin typeface="Lucida Sans Unicode"/>
                <a:cs typeface="Lucida Sans Unicode"/>
              </a:rPr>
              <a:t>).</a:t>
            </a:r>
            <a:endParaRPr sz="1634">
              <a:latin typeface="Lucida Sans Unicode"/>
              <a:cs typeface="Lucida Sans Unicode"/>
            </a:endParaRPr>
          </a:p>
          <a:p>
            <a:pPr marL="319861" marR="146963" indent="-311216">
              <a:lnSpc>
                <a:spcPct val="97000"/>
              </a:lnSpc>
              <a:spcBef>
                <a:spcPts val="983"/>
              </a:spcBef>
              <a:tabLst>
                <a:tab pos="2740862" algn="l"/>
                <a:tab pos="5603186" algn="l"/>
              </a:tabLst>
            </a:pPr>
            <a:r>
              <a:rPr sz="1634" b="1" i="1" spc="-11" dirty="0">
                <a:solidFill>
                  <a:srgbClr val="0000FF"/>
                </a:solidFill>
                <a:latin typeface="Verdana"/>
                <a:cs typeface="Verdana"/>
              </a:rPr>
              <a:t>Proof: </a:t>
            </a:r>
            <a:r>
              <a:rPr sz="1634" spc="102" dirty="0">
                <a:solidFill>
                  <a:srgbClr val="191919"/>
                </a:solidFill>
                <a:latin typeface="Cambria"/>
                <a:cs typeface="Cambria"/>
              </a:rPr>
              <a:t>We </a:t>
            </a:r>
            <a:r>
              <a:rPr sz="1634" spc="89" dirty="0">
                <a:solidFill>
                  <a:srgbClr val="191919"/>
                </a:solidFill>
                <a:latin typeface="Cambria"/>
                <a:cs typeface="Cambria"/>
              </a:rPr>
              <a:t>will </a:t>
            </a:r>
            <a:r>
              <a:rPr sz="1634" spc="122" dirty="0">
                <a:solidFill>
                  <a:srgbClr val="191919"/>
                </a:solidFill>
                <a:latin typeface="Cambria"/>
                <a:cs typeface="Cambria"/>
              </a:rPr>
              <a:t>prove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spc="137" dirty="0">
                <a:solidFill>
                  <a:srgbClr val="191919"/>
                </a:solidFill>
                <a:latin typeface="Cambria"/>
                <a:cs typeface="Cambria"/>
              </a:rPr>
              <a:t>constant </a:t>
            </a:r>
            <a:r>
              <a:rPr sz="1634" i="1" spc="31" dirty="0">
                <a:solidFill>
                  <a:srgbClr val="191919"/>
                </a:solidFill>
                <a:latin typeface="Verdana"/>
                <a:cs typeface="Verdana"/>
              </a:rPr>
              <a:t>k </a:t>
            </a:r>
            <a:r>
              <a:rPr sz="1634" spc="106" dirty="0">
                <a:solidFill>
                  <a:srgbClr val="191919"/>
                </a:solidFill>
                <a:latin typeface="Cambria"/>
                <a:cs typeface="Cambria"/>
              </a:rPr>
              <a:t>to </a:t>
            </a:r>
            <a:r>
              <a:rPr sz="1634" spc="160" dirty="0">
                <a:solidFill>
                  <a:srgbClr val="191919"/>
                </a:solidFill>
                <a:latin typeface="Cambria"/>
                <a:cs typeface="Cambria"/>
              </a:rPr>
              <a:t>be </a:t>
            </a:r>
            <a:r>
              <a:rPr sz="1634" spc="150" dirty="0">
                <a:solidFill>
                  <a:srgbClr val="191919"/>
                </a:solidFill>
                <a:latin typeface="Cambria"/>
                <a:cs typeface="Cambria"/>
              </a:rPr>
              <a:t>chosen  </a:t>
            </a:r>
            <a:r>
              <a:rPr sz="1634" spc="102" dirty="0">
                <a:solidFill>
                  <a:srgbClr val="191919"/>
                </a:solidFill>
                <a:latin typeface="Cambria"/>
                <a:cs typeface="Cambria"/>
              </a:rPr>
              <a:t>later,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 </a:t>
            </a:r>
            <a:r>
              <a:rPr sz="1634" i="1" spc="20" dirty="0">
                <a:solidFill>
                  <a:srgbClr val="191919"/>
                </a:solidFill>
                <a:latin typeface="Verdana"/>
                <a:cs typeface="Verdana"/>
              </a:rPr>
              <a:t>kn </a:t>
            </a:r>
            <a:r>
              <a:rPr sz="1634" spc="106" dirty="0">
                <a:solidFill>
                  <a:srgbClr val="191919"/>
                </a:solidFill>
                <a:latin typeface="Cambria"/>
                <a:cs typeface="Cambria"/>
              </a:rPr>
              <a:t>for </a:t>
            </a:r>
            <a:r>
              <a:rPr sz="1634" spc="109" dirty="0">
                <a:solidFill>
                  <a:srgbClr val="191919"/>
                </a:solidFill>
                <a:latin typeface="Cambria"/>
                <a:cs typeface="Cambria"/>
              </a:rPr>
              <a:t>all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6" dirty="0">
                <a:solidFill>
                  <a:srgbClr val="191919"/>
                </a:solidFill>
                <a:latin typeface="Cambria"/>
                <a:cs typeface="Cambria"/>
              </a:rPr>
              <a:t>1;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a:t>
            </a:r>
            <a:r>
              <a:rPr sz="1634" spc="-65" dirty="0">
                <a:solidFill>
                  <a:srgbClr val="191919"/>
                </a:solidFill>
                <a:latin typeface="Cambria"/>
                <a:cs typeface="Cambria"/>
              </a:rPr>
              <a:t> </a:t>
            </a:r>
            <a:r>
              <a:rPr sz="1634" spc="77" dirty="0">
                <a:solidFill>
                  <a:srgbClr val="191919"/>
                </a:solidFill>
                <a:latin typeface="Cambria"/>
                <a:cs typeface="Cambria"/>
              </a:rPr>
              <a:t>O(</a:t>
            </a:r>
            <a:r>
              <a:rPr sz="1634" i="1" spc="77" dirty="0">
                <a:solidFill>
                  <a:srgbClr val="191919"/>
                </a:solidFill>
                <a:latin typeface="Verdana"/>
                <a:cs typeface="Verdana"/>
              </a:rPr>
              <a:t>n</a:t>
            </a:r>
            <a:r>
              <a:rPr sz="1634" spc="77" dirty="0">
                <a:solidFill>
                  <a:srgbClr val="191919"/>
                </a:solidFill>
                <a:latin typeface="Cambria"/>
                <a:cs typeface="Cambria"/>
              </a:rPr>
              <a:t>)</a:t>
            </a:r>
            <a:r>
              <a:rPr sz="1634" spc="167" dirty="0">
                <a:solidFill>
                  <a:srgbClr val="191919"/>
                </a:solidFill>
                <a:latin typeface="Cambria"/>
                <a:cs typeface="Cambria"/>
              </a:rPr>
              <a:t> </a:t>
            </a:r>
            <a:r>
              <a:rPr sz="1634" spc="116" dirty="0">
                <a:solidFill>
                  <a:srgbClr val="191919"/>
                </a:solidFill>
                <a:latin typeface="Cambria"/>
                <a:cs typeface="Cambria"/>
              </a:rPr>
              <a:t>follows.	</a:t>
            </a:r>
            <a:r>
              <a:rPr sz="1634" spc="106" dirty="0">
                <a:solidFill>
                  <a:srgbClr val="191919"/>
                </a:solidFill>
                <a:latin typeface="Cambria"/>
                <a:cs typeface="Cambria"/>
              </a:rPr>
              <a:t>We  </a:t>
            </a:r>
            <a:r>
              <a:rPr sz="1634" spc="143" dirty="0">
                <a:solidFill>
                  <a:srgbClr val="191919"/>
                </a:solidFill>
                <a:latin typeface="Cambria"/>
                <a:cs typeface="Cambria"/>
              </a:rPr>
              <a:t>proceed</a:t>
            </a:r>
            <a:r>
              <a:rPr sz="1634" spc="167" dirty="0">
                <a:solidFill>
                  <a:srgbClr val="191919"/>
                </a:solidFill>
                <a:latin typeface="Cambria"/>
                <a:cs typeface="Cambria"/>
              </a:rPr>
              <a:t> </a:t>
            </a:r>
            <a:r>
              <a:rPr sz="1634" spc="122" dirty="0">
                <a:solidFill>
                  <a:srgbClr val="191919"/>
                </a:solidFill>
                <a:latin typeface="Cambria"/>
                <a:cs typeface="Cambria"/>
              </a:rPr>
              <a:t>by</a:t>
            </a:r>
            <a:r>
              <a:rPr sz="1634" spc="167" dirty="0">
                <a:solidFill>
                  <a:srgbClr val="191919"/>
                </a:solidFill>
                <a:latin typeface="Cambria"/>
                <a:cs typeface="Cambria"/>
              </a:rPr>
              <a:t> </a:t>
            </a:r>
            <a:r>
              <a:rPr sz="1634" spc="126" dirty="0">
                <a:solidFill>
                  <a:srgbClr val="191919"/>
                </a:solidFill>
                <a:latin typeface="Cambria"/>
                <a:cs typeface="Cambria"/>
              </a:rPr>
              <a:t>induction.	</a:t>
            </a:r>
            <a:r>
              <a:rPr sz="1634" spc="146" dirty="0">
                <a:solidFill>
                  <a:srgbClr val="191919"/>
                </a:solidFill>
                <a:latin typeface="Cambria"/>
                <a:cs typeface="Cambria"/>
              </a:rPr>
              <a:t>As </a:t>
            </a:r>
            <a:r>
              <a:rPr sz="1634" spc="122" dirty="0">
                <a:solidFill>
                  <a:srgbClr val="191919"/>
                </a:solidFill>
                <a:latin typeface="Cambria"/>
                <a:cs typeface="Cambria"/>
              </a:rPr>
              <a:t>our </a:t>
            </a:r>
            <a:r>
              <a:rPr sz="1634" spc="156" dirty="0">
                <a:solidFill>
                  <a:srgbClr val="191919"/>
                </a:solidFill>
                <a:latin typeface="Cambria"/>
                <a:cs typeface="Cambria"/>
              </a:rPr>
              <a:t>base </a:t>
            </a:r>
            <a:r>
              <a:rPr sz="1634" spc="170" dirty="0">
                <a:solidFill>
                  <a:srgbClr val="191919"/>
                </a:solidFill>
                <a:latin typeface="Cambria"/>
                <a:cs typeface="Cambria"/>
              </a:rPr>
              <a:t>case, </a:t>
            </a:r>
            <a:r>
              <a:rPr sz="1634" spc="89" dirty="0">
                <a:solidFill>
                  <a:srgbClr val="191919"/>
                </a:solidFill>
                <a:latin typeface="Cambria"/>
                <a:cs typeface="Cambria"/>
              </a:rPr>
              <a:t>if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7" dirty="0">
                <a:solidFill>
                  <a:srgbClr val="191919"/>
                </a:solidFill>
                <a:latin typeface="Verdana"/>
                <a:cs typeface="Verdana"/>
              </a:rPr>
              <a:t>n </a:t>
            </a:r>
            <a:r>
              <a:rPr sz="1634" spc="463" dirty="0">
                <a:solidFill>
                  <a:srgbClr val="191919"/>
                </a:solidFill>
                <a:latin typeface="Cambria"/>
                <a:cs typeface="Cambria"/>
              </a:rPr>
              <a:t>≤</a:t>
            </a:r>
            <a:r>
              <a:rPr sz="1634" spc="-75" dirty="0">
                <a:solidFill>
                  <a:srgbClr val="191919"/>
                </a:solidFill>
                <a:latin typeface="Cambria"/>
                <a:cs typeface="Cambria"/>
              </a:rPr>
              <a:t> </a:t>
            </a:r>
            <a:r>
              <a:rPr sz="1634" spc="143" dirty="0">
                <a:solidFill>
                  <a:srgbClr val="191919"/>
                </a:solidFill>
                <a:latin typeface="Cambria"/>
                <a:cs typeface="Cambria"/>
              </a:rPr>
              <a:t>100,  </a:t>
            </a:r>
            <a:r>
              <a:rPr sz="1634" spc="137" dirty="0">
                <a:solidFill>
                  <a:srgbClr val="191919"/>
                </a:solidFill>
                <a:latin typeface="Cambria"/>
                <a:cs typeface="Cambria"/>
              </a:rPr>
              <a:t>then</a:t>
            </a:r>
            <a:r>
              <a:rPr sz="1634" spc="153" dirty="0">
                <a:solidFill>
                  <a:srgbClr val="191919"/>
                </a:solidFill>
                <a:latin typeface="Cambria"/>
                <a:cs typeface="Cambria"/>
              </a:rPr>
              <a:t>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a:t>
            </a:r>
            <a:r>
              <a:rPr sz="1634" spc="156" dirty="0">
                <a:solidFill>
                  <a:srgbClr val="191919"/>
                </a:solidFill>
                <a:latin typeface="Cambria"/>
                <a:cs typeface="Cambri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62" dirty="0">
                <a:solidFill>
                  <a:srgbClr val="191919"/>
                </a:solidFill>
                <a:latin typeface="Verdana"/>
                <a:cs typeface="Verdana"/>
              </a:rPr>
              <a:t>c</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i="1" spc="20" dirty="0">
                <a:solidFill>
                  <a:srgbClr val="191919"/>
                </a:solidFill>
                <a:latin typeface="Verdana"/>
                <a:cs typeface="Verdana"/>
              </a:rPr>
              <a:t>kn</a:t>
            </a:r>
            <a:r>
              <a:rPr sz="1634" i="1" spc="-51" dirty="0">
                <a:solidFill>
                  <a:srgbClr val="191919"/>
                </a:solidFill>
                <a:latin typeface="Verdana"/>
                <a:cs typeface="Verdana"/>
              </a:rPr>
              <a:t> </a:t>
            </a:r>
            <a:r>
              <a:rPr sz="1634" spc="85" dirty="0">
                <a:solidFill>
                  <a:srgbClr val="191919"/>
                </a:solidFill>
                <a:latin typeface="Cambria"/>
                <a:cs typeface="Cambria"/>
              </a:rPr>
              <a:t>if</a:t>
            </a:r>
            <a:r>
              <a:rPr sz="1634" spc="160" dirty="0">
                <a:solidFill>
                  <a:srgbClr val="191919"/>
                </a:solidFill>
                <a:latin typeface="Cambria"/>
                <a:cs typeface="Cambria"/>
              </a:rPr>
              <a:t> </a:t>
            </a:r>
            <a:r>
              <a:rPr sz="1634" spc="150" dirty="0">
                <a:solidFill>
                  <a:srgbClr val="191919"/>
                </a:solidFill>
                <a:latin typeface="Cambria"/>
                <a:cs typeface="Cambria"/>
              </a:rPr>
              <a:t>we</a:t>
            </a:r>
            <a:r>
              <a:rPr sz="1634" spc="153" dirty="0">
                <a:solidFill>
                  <a:srgbClr val="191919"/>
                </a:solidFill>
                <a:latin typeface="Cambria"/>
                <a:cs typeface="Cambria"/>
              </a:rPr>
              <a:t> </a:t>
            </a:r>
            <a:r>
              <a:rPr sz="1634" spc="143" dirty="0">
                <a:solidFill>
                  <a:srgbClr val="191919"/>
                </a:solidFill>
                <a:latin typeface="Cambria"/>
                <a:cs typeface="Cambria"/>
              </a:rPr>
              <a:t>choose</a:t>
            </a:r>
            <a:r>
              <a:rPr sz="1634" spc="170" dirty="0">
                <a:solidFill>
                  <a:srgbClr val="191919"/>
                </a:solidFill>
                <a:latin typeface="Cambria"/>
                <a:cs typeface="Cambria"/>
              </a:rPr>
              <a:t> </a:t>
            </a:r>
            <a:r>
              <a:rPr sz="1634" i="1" spc="31" dirty="0">
                <a:solidFill>
                  <a:srgbClr val="191919"/>
                </a:solidFill>
                <a:latin typeface="Verdana"/>
                <a:cs typeface="Verdana"/>
              </a:rPr>
              <a:t>k</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119" dirty="0">
                <a:solidFill>
                  <a:srgbClr val="191919"/>
                </a:solidFill>
                <a:latin typeface="Verdana"/>
                <a:cs typeface="Verdana"/>
              </a:rPr>
              <a:t>c</a:t>
            </a:r>
            <a:r>
              <a:rPr sz="1634" spc="119" dirty="0">
                <a:solidFill>
                  <a:srgbClr val="191919"/>
                </a:solidFill>
                <a:latin typeface="Cambria"/>
                <a:cs typeface="Cambria"/>
              </a:rPr>
              <a:t>.</a:t>
            </a:r>
            <a:endParaRPr sz="1634">
              <a:latin typeface="Cambria"/>
              <a:cs typeface="Cambria"/>
            </a:endParaRPr>
          </a:p>
          <a:p>
            <a:pPr marL="303003" marR="3458">
              <a:lnSpc>
                <a:spcPts val="1906"/>
              </a:lnSpc>
              <a:spcBef>
                <a:spcPts val="1014"/>
              </a:spcBef>
              <a:tabLst>
                <a:tab pos="3528844" algn="l"/>
              </a:tabLst>
            </a:pPr>
            <a:r>
              <a:rPr sz="1634" spc="126" dirty="0">
                <a:solidFill>
                  <a:srgbClr val="191919"/>
                </a:solidFill>
                <a:latin typeface="Cambria"/>
                <a:cs typeface="Cambria"/>
              </a:rPr>
              <a:t>For </a:t>
            </a:r>
            <a:r>
              <a:rPr sz="1634" spc="139" dirty="0">
                <a:solidFill>
                  <a:srgbClr val="191919"/>
                </a:solidFill>
                <a:latin typeface="Cambria"/>
                <a:cs typeface="Cambria"/>
              </a:rPr>
              <a:t>the </a:t>
            </a:r>
            <a:r>
              <a:rPr sz="1634" spc="122" dirty="0">
                <a:solidFill>
                  <a:srgbClr val="191919"/>
                </a:solidFill>
                <a:latin typeface="Cambria"/>
                <a:cs typeface="Cambria"/>
              </a:rPr>
              <a:t>inductive </a:t>
            </a:r>
            <a:r>
              <a:rPr sz="1634" spc="139" dirty="0">
                <a:solidFill>
                  <a:srgbClr val="191919"/>
                </a:solidFill>
                <a:latin typeface="Cambria"/>
                <a:cs typeface="Cambria"/>
              </a:rPr>
              <a:t>step, </a:t>
            </a:r>
            <a:r>
              <a:rPr sz="1634" spc="156" dirty="0">
                <a:solidFill>
                  <a:srgbClr val="191919"/>
                </a:solidFill>
                <a:latin typeface="Cambria"/>
                <a:cs typeface="Cambria"/>
              </a:rPr>
              <a:t>assume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43" dirty="0">
                <a:solidFill>
                  <a:srgbClr val="191919"/>
                </a:solidFill>
                <a:latin typeface="Cambria"/>
                <a:cs typeface="Cambria"/>
              </a:rPr>
              <a:t>100,</a:t>
            </a:r>
            <a:r>
              <a:rPr sz="1634" spc="41" dirty="0">
                <a:solidFill>
                  <a:srgbClr val="191919"/>
                </a:solidFill>
                <a:latin typeface="Cambria"/>
                <a:cs typeface="Cambria"/>
              </a:rPr>
              <a:t> </a:t>
            </a:r>
            <a:r>
              <a:rPr sz="1634" spc="139" dirty="0">
                <a:solidFill>
                  <a:srgbClr val="191919"/>
                </a:solidFill>
                <a:latin typeface="Cambria"/>
                <a:cs typeface="Cambria"/>
              </a:rPr>
              <a:t>the  </a:t>
            </a:r>
            <a:r>
              <a:rPr sz="1634" spc="137" dirty="0">
                <a:solidFill>
                  <a:srgbClr val="191919"/>
                </a:solidFill>
                <a:latin typeface="Cambria"/>
                <a:cs typeface="Cambria"/>
              </a:rPr>
              <a:t>claim </a:t>
            </a:r>
            <a:r>
              <a:rPr sz="1634" spc="119" dirty="0">
                <a:solidFill>
                  <a:srgbClr val="191919"/>
                </a:solidFill>
                <a:latin typeface="Cambria"/>
                <a:cs typeface="Cambria"/>
              </a:rPr>
              <a:t>holds </a:t>
            </a:r>
            <a:r>
              <a:rPr sz="1634" spc="106" dirty="0">
                <a:solidFill>
                  <a:srgbClr val="191919"/>
                </a:solidFill>
                <a:latin typeface="Cambria"/>
                <a:cs typeface="Cambria"/>
              </a:rPr>
              <a:t>for all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4" dirty="0">
                <a:solidFill>
                  <a:srgbClr val="191919"/>
                </a:solidFill>
                <a:latin typeface="Verdana"/>
                <a:cs typeface="Verdana"/>
              </a:rPr>
              <a:t>n'</a:t>
            </a:r>
            <a:r>
              <a:rPr sz="1634" i="1" spc="-89" dirty="0">
                <a:solidFill>
                  <a:srgbClr val="191919"/>
                </a:solidFill>
                <a:latin typeface="Verdana"/>
                <a:cs typeface="Verdana"/>
              </a:rPr>
              <a:t> </a:t>
            </a:r>
            <a:r>
              <a:rPr sz="1634" spc="463" dirty="0">
                <a:solidFill>
                  <a:srgbClr val="191919"/>
                </a:solidFill>
                <a:latin typeface="Cambria"/>
                <a:cs typeface="Cambria"/>
              </a:rPr>
              <a:t>&lt;</a:t>
            </a:r>
            <a:r>
              <a:rPr sz="1634" spc="170" dirty="0">
                <a:solidFill>
                  <a:srgbClr val="191919"/>
                </a:solidFill>
                <a:latin typeface="Cambria"/>
                <a:cs typeface="Cambria"/>
              </a:rPr>
              <a:t> </a:t>
            </a:r>
            <a:r>
              <a:rPr sz="1634" i="1" spc="99" dirty="0">
                <a:solidFill>
                  <a:srgbClr val="191919"/>
                </a:solidFill>
                <a:latin typeface="Verdana"/>
                <a:cs typeface="Verdana"/>
              </a:rPr>
              <a:t>n</a:t>
            </a:r>
            <a:r>
              <a:rPr sz="1634" spc="99" dirty="0">
                <a:solidFill>
                  <a:srgbClr val="191919"/>
                </a:solidFill>
                <a:latin typeface="Cambria"/>
                <a:cs typeface="Cambria"/>
              </a:rPr>
              <a:t>.	</a:t>
            </a:r>
            <a:r>
              <a:rPr sz="1634" spc="173" dirty="0">
                <a:solidFill>
                  <a:srgbClr val="191919"/>
                </a:solidFill>
                <a:latin typeface="Cambria"/>
                <a:cs typeface="Cambria"/>
              </a:rPr>
              <a:t>Note </a:t>
            </a:r>
            <a:r>
              <a:rPr sz="1634" spc="129" dirty="0">
                <a:solidFill>
                  <a:srgbClr val="191919"/>
                </a:solidFill>
                <a:latin typeface="Cambria"/>
                <a:cs typeface="Cambria"/>
              </a:rPr>
              <a:t>that </a:t>
            </a:r>
            <a:r>
              <a:rPr sz="1634" spc="89" dirty="0">
                <a:solidFill>
                  <a:srgbClr val="191919"/>
                </a:solidFill>
                <a:latin typeface="Cambria"/>
                <a:cs typeface="Cambria"/>
              </a:rPr>
              <a:t>if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9" dirty="0">
                <a:solidFill>
                  <a:srgbClr val="191919"/>
                </a:solidFill>
                <a:latin typeface="Cambria"/>
                <a:cs typeface="Cambria"/>
              </a:rPr>
              <a:t>100</a:t>
            </a:r>
            <a:r>
              <a:rPr sz="1634" spc="-146" dirty="0">
                <a:solidFill>
                  <a:srgbClr val="191919"/>
                </a:solidFill>
                <a:latin typeface="Cambria"/>
                <a:cs typeface="Cambria"/>
              </a:rPr>
              <a:t> </a:t>
            </a:r>
            <a:r>
              <a:rPr sz="1634" spc="129" dirty="0">
                <a:solidFill>
                  <a:srgbClr val="191919"/>
                </a:solidFill>
                <a:latin typeface="Cambria"/>
                <a:cs typeface="Cambria"/>
              </a:rPr>
              <a:t>that</a:t>
            </a:r>
            <a:endParaRPr sz="1634">
              <a:latin typeface="Cambria"/>
              <a:cs typeface="Cambria"/>
            </a:endParaRPr>
          </a:p>
          <a:p>
            <a:pPr marL="303003">
              <a:lnSpc>
                <a:spcPts val="1845"/>
              </a:lnSpc>
              <a:tabLst>
                <a:tab pos="3867724" algn="l"/>
              </a:tabLst>
            </a:pPr>
            <a:r>
              <a:rPr sz="1634" spc="38" dirty="0">
                <a:solidFill>
                  <a:srgbClr val="191919"/>
                </a:solidFill>
                <a:latin typeface="Cambria"/>
                <a:cs typeface="Cambria"/>
              </a:rPr>
              <a:t>⌈</a:t>
            </a:r>
            <a:r>
              <a:rPr sz="1634" i="1" spc="38" dirty="0">
                <a:solidFill>
                  <a:srgbClr val="191919"/>
                </a:solidFill>
                <a:latin typeface="Verdana"/>
                <a:cs typeface="Verdana"/>
              </a:rPr>
              <a:t>n </a:t>
            </a:r>
            <a:r>
              <a:rPr sz="1634" spc="-252" dirty="0">
                <a:solidFill>
                  <a:srgbClr val="191919"/>
                </a:solidFill>
                <a:latin typeface="Cambria"/>
                <a:cs typeface="Cambria"/>
              </a:rPr>
              <a:t>/    </a:t>
            </a:r>
            <a:r>
              <a:rPr sz="1634" spc="95" dirty="0">
                <a:solidFill>
                  <a:srgbClr val="191919"/>
                </a:solidFill>
                <a:latin typeface="Cambria"/>
                <a:cs typeface="Cambria"/>
              </a:rPr>
              <a:t>5⌉ </a:t>
            </a:r>
            <a:r>
              <a:rPr sz="1634" spc="463" dirty="0">
                <a:solidFill>
                  <a:srgbClr val="191919"/>
                </a:solidFill>
                <a:latin typeface="Cambria"/>
                <a:cs typeface="Cambria"/>
              </a:rPr>
              <a:t>&lt; </a:t>
            </a:r>
            <a:r>
              <a:rPr sz="1634" i="1" spc="17" dirty="0">
                <a:solidFill>
                  <a:srgbClr val="191919"/>
                </a:solidFill>
                <a:latin typeface="Verdana"/>
                <a:cs typeface="Verdana"/>
              </a:rPr>
              <a:t>n </a:t>
            </a:r>
            <a:r>
              <a:rPr sz="1634" spc="146" dirty="0">
                <a:solidFill>
                  <a:srgbClr val="191919"/>
                </a:solidFill>
                <a:latin typeface="Cambria"/>
                <a:cs typeface="Cambria"/>
              </a:rPr>
              <a:t>and </a:t>
            </a:r>
            <a:r>
              <a:rPr sz="1634" spc="68" dirty="0">
                <a:solidFill>
                  <a:srgbClr val="191919"/>
                </a:solidFill>
                <a:latin typeface="Cambria"/>
                <a:cs typeface="Cambria"/>
              </a:rPr>
              <a:t>⌈7</a:t>
            </a:r>
            <a:r>
              <a:rPr sz="1634" i="1" spc="68" dirty="0">
                <a:solidFill>
                  <a:srgbClr val="191919"/>
                </a:solidFill>
                <a:latin typeface="Verdana"/>
                <a:cs typeface="Verdana"/>
              </a:rPr>
              <a:t>n </a:t>
            </a:r>
            <a:r>
              <a:rPr sz="1634" spc="-252" dirty="0">
                <a:solidFill>
                  <a:srgbClr val="191919"/>
                </a:solidFill>
                <a:latin typeface="Cambria"/>
                <a:cs typeface="Cambria"/>
              </a:rPr>
              <a:t>/    </a:t>
            </a:r>
            <a:r>
              <a:rPr sz="1634" spc="133" dirty="0">
                <a:solidFill>
                  <a:srgbClr val="191919"/>
                </a:solidFill>
                <a:latin typeface="Cambria"/>
                <a:cs typeface="Cambria"/>
              </a:rPr>
              <a:t>10 </a:t>
            </a:r>
            <a:r>
              <a:rPr sz="1634" spc="463" dirty="0">
                <a:solidFill>
                  <a:srgbClr val="191919"/>
                </a:solidFill>
                <a:latin typeface="Cambria"/>
                <a:cs typeface="Cambria"/>
              </a:rPr>
              <a:t>+</a:t>
            </a:r>
            <a:r>
              <a:rPr sz="1634" spc="-48" dirty="0">
                <a:solidFill>
                  <a:srgbClr val="191919"/>
                </a:solidFill>
                <a:latin typeface="Cambria"/>
                <a:cs typeface="Cambria"/>
              </a:rPr>
              <a:t> </a:t>
            </a:r>
            <a:r>
              <a:rPr sz="1634" spc="99" dirty="0">
                <a:solidFill>
                  <a:srgbClr val="191919"/>
                </a:solidFill>
                <a:latin typeface="Cambria"/>
                <a:cs typeface="Cambria"/>
              </a:rPr>
              <a:t>6⌉ </a:t>
            </a:r>
            <a:r>
              <a:rPr sz="1634" spc="463" dirty="0">
                <a:solidFill>
                  <a:srgbClr val="191919"/>
                </a:solidFill>
                <a:latin typeface="Cambria"/>
                <a:cs typeface="Cambria"/>
              </a:rPr>
              <a:t>&lt;</a:t>
            </a:r>
            <a:r>
              <a:rPr sz="1634" spc="184" dirty="0">
                <a:solidFill>
                  <a:srgbClr val="191919"/>
                </a:solidFill>
                <a:latin typeface="Cambria"/>
                <a:cs typeface="Cambria"/>
              </a:rPr>
              <a:t> </a:t>
            </a:r>
            <a:r>
              <a:rPr sz="1634" i="1" spc="95" dirty="0">
                <a:solidFill>
                  <a:srgbClr val="191919"/>
                </a:solidFill>
                <a:latin typeface="Verdana"/>
                <a:cs typeface="Verdana"/>
              </a:rPr>
              <a:t>n</a:t>
            </a:r>
            <a:r>
              <a:rPr sz="1634" spc="95" dirty="0">
                <a:solidFill>
                  <a:srgbClr val="191919"/>
                </a:solidFill>
                <a:latin typeface="Cambria"/>
                <a:cs typeface="Cambria"/>
              </a:rPr>
              <a:t>.	</a:t>
            </a:r>
            <a:r>
              <a:rPr sz="1634" spc="126" dirty="0">
                <a:solidFill>
                  <a:srgbClr val="191919"/>
                </a:solidFill>
                <a:latin typeface="Cambria"/>
                <a:cs typeface="Cambria"/>
              </a:rPr>
              <a:t>Therefore:</a:t>
            </a:r>
            <a:endParaRPr sz="1634">
              <a:latin typeface="Cambria"/>
              <a:cs typeface="Cambria"/>
            </a:endParaRPr>
          </a:p>
          <a:p>
            <a:pPr marL="435703">
              <a:lnSpc>
                <a:spcPts val="1934"/>
              </a:lnSpc>
              <a:spcBef>
                <a:spcPts val="715"/>
              </a:spcBef>
            </a:pPr>
            <a:r>
              <a:rPr sz="1634" spc="38" dirty="0">
                <a:solidFill>
                  <a:srgbClr val="191919"/>
                </a:solidFill>
                <a:latin typeface="Cambria"/>
                <a:cs typeface="Cambria"/>
              </a:rPr>
              <a:t>T(</a:t>
            </a:r>
            <a:r>
              <a:rPr sz="1634" i="1" spc="38" dirty="0">
                <a:solidFill>
                  <a:srgbClr val="191919"/>
                </a:solidFill>
                <a:latin typeface="Verdana"/>
                <a:cs typeface="Verdana"/>
              </a:rPr>
              <a:t>n</a:t>
            </a:r>
            <a:r>
              <a:rPr sz="1634" spc="38" dirty="0">
                <a:solidFill>
                  <a:srgbClr val="191919"/>
                </a:solidFill>
                <a:latin typeface="Cambria"/>
                <a:cs typeface="Cambria"/>
              </a:rPr>
              <a:t>)</a:t>
            </a:r>
            <a:r>
              <a:rPr sz="1634" spc="82"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51" dirty="0">
                <a:solidFill>
                  <a:srgbClr val="191919"/>
                </a:solidFill>
                <a:latin typeface="Cambria"/>
                <a:cs typeface="Cambria"/>
              </a:rPr>
              <a:t>T(⌈</a:t>
            </a:r>
            <a:r>
              <a:rPr sz="1634" i="1" spc="51" dirty="0">
                <a:solidFill>
                  <a:srgbClr val="191919"/>
                </a:solidFill>
                <a:latin typeface="Verdana"/>
                <a:cs typeface="Verdana"/>
              </a:rPr>
              <a:t>n</a:t>
            </a:r>
            <a:r>
              <a:rPr sz="1634" i="1" spc="-51"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5⌉)</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T(⌈7</a:t>
            </a:r>
            <a:r>
              <a:rPr sz="1634" i="1" spc="68"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29" dirty="0">
                <a:solidFill>
                  <a:srgbClr val="191919"/>
                </a:solidFill>
                <a:latin typeface="Cambria"/>
                <a:cs typeface="Cambria"/>
              </a:rPr>
              <a:t>10</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1" dirty="0">
                <a:solidFill>
                  <a:srgbClr val="191919"/>
                </a:solidFill>
                <a:latin typeface="Verdana"/>
                <a:cs typeface="Verdana"/>
              </a:rPr>
              <a:t>cn</a:t>
            </a:r>
            <a:endParaRPr sz="1634">
              <a:latin typeface="Verdana"/>
              <a:cs typeface="Verdana"/>
            </a:endParaRPr>
          </a:p>
          <a:p>
            <a:pPr marL="925868">
              <a:lnSpc>
                <a:spcPts val="1903"/>
              </a:lnSpc>
            </a:pPr>
            <a:r>
              <a:rPr sz="1634" i="1" spc="31" dirty="0">
                <a:solidFill>
                  <a:srgbClr val="191919"/>
                </a:solidFill>
                <a:latin typeface="Verdana"/>
                <a:cs typeface="Verdana"/>
              </a:rPr>
              <a:t>≤</a:t>
            </a:r>
            <a:r>
              <a:rPr sz="1634" i="1" spc="-58" dirty="0">
                <a:solidFill>
                  <a:srgbClr val="191919"/>
                </a:solidFill>
                <a:latin typeface="Verdana"/>
                <a:cs typeface="Verdana"/>
              </a:rPr>
              <a:t> </a:t>
            </a:r>
            <a:r>
              <a:rPr sz="1634" i="1" spc="38" dirty="0">
                <a:solidFill>
                  <a:srgbClr val="191919"/>
                </a:solidFill>
                <a:latin typeface="Verdana"/>
                <a:cs typeface="Verdana"/>
              </a:rPr>
              <a:t>k</a:t>
            </a:r>
            <a:r>
              <a:rPr sz="1634" spc="38" dirty="0">
                <a:solidFill>
                  <a:srgbClr val="191919"/>
                </a:solidFill>
                <a:latin typeface="Cambria"/>
                <a:cs typeface="Cambria"/>
              </a:rPr>
              <a:t>⌈</a:t>
            </a:r>
            <a:r>
              <a:rPr sz="1634" i="1" spc="38"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95" dirty="0">
                <a:solidFill>
                  <a:srgbClr val="191919"/>
                </a:solidFill>
                <a:latin typeface="Cambria"/>
                <a:cs typeface="Cambria"/>
              </a:rPr>
              <a:t>5⌉</a:t>
            </a:r>
            <a:r>
              <a:rPr sz="1634" spc="153"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8" dirty="0">
                <a:solidFill>
                  <a:srgbClr val="191919"/>
                </a:solidFill>
                <a:latin typeface="Verdana"/>
                <a:cs typeface="Verdana"/>
              </a:rPr>
              <a:t>k</a:t>
            </a:r>
            <a:r>
              <a:rPr sz="1634" spc="48" dirty="0">
                <a:solidFill>
                  <a:srgbClr val="191919"/>
                </a:solidFill>
                <a:latin typeface="Cambria"/>
                <a:cs typeface="Cambria"/>
              </a:rPr>
              <a:t>(⌈7</a:t>
            </a:r>
            <a:r>
              <a:rPr sz="1634" i="1" spc="48" dirty="0">
                <a:solidFill>
                  <a:srgbClr val="191919"/>
                </a:solidFill>
                <a:latin typeface="Verdana"/>
                <a:cs typeface="Verdana"/>
              </a:rPr>
              <a:t>n</a:t>
            </a:r>
            <a:r>
              <a:rPr sz="1634" i="1" spc="-51"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129" dirty="0">
                <a:solidFill>
                  <a:srgbClr val="191919"/>
                </a:solidFill>
                <a:latin typeface="Cambria"/>
                <a:cs typeface="Cambria"/>
              </a:rPr>
              <a:t>10</a:t>
            </a:r>
            <a:r>
              <a:rPr sz="1634" spc="160"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68"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77"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a:p>
            <a:pPr marL="925868">
              <a:lnSpc>
                <a:spcPts val="1930"/>
              </a:lnSpc>
            </a:pPr>
            <a:r>
              <a:rPr sz="1634" spc="463" dirty="0">
                <a:solidFill>
                  <a:srgbClr val="191919"/>
                </a:solidFill>
                <a:latin typeface="Cambria"/>
                <a:cs typeface="Cambria"/>
              </a:rPr>
              <a:t>≤</a:t>
            </a:r>
            <a:r>
              <a:rPr sz="1634" spc="160" dirty="0">
                <a:solidFill>
                  <a:srgbClr val="191919"/>
                </a:solidFill>
                <a:latin typeface="Cambria"/>
                <a:cs typeface="Cambria"/>
              </a:rPr>
              <a:t> </a:t>
            </a:r>
            <a:r>
              <a:rPr sz="1634" i="1" spc="17" dirty="0">
                <a:solidFill>
                  <a:srgbClr val="191919"/>
                </a:solidFill>
                <a:latin typeface="Verdana"/>
                <a:cs typeface="Verdana"/>
              </a:rPr>
              <a:t>k</a:t>
            </a:r>
            <a:r>
              <a:rPr sz="1634" spc="17" dirty="0">
                <a:solidFill>
                  <a:srgbClr val="191919"/>
                </a:solidFill>
                <a:latin typeface="Cambria"/>
                <a:cs typeface="Cambria"/>
              </a:rPr>
              <a:t>(</a:t>
            </a:r>
            <a:r>
              <a:rPr sz="1634" i="1" spc="17"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33" dirty="0">
                <a:solidFill>
                  <a:srgbClr val="191919"/>
                </a:solidFill>
                <a:latin typeface="Cambria"/>
                <a:cs typeface="Cambria"/>
              </a:rPr>
              <a:t>5</a:t>
            </a:r>
            <a:r>
              <a:rPr sz="1634" spc="156"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68" dirty="0">
                <a:solidFill>
                  <a:srgbClr val="191919"/>
                </a:solidFill>
                <a:latin typeface="Cambria"/>
                <a:cs typeface="Cambria"/>
              </a:rPr>
              <a:t>1)</a:t>
            </a:r>
            <a:r>
              <a:rPr sz="1634" spc="164"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4" dirty="0">
                <a:solidFill>
                  <a:srgbClr val="191919"/>
                </a:solidFill>
                <a:latin typeface="Verdana"/>
                <a:cs typeface="Verdana"/>
              </a:rPr>
              <a:t>k</a:t>
            </a:r>
            <a:r>
              <a:rPr sz="1634" spc="44" dirty="0">
                <a:solidFill>
                  <a:srgbClr val="191919"/>
                </a:solidFill>
                <a:latin typeface="Cambria"/>
                <a:cs typeface="Cambria"/>
              </a:rPr>
              <a:t>(7</a:t>
            </a:r>
            <a:r>
              <a:rPr sz="1634" i="1" spc="44" dirty="0">
                <a:solidFill>
                  <a:srgbClr val="191919"/>
                </a:solidFill>
                <a:latin typeface="Verdana"/>
                <a:cs typeface="Verdana"/>
              </a:rPr>
              <a:t>n</a:t>
            </a:r>
            <a:r>
              <a:rPr sz="1634" i="1" spc="-55"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133" dirty="0">
                <a:solidFill>
                  <a:srgbClr val="191919"/>
                </a:solidFill>
                <a:latin typeface="Cambria"/>
                <a:cs typeface="Cambria"/>
              </a:rPr>
              <a:t>10</a:t>
            </a:r>
            <a:r>
              <a:rPr sz="1634" spc="156"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133"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1)</a:t>
            </a:r>
            <a:r>
              <a:rPr sz="1634" spc="156" dirty="0">
                <a:solidFill>
                  <a:srgbClr val="191919"/>
                </a:solidFill>
                <a:latin typeface="Cambria"/>
                <a:cs typeface="Cambria"/>
              </a:rPr>
              <a:t> </a:t>
            </a:r>
            <a:r>
              <a:rPr sz="1634" spc="463" dirty="0">
                <a:solidFill>
                  <a:srgbClr val="191919"/>
                </a:solidFill>
                <a:latin typeface="Cambria"/>
                <a:cs typeface="Cambria"/>
              </a:rPr>
              <a:t>+</a:t>
            </a:r>
            <a:r>
              <a:rPr sz="1634" spc="181"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p:txBody>
      </p:sp>
      <p:sp>
        <p:nvSpPr>
          <p:cNvPr id="3" name="object 3"/>
          <p:cNvSpPr/>
          <p:nvPr/>
        </p:nvSpPr>
        <p:spPr>
          <a:xfrm>
            <a:off x="1589635" y="988646"/>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7F7F7F"/>
          </a:solidFill>
        </p:spPr>
        <p:txBody>
          <a:bodyPr wrap="square" lIns="0" tIns="0" rIns="0" bIns="0" rtlCol="0"/>
          <a:lstStyle/>
          <a:p>
            <a:endParaRPr sz="1226"/>
          </a:p>
        </p:txBody>
      </p:sp>
      <p:sp>
        <p:nvSpPr>
          <p:cNvPr id="4" name="object 4"/>
          <p:cNvSpPr/>
          <p:nvPr/>
        </p:nvSpPr>
        <p:spPr>
          <a:xfrm>
            <a:off x="1589635" y="988646"/>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7F7F7F"/>
            </a:solidFill>
          </a:ln>
        </p:spPr>
        <p:txBody>
          <a:bodyPr wrap="square" lIns="0" tIns="0" rIns="0" bIns="0" rtlCol="0"/>
          <a:lstStyle/>
          <a:p>
            <a:endParaRPr sz="1226"/>
          </a:p>
        </p:txBody>
      </p:sp>
      <p:sp>
        <p:nvSpPr>
          <p:cNvPr id="5" name="object 5"/>
          <p:cNvSpPr/>
          <p:nvPr/>
        </p:nvSpPr>
        <p:spPr>
          <a:xfrm>
            <a:off x="1516156" y="915168"/>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FFFFFF"/>
          </a:solidFill>
        </p:spPr>
        <p:txBody>
          <a:bodyPr wrap="square" lIns="0" tIns="0" rIns="0" bIns="0" rtlCol="0"/>
          <a:lstStyle/>
          <a:p>
            <a:endParaRPr sz="1226"/>
          </a:p>
        </p:txBody>
      </p:sp>
      <p:sp>
        <p:nvSpPr>
          <p:cNvPr id="6" name="object 6"/>
          <p:cNvSpPr/>
          <p:nvPr/>
        </p:nvSpPr>
        <p:spPr>
          <a:xfrm>
            <a:off x="1516156" y="915168"/>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000000"/>
            </a:solidFill>
          </a:ln>
        </p:spPr>
        <p:txBody>
          <a:bodyPr wrap="square" lIns="0" tIns="0" rIns="0" bIns="0" rtlCol="0"/>
          <a:lstStyle/>
          <a:p>
            <a:endParaRPr sz="1226"/>
          </a:p>
        </p:txBody>
      </p:sp>
      <p:sp>
        <p:nvSpPr>
          <p:cNvPr id="7" name="object 7"/>
          <p:cNvSpPr txBox="1">
            <a:spLocks noGrp="1"/>
          </p:cNvSpPr>
          <p:nvPr>
            <p:ph type="title"/>
          </p:nvPr>
        </p:nvSpPr>
        <p:spPr>
          <a:xfrm>
            <a:off x="1589635" y="932458"/>
            <a:ext cx="5797027" cy="547338"/>
          </a:xfrm>
          <a:prstGeom prst="rect">
            <a:avLst/>
          </a:prstGeom>
        </p:spPr>
        <p:txBody>
          <a:bodyPr vert="horz" wrap="square" lIns="0" tIns="8645" rIns="0" bIns="0" rtlCol="0">
            <a:spAutoFit/>
          </a:bodyPr>
          <a:lstStyle/>
          <a:p>
            <a:pPr>
              <a:lnSpc>
                <a:spcPts val="2093"/>
              </a:lnSpc>
              <a:spcBef>
                <a:spcPts val="68"/>
              </a:spcBef>
              <a:tabLst>
                <a:tab pos="4640145" algn="l"/>
              </a:tabLst>
            </a:pPr>
            <a:r>
              <a:rPr sz="1770" spc="44" dirty="0">
                <a:solidFill>
                  <a:srgbClr val="191919"/>
                </a:solidFill>
              </a:rPr>
              <a:t>T(</a:t>
            </a:r>
            <a:r>
              <a:rPr sz="1770" i="1" spc="44" dirty="0">
                <a:solidFill>
                  <a:srgbClr val="191919"/>
                </a:solidFill>
                <a:latin typeface="Verdana"/>
                <a:cs typeface="Verdana"/>
              </a:rPr>
              <a:t>n</a:t>
            </a:r>
            <a:r>
              <a:rPr sz="1770" spc="44" dirty="0">
                <a:solidFill>
                  <a:srgbClr val="191919"/>
                </a:solidFill>
              </a:rPr>
              <a:t>)</a:t>
            </a:r>
            <a:r>
              <a:rPr sz="1770" spc="173" dirty="0">
                <a:solidFill>
                  <a:srgbClr val="191919"/>
                </a:solidFill>
              </a:rPr>
              <a:t> </a:t>
            </a:r>
            <a:r>
              <a:rPr sz="1770" spc="500" dirty="0">
                <a:solidFill>
                  <a:srgbClr val="191919"/>
                </a:solidFill>
              </a:rPr>
              <a:t>≤</a:t>
            </a:r>
            <a:r>
              <a:rPr sz="1770" spc="184" dirty="0">
                <a:solidFill>
                  <a:srgbClr val="191919"/>
                </a:solidFill>
              </a:rPr>
              <a:t> </a:t>
            </a:r>
            <a:r>
              <a:rPr sz="1770" i="1" spc="68" dirty="0">
                <a:solidFill>
                  <a:srgbClr val="191919"/>
                </a:solidFill>
                <a:latin typeface="Verdana"/>
                <a:cs typeface="Verdana"/>
              </a:rPr>
              <a:t>c	</a:t>
            </a:r>
            <a:r>
              <a:rPr sz="1770" spc="92" dirty="0">
                <a:solidFill>
                  <a:srgbClr val="191919"/>
                </a:solidFill>
              </a:rPr>
              <a:t>if </a:t>
            </a:r>
            <a:r>
              <a:rPr sz="1770" i="1" spc="17" dirty="0">
                <a:solidFill>
                  <a:srgbClr val="191919"/>
                </a:solidFill>
                <a:latin typeface="Verdana"/>
                <a:cs typeface="Verdana"/>
              </a:rPr>
              <a:t>n </a:t>
            </a:r>
            <a:r>
              <a:rPr sz="1770" spc="500" dirty="0">
                <a:solidFill>
                  <a:srgbClr val="191919"/>
                </a:solidFill>
              </a:rPr>
              <a:t>≤</a:t>
            </a:r>
            <a:r>
              <a:rPr sz="1770" spc="221" dirty="0">
                <a:solidFill>
                  <a:srgbClr val="191919"/>
                </a:solidFill>
              </a:rPr>
              <a:t> </a:t>
            </a:r>
            <a:r>
              <a:rPr sz="1770" spc="143" dirty="0">
                <a:solidFill>
                  <a:srgbClr val="191919"/>
                </a:solidFill>
              </a:rPr>
              <a:t>100</a:t>
            </a:r>
            <a:endParaRPr sz="1770">
              <a:latin typeface="Verdana"/>
              <a:cs typeface="Verdana"/>
            </a:endParaRPr>
          </a:p>
          <a:p>
            <a:pPr>
              <a:lnSpc>
                <a:spcPts val="2093"/>
              </a:lnSpc>
              <a:tabLst>
                <a:tab pos="4664783" algn="l"/>
              </a:tabLst>
            </a:pPr>
            <a:r>
              <a:rPr sz="1770" spc="129" dirty="0">
                <a:solidFill>
                  <a:srgbClr val="191919"/>
                </a:solidFill>
              </a:rPr>
              <a:t>T</a:t>
            </a:r>
            <a:r>
              <a:rPr sz="1770" spc="17" dirty="0">
                <a:solidFill>
                  <a:srgbClr val="191919"/>
                </a:solidFill>
              </a:rPr>
              <a:t>(</a:t>
            </a:r>
            <a:r>
              <a:rPr sz="1770" i="1" spc="20" dirty="0">
                <a:solidFill>
                  <a:srgbClr val="191919"/>
                </a:solidFill>
                <a:latin typeface="Verdana"/>
                <a:cs typeface="Verdana"/>
              </a:rPr>
              <a:t>n</a:t>
            </a:r>
            <a:r>
              <a:rPr sz="1770" spc="14" dirty="0">
                <a:solidFill>
                  <a:srgbClr val="191919"/>
                </a:solidFill>
              </a:rPr>
              <a:t>)</a:t>
            </a:r>
            <a:r>
              <a:rPr sz="1770" spc="173" dirty="0">
                <a:solidFill>
                  <a:srgbClr val="191919"/>
                </a:solidFill>
              </a:rPr>
              <a:t> </a:t>
            </a:r>
            <a:r>
              <a:rPr sz="1770" spc="500" dirty="0">
                <a:solidFill>
                  <a:srgbClr val="191919"/>
                </a:solidFill>
              </a:rPr>
              <a:t>≤</a:t>
            </a:r>
            <a:r>
              <a:rPr sz="1770" spc="167" dirty="0">
                <a:solidFill>
                  <a:srgbClr val="191919"/>
                </a:solidFill>
              </a:rPr>
              <a:t> </a:t>
            </a:r>
            <a:r>
              <a:rPr sz="1770" spc="129" dirty="0">
                <a:solidFill>
                  <a:srgbClr val="191919"/>
                </a:solidFill>
              </a:rPr>
              <a:t>T</a:t>
            </a:r>
            <a:r>
              <a:rPr sz="1770" spc="14" dirty="0">
                <a:solidFill>
                  <a:srgbClr val="191919"/>
                </a:solidFill>
              </a:rPr>
              <a:t>(</a:t>
            </a:r>
            <a:r>
              <a:rPr sz="1770" spc="85" dirty="0">
                <a:solidFill>
                  <a:srgbClr val="191919"/>
                </a:solidFill>
              </a:rPr>
              <a:t>⌈</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70" dirty="0">
                <a:solidFill>
                  <a:srgbClr val="191919"/>
                </a:solidFill>
              </a:rPr>
              <a:t> </a:t>
            </a:r>
            <a:r>
              <a:rPr sz="1770" spc="139" dirty="0">
                <a:solidFill>
                  <a:srgbClr val="191919"/>
                </a:solidFill>
              </a:rPr>
              <a:t>5</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spc="170" dirty="0">
                <a:solidFill>
                  <a:srgbClr val="191919"/>
                </a:solidFill>
              </a:rPr>
              <a:t> </a:t>
            </a:r>
            <a:r>
              <a:rPr sz="1770" spc="129" dirty="0">
                <a:solidFill>
                  <a:srgbClr val="191919"/>
                </a:solidFill>
              </a:rPr>
              <a:t>T</a:t>
            </a:r>
            <a:r>
              <a:rPr sz="1770" spc="14" dirty="0">
                <a:solidFill>
                  <a:srgbClr val="191919"/>
                </a:solidFill>
              </a:rPr>
              <a:t>(</a:t>
            </a:r>
            <a:r>
              <a:rPr sz="1770" spc="68" dirty="0">
                <a:solidFill>
                  <a:srgbClr val="191919"/>
                </a:solidFill>
              </a:rPr>
              <a:t>⌈</a:t>
            </a:r>
            <a:r>
              <a:rPr sz="1770" spc="167" dirty="0">
                <a:solidFill>
                  <a:srgbClr val="191919"/>
                </a:solidFill>
              </a:rPr>
              <a:t>7</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67" dirty="0">
                <a:solidFill>
                  <a:srgbClr val="191919"/>
                </a:solidFill>
              </a:rPr>
              <a:t> </a:t>
            </a:r>
            <a:r>
              <a:rPr sz="1770" spc="139" dirty="0">
                <a:solidFill>
                  <a:srgbClr val="191919"/>
                </a:solidFill>
              </a:rPr>
              <a:t>1</a:t>
            </a:r>
            <a:r>
              <a:rPr sz="1770" spc="143" dirty="0">
                <a:solidFill>
                  <a:srgbClr val="191919"/>
                </a:solidFill>
              </a:rPr>
              <a:t>0</a:t>
            </a:r>
            <a:r>
              <a:rPr sz="1770" spc="173" dirty="0">
                <a:solidFill>
                  <a:srgbClr val="191919"/>
                </a:solidFill>
              </a:rPr>
              <a:t> </a:t>
            </a:r>
            <a:r>
              <a:rPr sz="1770" spc="500" dirty="0">
                <a:solidFill>
                  <a:srgbClr val="191919"/>
                </a:solidFill>
              </a:rPr>
              <a:t>+</a:t>
            </a:r>
            <a:r>
              <a:rPr sz="1770" spc="167" dirty="0">
                <a:solidFill>
                  <a:srgbClr val="191919"/>
                </a:solidFill>
              </a:rPr>
              <a:t> </a:t>
            </a:r>
            <a:r>
              <a:rPr sz="1770" spc="143" dirty="0">
                <a:solidFill>
                  <a:srgbClr val="191919"/>
                </a:solidFill>
              </a:rPr>
              <a:t>6</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dirty="0">
                <a:solidFill>
                  <a:srgbClr val="191919"/>
                </a:solidFill>
              </a:rPr>
              <a:t> </a:t>
            </a:r>
            <a:r>
              <a:rPr sz="1770" spc="-191" dirty="0">
                <a:solidFill>
                  <a:srgbClr val="191919"/>
                </a:solidFill>
              </a:rPr>
              <a:t> </a:t>
            </a:r>
            <a:r>
              <a:rPr sz="1770" i="1" spc="68" dirty="0">
                <a:solidFill>
                  <a:srgbClr val="191919"/>
                </a:solidFill>
                <a:latin typeface="Verdana"/>
                <a:cs typeface="Verdana"/>
              </a:rPr>
              <a:t>c</a:t>
            </a:r>
            <a:r>
              <a:rPr sz="1770" i="1" spc="17" dirty="0">
                <a:solidFill>
                  <a:srgbClr val="191919"/>
                </a:solidFill>
                <a:latin typeface="Verdana"/>
                <a:cs typeface="Verdana"/>
              </a:rPr>
              <a:t>n</a:t>
            </a:r>
            <a:r>
              <a:rPr sz="1770" i="1" dirty="0">
                <a:solidFill>
                  <a:srgbClr val="191919"/>
                </a:solidFill>
                <a:latin typeface="Verdana"/>
                <a:cs typeface="Verdana"/>
              </a:rPr>
              <a:t>	</a:t>
            </a:r>
            <a:r>
              <a:rPr sz="1770" spc="126" dirty="0">
                <a:solidFill>
                  <a:srgbClr val="191919"/>
                </a:solidFill>
              </a:rPr>
              <a:t>o</a:t>
            </a:r>
            <a:r>
              <a:rPr sz="1770" spc="109" dirty="0">
                <a:solidFill>
                  <a:srgbClr val="191919"/>
                </a:solidFill>
              </a:rPr>
              <a:t>t</a:t>
            </a:r>
            <a:r>
              <a:rPr sz="1770" spc="160" dirty="0">
                <a:solidFill>
                  <a:srgbClr val="191919"/>
                </a:solidFill>
              </a:rPr>
              <a:t>h</a:t>
            </a:r>
            <a:r>
              <a:rPr sz="1770" spc="156" dirty="0">
                <a:solidFill>
                  <a:srgbClr val="191919"/>
                </a:solidFill>
              </a:rPr>
              <a:t>e</a:t>
            </a:r>
            <a:r>
              <a:rPr sz="1770" spc="137" dirty="0">
                <a:solidFill>
                  <a:srgbClr val="191919"/>
                </a:solidFill>
              </a:rPr>
              <a:t>r</a:t>
            </a:r>
            <a:r>
              <a:rPr sz="1770" spc="143" dirty="0">
                <a:solidFill>
                  <a:srgbClr val="191919"/>
                </a:solidFill>
              </a:rPr>
              <a:t>w</a:t>
            </a:r>
            <a:r>
              <a:rPr sz="1770" spc="106" dirty="0">
                <a:solidFill>
                  <a:srgbClr val="191919"/>
                </a:solidFill>
              </a:rPr>
              <a:t>is</a:t>
            </a:r>
            <a:r>
              <a:rPr sz="1770" spc="184" dirty="0">
                <a:solidFill>
                  <a:srgbClr val="191919"/>
                </a:solidFill>
              </a:rPr>
              <a:t>e</a:t>
            </a:r>
            <a:endParaRPr sz="1770">
              <a:latin typeface="Verdana"/>
              <a:cs typeface="Verdana"/>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6114" y="1516828"/>
            <a:ext cx="6394797" cy="3393593"/>
          </a:xfrm>
          <a:prstGeom prst="rect">
            <a:avLst/>
          </a:prstGeom>
        </p:spPr>
        <p:txBody>
          <a:bodyPr vert="horz" wrap="square" lIns="0" tIns="126210" rIns="0" bIns="0" rtlCol="0">
            <a:spAutoFit/>
          </a:bodyPr>
          <a:lstStyle/>
          <a:p>
            <a:pPr marL="8645">
              <a:spcBef>
                <a:spcPts val="994"/>
              </a:spcBef>
            </a:pPr>
            <a:r>
              <a:rPr sz="1634" b="1" i="1" spc="-4" dirty="0">
                <a:solidFill>
                  <a:srgbClr val="0000FF"/>
                </a:solidFill>
                <a:latin typeface="Verdana"/>
                <a:cs typeface="Verdana"/>
              </a:rPr>
              <a:t>Theorem: </a:t>
            </a:r>
            <a:r>
              <a:rPr sz="1634" spc="170" dirty="0">
                <a:solidFill>
                  <a:srgbClr val="0000FF"/>
                </a:solidFill>
                <a:latin typeface="Lucida Sans Unicode"/>
                <a:cs typeface="Lucida Sans Unicode"/>
              </a:rPr>
              <a:t>T(</a:t>
            </a:r>
            <a:r>
              <a:rPr sz="1634" b="1" i="1" spc="170" dirty="0">
                <a:solidFill>
                  <a:srgbClr val="0000FF"/>
                </a:solidFill>
                <a:latin typeface="Verdana"/>
                <a:cs typeface="Verdana"/>
              </a:rPr>
              <a:t>n</a:t>
            </a:r>
            <a:r>
              <a:rPr sz="1634" spc="170" dirty="0">
                <a:solidFill>
                  <a:srgbClr val="0000FF"/>
                </a:solidFill>
                <a:latin typeface="Lucida Sans Unicode"/>
                <a:cs typeface="Lucida Sans Unicode"/>
              </a:rPr>
              <a:t>) </a:t>
            </a:r>
            <a:r>
              <a:rPr sz="1634" spc="68" dirty="0">
                <a:solidFill>
                  <a:srgbClr val="0000FF"/>
                </a:solidFill>
                <a:latin typeface="Lucida Sans Unicode"/>
                <a:cs typeface="Lucida Sans Unicode"/>
              </a:rPr>
              <a:t>=</a:t>
            </a:r>
            <a:r>
              <a:rPr sz="1634" spc="-51" dirty="0">
                <a:solidFill>
                  <a:srgbClr val="0000FF"/>
                </a:solidFill>
                <a:latin typeface="Lucida Sans Unicode"/>
                <a:cs typeface="Lucida Sans Unicode"/>
              </a:rPr>
              <a:t> </a:t>
            </a:r>
            <a:r>
              <a:rPr sz="1634" spc="139" dirty="0">
                <a:solidFill>
                  <a:srgbClr val="0000FF"/>
                </a:solidFill>
                <a:latin typeface="Lucida Sans Unicode"/>
                <a:cs typeface="Lucida Sans Unicode"/>
              </a:rPr>
              <a:t>O(</a:t>
            </a:r>
            <a:r>
              <a:rPr sz="1634" b="1" i="1" spc="139" dirty="0">
                <a:solidFill>
                  <a:srgbClr val="0000FF"/>
                </a:solidFill>
                <a:latin typeface="Verdana"/>
                <a:cs typeface="Verdana"/>
              </a:rPr>
              <a:t>n</a:t>
            </a:r>
            <a:r>
              <a:rPr sz="1634" spc="139" dirty="0">
                <a:solidFill>
                  <a:srgbClr val="0000FF"/>
                </a:solidFill>
                <a:latin typeface="Lucida Sans Unicode"/>
                <a:cs typeface="Lucida Sans Unicode"/>
              </a:rPr>
              <a:t>).</a:t>
            </a:r>
            <a:endParaRPr sz="1634">
              <a:latin typeface="Lucida Sans Unicode"/>
              <a:cs typeface="Lucida Sans Unicode"/>
            </a:endParaRPr>
          </a:p>
          <a:p>
            <a:pPr marL="319861" marR="146963" indent="-311216">
              <a:lnSpc>
                <a:spcPct val="97000"/>
              </a:lnSpc>
              <a:spcBef>
                <a:spcPts val="983"/>
              </a:spcBef>
              <a:tabLst>
                <a:tab pos="2740862" algn="l"/>
                <a:tab pos="5603186" algn="l"/>
              </a:tabLst>
            </a:pPr>
            <a:r>
              <a:rPr sz="1634" b="1" i="1" spc="-11" dirty="0">
                <a:solidFill>
                  <a:srgbClr val="0000FF"/>
                </a:solidFill>
                <a:latin typeface="Verdana"/>
                <a:cs typeface="Verdana"/>
              </a:rPr>
              <a:t>Proof: </a:t>
            </a:r>
            <a:r>
              <a:rPr sz="1634" spc="102" dirty="0">
                <a:solidFill>
                  <a:srgbClr val="191919"/>
                </a:solidFill>
                <a:latin typeface="Cambria"/>
                <a:cs typeface="Cambria"/>
              </a:rPr>
              <a:t>We </a:t>
            </a:r>
            <a:r>
              <a:rPr sz="1634" spc="89" dirty="0">
                <a:solidFill>
                  <a:srgbClr val="191919"/>
                </a:solidFill>
                <a:latin typeface="Cambria"/>
                <a:cs typeface="Cambria"/>
              </a:rPr>
              <a:t>will </a:t>
            </a:r>
            <a:r>
              <a:rPr sz="1634" spc="122" dirty="0">
                <a:solidFill>
                  <a:srgbClr val="191919"/>
                </a:solidFill>
                <a:latin typeface="Cambria"/>
                <a:cs typeface="Cambria"/>
              </a:rPr>
              <a:t>prove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spc="137" dirty="0">
                <a:solidFill>
                  <a:srgbClr val="191919"/>
                </a:solidFill>
                <a:latin typeface="Cambria"/>
                <a:cs typeface="Cambria"/>
              </a:rPr>
              <a:t>constant </a:t>
            </a:r>
            <a:r>
              <a:rPr sz="1634" i="1" spc="31" dirty="0">
                <a:solidFill>
                  <a:srgbClr val="191919"/>
                </a:solidFill>
                <a:latin typeface="Verdana"/>
                <a:cs typeface="Verdana"/>
              </a:rPr>
              <a:t>k </a:t>
            </a:r>
            <a:r>
              <a:rPr sz="1634" spc="106" dirty="0">
                <a:solidFill>
                  <a:srgbClr val="191919"/>
                </a:solidFill>
                <a:latin typeface="Cambria"/>
                <a:cs typeface="Cambria"/>
              </a:rPr>
              <a:t>to </a:t>
            </a:r>
            <a:r>
              <a:rPr sz="1634" spc="160" dirty="0">
                <a:solidFill>
                  <a:srgbClr val="191919"/>
                </a:solidFill>
                <a:latin typeface="Cambria"/>
                <a:cs typeface="Cambria"/>
              </a:rPr>
              <a:t>be </a:t>
            </a:r>
            <a:r>
              <a:rPr sz="1634" spc="150" dirty="0">
                <a:solidFill>
                  <a:srgbClr val="191919"/>
                </a:solidFill>
                <a:latin typeface="Cambria"/>
                <a:cs typeface="Cambria"/>
              </a:rPr>
              <a:t>chosen  </a:t>
            </a:r>
            <a:r>
              <a:rPr sz="1634" spc="102" dirty="0">
                <a:solidFill>
                  <a:srgbClr val="191919"/>
                </a:solidFill>
                <a:latin typeface="Cambria"/>
                <a:cs typeface="Cambria"/>
              </a:rPr>
              <a:t>later,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 </a:t>
            </a:r>
            <a:r>
              <a:rPr sz="1634" i="1" spc="20" dirty="0">
                <a:solidFill>
                  <a:srgbClr val="191919"/>
                </a:solidFill>
                <a:latin typeface="Verdana"/>
                <a:cs typeface="Verdana"/>
              </a:rPr>
              <a:t>kn </a:t>
            </a:r>
            <a:r>
              <a:rPr sz="1634" spc="106" dirty="0">
                <a:solidFill>
                  <a:srgbClr val="191919"/>
                </a:solidFill>
                <a:latin typeface="Cambria"/>
                <a:cs typeface="Cambria"/>
              </a:rPr>
              <a:t>for </a:t>
            </a:r>
            <a:r>
              <a:rPr sz="1634" spc="109" dirty="0">
                <a:solidFill>
                  <a:srgbClr val="191919"/>
                </a:solidFill>
                <a:latin typeface="Cambria"/>
                <a:cs typeface="Cambria"/>
              </a:rPr>
              <a:t>all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6" dirty="0">
                <a:solidFill>
                  <a:srgbClr val="191919"/>
                </a:solidFill>
                <a:latin typeface="Cambria"/>
                <a:cs typeface="Cambria"/>
              </a:rPr>
              <a:t>1;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a:t>
            </a:r>
            <a:r>
              <a:rPr sz="1634" spc="-65" dirty="0">
                <a:solidFill>
                  <a:srgbClr val="191919"/>
                </a:solidFill>
                <a:latin typeface="Cambria"/>
                <a:cs typeface="Cambria"/>
              </a:rPr>
              <a:t> </a:t>
            </a:r>
            <a:r>
              <a:rPr sz="1634" spc="77" dirty="0">
                <a:solidFill>
                  <a:srgbClr val="191919"/>
                </a:solidFill>
                <a:latin typeface="Cambria"/>
                <a:cs typeface="Cambria"/>
              </a:rPr>
              <a:t>O(</a:t>
            </a:r>
            <a:r>
              <a:rPr sz="1634" i="1" spc="77" dirty="0">
                <a:solidFill>
                  <a:srgbClr val="191919"/>
                </a:solidFill>
                <a:latin typeface="Verdana"/>
                <a:cs typeface="Verdana"/>
              </a:rPr>
              <a:t>n</a:t>
            </a:r>
            <a:r>
              <a:rPr sz="1634" spc="77" dirty="0">
                <a:solidFill>
                  <a:srgbClr val="191919"/>
                </a:solidFill>
                <a:latin typeface="Cambria"/>
                <a:cs typeface="Cambria"/>
              </a:rPr>
              <a:t>)</a:t>
            </a:r>
            <a:r>
              <a:rPr sz="1634" spc="167" dirty="0">
                <a:solidFill>
                  <a:srgbClr val="191919"/>
                </a:solidFill>
                <a:latin typeface="Cambria"/>
                <a:cs typeface="Cambria"/>
              </a:rPr>
              <a:t> </a:t>
            </a:r>
            <a:r>
              <a:rPr sz="1634" spc="116" dirty="0">
                <a:solidFill>
                  <a:srgbClr val="191919"/>
                </a:solidFill>
                <a:latin typeface="Cambria"/>
                <a:cs typeface="Cambria"/>
              </a:rPr>
              <a:t>follows.	</a:t>
            </a:r>
            <a:r>
              <a:rPr sz="1634" spc="106" dirty="0">
                <a:solidFill>
                  <a:srgbClr val="191919"/>
                </a:solidFill>
                <a:latin typeface="Cambria"/>
                <a:cs typeface="Cambria"/>
              </a:rPr>
              <a:t>We  </a:t>
            </a:r>
            <a:r>
              <a:rPr sz="1634" spc="143" dirty="0">
                <a:solidFill>
                  <a:srgbClr val="191919"/>
                </a:solidFill>
                <a:latin typeface="Cambria"/>
                <a:cs typeface="Cambria"/>
              </a:rPr>
              <a:t>proceed</a:t>
            </a:r>
            <a:r>
              <a:rPr sz="1634" spc="167" dirty="0">
                <a:solidFill>
                  <a:srgbClr val="191919"/>
                </a:solidFill>
                <a:latin typeface="Cambria"/>
                <a:cs typeface="Cambria"/>
              </a:rPr>
              <a:t> </a:t>
            </a:r>
            <a:r>
              <a:rPr sz="1634" spc="122" dirty="0">
                <a:solidFill>
                  <a:srgbClr val="191919"/>
                </a:solidFill>
                <a:latin typeface="Cambria"/>
                <a:cs typeface="Cambria"/>
              </a:rPr>
              <a:t>by</a:t>
            </a:r>
            <a:r>
              <a:rPr sz="1634" spc="167" dirty="0">
                <a:solidFill>
                  <a:srgbClr val="191919"/>
                </a:solidFill>
                <a:latin typeface="Cambria"/>
                <a:cs typeface="Cambria"/>
              </a:rPr>
              <a:t> </a:t>
            </a:r>
            <a:r>
              <a:rPr sz="1634" spc="126" dirty="0">
                <a:solidFill>
                  <a:srgbClr val="191919"/>
                </a:solidFill>
                <a:latin typeface="Cambria"/>
                <a:cs typeface="Cambria"/>
              </a:rPr>
              <a:t>induction.	</a:t>
            </a:r>
            <a:r>
              <a:rPr sz="1634" spc="146" dirty="0">
                <a:solidFill>
                  <a:srgbClr val="191919"/>
                </a:solidFill>
                <a:latin typeface="Cambria"/>
                <a:cs typeface="Cambria"/>
              </a:rPr>
              <a:t>As </a:t>
            </a:r>
            <a:r>
              <a:rPr sz="1634" spc="122" dirty="0">
                <a:solidFill>
                  <a:srgbClr val="191919"/>
                </a:solidFill>
                <a:latin typeface="Cambria"/>
                <a:cs typeface="Cambria"/>
              </a:rPr>
              <a:t>our </a:t>
            </a:r>
            <a:r>
              <a:rPr sz="1634" spc="156" dirty="0">
                <a:solidFill>
                  <a:srgbClr val="191919"/>
                </a:solidFill>
                <a:latin typeface="Cambria"/>
                <a:cs typeface="Cambria"/>
              </a:rPr>
              <a:t>base </a:t>
            </a:r>
            <a:r>
              <a:rPr sz="1634" spc="170" dirty="0">
                <a:solidFill>
                  <a:srgbClr val="191919"/>
                </a:solidFill>
                <a:latin typeface="Cambria"/>
                <a:cs typeface="Cambria"/>
              </a:rPr>
              <a:t>case, </a:t>
            </a:r>
            <a:r>
              <a:rPr sz="1634" spc="89" dirty="0">
                <a:solidFill>
                  <a:srgbClr val="191919"/>
                </a:solidFill>
                <a:latin typeface="Cambria"/>
                <a:cs typeface="Cambria"/>
              </a:rPr>
              <a:t>if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7" dirty="0">
                <a:solidFill>
                  <a:srgbClr val="191919"/>
                </a:solidFill>
                <a:latin typeface="Verdana"/>
                <a:cs typeface="Verdana"/>
              </a:rPr>
              <a:t>n </a:t>
            </a:r>
            <a:r>
              <a:rPr sz="1634" spc="463" dirty="0">
                <a:solidFill>
                  <a:srgbClr val="191919"/>
                </a:solidFill>
                <a:latin typeface="Cambria"/>
                <a:cs typeface="Cambria"/>
              </a:rPr>
              <a:t>≤</a:t>
            </a:r>
            <a:r>
              <a:rPr sz="1634" spc="-75" dirty="0">
                <a:solidFill>
                  <a:srgbClr val="191919"/>
                </a:solidFill>
                <a:latin typeface="Cambria"/>
                <a:cs typeface="Cambria"/>
              </a:rPr>
              <a:t> </a:t>
            </a:r>
            <a:r>
              <a:rPr sz="1634" spc="143" dirty="0">
                <a:solidFill>
                  <a:srgbClr val="191919"/>
                </a:solidFill>
                <a:latin typeface="Cambria"/>
                <a:cs typeface="Cambria"/>
              </a:rPr>
              <a:t>100,  </a:t>
            </a:r>
            <a:r>
              <a:rPr sz="1634" spc="137" dirty="0">
                <a:solidFill>
                  <a:srgbClr val="191919"/>
                </a:solidFill>
                <a:latin typeface="Cambria"/>
                <a:cs typeface="Cambria"/>
              </a:rPr>
              <a:t>then</a:t>
            </a:r>
            <a:r>
              <a:rPr sz="1634" spc="153" dirty="0">
                <a:solidFill>
                  <a:srgbClr val="191919"/>
                </a:solidFill>
                <a:latin typeface="Cambria"/>
                <a:cs typeface="Cambria"/>
              </a:rPr>
              <a:t>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a:t>
            </a:r>
            <a:r>
              <a:rPr sz="1634" spc="156" dirty="0">
                <a:solidFill>
                  <a:srgbClr val="191919"/>
                </a:solidFill>
                <a:latin typeface="Cambria"/>
                <a:cs typeface="Cambri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62" dirty="0">
                <a:solidFill>
                  <a:srgbClr val="191919"/>
                </a:solidFill>
                <a:latin typeface="Verdana"/>
                <a:cs typeface="Verdana"/>
              </a:rPr>
              <a:t>c</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i="1" spc="20" dirty="0">
                <a:solidFill>
                  <a:srgbClr val="191919"/>
                </a:solidFill>
                <a:latin typeface="Verdana"/>
                <a:cs typeface="Verdana"/>
              </a:rPr>
              <a:t>kn</a:t>
            </a:r>
            <a:r>
              <a:rPr sz="1634" i="1" spc="-51" dirty="0">
                <a:solidFill>
                  <a:srgbClr val="191919"/>
                </a:solidFill>
                <a:latin typeface="Verdana"/>
                <a:cs typeface="Verdana"/>
              </a:rPr>
              <a:t> </a:t>
            </a:r>
            <a:r>
              <a:rPr sz="1634" spc="85" dirty="0">
                <a:solidFill>
                  <a:srgbClr val="191919"/>
                </a:solidFill>
                <a:latin typeface="Cambria"/>
                <a:cs typeface="Cambria"/>
              </a:rPr>
              <a:t>if</a:t>
            </a:r>
            <a:r>
              <a:rPr sz="1634" spc="160" dirty="0">
                <a:solidFill>
                  <a:srgbClr val="191919"/>
                </a:solidFill>
                <a:latin typeface="Cambria"/>
                <a:cs typeface="Cambria"/>
              </a:rPr>
              <a:t> </a:t>
            </a:r>
            <a:r>
              <a:rPr sz="1634" spc="150" dirty="0">
                <a:solidFill>
                  <a:srgbClr val="191919"/>
                </a:solidFill>
                <a:latin typeface="Cambria"/>
                <a:cs typeface="Cambria"/>
              </a:rPr>
              <a:t>we</a:t>
            </a:r>
            <a:r>
              <a:rPr sz="1634" spc="153" dirty="0">
                <a:solidFill>
                  <a:srgbClr val="191919"/>
                </a:solidFill>
                <a:latin typeface="Cambria"/>
                <a:cs typeface="Cambria"/>
              </a:rPr>
              <a:t> </a:t>
            </a:r>
            <a:r>
              <a:rPr sz="1634" spc="143" dirty="0">
                <a:solidFill>
                  <a:srgbClr val="191919"/>
                </a:solidFill>
                <a:latin typeface="Cambria"/>
                <a:cs typeface="Cambria"/>
              </a:rPr>
              <a:t>choose</a:t>
            </a:r>
            <a:r>
              <a:rPr sz="1634" spc="170" dirty="0">
                <a:solidFill>
                  <a:srgbClr val="191919"/>
                </a:solidFill>
                <a:latin typeface="Cambria"/>
                <a:cs typeface="Cambria"/>
              </a:rPr>
              <a:t> </a:t>
            </a:r>
            <a:r>
              <a:rPr sz="1634" i="1" spc="31" dirty="0">
                <a:solidFill>
                  <a:srgbClr val="191919"/>
                </a:solidFill>
                <a:latin typeface="Verdana"/>
                <a:cs typeface="Verdana"/>
              </a:rPr>
              <a:t>k</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119" dirty="0">
                <a:solidFill>
                  <a:srgbClr val="191919"/>
                </a:solidFill>
                <a:latin typeface="Verdana"/>
                <a:cs typeface="Verdana"/>
              </a:rPr>
              <a:t>c</a:t>
            </a:r>
            <a:r>
              <a:rPr sz="1634" spc="119" dirty="0">
                <a:solidFill>
                  <a:srgbClr val="191919"/>
                </a:solidFill>
                <a:latin typeface="Cambria"/>
                <a:cs typeface="Cambria"/>
              </a:rPr>
              <a:t>.</a:t>
            </a:r>
            <a:endParaRPr sz="1634">
              <a:latin typeface="Cambria"/>
              <a:cs typeface="Cambria"/>
            </a:endParaRPr>
          </a:p>
          <a:p>
            <a:pPr marL="303003" marR="3458">
              <a:lnSpc>
                <a:spcPts val="1906"/>
              </a:lnSpc>
              <a:spcBef>
                <a:spcPts val="1014"/>
              </a:spcBef>
              <a:tabLst>
                <a:tab pos="3528844" algn="l"/>
              </a:tabLst>
            </a:pPr>
            <a:r>
              <a:rPr sz="1634" spc="126" dirty="0">
                <a:solidFill>
                  <a:srgbClr val="191919"/>
                </a:solidFill>
                <a:latin typeface="Cambria"/>
                <a:cs typeface="Cambria"/>
              </a:rPr>
              <a:t>For </a:t>
            </a:r>
            <a:r>
              <a:rPr sz="1634" spc="139" dirty="0">
                <a:solidFill>
                  <a:srgbClr val="191919"/>
                </a:solidFill>
                <a:latin typeface="Cambria"/>
                <a:cs typeface="Cambria"/>
              </a:rPr>
              <a:t>the </a:t>
            </a:r>
            <a:r>
              <a:rPr sz="1634" spc="122" dirty="0">
                <a:solidFill>
                  <a:srgbClr val="191919"/>
                </a:solidFill>
                <a:latin typeface="Cambria"/>
                <a:cs typeface="Cambria"/>
              </a:rPr>
              <a:t>inductive </a:t>
            </a:r>
            <a:r>
              <a:rPr sz="1634" spc="139" dirty="0">
                <a:solidFill>
                  <a:srgbClr val="191919"/>
                </a:solidFill>
                <a:latin typeface="Cambria"/>
                <a:cs typeface="Cambria"/>
              </a:rPr>
              <a:t>step, </a:t>
            </a:r>
            <a:r>
              <a:rPr sz="1634" spc="156" dirty="0">
                <a:solidFill>
                  <a:srgbClr val="191919"/>
                </a:solidFill>
                <a:latin typeface="Cambria"/>
                <a:cs typeface="Cambria"/>
              </a:rPr>
              <a:t>assume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43" dirty="0">
                <a:solidFill>
                  <a:srgbClr val="191919"/>
                </a:solidFill>
                <a:latin typeface="Cambria"/>
                <a:cs typeface="Cambria"/>
              </a:rPr>
              <a:t>100,</a:t>
            </a:r>
            <a:r>
              <a:rPr sz="1634" spc="41" dirty="0">
                <a:solidFill>
                  <a:srgbClr val="191919"/>
                </a:solidFill>
                <a:latin typeface="Cambria"/>
                <a:cs typeface="Cambria"/>
              </a:rPr>
              <a:t> </a:t>
            </a:r>
            <a:r>
              <a:rPr sz="1634" spc="139" dirty="0">
                <a:solidFill>
                  <a:srgbClr val="191919"/>
                </a:solidFill>
                <a:latin typeface="Cambria"/>
                <a:cs typeface="Cambria"/>
              </a:rPr>
              <a:t>the  </a:t>
            </a:r>
            <a:r>
              <a:rPr sz="1634" spc="137" dirty="0">
                <a:solidFill>
                  <a:srgbClr val="191919"/>
                </a:solidFill>
                <a:latin typeface="Cambria"/>
                <a:cs typeface="Cambria"/>
              </a:rPr>
              <a:t>claim </a:t>
            </a:r>
            <a:r>
              <a:rPr sz="1634" spc="119" dirty="0">
                <a:solidFill>
                  <a:srgbClr val="191919"/>
                </a:solidFill>
                <a:latin typeface="Cambria"/>
                <a:cs typeface="Cambria"/>
              </a:rPr>
              <a:t>holds </a:t>
            </a:r>
            <a:r>
              <a:rPr sz="1634" spc="106" dirty="0">
                <a:solidFill>
                  <a:srgbClr val="191919"/>
                </a:solidFill>
                <a:latin typeface="Cambria"/>
                <a:cs typeface="Cambria"/>
              </a:rPr>
              <a:t>for all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4" dirty="0">
                <a:solidFill>
                  <a:srgbClr val="191919"/>
                </a:solidFill>
                <a:latin typeface="Verdana"/>
                <a:cs typeface="Verdana"/>
              </a:rPr>
              <a:t>n'</a:t>
            </a:r>
            <a:r>
              <a:rPr sz="1634" i="1" spc="-89" dirty="0">
                <a:solidFill>
                  <a:srgbClr val="191919"/>
                </a:solidFill>
                <a:latin typeface="Verdana"/>
                <a:cs typeface="Verdana"/>
              </a:rPr>
              <a:t> </a:t>
            </a:r>
            <a:r>
              <a:rPr sz="1634" spc="463" dirty="0">
                <a:solidFill>
                  <a:srgbClr val="191919"/>
                </a:solidFill>
                <a:latin typeface="Cambria"/>
                <a:cs typeface="Cambria"/>
              </a:rPr>
              <a:t>&lt;</a:t>
            </a:r>
            <a:r>
              <a:rPr sz="1634" spc="170" dirty="0">
                <a:solidFill>
                  <a:srgbClr val="191919"/>
                </a:solidFill>
                <a:latin typeface="Cambria"/>
                <a:cs typeface="Cambria"/>
              </a:rPr>
              <a:t> </a:t>
            </a:r>
            <a:r>
              <a:rPr sz="1634" i="1" spc="99" dirty="0">
                <a:solidFill>
                  <a:srgbClr val="191919"/>
                </a:solidFill>
                <a:latin typeface="Verdana"/>
                <a:cs typeface="Verdana"/>
              </a:rPr>
              <a:t>n</a:t>
            </a:r>
            <a:r>
              <a:rPr sz="1634" spc="99" dirty="0">
                <a:solidFill>
                  <a:srgbClr val="191919"/>
                </a:solidFill>
                <a:latin typeface="Cambria"/>
                <a:cs typeface="Cambria"/>
              </a:rPr>
              <a:t>.	</a:t>
            </a:r>
            <a:r>
              <a:rPr sz="1634" spc="173" dirty="0">
                <a:solidFill>
                  <a:srgbClr val="191919"/>
                </a:solidFill>
                <a:latin typeface="Cambria"/>
                <a:cs typeface="Cambria"/>
              </a:rPr>
              <a:t>Note </a:t>
            </a:r>
            <a:r>
              <a:rPr sz="1634" spc="129" dirty="0">
                <a:solidFill>
                  <a:srgbClr val="191919"/>
                </a:solidFill>
                <a:latin typeface="Cambria"/>
                <a:cs typeface="Cambria"/>
              </a:rPr>
              <a:t>that </a:t>
            </a:r>
            <a:r>
              <a:rPr sz="1634" spc="89" dirty="0">
                <a:solidFill>
                  <a:srgbClr val="191919"/>
                </a:solidFill>
                <a:latin typeface="Cambria"/>
                <a:cs typeface="Cambria"/>
              </a:rPr>
              <a:t>if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9" dirty="0">
                <a:solidFill>
                  <a:srgbClr val="191919"/>
                </a:solidFill>
                <a:latin typeface="Cambria"/>
                <a:cs typeface="Cambria"/>
              </a:rPr>
              <a:t>100</a:t>
            </a:r>
            <a:r>
              <a:rPr sz="1634" spc="-146" dirty="0">
                <a:solidFill>
                  <a:srgbClr val="191919"/>
                </a:solidFill>
                <a:latin typeface="Cambria"/>
                <a:cs typeface="Cambria"/>
              </a:rPr>
              <a:t> </a:t>
            </a:r>
            <a:r>
              <a:rPr sz="1634" spc="129" dirty="0">
                <a:solidFill>
                  <a:srgbClr val="191919"/>
                </a:solidFill>
                <a:latin typeface="Cambria"/>
                <a:cs typeface="Cambria"/>
              </a:rPr>
              <a:t>that</a:t>
            </a:r>
            <a:endParaRPr sz="1634">
              <a:latin typeface="Cambria"/>
              <a:cs typeface="Cambria"/>
            </a:endParaRPr>
          </a:p>
          <a:p>
            <a:pPr marL="303003">
              <a:lnSpc>
                <a:spcPts val="1845"/>
              </a:lnSpc>
              <a:tabLst>
                <a:tab pos="3867724" algn="l"/>
              </a:tabLst>
            </a:pPr>
            <a:r>
              <a:rPr sz="1634" spc="38" dirty="0">
                <a:solidFill>
                  <a:srgbClr val="191919"/>
                </a:solidFill>
                <a:latin typeface="Cambria"/>
                <a:cs typeface="Cambria"/>
              </a:rPr>
              <a:t>⌈</a:t>
            </a:r>
            <a:r>
              <a:rPr sz="1634" i="1" spc="38" dirty="0">
                <a:solidFill>
                  <a:srgbClr val="191919"/>
                </a:solidFill>
                <a:latin typeface="Verdana"/>
                <a:cs typeface="Verdana"/>
              </a:rPr>
              <a:t>n </a:t>
            </a:r>
            <a:r>
              <a:rPr sz="1634" spc="-252" dirty="0">
                <a:solidFill>
                  <a:srgbClr val="191919"/>
                </a:solidFill>
                <a:latin typeface="Cambria"/>
                <a:cs typeface="Cambria"/>
              </a:rPr>
              <a:t>/    </a:t>
            </a:r>
            <a:r>
              <a:rPr sz="1634" spc="95" dirty="0">
                <a:solidFill>
                  <a:srgbClr val="191919"/>
                </a:solidFill>
                <a:latin typeface="Cambria"/>
                <a:cs typeface="Cambria"/>
              </a:rPr>
              <a:t>5⌉ </a:t>
            </a:r>
            <a:r>
              <a:rPr sz="1634" spc="463" dirty="0">
                <a:solidFill>
                  <a:srgbClr val="191919"/>
                </a:solidFill>
                <a:latin typeface="Cambria"/>
                <a:cs typeface="Cambria"/>
              </a:rPr>
              <a:t>&lt; </a:t>
            </a:r>
            <a:r>
              <a:rPr sz="1634" i="1" spc="17" dirty="0">
                <a:solidFill>
                  <a:srgbClr val="191919"/>
                </a:solidFill>
                <a:latin typeface="Verdana"/>
                <a:cs typeface="Verdana"/>
              </a:rPr>
              <a:t>n </a:t>
            </a:r>
            <a:r>
              <a:rPr sz="1634" spc="146" dirty="0">
                <a:solidFill>
                  <a:srgbClr val="191919"/>
                </a:solidFill>
                <a:latin typeface="Cambria"/>
                <a:cs typeface="Cambria"/>
              </a:rPr>
              <a:t>and </a:t>
            </a:r>
            <a:r>
              <a:rPr sz="1634" spc="68" dirty="0">
                <a:solidFill>
                  <a:srgbClr val="191919"/>
                </a:solidFill>
                <a:latin typeface="Cambria"/>
                <a:cs typeface="Cambria"/>
              </a:rPr>
              <a:t>⌈7</a:t>
            </a:r>
            <a:r>
              <a:rPr sz="1634" i="1" spc="68" dirty="0">
                <a:solidFill>
                  <a:srgbClr val="191919"/>
                </a:solidFill>
                <a:latin typeface="Verdana"/>
                <a:cs typeface="Verdana"/>
              </a:rPr>
              <a:t>n </a:t>
            </a:r>
            <a:r>
              <a:rPr sz="1634" spc="-252" dirty="0">
                <a:solidFill>
                  <a:srgbClr val="191919"/>
                </a:solidFill>
                <a:latin typeface="Cambria"/>
                <a:cs typeface="Cambria"/>
              </a:rPr>
              <a:t>/    </a:t>
            </a:r>
            <a:r>
              <a:rPr sz="1634" spc="133" dirty="0">
                <a:solidFill>
                  <a:srgbClr val="191919"/>
                </a:solidFill>
                <a:latin typeface="Cambria"/>
                <a:cs typeface="Cambria"/>
              </a:rPr>
              <a:t>10 </a:t>
            </a:r>
            <a:r>
              <a:rPr sz="1634" spc="463" dirty="0">
                <a:solidFill>
                  <a:srgbClr val="191919"/>
                </a:solidFill>
                <a:latin typeface="Cambria"/>
                <a:cs typeface="Cambria"/>
              </a:rPr>
              <a:t>+</a:t>
            </a:r>
            <a:r>
              <a:rPr sz="1634" spc="-48" dirty="0">
                <a:solidFill>
                  <a:srgbClr val="191919"/>
                </a:solidFill>
                <a:latin typeface="Cambria"/>
                <a:cs typeface="Cambria"/>
              </a:rPr>
              <a:t> </a:t>
            </a:r>
            <a:r>
              <a:rPr sz="1634" spc="99" dirty="0">
                <a:solidFill>
                  <a:srgbClr val="191919"/>
                </a:solidFill>
                <a:latin typeface="Cambria"/>
                <a:cs typeface="Cambria"/>
              </a:rPr>
              <a:t>6⌉ </a:t>
            </a:r>
            <a:r>
              <a:rPr sz="1634" spc="463" dirty="0">
                <a:solidFill>
                  <a:srgbClr val="191919"/>
                </a:solidFill>
                <a:latin typeface="Cambria"/>
                <a:cs typeface="Cambria"/>
              </a:rPr>
              <a:t>&lt;</a:t>
            </a:r>
            <a:r>
              <a:rPr sz="1634" spc="184" dirty="0">
                <a:solidFill>
                  <a:srgbClr val="191919"/>
                </a:solidFill>
                <a:latin typeface="Cambria"/>
                <a:cs typeface="Cambria"/>
              </a:rPr>
              <a:t> </a:t>
            </a:r>
            <a:r>
              <a:rPr sz="1634" i="1" spc="95" dirty="0">
                <a:solidFill>
                  <a:srgbClr val="191919"/>
                </a:solidFill>
                <a:latin typeface="Verdana"/>
                <a:cs typeface="Verdana"/>
              </a:rPr>
              <a:t>n</a:t>
            </a:r>
            <a:r>
              <a:rPr sz="1634" spc="95" dirty="0">
                <a:solidFill>
                  <a:srgbClr val="191919"/>
                </a:solidFill>
                <a:latin typeface="Cambria"/>
                <a:cs typeface="Cambria"/>
              </a:rPr>
              <a:t>.	</a:t>
            </a:r>
            <a:r>
              <a:rPr sz="1634" spc="126" dirty="0">
                <a:solidFill>
                  <a:srgbClr val="191919"/>
                </a:solidFill>
                <a:latin typeface="Cambria"/>
                <a:cs typeface="Cambria"/>
              </a:rPr>
              <a:t>Therefore:</a:t>
            </a:r>
            <a:endParaRPr sz="1634">
              <a:latin typeface="Cambria"/>
              <a:cs typeface="Cambria"/>
            </a:endParaRPr>
          </a:p>
          <a:p>
            <a:pPr marL="435703">
              <a:lnSpc>
                <a:spcPts val="1934"/>
              </a:lnSpc>
              <a:spcBef>
                <a:spcPts val="715"/>
              </a:spcBef>
            </a:pPr>
            <a:r>
              <a:rPr sz="1634" spc="38" dirty="0">
                <a:solidFill>
                  <a:srgbClr val="191919"/>
                </a:solidFill>
                <a:latin typeface="Cambria"/>
                <a:cs typeface="Cambria"/>
              </a:rPr>
              <a:t>T(</a:t>
            </a:r>
            <a:r>
              <a:rPr sz="1634" i="1" spc="38" dirty="0">
                <a:solidFill>
                  <a:srgbClr val="191919"/>
                </a:solidFill>
                <a:latin typeface="Verdana"/>
                <a:cs typeface="Verdana"/>
              </a:rPr>
              <a:t>n</a:t>
            </a:r>
            <a:r>
              <a:rPr sz="1634" spc="38" dirty="0">
                <a:solidFill>
                  <a:srgbClr val="191919"/>
                </a:solidFill>
                <a:latin typeface="Cambria"/>
                <a:cs typeface="Cambria"/>
              </a:rPr>
              <a:t>)</a:t>
            </a:r>
            <a:r>
              <a:rPr sz="1634" spc="82"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51" dirty="0">
                <a:solidFill>
                  <a:srgbClr val="191919"/>
                </a:solidFill>
                <a:latin typeface="Cambria"/>
                <a:cs typeface="Cambria"/>
              </a:rPr>
              <a:t>T(⌈</a:t>
            </a:r>
            <a:r>
              <a:rPr sz="1634" i="1" spc="51" dirty="0">
                <a:solidFill>
                  <a:srgbClr val="191919"/>
                </a:solidFill>
                <a:latin typeface="Verdana"/>
                <a:cs typeface="Verdana"/>
              </a:rPr>
              <a:t>n</a:t>
            </a:r>
            <a:r>
              <a:rPr sz="1634" i="1" spc="-51"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5⌉)</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T(⌈7</a:t>
            </a:r>
            <a:r>
              <a:rPr sz="1634" i="1" spc="68"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29" dirty="0">
                <a:solidFill>
                  <a:srgbClr val="191919"/>
                </a:solidFill>
                <a:latin typeface="Cambria"/>
                <a:cs typeface="Cambria"/>
              </a:rPr>
              <a:t>10</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1" dirty="0">
                <a:solidFill>
                  <a:srgbClr val="191919"/>
                </a:solidFill>
                <a:latin typeface="Verdana"/>
                <a:cs typeface="Verdana"/>
              </a:rPr>
              <a:t>cn</a:t>
            </a:r>
            <a:endParaRPr sz="1634">
              <a:latin typeface="Verdana"/>
              <a:cs typeface="Verdana"/>
            </a:endParaRPr>
          </a:p>
          <a:p>
            <a:pPr marL="925868">
              <a:lnSpc>
                <a:spcPts val="1903"/>
              </a:lnSpc>
            </a:pPr>
            <a:r>
              <a:rPr sz="1634" i="1" spc="31" dirty="0">
                <a:solidFill>
                  <a:srgbClr val="191919"/>
                </a:solidFill>
                <a:latin typeface="Verdana"/>
                <a:cs typeface="Verdana"/>
              </a:rPr>
              <a:t>≤</a:t>
            </a:r>
            <a:r>
              <a:rPr sz="1634" i="1" spc="-58" dirty="0">
                <a:solidFill>
                  <a:srgbClr val="191919"/>
                </a:solidFill>
                <a:latin typeface="Verdana"/>
                <a:cs typeface="Verdana"/>
              </a:rPr>
              <a:t> </a:t>
            </a:r>
            <a:r>
              <a:rPr sz="1634" i="1" spc="38" dirty="0">
                <a:solidFill>
                  <a:srgbClr val="191919"/>
                </a:solidFill>
                <a:latin typeface="Verdana"/>
                <a:cs typeface="Verdana"/>
              </a:rPr>
              <a:t>k</a:t>
            </a:r>
            <a:r>
              <a:rPr sz="1634" spc="38" dirty="0">
                <a:solidFill>
                  <a:srgbClr val="191919"/>
                </a:solidFill>
                <a:latin typeface="Cambria"/>
                <a:cs typeface="Cambria"/>
              </a:rPr>
              <a:t>⌈</a:t>
            </a:r>
            <a:r>
              <a:rPr sz="1634" i="1" spc="38"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95" dirty="0">
                <a:solidFill>
                  <a:srgbClr val="191919"/>
                </a:solidFill>
                <a:latin typeface="Cambria"/>
                <a:cs typeface="Cambria"/>
              </a:rPr>
              <a:t>5⌉</a:t>
            </a:r>
            <a:r>
              <a:rPr sz="1634" spc="153"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8" dirty="0">
                <a:solidFill>
                  <a:srgbClr val="191919"/>
                </a:solidFill>
                <a:latin typeface="Verdana"/>
                <a:cs typeface="Verdana"/>
              </a:rPr>
              <a:t>k</a:t>
            </a:r>
            <a:r>
              <a:rPr sz="1634" spc="48" dirty="0">
                <a:solidFill>
                  <a:srgbClr val="191919"/>
                </a:solidFill>
                <a:latin typeface="Cambria"/>
                <a:cs typeface="Cambria"/>
              </a:rPr>
              <a:t>(⌈7</a:t>
            </a:r>
            <a:r>
              <a:rPr sz="1634" i="1" spc="48" dirty="0">
                <a:solidFill>
                  <a:srgbClr val="191919"/>
                </a:solidFill>
                <a:latin typeface="Verdana"/>
                <a:cs typeface="Verdana"/>
              </a:rPr>
              <a:t>n</a:t>
            </a:r>
            <a:r>
              <a:rPr sz="1634" i="1" spc="-51"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129" dirty="0">
                <a:solidFill>
                  <a:srgbClr val="191919"/>
                </a:solidFill>
                <a:latin typeface="Cambria"/>
                <a:cs typeface="Cambria"/>
              </a:rPr>
              <a:t>10</a:t>
            </a:r>
            <a:r>
              <a:rPr sz="1634" spc="160"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68"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77"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a:p>
            <a:pPr marL="925868">
              <a:lnSpc>
                <a:spcPts val="1903"/>
              </a:lnSpc>
            </a:pPr>
            <a:r>
              <a:rPr sz="1634" spc="463" dirty="0">
                <a:solidFill>
                  <a:srgbClr val="191919"/>
                </a:solidFill>
                <a:latin typeface="Cambria"/>
                <a:cs typeface="Cambria"/>
              </a:rPr>
              <a:t>≤</a:t>
            </a:r>
            <a:r>
              <a:rPr sz="1634" spc="160" dirty="0">
                <a:solidFill>
                  <a:srgbClr val="191919"/>
                </a:solidFill>
                <a:latin typeface="Cambria"/>
                <a:cs typeface="Cambria"/>
              </a:rPr>
              <a:t> </a:t>
            </a:r>
            <a:r>
              <a:rPr sz="1634" i="1" spc="17" dirty="0">
                <a:solidFill>
                  <a:srgbClr val="191919"/>
                </a:solidFill>
                <a:latin typeface="Verdana"/>
                <a:cs typeface="Verdana"/>
              </a:rPr>
              <a:t>k</a:t>
            </a:r>
            <a:r>
              <a:rPr sz="1634" spc="17" dirty="0">
                <a:solidFill>
                  <a:srgbClr val="191919"/>
                </a:solidFill>
                <a:latin typeface="Cambria"/>
                <a:cs typeface="Cambria"/>
              </a:rPr>
              <a:t>(</a:t>
            </a:r>
            <a:r>
              <a:rPr sz="1634" i="1" spc="17"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33" dirty="0">
                <a:solidFill>
                  <a:srgbClr val="191919"/>
                </a:solidFill>
                <a:latin typeface="Cambria"/>
                <a:cs typeface="Cambria"/>
              </a:rPr>
              <a:t>5</a:t>
            </a:r>
            <a:r>
              <a:rPr sz="1634" spc="156"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68" dirty="0">
                <a:solidFill>
                  <a:srgbClr val="191919"/>
                </a:solidFill>
                <a:latin typeface="Cambria"/>
                <a:cs typeface="Cambria"/>
              </a:rPr>
              <a:t>1)</a:t>
            </a:r>
            <a:r>
              <a:rPr sz="1634" spc="164"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4" dirty="0">
                <a:solidFill>
                  <a:srgbClr val="191919"/>
                </a:solidFill>
                <a:latin typeface="Verdana"/>
                <a:cs typeface="Verdana"/>
              </a:rPr>
              <a:t>k</a:t>
            </a:r>
            <a:r>
              <a:rPr sz="1634" spc="44" dirty="0">
                <a:solidFill>
                  <a:srgbClr val="191919"/>
                </a:solidFill>
                <a:latin typeface="Cambria"/>
                <a:cs typeface="Cambria"/>
              </a:rPr>
              <a:t>(7</a:t>
            </a:r>
            <a:r>
              <a:rPr sz="1634" i="1" spc="44" dirty="0">
                <a:solidFill>
                  <a:srgbClr val="191919"/>
                </a:solidFill>
                <a:latin typeface="Verdana"/>
                <a:cs typeface="Verdana"/>
              </a:rPr>
              <a:t>n</a:t>
            </a:r>
            <a:r>
              <a:rPr sz="1634" i="1" spc="-55"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133" dirty="0">
                <a:solidFill>
                  <a:srgbClr val="191919"/>
                </a:solidFill>
                <a:latin typeface="Cambria"/>
                <a:cs typeface="Cambria"/>
              </a:rPr>
              <a:t>10</a:t>
            </a:r>
            <a:r>
              <a:rPr sz="1634" spc="156"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133"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1)</a:t>
            </a:r>
            <a:r>
              <a:rPr sz="1634" spc="156" dirty="0">
                <a:solidFill>
                  <a:srgbClr val="191919"/>
                </a:solidFill>
                <a:latin typeface="Cambria"/>
                <a:cs typeface="Cambria"/>
              </a:rPr>
              <a:t> </a:t>
            </a:r>
            <a:r>
              <a:rPr sz="1634" spc="463" dirty="0">
                <a:solidFill>
                  <a:srgbClr val="191919"/>
                </a:solidFill>
                <a:latin typeface="Cambria"/>
                <a:cs typeface="Cambria"/>
              </a:rPr>
              <a:t>+</a:t>
            </a:r>
            <a:r>
              <a:rPr sz="1634" spc="181"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a:p>
            <a:pPr marL="925868">
              <a:lnSpc>
                <a:spcPts val="1934"/>
              </a:lnSpc>
            </a:pPr>
            <a:r>
              <a:rPr sz="1634" i="1" spc="31" dirty="0">
                <a:solidFill>
                  <a:srgbClr val="191919"/>
                </a:solidFill>
                <a:latin typeface="Verdana"/>
                <a:cs typeface="Verdana"/>
              </a:rPr>
              <a:t>=</a:t>
            </a:r>
            <a:r>
              <a:rPr sz="1634" i="1" spc="-55" dirty="0">
                <a:solidFill>
                  <a:srgbClr val="191919"/>
                </a:solidFill>
                <a:latin typeface="Verdana"/>
                <a:cs typeface="Verdana"/>
              </a:rPr>
              <a:t> </a:t>
            </a:r>
            <a:r>
              <a:rPr sz="1634" spc="58" dirty="0">
                <a:solidFill>
                  <a:srgbClr val="191919"/>
                </a:solidFill>
                <a:latin typeface="Cambria"/>
                <a:cs typeface="Cambria"/>
              </a:rPr>
              <a:t>9</a:t>
            </a:r>
            <a:r>
              <a:rPr sz="1634" i="1" spc="58" dirty="0">
                <a:solidFill>
                  <a:srgbClr val="191919"/>
                </a:solidFill>
                <a:latin typeface="Verdana"/>
                <a:cs typeface="Verdana"/>
              </a:rPr>
              <a:t>kn</a:t>
            </a:r>
            <a:r>
              <a:rPr sz="1634" i="1" spc="-55"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29" dirty="0">
                <a:solidFill>
                  <a:srgbClr val="191919"/>
                </a:solidFill>
                <a:latin typeface="Cambria"/>
                <a:cs typeface="Cambria"/>
              </a:rPr>
              <a:t>10</a:t>
            </a:r>
            <a:r>
              <a:rPr sz="1634" spc="153"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85" dirty="0">
                <a:solidFill>
                  <a:srgbClr val="191919"/>
                </a:solidFill>
                <a:latin typeface="Cambria"/>
                <a:cs typeface="Cambria"/>
              </a:rPr>
              <a:t>8</a:t>
            </a:r>
            <a:r>
              <a:rPr sz="1634" i="1" spc="85" dirty="0">
                <a:solidFill>
                  <a:srgbClr val="191919"/>
                </a:solidFill>
                <a:latin typeface="Verdana"/>
                <a:cs typeface="Verdana"/>
              </a:rPr>
              <a:t>k</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p:txBody>
      </p:sp>
      <p:sp>
        <p:nvSpPr>
          <p:cNvPr id="3" name="object 3"/>
          <p:cNvSpPr/>
          <p:nvPr/>
        </p:nvSpPr>
        <p:spPr>
          <a:xfrm>
            <a:off x="1589635" y="988646"/>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7F7F7F"/>
          </a:solidFill>
        </p:spPr>
        <p:txBody>
          <a:bodyPr wrap="square" lIns="0" tIns="0" rIns="0" bIns="0" rtlCol="0"/>
          <a:lstStyle/>
          <a:p>
            <a:endParaRPr sz="1226"/>
          </a:p>
        </p:txBody>
      </p:sp>
      <p:sp>
        <p:nvSpPr>
          <p:cNvPr id="4" name="object 4"/>
          <p:cNvSpPr/>
          <p:nvPr/>
        </p:nvSpPr>
        <p:spPr>
          <a:xfrm>
            <a:off x="1589635" y="988646"/>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7F7F7F"/>
            </a:solidFill>
          </a:ln>
        </p:spPr>
        <p:txBody>
          <a:bodyPr wrap="square" lIns="0" tIns="0" rIns="0" bIns="0" rtlCol="0"/>
          <a:lstStyle/>
          <a:p>
            <a:endParaRPr sz="1226"/>
          </a:p>
        </p:txBody>
      </p:sp>
      <p:sp>
        <p:nvSpPr>
          <p:cNvPr id="5" name="object 5"/>
          <p:cNvSpPr/>
          <p:nvPr/>
        </p:nvSpPr>
        <p:spPr>
          <a:xfrm>
            <a:off x="1516156" y="915168"/>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FFFFFF"/>
          </a:solidFill>
        </p:spPr>
        <p:txBody>
          <a:bodyPr wrap="square" lIns="0" tIns="0" rIns="0" bIns="0" rtlCol="0"/>
          <a:lstStyle/>
          <a:p>
            <a:endParaRPr sz="1226"/>
          </a:p>
        </p:txBody>
      </p:sp>
      <p:sp>
        <p:nvSpPr>
          <p:cNvPr id="6" name="object 6"/>
          <p:cNvSpPr/>
          <p:nvPr/>
        </p:nvSpPr>
        <p:spPr>
          <a:xfrm>
            <a:off x="1516156" y="915168"/>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000000"/>
            </a:solidFill>
          </a:ln>
        </p:spPr>
        <p:txBody>
          <a:bodyPr wrap="square" lIns="0" tIns="0" rIns="0" bIns="0" rtlCol="0"/>
          <a:lstStyle/>
          <a:p>
            <a:endParaRPr sz="1226"/>
          </a:p>
        </p:txBody>
      </p:sp>
      <p:sp>
        <p:nvSpPr>
          <p:cNvPr id="7" name="object 7"/>
          <p:cNvSpPr txBox="1">
            <a:spLocks noGrp="1"/>
          </p:cNvSpPr>
          <p:nvPr>
            <p:ph type="title"/>
          </p:nvPr>
        </p:nvSpPr>
        <p:spPr>
          <a:xfrm>
            <a:off x="1589635" y="932458"/>
            <a:ext cx="5797027" cy="547338"/>
          </a:xfrm>
          <a:prstGeom prst="rect">
            <a:avLst/>
          </a:prstGeom>
        </p:spPr>
        <p:txBody>
          <a:bodyPr vert="horz" wrap="square" lIns="0" tIns="8645" rIns="0" bIns="0" rtlCol="0">
            <a:spAutoFit/>
          </a:bodyPr>
          <a:lstStyle/>
          <a:p>
            <a:pPr>
              <a:lnSpc>
                <a:spcPts val="2093"/>
              </a:lnSpc>
              <a:spcBef>
                <a:spcPts val="68"/>
              </a:spcBef>
              <a:tabLst>
                <a:tab pos="4640145" algn="l"/>
              </a:tabLst>
            </a:pPr>
            <a:r>
              <a:rPr sz="1770" spc="44" dirty="0">
                <a:solidFill>
                  <a:srgbClr val="191919"/>
                </a:solidFill>
              </a:rPr>
              <a:t>T(</a:t>
            </a:r>
            <a:r>
              <a:rPr sz="1770" i="1" spc="44" dirty="0">
                <a:solidFill>
                  <a:srgbClr val="191919"/>
                </a:solidFill>
                <a:latin typeface="Verdana"/>
                <a:cs typeface="Verdana"/>
              </a:rPr>
              <a:t>n</a:t>
            </a:r>
            <a:r>
              <a:rPr sz="1770" spc="44" dirty="0">
                <a:solidFill>
                  <a:srgbClr val="191919"/>
                </a:solidFill>
              </a:rPr>
              <a:t>)</a:t>
            </a:r>
            <a:r>
              <a:rPr sz="1770" spc="173" dirty="0">
                <a:solidFill>
                  <a:srgbClr val="191919"/>
                </a:solidFill>
              </a:rPr>
              <a:t> </a:t>
            </a:r>
            <a:r>
              <a:rPr sz="1770" spc="500" dirty="0">
                <a:solidFill>
                  <a:srgbClr val="191919"/>
                </a:solidFill>
              </a:rPr>
              <a:t>≤</a:t>
            </a:r>
            <a:r>
              <a:rPr sz="1770" spc="184" dirty="0">
                <a:solidFill>
                  <a:srgbClr val="191919"/>
                </a:solidFill>
              </a:rPr>
              <a:t> </a:t>
            </a:r>
            <a:r>
              <a:rPr sz="1770" i="1" spc="68" dirty="0">
                <a:solidFill>
                  <a:srgbClr val="191919"/>
                </a:solidFill>
                <a:latin typeface="Verdana"/>
                <a:cs typeface="Verdana"/>
              </a:rPr>
              <a:t>c	</a:t>
            </a:r>
            <a:r>
              <a:rPr sz="1770" spc="92" dirty="0">
                <a:solidFill>
                  <a:srgbClr val="191919"/>
                </a:solidFill>
              </a:rPr>
              <a:t>if </a:t>
            </a:r>
            <a:r>
              <a:rPr sz="1770" i="1" spc="17" dirty="0">
                <a:solidFill>
                  <a:srgbClr val="191919"/>
                </a:solidFill>
                <a:latin typeface="Verdana"/>
                <a:cs typeface="Verdana"/>
              </a:rPr>
              <a:t>n </a:t>
            </a:r>
            <a:r>
              <a:rPr sz="1770" spc="500" dirty="0">
                <a:solidFill>
                  <a:srgbClr val="191919"/>
                </a:solidFill>
              </a:rPr>
              <a:t>≤</a:t>
            </a:r>
            <a:r>
              <a:rPr sz="1770" spc="221" dirty="0">
                <a:solidFill>
                  <a:srgbClr val="191919"/>
                </a:solidFill>
              </a:rPr>
              <a:t> </a:t>
            </a:r>
            <a:r>
              <a:rPr sz="1770" spc="143" dirty="0">
                <a:solidFill>
                  <a:srgbClr val="191919"/>
                </a:solidFill>
              </a:rPr>
              <a:t>100</a:t>
            </a:r>
            <a:endParaRPr sz="1770">
              <a:latin typeface="Verdana"/>
              <a:cs typeface="Verdana"/>
            </a:endParaRPr>
          </a:p>
          <a:p>
            <a:pPr>
              <a:lnSpc>
                <a:spcPts val="2093"/>
              </a:lnSpc>
              <a:tabLst>
                <a:tab pos="4664783" algn="l"/>
              </a:tabLst>
            </a:pPr>
            <a:r>
              <a:rPr sz="1770" spc="129" dirty="0">
                <a:solidFill>
                  <a:srgbClr val="191919"/>
                </a:solidFill>
              </a:rPr>
              <a:t>T</a:t>
            </a:r>
            <a:r>
              <a:rPr sz="1770" spc="17" dirty="0">
                <a:solidFill>
                  <a:srgbClr val="191919"/>
                </a:solidFill>
              </a:rPr>
              <a:t>(</a:t>
            </a:r>
            <a:r>
              <a:rPr sz="1770" i="1" spc="20" dirty="0">
                <a:solidFill>
                  <a:srgbClr val="191919"/>
                </a:solidFill>
                <a:latin typeface="Verdana"/>
                <a:cs typeface="Verdana"/>
              </a:rPr>
              <a:t>n</a:t>
            </a:r>
            <a:r>
              <a:rPr sz="1770" spc="14" dirty="0">
                <a:solidFill>
                  <a:srgbClr val="191919"/>
                </a:solidFill>
              </a:rPr>
              <a:t>)</a:t>
            </a:r>
            <a:r>
              <a:rPr sz="1770" spc="173" dirty="0">
                <a:solidFill>
                  <a:srgbClr val="191919"/>
                </a:solidFill>
              </a:rPr>
              <a:t> </a:t>
            </a:r>
            <a:r>
              <a:rPr sz="1770" spc="500" dirty="0">
                <a:solidFill>
                  <a:srgbClr val="191919"/>
                </a:solidFill>
              </a:rPr>
              <a:t>≤</a:t>
            </a:r>
            <a:r>
              <a:rPr sz="1770" spc="167" dirty="0">
                <a:solidFill>
                  <a:srgbClr val="191919"/>
                </a:solidFill>
              </a:rPr>
              <a:t> </a:t>
            </a:r>
            <a:r>
              <a:rPr sz="1770" spc="129" dirty="0">
                <a:solidFill>
                  <a:srgbClr val="191919"/>
                </a:solidFill>
              </a:rPr>
              <a:t>T</a:t>
            </a:r>
            <a:r>
              <a:rPr sz="1770" spc="14" dirty="0">
                <a:solidFill>
                  <a:srgbClr val="191919"/>
                </a:solidFill>
              </a:rPr>
              <a:t>(</a:t>
            </a:r>
            <a:r>
              <a:rPr sz="1770" spc="85" dirty="0">
                <a:solidFill>
                  <a:srgbClr val="191919"/>
                </a:solidFill>
              </a:rPr>
              <a:t>⌈</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70" dirty="0">
                <a:solidFill>
                  <a:srgbClr val="191919"/>
                </a:solidFill>
              </a:rPr>
              <a:t> </a:t>
            </a:r>
            <a:r>
              <a:rPr sz="1770" spc="139" dirty="0">
                <a:solidFill>
                  <a:srgbClr val="191919"/>
                </a:solidFill>
              </a:rPr>
              <a:t>5</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spc="170" dirty="0">
                <a:solidFill>
                  <a:srgbClr val="191919"/>
                </a:solidFill>
              </a:rPr>
              <a:t> </a:t>
            </a:r>
            <a:r>
              <a:rPr sz="1770" spc="129" dirty="0">
                <a:solidFill>
                  <a:srgbClr val="191919"/>
                </a:solidFill>
              </a:rPr>
              <a:t>T</a:t>
            </a:r>
            <a:r>
              <a:rPr sz="1770" spc="14" dirty="0">
                <a:solidFill>
                  <a:srgbClr val="191919"/>
                </a:solidFill>
              </a:rPr>
              <a:t>(</a:t>
            </a:r>
            <a:r>
              <a:rPr sz="1770" spc="68" dirty="0">
                <a:solidFill>
                  <a:srgbClr val="191919"/>
                </a:solidFill>
              </a:rPr>
              <a:t>⌈</a:t>
            </a:r>
            <a:r>
              <a:rPr sz="1770" spc="167" dirty="0">
                <a:solidFill>
                  <a:srgbClr val="191919"/>
                </a:solidFill>
              </a:rPr>
              <a:t>7</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67" dirty="0">
                <a:solidFill>
                  <a:srgbClr val="191919"/>
                </a:solidFill>
              </a:rPr>
              <a:t> </a:t>
            </a:r>
            <a:r>
              <a:rPr sz="1770" spc="139" dirty="0">
                <a:solidFill>
                  <a:srgbClr val="191919"/>
                </a:solidFill>
              </a:rPr>
              <a:t>1</a:t>
            </a:r>
            <a:r>
              <a:rPr sz="1770" spc="143" dirty="0">
                <a:solidFill>
                  <a:srgbClr val="191919"/>
                </a:solidFill>
              </a:rPr>
              <a:t>0</a:t>
            </a:r>
            <a:r>
              <a:rPr sz="1770" spc="173" dirty="0">
                <a:solidFill>
                  <a:srgbClr val="191919"/>
                </a:solidFill>
              </a:rPr>
              <a:t> </a:t>
            </a:r>
            <a:r>
              <a:rPr sz="1770" spc="500" dirty="0">
                <a:solidFill>
                  <a:srgbClr val="191919"/>
                </a:solidFill>
              </a:rPr>
              <a:t>+</a:t>
            </a:r>
            <a:r>
              <a:rPr sz="1770" spc="167" dirty="0">
                <a:solidFill>
                  <a:srgbClr val="191919"/>
                </a:solidFill>
              </a:rPr>
              <a:t> </a:t>
            </a:r>
            <a:r>
              <a:rPr sz="1770" spc="143" dirty="0">
                <a:solidFill>
                  <a:srgbClr val="191919"/>
                </a:solidFill>
              </a:rPr>
              <a:t>6</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dirty="0">
                <a:solidFill>
                  <a:srgbClr val="191919"/>
                </a:solidFill>
              </a:rPr>
              <a:t> </a:t>
            </a:r>
            <a:r>
              <a:rPr sz="1770" spc="-191" dirty="0">
                <a:solidFill>
                  <a:srgbClr val="191919"/>
                </a:solidFill>
              </a:rPr>
              <a:t> </a:t>
            </a:r>
            <a:r>
              <a:rPr sz="1770" i="1" spc="68" dirty="0">
                <a:solidFill>
                  <a:srgbClr val="191919"/>
                </a:solidFill>
                <a:latin typeface="Verdana"/>
                <a:cs typeface="Verdana"/>
              </a:rPr>
              <a:t>c</a:t>
            </a:r>
            <a:r>
              <a:rPr sz="1770" i="1" spc="17" dirty="0">
                <a:solidFill>
                  <a:srgbClr val="191919"/>
                </a:solidFill>
                <a:latin typeface="Verdana"/>
                <a:cs typeface="Verdana"/>
              </a:rPr>
              <a:t>n</a:t>
            </a:r>
            <a:r>
              <a:rPr sz="1770" i="1" dirty="0">
                <a:solidFill>
                  <a:srgbClr val="191919"/>
                </a:solidFill>
                <a:latin typeface="Verdana"/>
                <a:cs typeface="Verdana"/>
              </a:rPr>
              <a:t>	</a:t>
            </a:r>
            <a:r>
              <a:rPr sz="1770" spc="126" dirty="0">
                <a:solidFill>
                  <a:srgbClr val="191919"/>
                </a:solidFill>
              </a:rPr>
              <a:t>o</a:t>
            </a:r>
            <a:r>
              <a:rPr sz="1770" spc="109" dirty="0">
                <a:solidFill>
                  <a:srgbClr val="191919"/>
                </a:solidFill>
              </a:rPr>
              <a:t>t</a:t>
            </a:r>
            <a:r>
              <a:rPr sz="1770" spc="160" dirty="0">
                <a:solidFill>
                  <a:srgbClr val="191919"/>
                </a:solidFill>
              </a:rPr>
              <a:t>h</a:t>
            </a:r>
            <a:r>
              <a:rPr sz="1770" spc="156" dirty="0">
                <a:solidFill>
                  <a:srgbClr val="191919"/>
                </a:solidFill>
              </a:rPr>
              <a:t>e</a:t>
            </a:r>
            <a:r>
              <a:rPr sz="1770" spc="137" dirty="0">
                <a:solidFill>
                  <a:srgbClr val="191919"/>
                </a:solidFill>
              </a:rPr>
              <a:t>r</a:t>
            </a:r>
            <a:r>
              <a:rPr sz="1770" spc="143" dirty="0">
                <a:solidFill>
                  <a:srgbClr val="191919"/>
                </a:solidFill>
              </a:rPr>
              <a:t>w</a:t>
            </a:r>
            <a:r>
              <a:rPr sz="1770" spc="106" dirty="0">
                <a:solidFill>
                  <a:srgbClr val="191919"/>
                </a:solidFill>
              </a:rPr>
              <a:t>is</a:t>
            </a:r>
            <a:r>
              <a:rPr sz="1770" spc="184" dirty="0">
                <a:solidFill>
                  <a:srgbClr val="191919"/>
                </a:solidFill>
              </a:rPr>
              <a:t>e</a:t>
            </a:r>
            <a:endParaRPr sz="1770">
              <a:latin typeface="Verdana"/>
              <a:cs typeface="Verdana"/>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6114" y="1516828"/>
            <a:ext cx="6394797" cy="3637249"/>
          </a:xfrm>
          <a:prstGeom prst="rect">
            <a:avLst/>
          </a:prstGeom>
        </p:spPr>
        <p:txBody>
          <a:bodyPr vert="horz" wrap="square" lIns="0" tIns="126210" rIns="0" bIns="0" rtlCol="0">
            <a:spAutoFit/>
          </a:bodyPr>
          <a:lstStyle/>
          <a:p>
            <a:pPr marL="8645">
              <a:spcBef>
                <a:spcPts val="994"/>
              </a:spcBef>
            </a:pPr>
            <a:r>
              <a:rPr sz="1634" b="1" i="1" spc="-4" dirty="0">
                <a:solidFill>
                  <a:srgbClr val="0000FF"/>
                </a:solidFill>
                <a:latin typeface="Verdana"/>
                <a:cs typeface="Verdana"/>
              </a:rPr>
              <a:t>Theorem: </a:t>
            </a:r>
            <a:r>
              <a:rPr sz="1634" spc="170" dirty="0">
                <a:solidFill>
                  <a:srgbClr val="0000FF"/>
                </a:solidFill>
                <a:latin typeface="Lucida Sans Unicode"/>
                <a:cs typeface="Lucida Sans Unicode"/>
              </a:rPr>
              <a:t>T(</a:t>
            </a:r>
            <a:r>
              <a:rPr sz="1634" b="1" i="1" spc="170" dirty="0">
                <a:solidFill>
                  <a:srgbClr val="0000FF"/>
                </a:solidFill>
                <a:latin typeface="Verdana"/>
                <a:cs typeface="Verdana"/>
              </a:rPr>
              <a:t>n</a:t>
            </a:r>
            <a:r>
              <a:rPr sz="1634" spc="170" dirty="0">
                <a:solidFill>
                  <a:srgbClr val="0000FF"/>
                </a:solidFill>
                <a:latin typeface="Lucida Sans Unicode"/>
                <a:cs typeface="Lucida Sans Unicode"/>
              </a:rPr>
              <a:t>) </a:t>
            </a:r>
            <a:r>
              <a:rPr sz="1634" spc="68" dirty="0">
                <a:solidFill>
                  <a:srgbClr val="0000FF"/>
                </a:solidFill>
                <a:latin typeface="Lucida Sans Unicode"/>
                <a:cs typeface="Lucida Sans Unicode"/>
              </a:rPr>
              <a:t>=</a:t>
            </a:r>
            <a:r>
              <a:rPr sz="1634" spc="-51" dirty="0">
                <a:solidFill>
                  <a:srgbClr val="0000FF"/>
                </a:solidFill>
                <a:latin typeface="Lucida Sans Unicode"/>
                <a:cs typeface="Lucida Sans Unicode"/>
              </a:rPr>
              <a:t> </a:t>
            </a:r>
            <a:r>
              <a:rPr sz="1634" spc="139" dirty="0">
                <a:solidFill>
                  <a:srgbClr val="0000FF"/>
                </a:solidFill>
                <a:latin typeface="Lucida Sans Unicode"/>
                <a:cs typeface="Lucida Sans Unicode"/>
              </a:rPr>
              <a:t>O(</a:t>
            </a:r>
            <a:r>
              <a:rPr sz="1634" b="1" i="1" spc="139" dirty="0">
                <a:solidFill>
                  <a:srgbClr val="0000FF"/>
                </a:solidFill>
                <a:latin typeface="Verdana"/>
                <a:cs typeface="Verdana"/>
              </a:rPr>
              <a:t>n</a:t>
            </a:r>
            <a:r>
              <a:rPr sz="1634" spc="139" dirty="0">
                <a:solidFill>
                  <a:srgbClr val="0000FF"/>
                </a:solidFill>
                <a:latin typeface="Lucida Sans Unicode"/>
                <a:cs typeface="Lucida Sans Unicode"/>
              </a:rPr>
              <a:t>).</a:t>
            </a:r>
            <a:endParaRPr sz="1634">
              <a:latin typeface="Lucida Sans Unicode"/>
              <a:cs typeface="Lucida Sans Unicode"/>
            </a:endParaRPr>
          </a:p>
          <a:p>
            <a:pPr marL="319861" marR="146963" indent="-311216">
              <a:lnSpc>
                <a:spcPct val="97000"/>
              </a:lnSpc>
              <a:spcBef>
                <a:spcPts val="983"/>
              </a:spcBef>
              <a:tabLst>
                <a:tab pos="2740862" algn="l"/>
                <a:tab pos="5603186" algn="l"/>
              </a:tabLst>
            </a:pPr>
            <a:r>
              <a:rPr sz="1634" b="1" i="1" spc="-11" dirty="0">
                <a:solidFill>
                  <a:srgbClr val="0000FF"/>
                </a:solidFill>
                <a:latin typeface="Verdana"/>
                <a:cs typeface="Verdana"/>
              </a:rPr>
              <a:t>Proof: </a:t>
            </a:r>
            <a:r>
              <a:rPr sz="1634" spc="102" dirty="0">
                <a:solidFill>
                  <a:srgbClr val="191919"/>
                </a:solidFill>
                <a:latin typeface="Cambria"/>
                <a:cs typeface="Cambria"/>
              </a:rPr>
              <a:t>We </a:t>
            </a:r>
            <a:r>
              <a:rPr sz="1634" spc="89" dirty="0">
                <a:solidFill>
                  <a:srgbClr val="191919"/>
                </a:solidFill>
                <a:latin typeface="Cambria"/>
                <a:cs typeface="Cambria"/>
              </a:rPr>
              <a:t>will </a:t>
            </a:r>
            <a:r>
              <a:rPr sz="1634" spc="122" dirty="0">
                <a:solidFill>
                  <a:srgbClr val="191919"/>
                </a:solidFill>
                <a:latin typeface="Cambria"/>
                <a:cs typeface="Cambria"/>
              </a:rPr>
              <a:t>prove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spc="137" dirty="0">
                <a:solidFill>
                  <a:srgbClr val="191919"/>
                </a:solidFill>
                <a:latin typeface="Cambria"/>
                <a:cs typeface="Cambria"/>
              </a:rPr>
              <a:t>constant </a:t>
            </a:r>
            <a:r>
              <a:rPr sz="1634" i="1" spc="31" dirty="0">
                <a:solidFill>
                  <a:srgbClr val="191919"/>
                </a:solidFill>
                <a:latin typeface="Verdana"/>
                <a:cs typeface="Verdana"/>
              </a:rPr>
              <a:t>k </a:t>
            </a:r>
            <a:r>
              <a:rPr sz="1634" spc="106" dirty="0">
                <a:solidFill>
                  <a:srgbClr val="191919"/>
                </a:solidFill>
                <a:latin typeface="Cambria"/>
                <a:cs typeface="Cambria"/>
              </a:rPr>
              <a:t>to </a:t>
            </a:r>
            <a:r>
              <a:rPr sz="1634" spc="160" dirty="0">
                <a:solidFill>
                  <a:srgbClr val="191919"/>
                </a:solidFill>
                <a:latin typeface="Cambria"/>
                <a:cs typeface="Cambria"/>
              </a:rPr>
              <a:t>be </a:t>
            </a:r>
            <a:r>
              <a:rPr sz="1634" spc="150" dirty="0">
                <a:solidFill>
                  <a:srgbClr val="191919"/>
                </a:solidFill>
                <a:latin typeface="Cambria"/>
                <a:cs typeface="Cambria"/>
              </a:rPr>
              <a:t>chosen  </a:t>
            </a:r>
            <a:r>
              <a:rPr sz="1634" spc="102" dirty="0">
                <a:solidFill>
                  <a:srgbClr val="191919"/>
                </a:solidFill>
                <a:latin typeface="Cambria"/>
                <a:cs typeface="Cambria"/>
              </a:rPr>
              <a:t>later,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 </a:t>
            </a:r>
            <a:r>
              <a:rPr sz="1634" i="1" spc="20" dirty="0">
                <a:solidFill>
                  <a:srgbClr val="191919"/>
                </a:solidFill>
                <a:latin typeface="Verdana"/>
                <a:cs typeface="Verdana"/>
              </a:rPr>
              <a:t>kn </a:t>
            </a:r>
            <a:r>
              <a:rPr sz="1634" spc="106" dirty="0">
                <a:solidFill>
                  <a:srgbClr val="191919"/>
                </a:solidFill>
                <a:latin typeface="Cambria"/>
                <a:cs typeface="Cambria"/>
              </a:rPr>
              <a:t>for </a:t>
            </a:r>
            <a:r>
              <a:rPr sz="1634" spc="109" dirty="0">
                <a:solidFill>
                  <a:srgbClr val="191919"/>
                </a:solidFill>
                <a:latin typeface="Cambria"/>
                <a:cs typeface="Cambria"/>
              </a:rPr>
              <a:t>all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6" dirty="0">
                <a:solidFill>
                  <a:srgbClr val="191919"/>
                </a:solidFill>
                <a:latin typeface="Cambria"/>
                <a:cs typeface="Cambria"/>
              </a:rPr>
              <a:t>1;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a:t>
            </a:r>
            <a:r>
              <a:rPr sz="1634" spc="-65" dirty="0">
                <a:solidFill>
                  <a:srgbClr val="191919"/>
                </a:solidFill>
                <a:latin typeface="Cambria"/>
                <a:cs typeface="Cambria"/>
              </a:rPr>
              <a:t> </a:t>
            </a:r>
            <a:r>
              <a:rPr sz="1634" spc="77" dirty="0">
                <a:solidFill>
                  <a:srgbClr val="191919"/>
                </a:solidFill>
                <a:latin typeface="Cambria"/>
                <a:cs typeface="Cambria"/>
              </a:rPr>
              <a:t>O(</a:t>
            </a:r>
            <a:r>
              <a:rPr sz="1634" i="1" spc="77" dirty="0">
                <a:solidFill>
                  <a:srgbClr val="191919"/>
                </a:solidFill>
                <a:latin typeface="Verdana"/>
                <a:cs typeface="Verdana"/>
              </a:rPr>
              <a:t>n</a:t>
            </a:r>
            <a:r>
              <a:rPr sz="1634" spc="77" dirty="0">
                <a:solidFill>
                  <a:srgbClr val="191919"/>
                </a:solidFill>
                <a:latin typeface="Cambria"/>
                <a:cs typeface="Cambria"/>
              </a:rPr>
              <a:t>)</a:t>
            </a:r>
            <a:r>
              <a:rPr sz="1634" spc="167" dirty="0">
                <a:solidFill>
                  <a:srgbClr val="191919"/>
                </a:solidFill>
                <a:latin typeface="Cambria"/>
                <a:cs typeface="Cambria"/>
              </a:rPr>
              <a:t> </a:t>
            </a:r>
            <a:r>
              <a:rPr sz="1634" spc="116" dirty="0">
                <a:solidFill>
                  <a:srgbClr val="191919"/>
                </a:solidFill>
                <a:latin typeface="Cambria"/>
                <a:cs typeface="Cambria"/>
              </a:rPr>
              <a:t>follows.	</a:t>
            </a:r>
            <a:r>
              <a:rPr sz="1634" spc="106" dirty="0">
                <a:solidFill>
                  <a:srgbClr val="191919"/>
                </a:solidFill>
                <a:latin typeface="Cambria"/>
                <a:cs typeface="Cambria"/>
              </a:rPr>
              <a:t>We  </a:t>
            </a:r>
            <a:r>
              <a:rPr sz="1634" spc="143" dirty="0">
                <a:solidFill>
                  <a:srgbClr val="191919"/>
                </a:solidFill>
                <a:latin typeface="Cambria"/>
                <a:cs typeface="Cambria"/>
              </a:rPr>
              <a:t>proceed</a:t>
            </a:r>
            <a:r>
              <a:rPr sz="1634" spc="167" dirty="0">
                <a:solidFill>
                  <a:srgbClr val="191919"/>
                </a:solidFill>
                <a:latin typeface="Cambria"/>
                <a:cs typeface="Cambria"/>
              </a:rPr>
              <a:t> </a:t>
            </a:r>
            <a:r>
              <a:rPr sz="1634" spc="122" dirty="0">
                <a:solidFill>
                  <a:srgbClr val="191919"/>
                </a:solidFill>
                <a:latin typeface="Cambria"/>
                <a:cs typeface="Cambria"/>
              </a:rPr>
              <a:t>by</a:t>
            </a:r>
            <a:r>
              <a:rPr sz="1634" spc="167" dirty="0">
                <a:solidFill>
                  <a:srgbClr val="191919"/>
                </a:solidFill>
                <a:latin typeface="Cambria"/>
                <a:cs typeface="Cambria"/>
              </a:rPr>
              <a:t> </a:t>
            </a:r>
            <a:r>
              <a:rPr sz="1634" spc="126" dirty="0">
                <a:solidFill>
                  <a:srgbClr val="191919"/>
                </a:solidFill>
                <a:latin typeface="Cambria"/>
                <a:cs typeface="Cambria"/>
              </a:rPr>
              <a:t>induction.	</a:t>
            </a:r>
            <a:r>
              <a:rPr sz="1634" spc="146" dirty="0">
                <a:solidFill>
                  <a:srgbClr val="191919"/>
                </a:solidFill>
                <a:latin typeface="Cambria"/>
                <a:cs typeface="Cambria"/>
              </a:rPr>
              <a:t>As </a:t>
            </a:r>
            <a:r>
              <a:rPr sz="1634" spc="122" dirty="0">
                <a:solidFill>
                  <a:srgbClr val="191919"/>
                </a:solidFill>
                <a:latin typeface="Cambria"/>
                <a:cs typeface="Cambria"/>
              </a:rPr>
              <a:t>our </a:t>
            </a:r>
            <a:r>
              <a:rPr sz="1634" spc="156" dirty="0">
                <a:solidFill>
                  <a:srgbClr val="191919"/>
                </a:solidFill>
                <a:latin typeface="Cambria"/>
                <a:cs typeface="Cambria"/>
              </a:rPr>
              <a:t>base </a:t>
            </a:r>
            <a:r>
              <a:rPr sz="1634" spc="170" dirty="0">
                <a:solidFill>
                  <a:srgbClr val="191919"/>
                </a:solidFill>
                <a:latin typeface="Cambria"/>
                <a:cs typeface="Cambria"/>
              </a:rPr>
              <a:t>case, </a:t>
            </a:r>
            <a:r>
              <a:rPr sz="1634" spc="89" dirty="0">
                <a:solidFill>
                  <a:srgbClr val="191919"/>
                </a:solidFill>
                <a:latin typeface="Cambria"/>
                <a:cs typeface="Cambria"/>
              </a:rPr>
              <a:t>if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7" dirty="0">
                <a:solidFill>
                  <a:srgbClr val="191919"/>
                </a:solidFill>
                <a:latin typeface="Verdana"/>
                <a:cs typeface="Verdana"/>
              </a:rPr>
              <a:t>n </a:t>
            </a:r>
            <a:r>
              <a:rPr sz="1634" spc="463" dirty="0">
                <a:solidFill>
                  <a:srgbClr val="191919"/>
                </a:solidFill>
                <a:latin typeface="Cambria"/>
                <a:cs typeface="Cambria"/>
              </a:rPr>
              <a:t>≤</a:t>
            </a:r>
            <a:r>
              <a:rPr sz="1634" spc="-75" dirty="0">
                <a:solidFill>
                  <a:srgbClr val="191919"/>
                </a:solidFill>
                <a:latin typeface="Cambria"/>
                <a:cs typeface="Cambria"/>
              </a:rPr>
              <a:t> </a:t>
            </a:r>
            <a:r>
              <a:rPr sz="1634" spc="143" dirty="0">
                <a:solidFill>
                  <a:srgbClr val="191919"/>
                </a:solidFill>
                <a:latin typeface="Cambria"/>
                <a:cs typeface="Cambria"/>
              </a:rPr>
              <a:t>100,  </a:t>
            </a:r>
            <a:r>
              <a:rPr sz="1634" spc="137" dirty="0">
                <a:solidFill>
                  <a:srgbClr val="191919"/>
                </a:solidFill>
                <a:latin typeface="Cambria"/>
                <a:cs typeface="Cambria"/>
              </a:rPr>
              <a:t>then</a:t>
            </a:r>
            <a:r>
              <a:rPr sz="1634" spc="153" dirty="0">
                <a:solidFill>
                  <a:srgbClr val="191919"/>
                </a:solidFill>
                <a:latin typeface="Cambria"/>
                <a:cs typeface="Cambria"/>
              </a:rPr>
              <a:t>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a:t>
            </a:r>
            <a:r>
              <a:rPr sz="1634" spc="156" dirty="0">
                <a:solidFill>
                  <a:srgbClr val="191919"/>
                </a:solidFill>
                <a:latin typeface="Cambria"/>
                <a:cs typeface="Cambri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62" dirty="0">
                <a:solidFill>
                  <a:srgbClr val="191919"/>
                </a:solidFill>
                <a:latin typeface="Verdana"/>
                <a:cs typeface="Verdana"/>
              </a:rPr>
              <a:t>c</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i="1" spc="20" dirty="0">
                <a:solidFill>
                  <a:srgbClr val="191919"/>
                </a:solidFill>
                <a:latin typeface="Verdana"/>
                <a:cs typeface="Verdana"/>
              </a:rPr>
              <a:t>kn</a:t>
            </a:r>
            <a:r>
              <a:rPr sz="1634" i="1" spc="-51" dirty="0">
                <a:solidFill>
                  <a:srgbClr val="191919"/>
                </a:solidFill>
                <a:latin typeface="Verdana"/>
                <a:cs typeface="Verdana"/>
              </a:rPr>
              <a:t> </a:t>
            </a:r>
            <a:r>
              <a:rPr sz="1634" spc="85" dirty="0">
                <a:solidFill>
                  <a:srgbClr val="191919"/>
                </a:solidFill>
                <a:latin typeface="Cambria"/>
                <a:cs typeface="Cambria"/>
              </a:rPr>
              <a:t>if</a:t>
            </a:r>
            <a:r>
              <a:rPr sz="1634" spc="160" dirty="0">
                <a:solidFill>
                  <a:srgbClr val="191919"/>
                </a:solidFill>
                <a:latin typeface="Cambria"/>
                <a:cs typeface="Cambria"/>
              </a:rPr>
              <a:t> </a:t>
            </a:r>
            <a:r>
              <a:rPr sz="1634" spc="150" dirty="0">
                <a:solidFill>
                  <a:srgbClr val="191919"/>
                </a:solidFill>
                <a:latin typeface="Cambria"/>
                <a:cs typeface="Cambria"/>
              </a:rPr>
              <a:t>we</a:t>
            </a:r>
            <a:r>
              <a:rPr sz="1634" spc="153" dirty="0">
                <a:solidFill>
                  <a:srgbClr val="191919"/>
                </a:solidFill>
                <a:latin typeface="Cambria"/>
                <a:cs typeface="Cambria"/>
              </a:rPr>
              <a:t> </a:t>
            </a:r>
            <a:r>
              <a:rPr sz="1634" spc="143" dirty="0">
                <a:solidFill>
                  <a:srgbClr val="191919"/>
                </a:solidFill>
                <a:latin typeface="Cambria"/>
                <a:cs typeface="Cambria"/>
              </a:rPr>
              <a:t>choose</a:t>
            </a:r>
            <a:r>
              <a:rPr sz="1634" spc="170" dirty="0">
                <a:solidFill>
                  <a:srgbClr val="191919"/>
                </a:solidFill>
                <a:latin typeface="Cambria"/>
                <a:cs typeface="Cambria"/>
              </a:rPr>
              <a:t> </a:t>
            </a:r>
            <a:r>
              <a:rPr sz="1634" i="1" spc="31" dirty="0">
                <a:solidFill>
                  <a:srgbClr val="191919"/>
                </a:solidFill>
                <a:latin typeface="Verdana"/>
                <a:cs typeface="Verdana"/>
              </a:rPr>
              <a:t>k</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119" dirty="0">
                <a:solidFill>
                  <a:srgbClr val="191919"/>
                </a:solidFill>
                <a:latin typeface="Verdana"/>
                <a:cs typeface="Verdana"/>
              </a:rPr>
              <a:t>c</a:t>
            </a:r>
            <a:r>
              <a:rPr sz="1634" spc="119" dirty="0">
                <a:solidFill>
                  <a:srgbClr val="191919"/>
                </a:solidFill>
                <a:latin typeface="Cambria"/>
                <a:cs typeface="Cambria"/>
              </a:rPr>
              <a:t>.</a:t>
            </a:r>
            <a:endParaRPr sz="1634">
              <a:latin typeface="Cambria"/>
              <a:cs typeface="Cambria"/>
            </a:endParaRPr>
          </a:p>
          <a:p>
            <a:pPr marL="303003" marR="3458">
              <a:lnSpc>
                <a:spcPts val="1906"/>
              </a:lnSpc>
              <a:spcBef>
                <a:spcPts val="1014"/>
              </a:spcBef>
              <a:tabLst>
                <a:tab pos="3528844" algn="l"/>
              </a:tabLst>
            </a:pPr>
            <a:r>
              <a:rPr sz="1634" spc="126" dirty="0">
                <a:solidFill>
                  <a:srgbClr val="191919"/>
                </a:solidFill>
                <a:latin typeface="Cambria"/>
                <a:cs typeface="Cambria"/>
              </a:rPr>
              <a:t>For </a:t>
            </a:r>
            <a:r>
              <a:rPr sz="1634" spc="139" dirty="0">
                <a:solidFill>
                  <a:srgbClr val="191919"/>
                </a:solidFill>
                <a:latin typeface="Cambria"/>
                <a:cs typeface="Cambria"/>
              </a:rPr>
              <a:t>the </a:t>
            </a:r>
            <a:r>
              <a:rPr sz="1634" spc="122" dirty="0">
                <a:solidFill>
                  <a:srgbClr val="191919"/>
                </a:solidFill>
                <a:latin typeface="Cambria"/>
                <a:cs typeface="Cambria"/>
              </a:rPr>
              <a:t>inductive </a:t>
            </a:r>
            <a:r>
              <a:rPr sz="1634" spc="139" dirty="0">
                <a:solidFill>
                  <a:srgbClr val="191919"/>
                </a:solidFill>
                <a:latin typeface="Cambria"/>
                <a:cs typeface="Cambria"/>
              </a:rPr>
              <a:t>step, </a:t>
            </a:r>
            <a:r>
              <a:rPr sz="1634" spc="156" dirty="0">
                <a:solidFill>
                  <a:srgbClr val="191919"/>
                </a:solidFill>
                <a:latin typeface="Cambria"/>
                <a:cs typeface="Cambria"/>
              </a:rPr>
              <a:t>assume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43" dirty="0">
                <a:solidFill>
                  <a:srgbClr val="191919"/>
                </a:solidFill>
                <a:latin typeface="Cambria"/>
                <a:cs typeface="Cambria"/>
              </a:rPr>
              <a:t>100,</a:t>
            </a:r>
            <a:r>
              <a:rPr sz="1634" spc="41" dirty="0">
                <a:solidFill>
                  <a:srgbClr val="191919"/>
                </a:solidFill>
                <a:latin typeface="Cambria"/>
                <a:cs typeface="Cambria"/>
              </a:rPr>
              <a:t> </a:t>
            </a:r>
            <a:r>
              <a:rPr sz="1634" spc="139" dirty="0">
                <a:solidFill>
                  <a:srgbClr val="191919"/>
                </a:solidFill>
                <a:latin typeface="Cambria"/>
                <a:cs typeface="Cambria"/>
              </a:rPr>
              <a:t>the  </a:t>
            </a:r>
            <a:r>
              <a:rPr sz="1634" spc="137" dirty="0">
                <a:solidFill>
                  <a:srgbClr val="191919"/>
                </a:solidFill>
                <a:latin typeface="Cambria"/>
                <a:cs typeface="Cambria"/>
              </a:rPr>
              <a:t>claim </a:t>
            </a:r>
            <a:r>
              <a:rPr sz="1634" spc="119" dirty="0">
                <a:solidFill>
                  <a:srgbClr val="191919"/>
                </a:solidFill>
                <a:latin typeface="Cambria"/>
                <a:cs typeface="Cambria"/>
              </a:rPr>
              <a:t>holds </a:t>
            </a:r>
            <a:r>
              <a:rPr sz="1634" spc="106" dirty="0">
                <a:solidFill>
                  <a:srgbClr val="191919"/>
                </a:solidFill>
                <a:latin typeface="Cambria"/>
                <a:cs typeface="Cambria"/>
              </a:rPr>
              <a:t>for all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4" dirty="0">
                <a:solidFill>
                  <a:srgbClr val="191919"/>
                </a:solidFill>
                <a:latin typeface="Verdana"/>
                <a:cs typeface="Verdana"/>
              </a:rPr>
              <a:t>n'</a:t>
            </a:r>
            <a:r>
              <a:rPr sz="1634" i="1" spc="-89" dirty="0">
                <a:solidFill>
                  <a:srgbClr val="191919"/>
                </a:solidFill>
                <a:latin typeface="Verdana"/>
                <a:cs typeface="Verdana"/>
              </a:rPr>
              <a:t> </a:t>
            </a:r>
            <a:r>
              <a:rPr sz="1634" spc="463" dirty="0">
                <a:solidFill>
                  <a:srgbClr val="191919"/>
                </a:solidFill>
                <a:latin typeface="Cambria"/>
                <a:cs typeface="Cambria"/>
              </a:rPr>
              <a:t>&lt;</a:t>
            </a:r>
            <a:r>
              <a:rPr sz="1634" spc="170" dirty="0">
                <a:solidFill>
                  <a:srgbClr val="191919"/>
                </a:solidFill>
                <a:latin typeface="Cambria"/>
                <a:cs typeface="Cambria"/>
              </a:rPr>
              <a:t> </a:t>
            </a:r>
            <a:r>
              <a:rPr sz="1634" i="1" spc="99" dirty="0">
                <a:solidFill>
                  <a:srgbClr val="191919"/>
                </a:solidFill>
                <a:latin typeface="Verdana"/>
                <a:cs typeface="Verdana"/>
              </a:rPr>
              <a:t>n</a:t>
            </a:r>
            <a:r>
              <a:rPr sz="1634" spc="99" dirty="0">
                <a:solidFill>
                  <a:srgbClr val="191919"/>
                </a:solidFill>
                <a:latin typeface="Cambria"/>
                <a:cs typeface="Cambria"/>
              </a:rPr>
              <a:t>.	</a:t>
            </a:r>
            <a:r>
              <a:rPr sz="1634" spc="173" dirty="0">
                <a:solidFill>
                  <a:srgbClr val="191919"/>
                </a:solidFill>
                <a:latin typeface="Cambria"/>
                <a:cs typeface="Cambria"/>
              </a:rPr>
              <a:t>Note </a:t>
            </a:r>
            <a:r>
              <a:rPr sz="1634" spc="129" dirty="0">
                <a:solidFill>
                  <a:srgbClr val="191919"/>
                </a:solidFill>
                <a:latin typeface="Cambria"/>
                <a:cs typeface="Cambria"/>
              </a:rPr>
              <a:t>that </a:t>
            </a:r>
            <a:r>
              <a:rPr sz="1634" spc="89" dirty="0">
                <a:solidFill>
                  <a:srgbClr val="191919"/>
                </a:solidFill>
                <a:latin typeface="Cambria"/>
                <a:cs typeface="Cambria"/>
              </a:rPr>
              <a:t>if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9" dirty="0">
                <a:solidFill>
                  <a:srgbClr val="191919"/>
                </a:solidFill>
                <a:latin typeface="Cambria"/>
                <a:cs typeface="Cambria"/>
              </a:rPr>
              <a:t>100</a:t>
            </a:r>
            <a:r>
              <a:rPr sz="1634" spc="-146" dirty="0">
                <a:solidFill>
                  <a:srgbClr val="191919"/>
                </a:solidFill>
                <a:latin typeface="Cambria"/>
                <a:cs typeface="Cambria"/>
              </a:rPr>
              <a:t> </a:t>
            </a:r>
            <a:r>
              <a:rPr sz="1634" spc="129" dirty="0">
                <a:solidFill>
                  <a:srgbClr val="191919"/>
                </a:solidFill>
                <a:latin typeface="Cambria"/>
                <a:cs typeface="Cambria"/>
              </a:rPr>
              <a:t>that</a:t>
            </a:r>
            <a:endParaRPr sz="1634">
              <a:latin typeface="Cambria"/>
              <a:cs typeface="Cambria"/>
            </a:endParaRPr>
          </a:p>
          <a:p>
            <a:pPr marL="303003">
              <a:lnSpc>
                <a:spcPts val="1845"/>
              </a:lnSpc>
              <a:tabLst>
                <a:tab pos="3867724" algn="l"/>
              </a:tabLst>
            </a:pPr>
            <a:r>
              <a:rPr sz="1634" spc="38" dirty="0">
                <a:solidFill>
                  <a:srgbClr val="191919"/>
                </a:solidFill>
                <a:latin typeface="Cambria"/>
                <a:cs typeface="Cambria"/>
              </a:rPr>
              <a:t>⌈</a:t>
            </a:r>
            <a:r>
              <a:rPr sz="1634" i="1" spc="38" dirty="0">
                <a:solidFill>
                  <a:srgbClr val="191919"/>
                </a:solidFill>
                <a:latin typeface="Verdana"/>
                <a:cs typeface="Verdana"/>
              </a:rPr>
              <a:t>n </a:t>
            </a:r>
            <a:r>
              <a:rPr sz="1634" spc="-252" dirty="0">
                <a:solidFill>
                  <a:srgbClr val="191919"/>
                </a:solidFill>
                <a:latin typeface="Cambria"/>
                <a:cs typeface="Cambria"/>
              </a:rPr>
              <a:t>/    </a:t>
            </a:r>
            <a:r>
              <a:rPr sz="1634" spc="95" dirty="0">
                <a:solidFill>
                  <a:srgbClr val="191919"/>
                </a:solidFill>
                <a:latin typeface="Cambria"/>
                <a:cs typeface="Cambria"/>
              </a:rPr>
              <a:t>5⌉ </a:t>
            </a:r>
            <a:r>
              <a:rPr sz="1634" spc="463" dirty="0">
                <a:solidFill>
                  <a:srgbClr val="191919"/>
                </a:solidFill>
                <a:latin typeface="Cambria"/>
                <a:cs typeface="Cambria"/>
              </a:rPr>
              <a:t>&lt; </a:t>
            </a:r>
            <a:r>
              <a:rPr sz="1634" i="1" spc="17" dirty="0">
                <a:solidFill>
                  <a:srgbClr val="191919"/>
                </a:solidFill>
                <a:latin typeface="Verdana"/>
                <a:cs typeface="Verdana"/>
              </a:rPr>
              <a:t>n </a:t>
            </a:r>
            <a:r>
              <a:rPr sz="1634" spc="146" dirty="0">
                <a:solidFill>
                  <a:srgbClr val="191919"/>
                </a:solidFill>
                <a:latin typeface="Cambria"/>
                <a:cs typeface="Cambria"/>
              </a:rPr>
              <a:t>and </a:t>
            </a:r>
            <a:r>
              <a:rPr sz="1634" spc="68" dirty="0">
                <a:solidFill>
                  <a:srgbClr val="191919"/>
                </a:solidFill>
                <a:latin typeface="Cambria"/>
                <a:cs typeface="Cambria"/>
              </a:rPr>
              <a:t>⌈7</a:t>
            </a:r>
            <a:r>
              <a:rPr sz="1634" i="1" spc="68" dirty="0">
                <a:solidFill>
                  <a:srgbClr val="191919"/>
                </a:solidFill>
                <a:latin typeface="Verdana"/>
                <a:cs typeface="Verdana"/>
              </a:rPr>
              <a:t>n </a:t>
            </a:r>
            <a:r>
              <a:rPr sz="1634" spc="-252" dirty="0">
                <a:solidFill>
                  <a:srgbClr val="191919"/>
                </a:solidFill>
                <a:latin typeface="Cambria"/>
                <a:cs typeface="Cambria"/>
              </a:rPr>
              <a:t>/    </a:t>
            </a:r>
            <a:r>
              <a:rPr sz="1634" spc="133" dirty="0">
                <a:solidFill>
                  <a:srgbClr val="191919"/>
                </a:solidFill>
                <a:latin typeface="Cambria"/>
                <a:cs typeface="Cambria"/>
              </a:rPr>
              <a:t>10 </a:t>
            </a:r>
            <a:r>
              <a:rPr sz="1634" spc="463" dirty="0">
                <a:solidFill>
                  <a:srgbClr val="191919"/>
                </a:solidFill>
                <a:latin typeface="Cambria"/>
                <a:cs typeface="Cambria"/>
              </a:rPr>
              <a:t>+</a:t>
            </a:r>
            <a:r>
              <a:rPr sz="1634" spc="-48" dirty="0">
                <a:solidFill>
                  <a:srgbClr val="191919"/>
                </a:solidFill>
                <a:latin typeface="Cambria"/>
                <a:cs typeface="Cambria"/>
              </a:rPr>
              <a:t> </a:t>
            </a:r>
            <a:r>
              <a:rPr sz="1634" spc="99" dirty="0">
                <a:solidFill>
                  <a:srgbClr val="191919"/>
                </a:solidFill>
                <a:latin typeface="Cambria"/>
                <a:cs typeface="Cambria"/>
              </a:rPr>
              <a:t>6⌉ </a:t>
            </a:r>
            <a:r>
              <a:rPr sz="1634" spc="463" dirty="0">
                <a:solidFill>
                  <a:srgbClr val="191919"/>
                </a:solidFill>
                <a:latin typeface="Cambria"/>
                <a:cs typeface="Cambria"/>
              </a:rPr>
              <a:t>&lt;</a:t>
            </a:r>
            <a:r>
              <a:rPr sz="1634" spc="184" dirty="0">
                <a:solidFill>
                  <a:srgbClr val="191919"/>
                </a:solidFill>
                <a:latin typeface="Cambria"/>
                <a:cs typeface="Cambria"/>
              </a:rPr>
              <a:t> </a:t>
            </a:r>
            <a:r>
              <a:rPr sz="1634" i="1" spc="95" dirty="0">
                <a:solidFill>
                  <a:srgbClr val="191919"/>
                </a:solidFill>
                <a:latin typeface="Verdana"/>
                <a:cs typeface="Verdana"/>
              </a:rPr>
              <a:t>n</a:t>
            </a:r>
            <a:r>
              <a:rPr sz="1634" spc="95" dirty="0">
                <a:solidFill>
                  <a:srgbClr val="191919"/>
                </a:solidFill>
                <a:latin typeface="Cambria"/>
                <a:cs typeface="Cambria"/>
              </a:rPr>
              <a:t>.	</a:t>
            </a:r>
            <a:r>
              <a:rPr sz="1634" spc="126" dirty="0">
                <a:solidFill>
                  <a:srgbClr val="191919"/>
                </a:solidFill>
                <a:latin typeface="Cambria"/>
                <a:cs typeface="Cambria"/>
              </a:rPr>
              <a:t>Therefore:</a:t>
            </a:r>
            <a:endParaRPr sz="1634">
              <a:latin typeface="Cambria"/>
              <a:cs typeface="Cambria"/>
            </a:endParaRPr>
          </a:p>
          <a:p>
            <a:pPr marL="435703">
              <a:lnSpc>
                <a:spcPts val="1934"/>
              </a:lnSpc>
              <a:spcBef>
                <a:spcPts val="715"/>
              </a:spcBef>
            </a:pPr>
            <a:r>
              <a:rPr sz="1634" spc="38" dirty="0">
                <a:solidFill>
                  <a:srgbClr val="191919"/>
                </a:solidFill>
                <a:latin typeface="Cambria"/>
                <a:cs typeface="Cambria"/>
              </a:rPr>
              <a:t>T(</a:t>
            </a:r>
            <a:r>
              <a:rPr sz="1634" i="1" spc="38" dirty="0">
                <a:solidFill>
                  <a:srgbClr val="191919"/>
                </a:solidFill>
                <a:latin typeface="Verdana"/>
                <a:cs typeface="Verdana"/>
              </a:rPr>
              <a:t>n</a:t>
            </a:r>
            <a:r>
              <a:rPr sz="1634" spc="38" dirty="0">
                <a:solidFill>
                  <a:srgbClr val="191919"/>
                </a:solidFill>
                <a:latin typeface="Cambria"/>
                <a:cs typeface="Cambria"/>
              </a:rPr>
              <a:t>)</a:t>
            </a:r>
            <a:r>
              <a:rPr sz="1634" spc="82"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51" dirty="0">
                <a:solidFill>
                  <a:srgbClr val="191919"/>
                </a:solidFill>
                <a:latin typeface="Cambria"/>
                <a:cs typeface="Cambria"/>
              </a:rPr>
              <a:t>T(⌈</a:t>
            </a:r>
            <a:r>
              <a:rPr sz="1634" i="1" spc="51" dirty="0">
                <a:solidFill>
                  <a:srgbClr val="191919"/>
                </a:solidFill>
                <a:latin typeface="Verdana"/>
                <a:cs typeface="Verdana"/>
              </a:rPr>
              <a:t>n</a:t>
            </a:r>
            <a:r>
              <a:rPr sz="1634" i="1" spc="-51"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5⌉)</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T(⌈7</a:t>
            </a:r>
            <a:r>
              <a:rPr sz="1634" i="1" spc="68"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29" dirty="0">
                <a:solidFill>
                  <a:srgbClr val="191919"/>
                </a:solidFill>
                <a:latin typeface="Cambria"/>
                <a:cs typeface="Cambria"/>
              </a:rPr>
              <a:t>10</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1" dirty="0">
                <a:solidFill>
                  <a:srgbClr val="191919"/>
                </a:solidFill>
                <a:latin typeface="Verdana"/>
                <a:cs typeface="Verdana"/>
              </a:rPr>
              <a:t>cn</a:t>
            </a:r>
            <a:endParaRPr sz="1634">
              <a:latin typeface="Verdana"/>
              <a:cs typeface="Verdana"/>
            </a:endParaRPr>
          </a:p>
          <a:p>
            <a:pPr marL="925868">
              <a:lnSpc>
                <a:spcPts val="1903"/>
              </a:lnSpc>
            </a:pPr>
            <a:r>
              <a:rPr sz="1634" i="1" spc="31" dirty="0">
                <a:solidFill>
                  <a:srgbClr val="191919"/>
                </a:solidFill>
                <a:latin typeface="Verdana"/>
                <a:cs typeface="Verdana"/>
              </a:rPr>
              <a:t>≤</a:t>
            </a:r>
            <a:r>
              <a:rPr sz="1634" i="1" spc="-58" dirty="0">
                <a:solidFill>
                  <a:srgbClr val="191919"/>
                </a:solidFill>
                <a:latin typeface="Verdana"/>
                <a:cs typeface="Verdana"/>
              </a:rPr>
              <a:t> </a:t>
            </a:r>
            <a:r>
              <a:rPr sz="1634" i="1" spc="38" dirty="0">
                <a:solidFill>
                  <a:srgbClr val="191919"/>
                </a:solidFill>
                <a:latin typeface="Verdana"/>
                <a:cs typeface="Verdana"/>
              </a:rPr>
              <a:t>k</a:t>
            </a:r>
            <a:r>
              <a:rPr sz="1634" spc="38" dirty="0">
                <a:solidFill>
                  <a:srgbClr val="191919"/>
                </a:solidFill>
                <a:latin typeface="Cambria"/>
                <a:cs typeface="Cambria"/>
              </a:rPr>
              <a:t>⌈</a:t>
            </a:r>
            <a:r>
              <a:rPr sz="1634" i="1" spc="38"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95" dirty="0">
                <a:solidFill>
                  <a:srgbClr val="191919"/>
                </a:solidFill>
                <a:latin typeface="Cambria"/>
                <a:cs typeface="Cambria"/>
              </a:rPr>
              <a:t>5⌉</a:t>
            </a:r>
            <a:r>
              <a:rPr sz="1634" spc="153"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8" dirty="0">
                <a:solidFill>
                  <a:srgbClr val="191919"/>
                </a:solidFill>
                <a:latin typeface="Verdana"/>
                <a:cs typeface="Verdana"/>
              </a:rPr>
              <a:t>k</a:t>
            </a:r>
            <a:r>
              <a:rPr sz="1634" spc="48" dirty="0">
                <a:solidFill>
                  <a:srgbClr val="191919"/>
                </a:solidFill>
                <a:latin typeface="Cambria"/>
                <a:cs typeface="Cambria"/>
              </a:rPr>
              <a:t>(⌈7</a:t>
            </a:r>
            <a:r>
              <a:rPr sz="1634" i="1" spc="48" dirty="0">
                <a:solidFill>
                  <a:srgbClr val="191919"/>
                </a:solidFill>
                <a:latin typeface="Verdana"/>
                <a:cs typeface="Verdana"/>
              </a:rPr>
              <a:t>n</a:t>
            </a:r>
            <a:r>
              <a:rPr sz="1634" i="1" spc="-51"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129" dirty="0">
                <a:solidFill>
                  <a:srgbClr val="191919"/>
                </a:solidFill>
                <a:latin typeface="Cambria"/>
                <a:cs typeface="Cambria"/>
              </a:rPr>
              <a:t>10</a:t>
            </a:r>
            <a:r>
              <a:rPr sz="1634" spc="160"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68"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77"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a:p>
            <a:pPr marL="925868">
              <a:lnSpc>
                <a:spcPts val="1903"/>
              </a:lnSpc>
            </a:pPr>
            <a:r>
              <a:rPr sz="1634" spc="463" dirty="0">
                <a:solidFill>
                  <a:srgbClr val="191919"/>
                </a:solidFill>
                <a:latin typeface="Cambria"/>
                <a:cs typeface="Cambria"/>
              </a:rPr>
              <a:t>≤</a:t>
            </a:r>
            <a:r>
              <a:rPr sz="1634" spc="160" dirty="0">
                <a:solidFill>
                  <a:srgbClr val="191919"/>
                </a:solidFill>
                <a:latin typeface="Cambria"/>
                <a:cs typeface="Cambria"/>
              </a:rPr>
              <a:t> </a:t>
            </a:r>
            <a:r>
              <a:rPr sz="1634" i="1" spc="17" dirty="0">
                <a:solidFill>
                  <a:srgbClr val="191919"/>
                </a:solidFill>
                <a:latin typeface="Verdana"/>
                <a:cs typeface="Verdana"/>
              </a:rPr>
              <a:t>k</a:t>
            </a:r>
            <a:r>
              <a:rPr sz="1634" spc="17" dirty="0">
                <a:solidFill>
                  <a:srgbClr val="191919"/>
                </a:solidFill>
                <a:latin typeface="Cambria"/>
                <a:cs typeface="Cambria"/>
              </a:rPr>
              <a:t>(</a:t>
            </a:r>
            <a:r>
              <a:rPr sz="1634" i="1" spc="17"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33" dirty="0">
                <a:solidFill>
                  <a:srgbClr val="191919"/>
                </a:solidFill>
                <a:latin typeface="Cambria"/>
                <a:cs typeface="Cambria"/>
              </a:rPr>
              <a:t>5</a:t>
            </a:r>
            <a:r>
              <a:rPr sz="1634" spc="156"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68" dirty="0">
                <a:solidFill>
                  <a:srgbClr val="191919"/>
                </a:solidFill>
                <a:latin typeface="Cambria"/>
                <a:cs typeface="Cambria"/>
              </a:rPr>
              <a:t>1)</a:t>
            </a:r>
            <a:r>
              <a:rPr sz="1634" spc="164"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4" dirty="0">
                <a:solidFill>
                  <a:srgbClr val="191919"/>
                </a:solidFill>
                <a:latin typeface="Verdana"/>
                <a:cs typeface="Verdana"/>
              </a:rPr>
              <a:t>k</a:t>
            </a:r>
            <a:r>
              <a:rPr sz="1634" spc="44" dirty="0">
                <a:solidFill>
                  <a:srgbClr val="191919"/>
                </a:solidFill>
                <a:latin typeface="Cambria"/>
                <a:cs typeface="Cambria"/>
              </a:rPr>
              <a:t>(7</a:t>
            </a:r>
            <a:r>
              <a:rPr sz="1634" i="1" spc="44" dirty="0">
                <a:solidFill>
                  <a:srgbClr val="191919"/>
                </a:solidFill>
                <a:latin typeface="Verdana"/>
                <a:cs typeface="Verdana"/>
              </a:rPr>
              <a:t>n</a:t>
            </a:r>
            <a:r>
              <a:rPr sz="1634" i="1" spc="-55"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133" dirty="0">
                <a:solidFill>
                  <a:srgbClr val="191919"/>
                </a:solidFill>
                <a:latin typeface="Cambria"/>
                <a:cs typeface="Cambria"/>
              </a:rPr>
              <a:t>10</a:t>
            </a:r>
            <a:r>
              <a:rPr sz="1634" spc="156"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133"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1)</a:t>
            </a:r>
            <a:r>
              <a:rPr sz="1634" spc="156" dirty="0">
                <a:solidFill>
                  <a:srgbClr val="191919"/>
                </a:solidFill>
                <a:latin typeface="Cambria"/>
                <a:cs typeface="Cambria"/>
              </a:rPr>
              <a:t> </a:t>
            </a:r>
            <a:r>
              <a:rPr sz="1634" spc="463" dirty="0">
                <a:solidFill>
                  <a:srgbClr val="191919"/>
                </a:solidFill>
                <a:latin typeface="Cambria"/>
                <a:cs typeface="Cambria"/>
              </a:rPr>
              <a:t>+</a:t>
            </a:r>
            <a:r>
              <a:rPr sz="1634" spc="181"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a:p>
            <a:pPr marL="925868">
              <a:lnSpc>
                <a:spcPts val="1903"/>
              </a:lnSpc>
            </a:pPr>
            <a:r>
              <a:rPr sz="1634" i="1" spc="31" dirty="0">
                <a:solidFill>
                  <a:srgbClr val="191919"/>
                </a:solidFill>
                <a:latin typeface="Verdana"/>
                <a:cs typeface="Verdana"/>
              </a:rPr>
              <a:t>=</a:t>
            </a:r>
            <a:r>
              <a:rPr sz="1634" i="1" spc="-55" dirty="0">
                <a:solidFill>
                  <a:srgbClr val="191919"/>
                </a:solidFill>
                <a:latin typeface="Verdana"/>
                <a:cs typeface="Verdana"/>
              </a:rPr>
              <a:t> </a:t>
            </a:r>
            <a:r>
              <a:rPr sz="1634" spc="58" dirty="0">
                <a:solidFill>
                  <a:srgbClr val="191919"/>
                </a:solidFill>
                <a:latin typeface="Cambria"/>
                <a:cs typeface="Cambria"/>
              </a:rPr>
              <a:t>9</a:t>
            </a:r>
            <a:r>
              <a:rPr sz="1634" i="1" spc="58" dirty="0">
                <a:solidFill>
                  <a:srgbClr val="191919"/>
                </a:solidFill>
                <a:latin typeface="Verdana"/>
                <a:cs typeface="Verdana"/>
              </a:rPr>
              <a:t>kn</a:t>
            </a:r>
            <a:r>
              <a:rPr sz="1634" i="1" spc="-55"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29" dirty="0">
                <a:solidFill>
                  <a:srgbClr val="191919"/>
                </a:solidFill>
                <a:latin typeface="Cambria"/>
                <a:cs typeface="Cambria"/>
              </a:rPr>
              <a:t>10</a:t>
            </a:r>
            <a:r>
              <a:rPr sz="1634" spc="153"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85" dirty="0">
                <a:solidFill>
                  <a:srgbClr val="191919"/>
                </a:solidFill>
                <a:latin typeface="Cambria"/>
                <a:cs typeface="Cambria"/>
              </a:rPr>
              <a:t>8</a:t>
            </a:r>
            <a:r>
              <a:rPr sz="1634" i="1" spc="85" dirty="0">
                <a:solidFill>
                  <a:srgbClr val="191919"/>
                </a:solidFill>
                <a:latin typeface="Verdana"/>
                <a:cs typeface="Verdana"/>
              </a:rPr>
              <a:t>k</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a:p>
            <a:pPr marL="925868">
              <a:lnSpc>
                <a:spcPts val="1930"/>
              </a:lnSpc>
            </a:pPr>
            <a:r>
              <a:rPr sz="1634" spc="463" dirty="0">
                <a:solidFill>
                  <a:srgbClr val="191919"/>
                </a:solidFill>
                <a:latin typeface="Cambria"/>
                <a:cs typeface="Cambria"/>
              </a:rPr>
              <a:t>=</a:t>
            </a:r>
            <a:r>
              <a:rPr sz="1634" spc="160" dirty="0">
                <a:solidFill>
                  <a:srgbClr val="191919"/>
                </a:solidFill>
                <a:latin typeface="Cambria"/>
                <a:cs typeface="Cambria"/>
              </a:rPr>
              <a:t> </a:t>
            </a:r>
            <a:r>
              <a:rPr sz="1634" i="1" spc="20" dirty="0">
                <a:solidFill>
                  <a:srgbClr val="191919"/>
                </a:solidFill>
                <a:latin typeface="Verdana"/>
                <a:cs typeface="Verdana"/>
              </a:rPr>
              <a:t>kn</a:t>
            </a:r>
            <a:r>
              <a:rPr sz="1634" i="1" spc="-51" dirty="0">
                <a:solidFill>
                  <a:srgbClr val="191919"/>
                </a:solidFill>
                <a:latin typeface="Verdana"/>
                <a:cs typeface="Verdan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58" dirty="0">
                <a:solidFill>
                  <a:srgbClr val="191919"/>
                </a:solidFill>
                <a:latin typeface="Cambria"/>
                <a:cs typeface="Cambria"/>
              </a:rPr>
              <a:t>(8</a:t>
            </a:r>
            <a:r>
              <a:rPr sz="1634" i="1" spc="58" dirty="0">
                <a:solidFill>
                  <a:srgbClr val="191919"/>
                </a:solidFill>
                <a:latin typeface="Verdana"/>
                <a:cs typeface="Verdana"/>
              </a:rPr>
              <a:t>k</a:t>
            </a:r>
            <a:r>
              <a:rPr sz="1634" i="1" spc="-58"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41" dirty="0">
                <a:solidFill>
                  <a:srgbClr val="191919"/>
                </a:solidFill>
                <a:latin typeface="Verdana"/>
                <a:cs typeface="Verdana"/>
              </a:rPr>
              <a:t>cn</a:t>
            </a:r>
            <a:r>
              <a:rPr sz="1634" i="1" spc="-55" dirty="0">
                <a:solidFill>
                  <a:srgbClr val="191919"/>
                </a:solidFill>
                <a:latin typeface="Verdana"/>
                <a:cs typeface="Verdana"/>
              </a:rPr>
              <a:t> </a:t>
            </a:r>
            <a:r>
              <a:rPr sz="1634" dirty="0">
                <a:solidFill>
                  <a:srgbClr val="191919"/>
                </a:solidFill>
                <a:latin typeface="Cambria"/>
                <a:cs typeface="Cambria"/>
              </a:rPr>
              <a:t>–</a:t>
            </a:r>
            <a:r>
              <a:rPr sz="1634" spc="164" dirty="0">
                <a:solidFill>
                  <a:srgbClr val="191919"/>
                </a:solidFill>
                <a:latin typeface="Cambria"/>
                <a:cs typeface="Cambria"/>
              </a:rPr>
              <a:t> </a:t>
            </a:r>
            <a:r>
              <a:rPr sz="1634" i="1" spc="20" dirty="0">
                <a:solidFill>
                  <a:srgbClr val="191919"/>
                </a:solidFill>
                <a:latin typeface="Verdana"/>
                <a:cs typeface="Verdana"/>
              </a:rPr>
              <a:t>kn</a:t>
            </a:r>
            <a:r>
              <a:rPr sz="1634" i="1" spc="-55"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92" dirty="0">
                <a:solidFill>
                  <a:srgbClr val="191919"/>
                </a:solidFill>
                <a:latin typeface="Cambria"/>
                <a:cs typeface="Cambria"/>
              </a:rPr>
              <a:t>10)</a:t>
            </a:r>
            <a:endParaRPr sz="1634">
              <a:latin typeface="Cambria"/>
              <a:cs typeface="Cambria"/>
            </a:endParaRPr>
          </a:p>
        </p:txBody>
      </p:sp>
      <p:sp>
        <p:nvSpPr>
          <p:cNvPr id="3" name="object 3"/>
          <p:cNvSpPr/>
          <p:nvPr/>
        </p:nvSpPr>
        <p:spPr>
          <a:xfrm>
            <a:off x="1589635" y="988646"/>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7F7F7F"/>
          </a:solidFill>
        </p:spPr>
        <p:txBody>
          <a:bodyPr wrap="square" lIns="0" tIns="0" rIns="0" bIns="0" rtlCol="0"/>
          <a:lstStyle/>
          <a:p>
            <a:endParaRPr sz="1226"/>
          </a:p>
        </p:txBody>
      </p:sp>
      <p:sp>
        <p:nvSpPr>
          <p:cNvPr id="4" name="object 4"/>
          <p:cNvSpPr/>
          <p:nvPr/>
        </p:nvSpPr>
        <p:spPr>
          <a:xfrm>
            <a:off x="1589635" y="988646"/>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7F7F7F"/>
            </a:solidFill>
          </a:ln>
        </p:spPr>
        <p:txBody>
          <a:bodyPr wrap="square" lIns="0" tIns="0" rIns="0" bIns="0" rtlCol="0"/>
          <a:lstStyle/>
          <a:p>
            <a:endParaRPr sz="1226"/>
          </a:p>
        </p:txBody>
      </p:sp>
      <p:sp>
        <p:nvSpPr>
          <p:cNvPr id="5" name="object 5"/>
          <p:cNvSpPr/>
          <p:nvPr/>
        </p:nvSpPr>
        <p:spPr>
          <a:xfrm>
            <a:off x="1516156" y="915168"/>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FFFFFF"/>
          </a:solidFill>
        </p:spPr>
        <p:txBody>
          <a:bodyPr wrap="square" lIns="0" tIns="0" rIns="0" bIns="0" rtlCol="0"/>
          <a:lstStyle/>
          <a:p>
            <a:endParaRPr sz="1226"/>
          </a:p>
        </p:txBody>
      </p:sp>
      <p:sp>
        <p:nvSpPr>
          <p:cNvPr id="6" name="object 6"/>
          <p:cNvSpPr/>
          <p:nvPr/>
        </p:nvSpPr>
        <p:spPr>
          <a:xfrm>
            <a:off x="1516156" y="915168"/>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000000"/>
            </a:solidFill>
          </a:ln>
        </p:spPr>
        <p:txBody>
          <a:bodyPr wrap="square" lIns="0" tIns="0" rIns="0" bIns="0" rtlCol="0"/>
          <a:lstStyle/>
          <a:p>
            <a:endParaRPr sz="1226"/>
          </a:p>
        </p:txBody>
      </p:sp>
      <p:sp>
        <p:nvSpPr>
          <p:cNvPr id="7" name="object 7"/>
          <p:cNvSpPr txBox="1">
            <a:spLocks noGrp="1"/>
          </p:cNvSpPr>
          <p:nvPr>
            <p:ph type="title"/>
          </p:nvPr>
        </p:nvSpPr>
        <p:spPr>
          <a:xfrm>
            <a:off x="1589635" y="932458"/>
            <a:ext cx="5797027" cy="547338"/>
          </a:xfrm>
          <a:prstGeom prst="rect">
            <a:avLst/>
          </a:prstGeom>
        </p:spPr>
        <p:txBody>
          <a:bodyPr vert="horz" wrap="square" lIns="0" tIns="8645" rIns="0" bIns="0" rtlCol="0">
            <a:spAutoFit/>
          </a:bodyPr>
          <a:lstStyle/>
          <a:p>
            <a:pPr>
              <a:lnSpc>
                <a:spcPts val="2093"/>
              </a:lnSpc>
              <a:spcBef>
                <a:spcPts val="68"/>
              </a:spcBef>
              <a:tabLst>
                <a:tab pos="4640145" algn="l"/>
              </a:tabLst>
            </a:pPr>
            <a:r>
              <a:rPr sz="1770" spc="44" dirty="0">
                <a:solidFill>
                  <a:srgbClr val="191919"/>
                </a:solidFill>
              </a:rPr>
              <a:t>T(</a:t>
            </a:r>
            <a:r>
              <a:rPr sz="1770" i="1" spc="44" dirty="0">
                <a:solidFill>
                  <a:srgbClr val="191919"/>
                </a:solidFill>
                <a:latin typeface="Verdana"/>
                <a:cs typeface="Verdana"/>
              </a:rPr>
              <a:t>n</a:t>
            </a:r>
            <a:r>
              <a:rPr sz="1770" spc="44" dirty="0">
                <a:solidFill>
                  <a:srgbClr val="191919"/>
                </a:solidFill>
              </a:rPr>
              <a:t>)</a:t>
            </a:r>
            <a:r>
              <a:rPr sz="1770" spc="173" dirty="0">
                <a:solidFill>
                  <a:srgbClr val="191919"/>
                </a:solidFill>
              </a:rPr>
              <a:t> </a:t>
            </a:r>
            <a:r>
              <a:rPr sz="1770" spc="500" dirty="0">
                <a:solidFill>
                  <a:srgbClr val="191919"/>
                </a:solidFill>
              </a:rPr>
              <a:t>≤</a:t>
            </a:r>
            <a:r>
              <a:rPr sz="1770" spc="184" dirty="0">
                <a:solidFill>
                  <a:srgbClr val="191919"/>
                </a:solidFill>
              </a:rPr>
              <a:t> </a:t>
            </a:r>
            <a:r>
              <a:rPr sz="1770" i="1" spc="68" dirty="0">
                <a:solidFill>
                  <a:srgbClr val="191919"/>
                </a:solidFill>
                <a:latin typeface="Verdana"/>
                <a:cs typeface="Verdana"/>
              </a:rPr>
              <a:t>c	</a:t>
            </a:r>
            <a:r>
              <a:rPr sz="1770" spc="92" dirty="0">
                <a:solidFill>
                  <a:srgbClr val="191919"/>
                </a:solidFill>
              </a:rPr>
              <a:t>if </a:t>
            </a:r>
            <a:r>
              <a:rPr sz="1770" i="1" spc="17" dirty="0">
                <a:solidFill>
                  <a:srgbClr val="191919"/>
                </a:solidFill>
                <a:latin typeface="Verdana"/>
                <a:cs typeface="Verdana"/>
              </a:rPr>
              <a:t>n </a:t>
            </a:r>
            <a:r>
              <a:rPr sz="1770" spc="500" dirty="0">
                <a:solidFill>
                  <a:srgbClr val="191919"/>
                </a:solidFill>
              </a:rPr>
              <a:t>≤</a:t>
            </a:r>
            <a:r>
              <a:rPr sz="1770" spc="221" dirty="0">
                <a:solidFill>
                  <a:srgbClr val="191919"/>
                </a:solidFill>
              </a:rPr>
              <a:t> </a:t>
            </a:r>
            <a:r>
              <a:rPr sz="1770" spc="143" dirty="0">
                <a:solidFill>
                  <a:srgbClr val="191919"/>
                </a:solidFill>
              </a:rPr>
              <a:t>100</a:t>
            </a:r>
            <a:endParaRPr sz="1770">
              <a:latin typeface="Verdana"/>
              <a:cs typeface="Verdana"/>
            </a:endParaRPr>
          </a:p>
          <a:p>
            <a:pPr>
              <a:lnSpc>
                <a:spcPts val="2093"/>
              </a:lnSpc>
              <a:tabLst>
                <a:tab pos="4664783" algn="l"/>
              </a:tabLst>
            </a:pPr>
            <a:r>
              <a:rPr sz="1770" spc="129" dirty="0">
                <a:solidFill>
                  <a:srgbClr val="191919"/>
                </a:solidFill>
              </a:rPr>
              <a:t>T</a:t>
            </a:r>
            <a:r>
              <a:rPr sz="1770" spc="17" dirty="0">
                <a:solidFill>
                  <a:srgbClr val="191919"/>
                </a:solidFill>
              </a:rPr>
              <a:t>(</a:t>
            </a:r>
            <a:r>
              <a:rPr sz="1770" i="1" spc="20" dirty="0">
                <a:solidFill>
                  <a:srgbClr val="191919"/>
                </a:solidFill>
                <a:latin typeface="Verdana"/>
                <a:cs typeface="Verdana"/>
              </a:rPr>
              <a:t>n</a:t>
            </a:r>
            <a:r>
              <a:rPr sz="1770" spc="14" dirty="0">
                <a:solidFill>
                  <a:srgbClr val="191919"/>
                </a:solidFill>
              </a:rPr>
              <a:t>)</a:t>
            </a:r>
            <a:r>
              <a:rPr sz="1770" spc="173" dirty="0">
                <a:solidFill>
                  <a:srgbClr val="191919"/>
                </a:solidFill>
              </a:rPr>
              <a:t> </a:t>
            </a:r>
            <a:r>
              <a:rPr sz="1770" spc="500" dirty="0">
                <a:solidFill>
                  <a:srgbClr val="191919"/>
                </a:solidFill>
              </a:rPr>
              <a:t>≤</a:t>
            </a:r>
            <a:r>
              <a:rPr sz="1770" spc="167" dirty="0">
                <a:solidFill>
                  <a:srgbClr val="191919"/>
                </a:solidFill>
              </a:rPr>
              <a:t> </a:t>
            </a:r>
            <a:r>
              <a:rPr sz="1770" spc="129" dirty="0">
                <a:solidFill>
                  <a:srgbClr val="191919"/>
                </a:solidFill>
              </a:rPr>
              <a:t>T</a:t>
            </a:r>
            <a:r>
              <a:rPr sz="1770" spc="14" dirty="0">
                <a:solidFill>
                  <a:srgbClr val="191919"/>
                </a:solidFill>
              </a:rPr>
              <a:t>(</a:t>
            </a:r>
            <a:r>
              <a:rPr sz="1770" spc="85" dirty="0">
                <a:solidFill>
                  <a:srgbClr val="191919"/>
                </a:solidFill>
              </a:rPr>
              <a:t>⌈</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70" dirty="0">
                <a:solidFill>
                  <a:srgbClr val="191919"/>
                </a:solidFill>
              </a:rPr>
              <a:t> </a:t>
            </a:r>
            <a:r>
              <a:rPr sz="1770" spc="139" dirty="0">
                <a:solidFill>
                  <a:srgbClr val="191919"/>
                </a:solidFill>
              </a:rPr>
              <a:t>5</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spc="170" dirty="0">
                <a:solidFill>
                  <a:srgbClr val="191919"/>
                </a:solidFill>
              </a:rPr>
              <a:t> </a:t>
            </a:r>
            <a:r>
              <a:rPr sz="1770" spc="129" dirty="0">
                <a:solidFill>
                  <a:srgbClr val="191919"/>
                </a:solidFill>
              </a:rPr>
              <a:t>T</a:t>
            </a:r>
            <a:r>
              <a:rPr sz="1770" spc="14" dirty="0">
                <a:solidFill>
                  <a:srgbClr val="191919"/>
                </a:solidFill>
              </a:rPr>
              <a:t>(</a:t>
            </a:r>
            <a:r>
              <a:rPr sz="1770" spc="68" dirty="0">
                <a:solidFill>
                  <a:srgbClr val="191919"/>
                </a:solidFill>
              </a:rPr>
              <a:t>⌈</a:t>
            </a:r>
            <a:r>
              <a:rPr sz="1770" spc="167" dirty="0">
                <a:solidFill>
                  <a:srgbClr val="191919"/>
                </a:solidFill>
              </a:rPr>
              <a:t>7</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67" dirty="0">
                <a:solidFill>
                  <a:srgbClr val="191919"/>
                </a:solidFill>
              </a:rPr>
              <a:t> </a:t>
            </a:r>
            <a:r>
              <a:rPr sz="1770" spc="139" dirty="0">
                <a:solidFill>
                  <a:srgbClr val="191919"/>
                </a:solidFill>
              </a:rPr>
              <a:t>1</a:t>
            </a:r>
            <a:r>
              <a:rPr sz="1770" spc="143" dirty="0">
                <a:solidFill>
                  <a:srgbClr val="191919"/>
                </a:solidFill>
              </a:rPr>
              <a:t>0</a:t>
            </a:r>
            <a:r>
              <a:rPr sz="1770" spc="173" dirty="0">
                <a:solidFill>
                  <a:srgbClr val="191919"/>
                </a:solidFill>
              </a:rPr>
              <a:t> </a:t>
            </a:r>
            <a:r>
              <a:rPr sz="1770" spc="500" dirty="0">
                <a:solidFill>
                  <a:srgbClr val="191919"/>
                </a:solidFill>
              </a:rPr>
              <a:t>+</a:t>
            </a:r>
            <a:r>
              <a:rPr sz="1770" spc="167" dirty="0">
                <a:solidFill>
                  <a:srgbClr val="191919"/>
                </a:solidFill>
              </a:rPr>
              <a:t> </a:t>
            </a:r>
            <a:r>
              <a:rPr sz="1770" spc="143" dirty="0">
                <a:solidFill>
                  <a:srgbClr val="191919"/>
                </a:solidFill>
              </a:rPr>
              <a:t>6</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dirty="0">
                <a:solidFill>
                  <a:srgbClr val="191919"/>
                </a:solidFill>
              </a:rPr>
              <a:t> </a:t>
            </a:r>
            <a:r>
              <a:rPr sz="1770" spc="-191" dirty="0">
                <a:solidFill>
                  <a:srgbClr val="191919"/>
                </a:solidFill>
              </a:rPr>
              <a:t> </a:t>
            </a:r>
            <a:r>
              <a:rPr sz="1770" i="1" spc="68" dirty="0">
                <a:solidFill>
                  <a:srgbClr val="191919"/>
                </a:solidFill>
                <a:latin typeface="Verdana"/>
                <a:cs typeface="Verdana"/>
              </a:rPr>
              <a:t>c</a:t>
            </a:r>
            <a:r>
              <a:rPr sz="1770" i="1" spc="17" dirty="0">
                <a:solidFill>
                  <a:srgbClr val="191919"/>
                </a:solidFill>
                <a:latin typeface="Verdana"/>
                <a:cs typeface="Verdana"/>
              </a:rPr>
              <a:t>n</a:t>
            </a:r>
            <a:r>
              <a:rPr sz="1770" i="1" dirty="0">
                <a:solidFill>
                  <a:srgbClr val="191919"/>
                </a:solidFill>
                <a:latin typeface="Verdana"/>
                <a:cs typeface="Verdana"/>
              </a:rPr>
              <a:t>	</a:t>
            </a:r>
            <a:r>
              <a:rPr sz="1770" spc="126" dirty="0">
                <a:solidFill>
                  <a:srgbClr val="191919"/>
                </a:solidFill>
              </a:rPr>
              <a:t>o</a:t>
            </a:r>
            <a:r>
              <a:rPr sz="1770" spc="109" dirty="0">
                <a:solidFill>
                  <a:srgbClr val="191919"/>
                </a:solidFill>
              </a:rPr>
              <a:t>t</a:t>
            </a:r>
            <a:r>
              <a:rPr sz="1770" spc="160" dirty="0">
                <a:solidFill>
                  <a:srgbClr val="191919"/>
                </a:solidFill>
              </a:rPr>
              <a:t>h</a:t>
            </a:r>
            <a:r>
              <a:rPr sz="1770" spc="156" dirty="0">
                <a:solidFill>
                  <a:srgbClr val="191919"/>
                </a:solidFill>
              </a:rPr>
              <a:t>e</a:t>
            </a:r>
            <a:r>
              <a:rPr sz="1770" spc="137" dirty="0">
                <a:solidFill>
                  <a:srgbClr val="191919"/>
                </a:solidFill>
              </a:rPr>
              <a:t>r</a:t>
            </a:r>
            <a:r>
              <a:rPr sz="1770" spc="143" dirty="0">
                <a:solidFill>
                  <a:srgbClr val="191919"/>
                </a:solidFill>
              </a:rPr>
              <a:t>w</a:t>
            </a:r>
            <a:r>
              <a:rPr sz="1770" spc="106" dirty="0">
                <a:solidFill>
                  <a:srgbClr val="191919"/>
                </a:solidFill>
              </a:rPr>
              <a:t>is</a:t>
            </a:r>
            <a:r>
              <a:rPr sz="1770" spc="184" dirty="0">
                <a:solidFill>
                  <a:srgbClr val="191919"/>
                </a:solidFill>
              </a:rPr>
              <a:t>e</a:t>
            </a:r>
            <a:endParaRPr sz="1770">
              <a:latin typeface="Verdana"/>
              <a:cs typeface="Verdana"/>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6114" y="1516828"/>
            <a:ext cx="6394797" cy="3978497"/>
          </a:xfrm>
          <a:prstGeom prst="rect">
            <a:avLst/>
          </a:prstGeom>
        </p:spPr>
        <p:txBody>
          <a:bodyPr vert="horz" wrap="square" lIns="0" tIns="126210" rIns="0" bIns="0" rtlCol="0">
            <a:spAutoFit/>
          </a:bodyPr>
          <a:lstStyle/>
          <a:p>
            <a:pPr marL="8645">
              <a:spcBef>
                <a:spcPts val="994"/>
              </a:spcBef>
            </a:pPr>
            <a:r>
              <a:rPr sz="1634" b="1" i="1" spc="-4" dirty="0">
                <a:solidFill>
                  <a:srgbClr val="0000FF"/>
                </a:solidFill>
                <a:latin typeface="Verdana"/>
                <a:cs typeface="Verdana"/>
              </a:rPr>
              <a:t>Theorem: </a:t>
            </a:r>
            <a:r>
              <a:rPr sz="1634" spc="170" dirty="0">
                <a:solidFill>
                  <a:srgbClr val="0000FF"/>
                </a:solidFill>
                <a:latin typeface="Lucida Sans Unicode"/>
                <a:cs typeface="Lucida Sans Unicode"/>
              </a:rPr>
              <a:t>T(</a:t>
            </a:r>
            <a:r>
              <a:rPr sz="1634" b="1" i="1" spc="170" dirty="0">
                <a:solidFill>
                  <a:srgbClr val="0000FF"/>
                </a:solidFill>
                <a:latin typeface="Verdana"/>
                <a:cs typeface="Verdana"/>
              </a:rPr>
              <a:t>n</a:t>
            </a:r>
            <a:r>
              <a:rPr sz="1634" spc="170" dirty="0">
                <a:solidFill>
                  <a:srgbClr val="0000FF"/>
                </a:solidFill>
                <a:latin typeface="Lucida Sans Unicode"/>
                <a:cs typeface="Lucida Sans Unicode"/>
              </a:rPr>
              <a:t>) </a:t>
            </a:r>
            <a:r>
              <a:rPr sz="1634" spc="68" dirty="0">
                <a:solidFill>
                  <a:srgbClr val="0000FF"/>
                </a:solidFill>
                <a:latin typeface="Lucida Sans Unicode"/>
                <a:cs typeface="Lucida Sans Unicode"/>
              </a:rPr>
              <a:t>=</a:t>
            </a:r>
            <a:r>
              <a:rPr sz="1634" spc="-51" dirty="0">
                <a:solidFill>
                  <a:srgbClr val="0000FF"/>
                </a:solidFill>
                <a:latin typeface="Lucida Sans Unicode"/>
                <a:cs typeface="Lucida Sans Unicode"/>
              </a:rPr>
              <a:t> </a:t>
            </a:r>
            <a:r>
              <a:rPr sz="1634" spc="139" dirty="0">
                <a:solidFill>
                  <a:srgbClr val="0000FF"/>
                </a:solidFill>
                <a:latin typeface="Lucida Sans Unicode"/>
                <a:cs typeface="Lucida Sans Unicode"/>
              </a:rPr>
              <a:t>O(</a:t>
            </a:r>
            <a:r>
              <a:rPr sz="1634" b="1" i="1" spc="139" dirty="0">
                <a:solidFill>
                  <a:srgbClr val="0000FF"/>
                </a:solidFill>
                <a:latin typeface="Verdana"/>
                <a:cs typeface="Verdana"/>
              </a:rPr>
              <a:t>n</a:t>
            </a:r>
            <a:r>
              <a:rPr sz="1634" spc="139" dirty="0">
                <a:solidFill>
                  <a:srgbClr val="0000FF"/>
                </a:solidFill>
                <a:latin typeface="Lucida Sans Unicode"/>
                <a:cs typeface="Lucida Sans Unicode"/>
              </a:rPr>
              <a:t>).</a:t>
            </a:r>
            <a:endParaRPr sz="1634">
              <a:latin typeface="Lucida Sans Unicode"/>
              <a:cs typeface="Lucida Sans Unicode"/>
            </a:endParaRPr>
          </a:p>
          <a:p>
            <a:pPr marL="319861" marR="146963" indent="-311216">
              <a:lnSpc>
                <a:spcPct val="97000"/>
              </a:lnSpc>
              <a:spcBef>
                <a:spcPts val="983"/>
              </a:spcBef>
              <a:tabLst>
                <a:tab pos="2740862" algn="l"/>
                <a:tab pos="5603186" algn="l"/>
              </a:tabLst>
            </a:pPr>
            <a:r>
              <a:rPr sz="1634" b="1" i="1" spc="-11" dirty="0">
                <a:solidFill>
                  <a:srgbClr val="0000FF"/>
                </a:solidFill>
                <a:latin typeface="Verdana"/>
                <a:cs typeface="Verdana"/>
              </a:rPr>
              <a:t>Proof: </a:t>
            </a:r>
            <a:r>
              <a:rPr sz="1634" spc="102" dirty="0">
                <a:solidFill>
                  <a:srgbClr val="191919"/>
                </a:solidFill>
                <a:latin typeface="Cambria"/>
                <a:cs typeface="Cambria"/>
              </a:rPr>
              <a:t>We </a:t>
            </a:r>
            <a:r>
              <a:rPr sz="1634" spc="89" dirty="0">
                <a:solidFill>
                  <a:srgbClr val="191919"/>
                </a:solidFill>
                <a:latin typeface="Cambria"/>
                <a:cs typeface="Cambria"/>
              </a:rPr>
              <a:t>will </a:t>
            </a:r>
            <a:r>
              <a:rPr sz="1634" spc="122" dirty="0">
                <a:solidFill>
                  <a:srgbClr val="191919"/>
                </a:solidFill>
                <a:latin typeface="Cambria"/>
                <a:cs typeface="Cambria"/>
              </a:rPr>
              <a:t>prove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spc="137" dirty="0">
                <a:solidFill>
                  <a:srgbClr val="191919"/>
                </a:solidFill>
                <a:latin typeface="Cambria"/>
                <a:cs typeface="Cambria"/>
              </a:rPr>
              <a:t>constant </a:t>
            </a:r>
            <a:r>
              <a:rPr sz="1634" i="1" spc="31" dirty="0">
                <a:solidFill>
                  <a:srgbClr val="191919"/>
                </a:solidFill>
                <a:latin typeface="Verdana"/>
                <a:cs typeface="Verdana"/>
              </a:rPr>
              <a:t>k </a:t>
            </a:r>
            <a:r>
              <a:rPr sz="1634" spc="106" dirty="0">
                <a:solidFill>
                  <a:srgbClr val="191919"/>
                </a:solidFill>
                <a:latin typeface="Cambria"/>
                <a:cs typeface="Cambria"/>
              </a:rPr>
              <a:t>to </a:t>
            </a:r>
            <a:r>
              <a:rPr sz="1634" spc="160" dirty="0">
                <a:solidFill>
                  <a:srgbClr val="191919"/>
                </a:solidFill>
                <a:latin typeface="Cambria"/>
                <a:cs typeface="Cambria"/>
              </a:rPr>
              <a:t>be </a:t>
            </a:r>
            <a:r>
              <a:rPr sz="1634" spc="150" dirty="0">
                <a:solidFill>
                  <a:srgbClr val="191919"/>
                </a:solidFill>
                <a:latin typeface="Cambria"/>
                <a:cs typeface="Cambria"/>
              </a:rPr>
              <a:t>chosen  </a:t>
            </a:r>
            <a:r>
              <a:rPr sz="1634" spc="102" dirty="0">
                <a:solidFill>
                  <a:srgbClr val="191919"/>
                </a:solidFill>
                <a:latin typeface="Cambria"/>
                <a:cs typeface="Cambria"/>
              </a:rPr>
              <a:t>later,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 </a:t>
            </a:r>
            <a:r>
              <a:rPr sz="1634" i="1" spc="20" dirty="0">
                <a:solidFill>
                  <a:srgbClr val="191919"/>
                </a:solidFill>
                <a:latin typeface="Verdana"/>
                <a:cs typeface="Verdana"/>
              </a:rPr>
              <a:t>kn </a:t>
            </a:r>
            <a:r>
              <a:rPr sz="1634" spc="106" dirty="0">
                <a:solidFill>
                  <a:srgbClr val="191919"/>
                </a:solidFill>
                <a:latin typeface="Cambria"/>
                <a:cs typeface="Cambria"/>
              </a:rPr>
              <a:t>for </a:t>
            </a:r>
            <a:r>
              <a:rPr sz="1634" spc="109" dirty="0">
                <a:solidFill>
                  <a:srgbClr val="191919"/>
                </a:solidFill>
                <a:latin typeface="Cambria"/>
                <a:cs typeface="Cambria"/>
              </a:rPr>
              <a:t>all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6" dirty="0">
                <a:solidFill>
                  <a:srgbClr val="191919"/>
                </a:solidFill>
                <a:latin typeface="Cambria"/>
                <a:cs typeface="Cambria"/>
              </a:rPr>
              <a:t>1;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a:t>
            </a:r>
            <a:r>
              <a:rPr sz="1634" spc="-65" dirty="0">
                <a:solidFill>
                  <a:srgbClr val="191919"/>
                </a:solidFill>
                <a:latin typeface="Cambria"/>
                <a:cs typeface="Cambria"/>
              </a:rPr>
              <a:t> </a:t>
            </a:r>
            <a:r>
              <a:rPr sz="1634" spc="77" dirty="0">
                <a:solidFill>
                  <a:srgbClr val="191919"/>
                </a:solidFill>
                <a:latin typeface="Cambria"/>
                <a:cs typeface="Cambria"/>
              </a:rPr>
              <a:t>O(</a:t>
            </a:r>
            <a:r>
              <a:rPr sz="1634" i="1" spc="77" dirty="0">
                <a:solidFill>
                  <a:srgbClr val="191919"/>
                </a:solidFill>
                <a:latin typeface="Verdana"/>
                <a:cs typeface="Verdana"/>
              </a:rPr>
              <a:t>n</a:t>
            </a:r>
            <a:r>
              <a:rPr sz="1634" spc="77" dirty="0">
                <a:solidFill>
                  <a:srgbClr val="191919"/>
                </a:solidFill>
                <a:latin typeface="Cambria"/>
                <a:cs typeface="Cambria"/>
              </a:rPr>
              <a:t>)</a:t>
            </a:r>
            <a:r>
              <a:rPr sz="1634" spc="167" dirty="0">
                <a:solidFill>
                  <a:srgbClr val="191919"/>
                </a:solidFill>
                <a:latin typeface="Cambria"/>
                <a:cs typeface="Cambria"/>
              </a:rPr>
              <a:t> </a:t>
            </a:r>
            <a:r>
              <a:rPr sz="1634" spc="116" dirty="0">
                <a:solidFill>
                  <a:srgbClr val="191919"/>
                </a:solidFill>
                <a:latin typeface="Cambria"/>
                <a:cs typeface="Cambria"/>
              </a:rPr>
              <a:t>follows.	</a:t>
            </a:r>
            <a:r>
              <a:rPr sz="1634" spc="106" dirty="0">
                <a:solidFill>
                  <a:srgbClr val="191919"/>
                </a:solidFill>
                <a:latin typeface="Cambria"/>
                <a:cs typeface="Cambria"/>
              </a:rPr>
              <a:t>We  </a:t>
            </a:r>
            <a:r>
              <a:rPr sz="1634" spc="143" dirty="0">
                <a:solidFill>
                  <a:srgbClr val="191919"/>
                </a:solidFill>
                <a:latin typeface="Cambria"/>
                <a:cs typeface="Cambria"/>
              </a:rPr>
              <a:t>proceed</a:t>
            </a:r>
            <a:r>
              <a:rPr sz="1634" spc="167" dirty="0">
                <a:solidFill>
                  <a:srgbClr val="191919"/>
                </a:solidFill>
                <a:latin typeface="Cambria"/>
                <a:cs typeface="Cambria"/>
              </a:rPr>
              <a:t> </a:t>
            </a:r>
            <a:r>
              <a:rPr sz="1634" spc="122" dirty="0">
                <a:solidFill>
                  <a:srgbClr val="191919"/>
                </a:solidFill>
                <a:latin typeface="Cambria"/>
                <a:cs typeface="Cambria"/>
              </a:rPr>
              <a:t>by</a:t>
            </a:r>
            <a:r>
              <a:rPr sz="1634" spc="167" dirty="0">
                <a:solidFill>
                  <a:srgbClr val="191919"/>
                </a:solidFill>
                <a:latin typeface="Cambria"/>
                <a:cs typeface="Cambria"/>
              </a:rPr>
              <a:t> </a:t>
            </a:r>
            <a:r>
              <a:rPr sz="1634" spc="126" dirty="0">
                <a:solidFill>
                  <a:srgbClr val="191919"/>
                </a:solidFill>
                <a:latin typeface="Cambria"/>
                <a:cs typeface="Cambria"/>
              </a:rPr>
              <a:t>induction.	</a:t>
            </a:r>
            <a:r>
              <a:rPr sz="1634" spc="146" dirty="0">
                <a:solidFill>
                  <a:srgbClr val="191919"/>
                </a:solidFill>
                <a:latin typeface="Cambria"/>
                <a:cs typeface="Cambria"/>
              </a:rPr>
              <a:t>As </a:t>
            </a:r>
            <a:r>
              <a:rPr sz="1634" spc="122" dirty="0">
                <a:solidFill>
                  <a:srgbClr val="191919"/>
                </a:solidFill>
                <a:latin typeface="Cambria"/>
                <a:cs typeface="Cambria"/>
              </a:rPr>
              <a:t>our </a:t>
            </a:r>
            <a:r>
              <a:rPr sz="1634" spc="156" dirty="0">
                <a:solidFill>
                  <a:srgbClr val="191919"/>
                </a:solidFill>
                <a:latin typeface="Cambria"/>
                <a:cs typeface="Cambria"/>
              </a:rPr>
              <a:t>base </a:t>
            </a:r>
            <a:r>
              <a:rPr sz="1634" spc="170" dirty="0">
                <a:solidFill>
                  <a:srgbClr val="191919"/>
                </a:solidFill>
                <a:latin typeface="Cambria"/>
                <a:cs typeface="Cambria"/>
              </a:rPr>
              <a:t>case, </a:t>
            </a:r>
            <a:r>
              <a:rPr sz="1634" spc="89" dirty="0">
                <a:solidFill>
                  <a:srgbClr val="191919"/>
                </a:solidFill>
                <a:latin typeface="Cambria"/>
                <a:cs typeface="Cambria"/>
              </a:rPr>
              <a:t>if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7" dirty="0">
                <a:solidFill>
                  <a:srgbClr val="191919"/>
                </a:solidFill>
                <a:latin typeface="Verdana"/>
                <a:cs typeface="Verdana"/>
              </a:rPr>
              <a:t>n </a:t>
            </a:r>
            <a:r>
              <a:rPr sz="1634" spc="463" dirty="0">
                <a:solidFill>
                  <a:srgbClr val="191919"/>
                </a:solidFill>
                <a:latin typeface="Cambria"/>
                <a:cs typeface="Cambria"/>
              </a:rPr>
              <a:t>≤</a:t>
            </a:r>
            <a:r>
              <a:rPr sz="1634" spc="-75" dirty="0">
                <a:solidFill>
                  <a:srgbClr val="191919"/>
                </a:solidFill>
                <a:latin typeface="Cambria"/>
                <a:cs typeface="Cambria"/>
              </a:rPr>
              <a:t> </a:t>
            </a:r>
            <a:r>
              <a:rPr sz="1634" spc="143" dirty="0">
                <a:solidFill>
                  <a:srgbClr val="191919"/>
                </a:solidFill>
                <a:latin typeface="Cambria"/>
                <a:cs typeface="Cambria"/>
              </a:rPr>
              <a:t>100,  </a:t>
            </a:r>
            <a:r>
              <a:rPr sz="1634" spc="137" dirty="0">
                <a:solidFill>
                  <a:srgbClr val="191919"/>
                </a:solidFill>
                <a:latin typeface="Cambria"/>
                <a:cs typeface="Cambria"/>
              </a:rPr>
              <a:t>then</a:t>
            </a:r>
            <a:r>
              <a:rPr sz="1634" spc="153" dirty="0">
                <a:solidFill>
                  <a:srgbClr val="191919"/>
                </a:solidFill>
                <a:latin typeface="Cambria"/>
                <a:cs typeface="Cambria"/>
              </a:rPr>
              <a:t>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a:t>
            </a:r>
            <a:r>
              <a:rPr sz="1634" spc="156" dirty="0">
                <a:solidFill>
                  <a:srgbClr val="191919"/>
                </a:solidFill>
                <a:latin typeface="Cambria"/>
                <a:cs typeface="Cambri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62" dirty="0">
                <a:solidFill>
                  <a:srgbClr val="191919"/>
                </a:solidFill>
                <a:latin typeface="Verdana"/>
                <a:cs typeface="Verdana"/>
              </a:rPr>
              <a:t>c</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i="1" spc="20" dirty="0">
                <a:solidFill>
                  <a:srgbClr val="191919"/>
                </a:solidFill>
                <a:latin typeface="Verdana"/>
                <a:cs typeface="Verdana"/>
              </a:rPr>
              <a:t>kn</a:t>
            </a:r>
            <a:r>
              <a:rPr sz="1634" i="1" spc="-51" dirty="0">
                <a:solidFill>
                  <a:srgbClr val="191919"/>
                </a:solidFill>
                <a:latin typeface="Verdana"/>
                <a:cs typeface="Verdana"/>
              </a:rPr>
              <a:t> </a:t>
            </a:r>
            <a:r>
              <a:rPr sz="1634" spc="85" dirty="0">
                <a:solidFill>
                  <a:srgbClr val="191919"/>
                </a:solidFill>
                <a:latin typeface="Cambria"/>
                <a:cs typeface="Cambria"/>
              </a:rPr>
              <a:t>if</a:t>
            </a:r>
            <a:r>
              <a:rPr sz="1634" spc="160" dirty="0">
                <a:solidFill>
                  <a:srgbClr val="191919"/>
                </a:solidFill>
                <a:latin typeface="Cambria"/>
                <a:cs typeface="Cambria"/>
              </a:rPr>
              <a:t> </a:t>
            </a:r>
            <a:r>
              <a:rPr sz="1634" spc="150" dirty="0">
                <a:solidFill>
                  <a:srgbClr val="191919"/>
                </a:solidFill>
                <a:latin typeface="Cambria"/>
                <a:cs typeface="Cambria"/>
              </a:rPr>
              <a:t>we</a:t>
            </a:r>
            <a:r>
              <a:rPr sz="1634" spc="153" dirty="0">
                <a:solidFill>
                  <a:srgbClr val="191919"/>
                </a:solidFill>
                <a:latin typeface="Cambria"/>
                <a:cs typeface="Cambria"/>
              </a:rPr>
              <a:t> </a:t>
            </a:r>
            <a:r>
              <a:rPr sz="1634" spc="143" dirty="0">
                <a:solidFill>
                  <a:srgbClr val="191919"/>
                </a:solidFill>
                <a:latin typeface="Cambria"/>
                <a:cs typeface="Cambria"/>
              </a:rPr>
              <a:t>choose</a:t>
            </a:r>
            <a:r>
              <a:rPr sz="1634" spc="170" dirty="0">
                <a:solidFill>
                  <a:srgbClr val="191919"/>
                </a:solidFill>
                <a:latin typeface="Cambria"/>
                <a:cs typeface="Cambria"/>
              </a:rPr>
              <a:t> </a:t>
            </a:r>
            <a:r>
              <a:rPr sz="1634" i="1" spc="31" dirty="0">
                <a:solidFill>
                  <a:srgbClr val="191919"/>
                </a:solidFill>
                <a:latin typeface="Verdana"/>
                <a:cs typeface="Verdana"/>
              </a:rPr>
              <a:t>k</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119" dirty="0">
                <a:solidFill>
                  <a:srgbClr val="191919"/>
                </a:solidFill>
                <a:latin typeface="Verdana"/>
                <a:cs typeface="Verdana"/>
              </a:rPr>
              <a:t>c</a:t>
            </a:r>
            <a:r>
              <a:rPr sz="1634" spc="119" dirty="0">
                <a:solidFill>
                  <a:srgbClr val="191919"/>
                </a:solidFill>
                <a:latin typeface="Cambria"/>
                <a:cs typeface="Cambria"/>
              </a:rPr>
              <a:t>.</a:t>
            </a:r>
            <a:endParaRPr sz="1634">
              <a:latin typeface="Cambria"/>
              <a:cs typeface="Cambria"/>
            </a:endParaRPr>
          </a:p>
          <a:p>
            <a:pPr marL="303003" marR="3458">
              <a:lnSpc>
                <a:spcPts val="1906"/>
              </a:lnSpc>
              <a:spcBef>
                <a:spcPts val="1014"/>
              </a:spcBef>
              <a:tabLst>
                <a:tab pos="3528844" algn="l"/>
              </a:tabLst>
            </a:pPr>
            <a:r>
              <a:rPr sz="1634" spc="126" dirty="0">
                <a:solidFill>
                  <a:srgbClr val="191919"/>
                </a:solidFill>
                <a:latin typeface="Cambria"/>
                <a:cs typeface="Cambria"/>
              </a:rPr>
              <a:t>For </a:t>
            </a:r>
            <a:r>
              <a:rPr sz="1634" spc="139" dirty="0">
                <a:solidFill>
                  <a:srgbClr val="191919"/>
                </a:solidFill>
                <a:latin typeface="Cambria"/>
                <a:cs typeface="Cambria"/>
              </a:rPr>
              <a:t>the </a:t>
            </a:r>
            <a:r>
              <a:rPr sz="1634" spc="122" dirty="0">
                <a:solidFill>
                  <a:srgbClr val="191919"/>
                </a:solidFill>
                <a:latin typeface="Cambria"/>
                <a:cs typeface="Cambria"/>
              </a:rPr>
              <a:t>inductive </a:t>
            </a:r>
            <a:r>
              <a:rPr sz="1634" spc="139" dirty="0">
                <a:solidFill>
                  <a:srgbClr val="191919"/>
                </a:solidFill>
                <a:latin typeface="Cambria"/>
                <a:cs typeface="Cambria"/>
              </a:rPr>
              <a:t>step, </a:t>
            </a:r>
            <a:r>
              <a:rPr sz="1634" spc="156" dirty="0">
                <a:solidFill>
                  <a:srgbClr val="191919"/>
                </a:solidFill>
                <a:latin typeface="Cambria"/>
                <a:cs typeface="Cambria"/>
              </a:rPr>
              <a:t>assume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43" dirty="0">
                <a:solidFill>
                  <a:srgbClr val="191919"/>
                </a:solidFill>
                <a:latin typeface="Cambria"/>
                <a:cs typeface="Cambria"/>
              </a:rPr>
              <a:t>100,</a:t>
            </a:r>
            <a:r>
              <a:rPr sz="1634" spc="41" dirty="0">
                <a:solidFill>
                  <a:srgbClr val="191919"/>
                </a:solidFill>
                <a:latin typeface="Cambria"/>
                <a:cs typeface="Cambria"/>
              </a:rPr>
              <a:t> </a:t>
            </a:r>
            <a:r>
              <a:rPr sz="1634" spc="139" dirty="0">
                <a:solidFill>
                  <a:srgbClr val="191919"/>
                </a:solidFill>
                <a:latin typeface="Cambria"/>
                <a:cs typeface="Cambria"/>
              </a:rPr>
              <a:t>the  </a:t>
            </a:r>
            <a:r>
              <a:rPr sz="1634" spc="137" dirty="0">
                <a:solidFill>
                  <a:srgbClr val="191919"/>
                </a:solidFill>
                <a:latin typeface="Cambria"/>
                <a:cs typeface="Cambria"/>
              </a:rPr>
              <a:t>claim </a:t>
            </a:r>
            <a:r>
              <a:rPr sz="1634" spc="119" dirty="0">
                <a:solidFill>
                  <a:srgbClr val="191919"/>
                </a:solidFill>
                <a:latin typeface="Cambria"/>
                <a:cs typeface="Cambria"/>
              </a:rPr>
              <a:t>holds </a:t>
            </a:r>
            <a:r>
              <a:rPr sz="1634" spc="106" dirty="0">
                <a:solidFill>
                  <a:srgbClr val="191919"/>
                </a:solidFill>
                <a:latin typeface="Cambria"/>
                <a:cs typeface="Cambria"/>
              </a:rPr>
              <a:t>for all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4" dirty="0">
                <a:solidFill>
                  <a:srgbClr val="191919"/>
                </a:solidFill>
                <a:latin typeface="Verdana"/>
                <a:cs typeface="Verdana"/>
              </a:rPr>
              <a:t>n'</a:t>
            </a:r>
            <a:r>
              <a:rPr sz="1634" i="1" spc="-89" dirty="0">
                <a:solidFill>
                  <a:srgbClr val="191919"/>
                </a:solidFill>
                <a:latin typeface="Verdana"/>
                <a:cs typeface="Verdana"/>
              </a:rPr>
              <a:t> </a:t>
            </a:r>
            <a:r>
              <a:rPr sz="1634" spc="463" dirty="0">
                <a:solidFill>
                  <a:srgbClr val="191919"/>
                </a:solidFill>
                <a:latin typeface="Cambria"/>
                <a:cs typeface="Cambria"/>
              </a:rPr>
              <a:t>&lt;</a:t>
            </a:r>
            <a:r>
              <a:rPr sz="1634" spc="170" dirty="0">
                <a:solidFill>
                  <a:srgbClr val="191919"/>
                </a:solidFill>
                <a:latin typeface="Cambria"/>
                <a:cs typeface="Cambria"/>
              </a:rPr>
              <a:t> </a:t>
            </a:r>
            <a:r>
              <a:rPr sz="1634" i="1" spc="99" dirty="0">
                <a:solidFill>
                  <a:srgbClr val="191919"/>
                </a:solidFill>
                <a:latin typeface="Verdana"/>
                <a:cs typeface="Verdana"/>
              </a:rPr>
              <a:t>n</a:t>
            </a:r>
            <a:r>
              <a:rPr sz="1634" spc="99" dirty="0">
                <a:solidFill>
                  <a:srgbClr val="191919"/>
                </a:solidFill>
                <a:latin typeface="Cambria"/>
                <a:cs typeface="Cambria"/>
              </a:rPr>
              <a:t>.	</a:t>
            </a:r>
            <a:r>
              <a:rPr sz="1634" spc="173" dirty="0">
                <a:solidFill>
                  <a:srgbClr val="191919"/>
                </a:solidFill>
                <a:latin typeface="Cambria"/>
                <a:cs typeface="Cambria"/>
              </a:rPr>
              <a:t>Note </a:t>
            </a:r>
            <a:r>
              <a:rPr sz="1634" spc="129" dirty="0">
                <a:solidFill>
                  <a:srgbClr val="191919"/>
                </a:solidFill>
                <a:latin typeface="Cambria"/>
                <a:cs typeface="Cambria"/>
              </a:rPr>
              <a:t>that </a:t>
            </a:r>
            <a:r>
              <a:rPr sz="1634" spc="89" dirty="0">
                <a:solidFill>
                  <a:srgbClr val="191919"/>
                </a:solidFill>
                <a:latin typeface="Cambria"/>
                <a:cs typeface="Cambria"/>
              </a:rPr>
              <a:t>if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9" dirty="0">
                <a:solidFill>
                  <a:srgbClr val="191919"/>
                </a:solidFill>
                <a:latin typeface="Cambria"/>
                <a:cs typeface="Cambria"/>
              </a:rPr>
              <a:t>100</a:t>
            </a:r>
            <a:r>
              <a:rPr sz="1634" spc="-146" dirty="0">
                <a:solidFill>
                  <a:srgbClr val="191919"/>
                </a:solidFill>
                <a:latin typeface="Cambria"/>
                <a:cs typeface="Cambria"/>
              </a:rPr>
              <a:t> </a:t>
            </a:r>
            <a:r>
              <a:rPr sz="1634" spc="129" dirty="0">
                <a:solidFill>
                  <a:srgbClr val="191919"/>
                </a:solidFill>
                <a:latin typeface="Cambria"/>
                <a:cs typeface="Cambria"/>
              </a:rPr>
              <a:t>that</a:t>
            </a:r>
            <a:endParaRPr sz="1634">
              <a:latin typeface="Cambria"/>
              <a:cs typeface="Cambria"/>
            </a:endParaRPr>
          </a:p>
          <a:p>
            <a:pPr marL="303003">
              <a:lnSpc>
                <a:spcPts val="1845"/>
              </a:lnSpc>
              <a:tabLst>
                <a:tab pos="3867724" algn="l"/>
              </a:tabLst>
            </a:pPr>
            <a:r>
              <a:rPr sz="1634" spc="38" dirty="0">
                <a:solidFill>
                  <a:srgbClr val="191919"/>
                </a:solidFill>
                <a:latin typeface="Cambria"/>
                <a:cs typeface="Cambria"/>
              </a:rPr>
              <a:t>⌈</a:t>
            </a:r>
            <a:r>
              <a:rPr sz="1634" i="1" spc="38" dirty="0">
                <a:solidFill>
                  <a:srgbClr val="191919"/>
                </a:solidFill>
                <a:latin typeface="Verdana"/>
                <a:cs typeface="Verdana"/>
              </a:rPr>
              <a:t>n </a:t>
            </a:r>
            <a:r>
              <a:rPr sz="1634" spc="-252" dirty="0">
                <a:solidFill>
                  <a:srgbClr val="191919"/>
                </a:solidFill>
                <a:latin typeface="Cambria"/>
                <a:cs typeface="Cambria"/>
              </a:rPr>
              <a:t>/    </a:t>
            </a:r>
            <a:r>
              <a:rPr sz="1634" spc="95" dirty="0">
                <a:solidFill>
                  <a:srgbClr val="191919"/>
                </a:solidFill>
                <a:latin typeface="Cambria"/>
                <a:cs typeface="Cambria"/>
              </a:rPr>
              <a:t>5⌉ </a:t>
            </a:r>
            <a:r>
              <a:rPr sz="1634" spc="463" dirty="0">
                <a:solidFill>
                  <a:srgbClr val="191919"/>
                </a:solidFill>
                <a:latin typeface="Cambria"/>
                <a:cs typeface="Cambria"/>
              </a:rPr>
              <a:t>&lt; </a:t>
            </a:r>
            <a:r>
              <a:rPr sz="1634" i="1" spc="17" dirty="0">
                <a:solidFill>
                  <a:srgbClr val="191919"/>
                </a:solidFill>
                <a:latin typeface="Verdana"/>
                <a:cs typeface="Verdana"/>
              </a:rPr>
              <a:t>n </a:t>
            </a:r>
            <a:r>
              <a:rPr sz="1634" spc="146" dirty="0">
                <a:solidFill>
                  <a:srgbClr val="191919"/>
                </a:solidFill>
                <a:latin typeface="Cambria"/>
                <a:cs typeface="Cambria"/>
              </a:rPr>
              <a:t>and </a:t>
            </a:r>
            <a:r>
              <a:rPr sz="1634" spc="68" dirty="0">
                <a:solidFill>
                  <a:srgbClr val="191919"/>
                </a:solidFill>
                <a:latin typeface="Cambria"/>
                <a:cs typeface="Cambria"/>
              </a:rPr>
              <a:t>⌈7</a:t>
            </a:r>
            <a:r>
              <a:rPr sz="1634" i="1" spc="68" dirty="0">
                <a:solidFill>
                  <a:srgbClr val="191919"/>
                </a:solidFill>
                <a:latin typeface="Verdana"/>
                <a:cs typeface="Verdana"/>
              </a:rPr>
              <a:t>n </a:t>
            </a:r>
            <a:r>
              <a:rPr sz="1634" spc="-252" dirty="0">
                <a:solidFill>
                  <a:srgbClr val="191919"/>
                </a:solidFill>
                <a:latin typeface="Cambria"/>
                <a:cs typeface="Cambria"/>
              </a:rPr>
              <a:t>/    </a:t>
            </a:r>
            <a:r>
              <a:rPr sz="1634" spc="133" dirty="0">
                <a:solidFill>
                  <a:srgbClr val="191919"/>
                </a:solidFill>
                <a:latin typeface="Cambria"/>
                <a:cs typeface="Cambria"/>
              </a:rPr>
              <a:t>10 </a:t>
            </a:r>
            <a:r>
              <a:rPr sz="1634" spc="463" dirty="0">
                <a:solidFill>
                  <a:srgbClr val="191919"/>
                </a:solidFill>
                <a:latin typeface="Cambria"/>
                <a:cs typeface="Cambria"/>
              </a:rPr>
              <a:t>+</a:t>
            </a:r>
            <a:r>
              <a:rPr sz="1634" spc="-48" dirty="0">
                <a:solidFill>
                  <a:srgbClr val="191919"/>
                </a:solidFill>
                <a:latin typeface="Cambria"/>
                <a:cs typeface="Cambria"/>
              </a:rPr>
              <a:t> </a:t>
            </a:r>
            <a:r>
              <a:rPr sz="1634" spc="99" dirty="0">
                <a:solidFill>
                  <a:srgbClr val="191919"/>
                </a:solidFill>
                <a:latin typeface="Cambria"/>
                <a:cs typeface="Cambria"/>
              </a:rPr>
              <a:t>6⌉ </a:t>
            </a:r>
            <a:r>
              <a:rPr sz="1634" spc="463" dirty="0">
                <a:solidFill>
                  <a:srgbClr val="191919"/>
                </a:solidFill>
                <a:latin typeface="Cambria"/>
                <a:cs typeface="Cambria"/>
              </a:rPr>
              <a:t>&lt;</a:t>
            </a:r>
            <a:r>
              <a:rPr sz="1634" spc="184" dirty="0">
                <a:solidFill>
                  <a:srgbClr val="191919"/>
                </a:solidFill>
                <a:latin typeface="Cambria"/>
                <a:cs typeface="Cambria"/>
              </a:rPr>
              <a:t> </a:t>
            </a:r>
            <a:r>
              <a:rPr sz="1634" i="1" spc="95" dirty="0">
                <a:solidFill>
                  <a:srgbClr val="191919"/>
                </a:solidFill>
                <a:latin typeface="Verdana"/>
                <a:cs typeface="Verdana"/>
              </a:rPr>
              <a:t>n</a:t>
            </a:r>
            <a:r>
              <a:rPr sz="1634" spc="95" dirty="0">
                <a:solidFill>
                  <a:srgbClr val="191919"/>
                </a:solidFill>
                <a:latin typeface="Cambria"/>
                <a:cs typeface="Cambria"/>
              </a:rPr>
              <a:t>.	</a:t>
            </a:r>
            <a:r>
              <a:rPr sz="1634" spc="126" dirty="0">
                <a:solidFill>
                  <a:srgbClr val="191919"/>
                </a:solidFill>
                <a:latin typeface="Cambria"/>
                <a:cs typeface="Cambria"/>
              </a:rPr>
              <a:t>Therefore:</a:t>
            </a:r>
            <a:endParaRPr sz="1634">
              <a:latin typeface="Cambria"/>
              <a:cs typeface="Cambria"/>
            </a:endParaRPr>
          </a:p>
          <a:p>
            <a:pPr marL="435703">
              <a:lnSpc>
                <a:spcPts val="1934"/>
              </a:lnSpc>
              <a:spcBef>
                <a:spcPts val="715"/>
              </a:spcBef>
            </a:pPr>
            <a:r>
              <a:rPr sz="1634" spc="38" dirty="0">
                <a:solidFill>
                  <a:srgbClr val="191919"/>
                </a:solidFill>
                <a:latin typeface="Cambria"/>
                <a:cs typeface="Cambria"/>
              </a:rPr>
              <a:t>T(</a:t>
            </a:r>
            <a:r>
              <a:rPr sz="1634" i="1" spc="38" dirty="0">
                <a:solidFill>
                  <a:srgbClr val="191919"/>
                </a:solidFill>
                <a:latin typeface="Verdana"/>
                <a:cs typeface="Verdana"/>
              </a:rPr>
              <a:t>n</a:t>
            </a:r>
            <a:r>
              <a:rPr sz="1634" spc="38" dirty="0">
                <a:solidFill>
                  <a:srgbClr val="191919"/>
                </a:solidFill>
                <a:latin typeface="Cambria"/>
                <a:cs typeface="Cambria"/>
              </a:rPr>
              <a:t>)</a:t>
            </a:r>
            <a:r>
              <a:rPr sz="1634" spc="82"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51" dirty="0">
                <a:solidFill>
                  <a:srgbClr val="191919"/>
                </a:solidFill>
                <a:latin typeface="Cambria"/>
                <a:cs typeface="Cambria"/>
              </a:rPr>
              <a:t>T(⌈</a:t>
            </a:r>
            <a:r>
              <a:rPr sz="1634" i="1" spc="51" dirty="0">
                <a:solidFill>
                  <a:srgbClr val="191919"/>
                </a:solidFill>
                <a:latin typeface="Verdana"/>
                <a:cs typeface="Verdana"/>
              </a:rPr>
              <a:t>n</a:t>
            </a:r>
            <a:r>
              <a:rPr sz="1634" i="1" spc="-51"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5⌉)</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T(⌈7</a:t>
            </a:r>
            <a:r>
              <a:rPr sz="1634" i="1" spc="68"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29" dirty="0">
                <a:solidFill>
                  <a:srgbClr val="191919"/>
                </a:solidFill>
                <a:latin typeface="Cambria"/>
                <a:cs typeface="Cambria"/>
              </a:rPr>
              <a:t>10</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1" dirty="0">
                <a:solidFill>
                  <a:srgbClr val="191919"/>
                </a:solidFill>
                <a:latin typeface="Verdana"/>
                <a:cs typeface="Verdana"/>
              </a:rPr>
              <a:t>cn</a:t>
            </a:r>
            <a:endParaRPr sz="1634">
              <a:latin typeface="Verdana"/>
              <a:cs typeface="Verdana"/>
            </a:endParaRPr>
          </a:p>
          <a:p>
            <a:pPr marL="925868">
              <a:lnSpc>
                <a:spcPts val="1903"/>
              </a:lnSpc>
            </a:pPr>
            <a:r>
              <a:rPr sz="1634" i="1" spc="31" dirty="0">
                <a:solidFill>
                  <a:srgbClr val="191919"/>
                </a:solidFill>
                <a:latin typeface="Verdana"/>
                <a:cs typeface="Verdana"/>
              </a:rPr>
              <a:t>≤</a:t>
            </a:r>
            <a:r>
              <a:rPr sz="1634" i="1" spc="-58" dirty="0">
                <a:solidFill>
                  <a:srgbClr val="191919"/>
                </a:solidFill>
                <a:latin typeface="Verdana"/>
                <a:cs typeface="Verdana"/>
              </a:rPr>
              <a:t> </a:t>
            </a:r>
            <a:r>
              <a:rPr sz="1634" i="1" spc="38" dirty="0">
                <a:solidFill>
                  <a:srgbClr val="191919"/>
                </a:solidFill>
                <a:latin typeface="Verdana"/>
                <a:cs typeface="Verdana"/>
              </a:rPr>
              <a:t>k</a:t>
            </a:r>
            <a:r>
              <a:rPr sz="1634" spc="38" dirty="0">
                <a:solidFill>
                  <a:srgbClr val="191919"/>
                </a:solidFill>
                <a:latin typeface="Cambria"/>
                <a:cs typeface="Cambria"/>
              </a:rPr>
              <a:t>⌈</a:t>
            </a:r>
            <a:r>
              <a:rPr sz="1634" i="1" spc="38"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95" dirty="0">
                <a:solidFill>
                  <a:srgbClr val="191919"/>
                </a:solidFill>
                <a:latin typeface="Cambria"/>
                <a:cs typeface="Cambria"/>
              </a:rPr>
              <a:t>5⌉</a:t>
            </a:r>
            <a:r>
              <a:rPr sz="1634" spc="153"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8" dirty="0">
                <a:solidFill>
                  <a:srgbClr val="191919"/>
                </a:solidFill>
                <a:latin typeface="Verdana"/>
                <a:cs typeface="Verdana"/>
              </a:rPr>
              <a:t>k</a:t>
            </a:r>
            <a:r>
              <a:rPr sz="1634" spc="48" dirty="0">
                <a:solidFill>
                  <a:srgbClr val="191919"/>
                </a:solidFill>
                <a:latin typeface="Cambria"/>
                <a:cs typeface="Cambria"/>
              </a:rPr>
              <a:t>(⌈7</a:t>
            </a:r>
            <a:r>
              <a:rPr sz="1634" i="1" spc="48" dirty="0">
                <a:solidFill>
                  <a:srgbClr val="191919"/>
                </a:solidFill>
                <a:latin typeface="Verdana"/>
                <a:cs typeface="Verdana"/>
              </a:rPr>
              <a:t>n</a:t>
            </a:r>
            <a:r>
              <a:rPr sz="1634" i="1" spc="-51"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129" dirty="0">
                <a:solidFill>
                  <a:srgbClr val="191919"/>
                </a:solidFill>
                <a:latin typeface="Cambria"/>
                <a:cs typeface="Cambria"/>
              </a:rPr>
              <a:t>10</a:t>
            </a:r>
            <a:r>
              <a:rPr sz="1634" spc="160"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68"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77"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a:p>
            <a:pPr marL="925868">
              <a:lnSpc>
                <a:spcPts val="1903"/>
              </a:lnSpc>
            </a:pPr>
            <a:r>
              <a:rPr sz="1634" spc="463" dirty="0">
                <a:solidFill>
                  <a:srgbClr val="191919"/>
                </a:solidFill>
                <a:latin typeface="Cambria"/>
                <a:cs typeface="Cambria"/>
              </a:rPr>
              <a:t>≤</a:t>
            </a:r>
            <a:r>
              <a:rPr sz="1634" spc="160" dirty="0">
                <a:solidFill>
                  <a:srgbClr val="191919"/>
                </a:solidFill>
                <a:latin typeface="Cambria"/>
                <a:cs typeface="Cambria"/>
              </a:rPr>
              <a:t> </a:t>
            </a:r>
            <a:r>
              <a:rPr sz="1634" i="1" spc="17" dirty="0">
                <a:solidFill>
                  <a:srgbClr val="191919"/>
                </a:solidFill>
                <a:latin typeface="Verdana"/>
                <a:cs typeface="Verdana"/>
              </a:rPr>
              <a:t>k</a:t>
            </a:r>
            <a:r>
              <a:rPr sz="1634" spc="17" dirty="0">
                <a:solidFill>
                  <a:srgbClr val="191919"/>
                </a:solidFill>
                <a:latin typeface="Cambria"/>
                <a:cs typeface="Cambria"/>
              </a:rPr>
              <a:t>(</a:t>
            </a:r>
            <a:r>
              <a:rPr sz="1634" i="1" spc="17"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33" dirty="0">
                <a:solidFill>
                  <a:srgbClr val="191919"/>
                </a:solidFill>
                <a:latin typeface="Cambria"/>
                <a:cs typeface="Cambria"/>
              </a:rPr>
              <a:t>5</a:t>
            </a:r>
            <a:r>
              <a:rPr sz="1634" spc="156"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68" dirty="0">
                <a:solidFill>
                  <a:srgbClr val="191919"/>
                </a:solidFill>
                <a:latin typeface="Cambria"/>
                <a:cs typeface="Cambria"/>
              </a:rPr>
              <a:t>1)</a:t>
            </a:r>
            <a:r>
              <a:rPr sz="1634" spc="164"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4" dirty="0">
                <a:solidFill>
                  <a:srgbClr val="191919"/>
                </a:solidFill>
                <a:latin typeface="Verdana"/>
                <a:cs typeface="Verdana"/>
              </a:rPr>
              <a:t>k</a:t>
            </a:r>
            <a:r>
              <a:rPr sz="1634" spc="44" dirty="0">
                <a:solidFill>
                  <a:srgbClr val="191919"/>
                </a:solidFill>
                <a:latin typeface="Cambria"/>
                <a:cs typeface="Cambria"/>
              </a:rPr>
              <a:t>(7</a:t>
            </a:r>
            <a:r>
              <a:rPr sz="1634" i="1" spc="44" dirty="0">
                <a:solidFill>
                  <a:srgbClr val="191919"/>
                </a:solidFill>
                <a:latin typeface="Verdana"/>
                <a:cs typeface="Verdana"/>
              </a:rPr>
              <a:t>n</a:t>
            </a:r>
            <a:r>
              <a:rPr sz="1634" i="1" spc="-55"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133" dirty="0">
                <a:solidFill>
                  <a:srgbClr val="191919"/>
                </a:solidFill>
                <a:latin typeface="Cambria"/>
                <a:cs typeface="Cambria"/>
              </a:rPr>
              <a:t>10</a:t>
            </a:r>
            <a:r>
              <a:rPr sz="1634" spc="156"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133"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1)</a:t>
            </a:r>
            <a:r>
              <a:rPr sz="1634" spc="156" dirty="0">
                <a:solidFill>
                  <a:srgbClr val="191919"/>
                </a:solidFill>
                <a:latin typeface="Cambria"/>
                <a:cs typeface="Cambria"/>
              </a:rPr>
              <a:t> </a:t>
            </a:r>
            <a:r>
              <a:rPr sz="1634" spc="463" dirty="0">
                <a:solidFill>
                  <a:srgbClr val="191919"/>
                </a:solidFill>
                <a:latin typeface="Cambria"/>
                <a:cs typeface="Cambria"/>
              </a:rPr>
              <a:t>+</a:t>
            </a:r>
            <a:r>
              <a:rPr sz="1634" spc="181"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a:p>
            <a:pPr marL="925868">
              <a:lnSpc>
                <a:spcPts val="1903"/>
              </a:lnSpc>
            </a:pPr>
            <a:r>
              <a:rPr sz="1634" i="1" spc="31" dirty="0">
                <a:solidFill>
                  <a:srgbClr val="191919"/>
                </a:solidFill>
                <a:latin typeface="Verdana"/>
                <a:cs typeface="Verdana"/>
              </a:rPr>
              <a:t>=</a:t>
            </a:r>
            <a:r>
              <a:rPr sz="1634" i="1" spc="-55" dirty="0">
                <a:solidFill>
                  <a:srgbClr val="191919"/>
                </a:solidFill>
                <a:latin typeface="Verdana"/>
                <a:cs typeface="Verdana"/>
              </a:rPr>
              <a:t> </a:t>
            </a:r>
            <a:r>
              <a:rPr sz="1634" spc="58" dirty="0">
                <a:solidFill>
                  <a:srgbClr val="191919"/>
                </a:solidFill>
                <a:latin typeface="Cambria"/>
                <a:cs typeface="Cambria"/>
              </a:rPr>
              <a:t>9</a:t>
            </a:r>
            <a:r>
              <a:rPr sz="1634" i="1" spc="58" dirty="0">
                <a:solidFill>
                  <a:srgbClr val="191919"/>
                </a:solidFill>
                <a:latin typeface="Verdana"/>
                <a:cs typeface="Verdana"/>
              </a:rPr>
              <a:t>kn</a:t>
            </a:r>
            <a:r>
              <a:rPr sz="1634" i="1" spc="-55"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29" dirty="0">
                <a:solidFill>
                  <a:srgbClr val="191919"/>
                </a:solidFill>
                <a:latin typeface="Cambria"/>
                <a:cs typeface="Cambria"/>
              </a:rPr>
              <a:t>10</a:t>
            </a:r>
            <a:r>
              <a:rPr sz="1634" spc="153"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85" dirty="0">
                <a:solidFill>
                  <a:srgbClr val="191919"/>
                </a:solidFill>
                <a:latin typeface="Cambria"/>
                <a:cs typeface="Cambria"/>
              </a:rPr>
              <a:t>8</a:t>
            </a:r>
            <a:r>
              <a:rPr sz="1634" i="1" spc="85" dirty="0">
                <a:solidFill>
                  <a:srgbClr val="191919"/>
                </a:solidFill>
                <a:latin typeface="Verdana"/>
                <a:cs typeface="Verdana"/>
              </a:rPr>
              <a:t>k</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a:p>
            <a:pPr marL="925868">
              <a:lnSpc>
                <a:spcPts val="1930"/>
              </a:lnSpc>
            </a:pPr>
            <a:r>
              <a:rPr sz="1634" spc="463" dirty="0">
                <a:solidFill>
                  <a:srgbClr val="191919"/>
                </a:solidFill>
                <a:latin typeface="Cambria"/>
                <a:cs typeface="Cambria"/>
              </a:rPr>
              <a:t>=</a:t>
            </a:r>
            <a:r>
              <a:rPr sz="1634" spc="160" dirty="0">
                <a:solidFill>
                  <a:srgbClr val="191919"/>
                </a:solidFill>
                <a:latin typeface="Cambria"/>
                <a:cs typeface="Cambria"/>
              </a:rPr>
              <a:t> </a:t>
            </a:r>
            <a:r>
              <a:rPr sz="1634" i="1" spc="20" dirty="0">
                <a:solidFill>
                  <a:srgbClr val="191919"/>
                </a:solidFill>
                <a:latin typeface="Verdana"/>
                <a:cs typeface="Verdana"/>
              </a:rPr>
              <a:t>kn</a:t>
            </a:r>
            <a:r>
              <a:rPr sz="1634" i="1" spc="-51" dirty="0">
                <a:solidFill>
                  <a:srgbClr val="191919"/>
                </a:solidFill>
                <a:latin typeface="Verdana"/>
                <a:cs typeface="Verdan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58" dirty="0">
                <a:solidFill>
                  <a:srgbClr val="191919"/>
                </a:solidFill>
                <a:latin typeface="Cambria"/>
                <a:cs typeface="Cambria"/>
              </a:rPr>
              <a:t>(8</a:t>
            </a:r>
            <a:r>
              <a:rPr sz="1634" i="1" spc="58" dirty="0">
                <a:solidFill>
                  <a:srgbClr val="191919"/>
                </a:solidFill>
                <a:latin typeface="Verdana"/>
                <a:cs typeface="Verdana"/>
              </a:rPr>
              <a:t>k</a:t>
            </a:r>
            <a:r>
              <a:rPr sz="1634" i="1" spc="-58"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41" dirty="0">
                <a:solidFill>
                  <a:srgbClr val="191919"/>
                </a:solidFill>
                <a:latin typeface="Verdana"/>
                <a:cs typeface="Verdana"/>
              </a:rPr>
              <a:t>cn</a:t>
            </a:r>
            <a:r>
              <a:rPr sz="1634" i="1" spc="-55" dirty="0">
                <a:solidFill>
                  <a:srgbClr val="191919"/>
                </a:solidFill>
                <a:latin typeface="Verdana"/>
                <a:cs typeface="Verdana"/>
              </a:rPr>
              <a:t> </a:t>
            </a:r>
            <a:r>
              <a:rPr sz="1634" dirty="0">
                <a:solidFill>
                  <a:srgbClr val="191919"/>
                </a:solidFill>
                <a:latin typeface="Cambria"/>
                <a:cs typeface="Cambria"/>
              </a:rPr>
              <a:t>–</a:t>
            </a:r>
            <a:r>
              <a:rPr sz="1634" spc="164" dirty="0">
                <a:solidFill>
                  <a:srgbClr val="191919"/>
                </a:solidFill>
                <a:latin typeface="Cambria"/>
                <a:cs typeface="Cambria"/>
              </a:rPr>
              <a:t> </a:t>
            </a:r>
            <a:r>
              <a:rPr sz="1634" i="1" spc="20" dirty="0">
                <a:solidFill>
                  <a:srgbClr val="191919"/>
                </a:solidFill>
                <a:latin typeface="Verdana"/>
                <a:cs typeface="Verdana"/>
              </a:rPr>
              <a:t>kn</a:t>
            </a:r>
            <a:r>
              <a:rPr sz="1634" i="1" spc="-55"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92" dirty="0">
                <a:solidFill>
                  <a:srgbClr val="191919"/>
                </a:solidFill>
                <a:latin typeface="Cambria"/>
                <a:cs typeface="Cambria"/>
              </a:rPr>
              <a:t>10)</a:t>
            </a:r>
            <a:endParaRPr sz="1634">
              <a:latin typeface="Cambria"/>
              <a:cs typeface="Cambria"/>
            </a:endParaRPr>
          </a:p>
          <a:p>
            <a:pPr marL="303003">
              <a:spcBef>
                <a:spcPts val="715"/>
              </a:spcBef>
            </a:pPr>
            <a:r>
              <a:rPr sz="1634" spc="109" dirty="0">
                <a:solidFill>
                  <a:srgbClr val="191919"/>
                </a:solidFill>
                <a:latin typeface="Cambria"/>
                <a:cs typeface="Cambria"/>
              </a:rPr>
              <a:t>If</a:t>
            </a:r>
            <a:r>
              <a:rPr sz="1634" spc="156" dirty="0">
                <a:solidFill>
                  <a:srgbClr val="191919"/>
                </a:solidFill>
                <a:latin typeface="Cambria"/>
                <a:cs typeface="Cambria"/>
              </a:rPr>
              <a:t> </a:t>
            </a:r>
            <a:r>
              <a:rPr sz="1634" spc="58" dirty="0">
                <a:solidFill>
                  <a:srgbClr val="191919"/>
                </a:solidFill>
                <a:latin typeface="Cambria"/>
                <a:cs typeface="Cambria"/>
              </a:rPr>
              <a:t>(8</a:t>
            </a:r>
            <a:r>
              <a:rPr sz="1634" i="1" spc="58" dirty="0">
                <a:solidFill>
                  <a:srgbClr val="191919"/>
                </a:solidFill>
                <a:latin typeface="Verdana"/>
                <a:cs typeface="Verdana"/>
              </a:rPr>
              <a:t>k</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41" dirty="0">
                <a:solidFill>
                  <a:srgbClr val="191919"/>
                </a:solidFill>
                <a:latin typeface="Verdana"/>
                <a:cs typeface="Verdana"/>
              </a:rPr>
              <a:t>cn</a:t>
            </a:r>
            <a:r>
              <a:rPr sz="1634" i="1" spc="-58" dirty="0">
                <a:solidFill>
                  <a:srgbClr val="191919"/>
                </a:solidFill>
                <a:latin typeface="Verdana"/>
                <a:cs typeface="Verdana"/>
              </a:rPr>
              <a:t> </a:t>
            </a:r>
            <a:r>
              <a:rPr sz="1634" dirty="0">
                <a:solidFill>
                  <a:srgbClr val="191919"/>
                </a:solidFill>
                <a:latin typeface="Cambria"/>
                <a:cs typeface="Cambria"/>
              </a:rPr>
              <a:t>–</a:t>
            </a:r>
            <a:r>
              <a:rPr sz="1634" spc="164" dirty="0">
                <a:solidFill>
                  <a:srgbClr val="191919"/>
                </a:solidFill>
                <a:latin typeface="Cambria"/>
                <a:cs typeface="Cambria"/>
              </a:rPr>
              <a:t> </a:t>
            </a:r>
            <a:r>
              <a:rPr sz="1634" i="1" spc="20" dirty="0">
                <a:solidFill>
                  <a:srgbClr val="191919"/>
                </a:solidFill>
                <a:latin typeface="Verdana"/>
                <a:cs typeface="Verdana"/>
              </a:rPr>
              <a:t>kn</a:t>
            </a:r>
            <a:r>
              <a:rPr sz="1634" i="1" spc="-55"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92" dirty="0">
                <a:solidFill>
                  <a:srgbClr val="191919"/>
                </a:solidFill>
                <a:latin typeface="Cambria"/>
                <a:cs typeface="Cambria"/>
              </a:rPr>
              <a:t>10)</a:t>
            </a:r>
            <a:r>
              <a:rPr sz="1634" spc="156"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156" dirty="0">
                <a:solidFill>
                  <a:srgbClr val="191919"/>
                </a:solidFill>
                <a:latin typeface="Cambria"/>
                <a:cs typeface="Cambria"/>
              </a:rPr>
              <a:t>0,</a:t>
            </a:r>
            <a:r>
              <a:rPr sz="1634" spc="164" dirty="0">
                <a:solidFill>
                  <a:srgbClr val="191919"/>
                </a:solidFill>
                <a:latin typeface="Cambria"/>
                <a:cs typeface="Cambria"/>
              </a:rPr>
              <a:t> </a:t>
            </a:r>
            <a:r>
              <a:rPr sz="1634" spc="137" dirty="0">
                <a:solidFill>
                  <a:srgbClr val="191919"/>
                </a:solidFill>
                <a:latin typeface="Cambria"/>
                <a:cs typeface="Cambria"/>
              </a:rPr>
              <a:t>then</a:t>
            </a:r>
            <a:r>
              <a:rPr sz="1634" spc="153" dirty="0">
                <a:solidFill>
                  <a:srgbClr val="191919"/>
                </a:solidFill>
                <a:latin typeface="Cambria"/>
                <a:cs typeface="Cambria"/>
              </a:rPr>
              <a:t>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a:t>
            </a:r>
            <a:r>
              <a:rPr sz="1634" spc="164" dirty="0">
                <a:solidFill>
                  <a:srgbClr val="191919"/>
                </a:solidFill>
                <a:latin typeface="Cambria"/>
                <a:cs typeface="Cambri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75" dirty="0">
                <a:solidFill>
                  <a:srgbClr val="191919"/>
                </a:solidFill>
                <a:latin typeface="Verdana"/>
                <a:cs typeface="Verdana"/>
              </a:rPr>
              <a:t>kn</a:t>
            </a:r>
            <a:r>
              <a:rPr sz="1634" spc="75" dirty="0">
                <a:solidFill>
                  <a:srgbClr val="191919"/>
                </a:solidFill>
                <a:latin typeface="Cambria"/>
                <a:cs typeface="Cambria"/>
              </a:rPr>
              <a:t>.</a:t>
            </a:r>
            <a:endParaRPr sz="1634">
              <a:latin typeface="Cambria"/>
              <a:cs typeface="Cambria"/>
            </a:endParaRPr>
          </a:p>
        </p:txBody>
      </p:sp>
      <p:sp>
        <p:nvSpPr>
          <p:cNvPr id="3" name="object 3"/>
          <p:cNvSpPr/>
          <p:nvPr/>
        </p:nvSpPr>
        <p:spPr>
          <a:xfrm>
            <a:off x="1589635" y="988646"/>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7F7F7F"/>
          </a:solidFill>
        </p:spPr>
        <p:txBody>
          <a:bodyPr wrap="square" lIns="0" tIns="0" rIns="0" bIns="0" rtlCol="0"/>
          <a:lstStyle/>
          <a:p>
            <a:endParaRPr sz="1226"/>
          </a:p>
        </p:txBody>
      </p:sp>
      <p:sp>
        <p:nvSpPr>
          <p:cNvPr id="4" name="object 4"/>
          <p:cNvSpPr/>
          <p:nvPr/>
        </p:nvSpPr>
        <p:spPr>
          <a:xfrm>
            <a:off x="1589635" y="988646"/>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7F7F7F"/>
            </a:solidFill>
          </a:ln>
        </p:spPr>
        <p:txBody>
          <a:bodyPr wrap="square" lIns="0" tIns="0" rIns="0" bIns="0" rtlCol="0"/>
          <a:lstStyle/>
          <a:p>
            <a:endParaRPr sz="1226"/>
          </a:p>
        </p:txBody>
      </p:sp>
      <p:sp>
        <p:nvSpPr>
          <p:cNvPr id="5" name="object 5"/>
          <p:cNvSpPr/>
          <p:nvPr/>
        </p:nvSpPr>
        <p:spPr>
          <a:xfrm>
            <a:off x="1516156" y="915168"/>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FFFFFF"/>
          </a:solidFill>
        </p:spPr>
        <p:txBody>
          <a:bodyPr wrap="square" lIns="0" tIns="0" rIns="0" bIns="0" rtlCol="0"/>
          <a:lstStyle/>
          <a:p>
            <a:endParaRPr sz="1226"/>
          </a:p>
        </p:txBody>
      </p:sp>
      <p:sp>
        <p:nvSpPr>
          <p:cNvPr id="6" name="object 6"/>
          <p:cNvSpPr/>
          <p:nvPr/>
        </p:nvSpPr>
        <p:spPr>
          <a:xfrm>
            <a:off x="1516156" y="915168"/>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000000"/>
            </a:solidFill>
          </a:ln>
        </p:spPr>
        <p:txBody>
          <a:bodyPr wrap="square" lIns="0" tIns="0" rIns="0" bIns="0" rtlCol="0"/>
          <a:lstStyle/>
          <a:p>
            <a:endParaRPr sz="1226"/>
          </a:p>
        </p:txBody>
      </p:sp>
      <p:sp>
        <p:nvSpPr>
          <p:cNvPr id="7" name="object 7"/>
          <p:cNvSpPr txBox="1">
            <a:spLocks noGrp="1"/>
          </p:cNvSpPr>
          <p:nvPr>
            <p:ph type="title"/>
          </p:nvPr>
        </p:nvSpPr>
        <p:spPr>
          <a:xfrm>
            <a:off x="1589635" y="932458"/>
            <a:ext cx="5797027" cy="547338"/>
          </a:xfrm>
          <a:prstGeom prst="rect">
            <a:avLst/>
          </a:prstGeom>
        </p:spPr>
        <p:txBody>
          <a:bodyPr vert="horz" wrap="square" lIns="0" tIns="8645" rIns="0" bIns="0" rtlCol="0">
            <a:spAutoFit/>
          </a:bodyPr>
          <a:lstStyle/>
          <a:p>
            <a:pPr>
              <a:lnSpc>
                <a:spcPts val="2093"/>
              </a:lnSpc>
              <a:spcBef>
                <a:spcPts val="68"/>
              </a:spcBef>
              <a:tabLst>
                <a:tab pos="4640145" algn="l"/>
              </a:tabLst>
            </a:pPr>
            <a:r>
              <a:rPr sz="1770" spc="44" dirty="0">
                <a:solidFill>
                  <a:srgbClr val="191919"/>
                </a:solidFill>
              </a:rPr>
              <a:t>T(</a:t>
            </a:r>
            <a:r>
              <a:rPr sz="1770" i="1" spc="44" dirty="0">
                <a:solidFill>
                  <a:srgbClr val="191919"/>
                </a:solidFill>
                <a:latin typeface="Verdana"/>
                <a:cs typeface="Verdana"/>
              </a:rPr>
              <a:t>n</a:t>
            </a:r>
            <a:r>
              <a:rPr sz="1770" spc="44" dirty="0">
                <a:solidFill>
                  <a:srgbClr val="191919"/>
                </a:solidFill>
              </a:rPr>
              <a:t>)</a:t>
            </a:r>
            <a:r>
              <a:rPr sz="1770" spc="173" dirty="0">
                <a:solidFill>
                  <a:srgbClr val="191919"/>
                </a:solidFill>
              </a:rPr>
              <a:t> </a:t>
            </a:r>
            <a:r>
              <a:rPr sz="1770" spc="500" dirty="0">
                <a:solidFill>
                  <a:srgbClr val="191919"/>
                </a:solidFill>
              </a:rPr>
              <a:t>≤</a:t>
            </a:r>
            <a:r>
              <a:rPr sz="1770" spc="184" dirty="0">
                <a:solidFill>
                  <a:srgbClr val="191919"/>
                </a:solidFill>
              </a:rPr>
              <a:t> </a:t>
            </a:r>
            <a:r>
              <a:rPr sz="1770" i="1" spc="68" dirty="0">
                <a:solidFill>
                  <a:srgbClr val="191919"/>
                </a:solidFill>
                <a:latin typeface="Verdana"/>
                <a:cs typeface="Verdana"/>
              </a:rPr>
              <a:t>c	</a:t>
            </a:r>
            <a:r>
              <a:rPr sz="1770" spc="92" dirty="0">
                <a:solidFill>
                  <a:srgbClr val="191919"/>
                </a:solidFill>
              </a:rPr>
              <a:t>if </a:t>
            </a:r>
            <a:r>
              <a:rPr sz="1770" i="1" spc="17" dirty="0">
                <a:solidFill>
                  <a:srgbClr val="191919"/>
                </a:solidFill>
                <a:latin typeface="Verdana"/>
                <a:cs typeface="Verdana"/>
              </a:rPr>
              <a:t>n </a:t>
            </a:r>
            <a:r>
              <a:rPr sz="1770" spc="500" dirty="0">
                <a:solidFill>
                  <a:srgbClr val="191919"/>
                </a:solidFill>
              </a:rPr>
              <a:t>≤</a:t>
            </a:r>
            <a:r>
              <a:rPr sz="1770" spc="221" dirty="0">
                <a:solidFill>
                  <a:srgbClr val="191919"/>
                </a:solidFill>
              </a:rPr>
              <a:t> </a:t>
            </a:r>
            <a:r>
              <a:rPr sz="1770" spc="143" dirty="0">
                <a:solidFill>
                  <a:srgbClr val="191919"/>
                </a:solidFill>
              </a:rPr>
              <a:t>100</a:t>
            </a:r>
            <a:endParaRPr sz="1770">
              <a:latin typeface="Verdana"/>
              <a:cs typeface="Verdana"/>
            </a:endParaRPr>
          </a:p>
          <a:p>
            <a:pPr>
              <a:lnSpc>
                <a:spcPts val="2093"/>
              </a:lnSpc>
              <a:tabLst>
                <a:tab pos="4664783" algn="l"/>
              </a:tabLst>
            </a:pPr>
            <a:r>
              <a:rPr sz="1770" spc="129" dirty="0">
                <a:solidFill>
                  <a:srgbClr val="191919"/>
                </a:solidFill>
              </a:rPr>
              <a:t>T</a:t>
            </a:r>
            <a:r>
              <a:rPr sz="1770" spc="17" dirty="0">
                <a:solidFill>
                  <a:srgbClr val="191919"/>
                </a:solidFill>
              </a:rPr>
              <a:t>(</a:t>
            </a:r>
            <a:r>
              <a:rPr sz="1770" i="1" spc="20" dirty="0">
                <a:solidFill>
                  <a:srgbClr val="191919"/>
                </a:solidFill>
                <a:latin typeface="Verdana"/>
                <a:cs typeface="Verdana"/>
              </a:rPr>
              <a:t>n</a:t>
            </a:r>
            <a:r>
              <a:rPr sz="1770" spc="14" dirty="0">
                <a:solidFill>
                  <a:srgbClr val="191919"/>
                </a:solidFill>
              </a:rPr>
              <a:t>)</a:t>
            </a:r>
            <a:r>
              <a:rPr sz="1770" spc="173" dirty="0">
                <a:solidFill>
                  <a:srgbClr val="191919"/>
                </a:solidFill>
              </a:rPr>
              <a:t> </a:t>
            </a:r>
            <a:r>
              <a:rPr sz="1770" spc="500" dirty="0">
                <a:solidFill>
                  <a:srgbClr val="191919"/>
                </a:solidFill>
              </a:rPr>
              <a:t>≤</a:t>
            </a:r>
            <a:r>
              <a:rPr sz="1770" spc="167" dirty="0">
                <a:solidFill>
                  <a:srgbClr val="191919"/>
                </a:solidFill>
              </a:rPr>
              <a:t> </a:t>
            </a:r>
            <a:r>
              <a:rPr sz="1770" spc="129" dirty="0">
                <a:solidFill>
                  <a:srgbClr val="191919"/>
                </a:solidFill>
              </a:rPr>
              <a:t>T</a:t>
            </a:r>
            <a:r>
              <a:rPr sz="1770" spc="14" dirty="0">
                <a:solidFill>
                  <a:srgbClr val="191919"/>
                </a:solidFill>
              </a:rPr>
              <a:t>(</a:t>
            </a:r>
            <a:r>
              <a:rPr sz="1770" spc="85" dirty="0">
                <a:solidFill>
                  <a:srgbClr val="191919"/>
                </a:solidFill>
              </a:rPr>
              <a:t>⌈</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70" dirty="0">
                <a:solidFill>
                  <a:srgbClr val="191919"/>
                </a:solidFill>
              </a:rPr>
              <a:t> </a:t>
            </a:r>
            <a:r>
              <a:rPr sz="1770" spc="139" dirty="0">
                <a:solidFill>
                  <a:srgbClr val="191919"/>
                </a:solidFill>
              </a:rPr>
              <a:t>5</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spc="170" dirty="0">
                <a:solidFill>
                  <a:srgbClr val="191919"/>
                </a:solidFill>
              </a:rPr>
              <a:t> </a:t>
            </a:r>
            <a:r>
              <a:rPr sz="1770" spc="129" dirty="0">
                <a:solidFill>
                  <a:srgbClr val="191919"/>
                </a:solidFill>
              </a:rPr>
              <a:t>T</a:t>
            </a:r>
            <a:r>
              <a:rPr sz="1770" spc="14" dirty="0">
                <a:solidFill>
                  <a:srgbClr val="191919"/>
                </a:solidFill>
              </a:rPr>
              <a:t>(</a:t>
            </a:r>
            <a:r>
              <a:rPr sz="1770" spc="68" dirty="0">
                <a:solidFill>
                  <a:srgbClr val="191919"/>
                </a:solidFill>
              </a:rPr>
              <a:t>⌈</a:t>
            </a:r>
            <a:r>
              <a:rPr sz="1770" spc="167" dirty="0">
                <a:solidFill>
                  <a:srgbClr val="191919"/>
                </a:solidFill>
              </a:rPr>
              <a:t>7</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67" dirty="0">
                <a:solidFill>
                  <a:srgbClr val="191919"/>
                </a:solidFill>
              </a:rPr>
              <a:t> </a:t>
            </a:r>
            <a:r>
              <a:rPr sz="1770" spc="139" dirty="0">
                <a:solidFill>
                  <a:srgbClr val="191919"/>
                </a:solidFill>
              </a:rPr>
              <a:t>1</a:t>
            </a:r>
            <a:r>
              <a:rPr sz="1770" spc="143" dirty="0">
                <a:solidFill>
                  <a:srgbClr val="191919"/>
                </a:solidFill>
              </a:rPr>
              <a:t>0</a:t>
            </a:r>
            <a:r>
              <a:rPr sz="1770" spc="173" dirty="0">
                <a:solidFill>
                  <a:srgbClr val="191919"/>
                </a:solidFill>
              </a:rPr>
              <a:t> </a:t>
            </a:r>
            <a:r>
              <a:rPr sz="1770" spc="500" dirty="0">
                <a:solidFill>
                  <a:srgbClr val="191919"/>
                </a:solidFill>
              </a:rPr>
              <a:t>+</a:t>
            </a:r>
            <a:r>
              <a:rPr sz="1770" spc="167" dirty="0">
                <a:solidFill>
                  <a:srgbClr val="191919"/>
                </a:solidFill>
              </a:rPr>
              <a:t> </a:t>
            </a:r>
            <a:r>
              <a:rPr sz="1770" spc="143" dirty="0">
                <a:solidFill>
                  <a:srgbClr val="191919"/>
                </a:solidFill>
              </a:rPr>
              <a:t>6</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dirty="0">
                <a:solidFill>
                  <a:srgbClr val="191919"/>
                </a:solidFill>
              </a:rPr>
              <a:t> </a:t>
            </a:r>
            <a:r>
              <a:rPr sz="1770" spc="-191" dirty="0">
                <a:solidFill>
                  <a:srgbClr val="191919"/>
                </a:solidFill>
              </a:rPr>
              <a:t> </a:t>
            </a:r>
            <a:r>
              <a:rPr sz="1770" i="1" spc="68" dirty="0">
                <a:solidFill>
                  <a:srgbClr val="191919"/>
                </a:solidFill>
                <a:latin typeface="Verdana"/>
                <a:cs typeface="Verdana"/>
              </a:rPr>
              <a:t>c</a:t>
            </a:r>
            <a:r>
              <a:rPr sz="1770" i="1" spc="17" dirty="0">
                <a:solidFill>
                  <a:srgbClr val="191919"/>
                </a:solidFill>
                <a:latin typeface="Verdana"/>
                <a:cs typeface="Verdana"/>
              </a:rPr>
              <a:t>n</a:t>
            </a:r>
            <a:r>
              <a:rPr sz="1770" i="1" dirty="0">
                <a:solidFill>
                  <a:srgbClr val="191919"/>
                </a:solidFill>
                <a:latin typeface="Verdana"/>
                <a:cs typeface="Verdana"/>
              </a:rPr>
              <a:t>	</a:t>
            </a:r>
            <a:r>
              <a:rPr sz="1770" spc="126" dirty="0">
                <a:solidFill>
                  <a:srgbClr val="191919"/>
                </a:solidFill>
              </a:rPr>
              <a:t>o</a:t>
            </a:r>
            <a:r>
              <a:rPr sz="1770" spc="109" dirty="0">
                <a:solidFill>
                  <a:srgbClr val="191919"/>
                </a:solidFill>
              </a:rPr>
              <a:t>t</a:t>
            </a:r>
            <a:r>
              <a:rPr sz="1770" spc="160" dirty="0">
                <a:solidFill>
                  <a:srgbClr val="191919"/>
                </a:solidFill>
              </a:rPr>
              <a:t>h</a:t>
            </a:r>
            <a:r>
              <a:rPr sz="1770" spc="156" dirty="0">
                <a:solidFill>
                  <a:srgbClr val="191919"/>
                </a:solidFill>
              </a:rPr>
              <a:t>e</a:t>
            </a:r>
            <a:r>
              <a:rPr sz="1770" spc="137" dirty="0">
                <a:solidFill>
                  <a:srgbClr val="191919"/>
                </a:solidFill>
              </a:rPr>
              <a:t>r</a:t>
            </a:r>
            <a:r>
              <a:rPr sz="1770" spc="143" dirty="0">
                <a:solidFill>
                  <a:srgbClr val="191919"/>
                </a:solidFill>
              </a:rPr>
              <a:t>w</a:t>
            </a:r>
            <a:r>
              <a:rPr sz="1770" spc="106" dirty="0">
                <a:solidFill>
                  <a:srgbClr val="191919"/>
                </a:solidFill>
              </a:rPr>
              <a:t>is</a:t>
            </a:r>
            <a:r>
              <a:rPr sz="1770" spc="184" dirty="0">
                <a:solidFill>
                  <a:srgbClr val="191919"/>
                </a:solidFill>
              </a:rPr>
              <a:t>e</a:t>
            </a:r>
            <a:endParaRPr sz="1770">
              <a:latin typeface="Verdana"/>
              <a:cs typeface="Verdana"/>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6114" y="1516829"/>
            <a:ext cx="6394797" cy="4471580"/>
          </a:xfrm>
          <a:prstGeom prst="rect">
            <a:avLst/>
          </a:prstGeom>
        </p:spPr>
        <p:txBody>
          <a:bodyPr vert="horz" wrap="square" lIns="0" tIns="126210" rIns="0" bIns="0" rtlCol="0">
            <a:spAutoFit/>
          </a:bodyPr>
          <a:lstStyle/>
          <a:p>
            <a:pPr marL="8645">
              <a:spcBef>
                <a:spcPts val="994"/>
              </a:spcBef>
            </a:pPr>
            <a:r>
              <a:rPr sz="1634" b="1" i="1" spc="-4" dirty="0">
                <a:solidFill>
                  <a:srgbClr val="0000FF"/>
                </a:solidFill>
                <a:latin typeface="Verdana"/>
                <a:cs typeface="Verdana"/>
              </a:rPr>
              <a:t>Theorem: </a:t>
            </a:r>
            <a:r>
              <a:rPr sz="1634" spc="170" dirty="0">
                <a:solidFill>
                  <a:srgbClr val="0000FF"/>
                </a:solidFill>
                <a:latin typeface="Lucida Sans Unicode"/>
                <a:cs typeface="Lucida Sans Unicode"/>
              </a:rPr>
              <a:t>T(</a:t>
            </a:r>
            <a:r>
              <a:rPr sz="1634" b="1" i="1" spc="170" dirty="0">
                <a:solidFill>
                  <a:srgbClr val="0000FF"/>
                </a:solidFill>
                <a:latin typeface="Verdana"/>
                <a:cs typeface="Verdana"/>
              </a:rPr>
              <a:t>n</a:t>
            </a:r>
            <a:r>
              <a:rPr sz="1634" spc="170" dirty="0">
                <a:solidFill>
                  <a:srgbClr val="0000FF"/>
                </a:solidFill>
                <a:latin typeface="Lucida Sans Unicode"/>
                <a:cs typeface="Lucida Sans Unicode"/>
              </a:rPr>
              <a:t>) </a:t>
            </a:r>
            <a:r>
              <a:rPr sz="1634" spc="68" dirty="0">
                <a:solidFill>
                  <a:srgbClr val="0000FF"/>
                </a:solidFill>
                <a:latin typeface="Lucida Sans Unicode"/>
                <a:cs typeface="Lucida Sans Unicode"/>
              </a:rPr>
              <a:t>=</a:t>
            </a:r>
            <a:r>
              <a:rPr sz="1634" spc="-51" dirty="0">
                <a:solidFill>
                  <a:srgbClr val="0000FF"/>
                </a:solidFill>
                <a:latin typeface="Lucida Sans Unicode"/>
                <a:cs typeface="Lucida Sans Unicode"/>
              </a:rPr>
              <a:t> </a:t>
            </a:r>
            <a:r>
              <a:rPr sz="1634" spc="139" dirty="0">
                <a:solidFill>
                  <a:srgbClr val="0000FF"/>
                </a:solidFill>
                <a:latin typeface="Lucida Sans Unicode"/>
                <a:cs typeface="Lucida Sans Unicode"/>
              </a:rPr>
              <a:t>O(</a:t>
            </a:r>
            <a:r>
              <a:rPr sz="1634" b="1" i="1" spc="139" dirty="0">
                <a:solidFill>
                  <a:srgbClr val="0000FF"/>
                </a:solidFill>
                <a:latin typeface="Verdana"/>
                <a:cs typeface="Verdana"/>
              </a:rPr>
              <a:t>n</a:t>
            </a:r>
            <a:r>
              <a:rPr sz="1634" spc="139" dirty="0">
                <a:solidFill>
                  <a:srgbClr val="0000FF"/>
                </a:solidFill>
                <a:latin typeface="Lucida Sans Unicode"/>
                <a:cs typeface="Lucida Sans Unicode"/>
              </a:rPr>
              <a:t>).</a:t>
            </a:r>
            <a:endParaRPr sz="1634">
              <a:latin typeface="Lucida Sans Unicode"/>
              <a:cs typeface="Lucida Sans Unicode"/>
            </a:endParaRPr>
          </a:p>
          <a:p>
            <a:pPr marL="319861" marR="146963" indent="-311216">
              <a:lnSpc>
                <a:spcPct val="97000"/>
              </a:lnSpc>
              <a:spcBef>
                <a:spcPts val="983"/>
              </a:spcBef>
              <a:tabLst>
                <a:tab pos="2740862" algn="l"/>
                <a:tab pos="5603186" algn="l"/>
              </a:tabLst>
            </a:pPr>
            <a:r>
              <a:rPr sz="1634" b="1" i="1" spc="-11" dirty="0">
                <a:solidFill>
                  <a:srgbClr val="0000FF"/>
                </a:solidFill>
                <a:latin typeface="Verdana"/>
                <a:cs typeface="Verdana"/>
              </a:rPr>
              <a:t>Proof: </a:t>
            </a:r>
            <a:r>
              <a:rPr sz="1634" spc="102" dirty="0">
                <a:solidFill>
                  <a:srgbClr val="191919"/>
                </a:solidFill>
                <a:latin typeface="Cambria"/>
                <a:cs typeface="Cambria"/>
              </a:rPr>
              <a:t>We </a:t>
            </a:r>
            <a:r>
              <a:rPr sz="1634" spc="89" dirty="0">
                <a:solidFill>
                  <a:srgbClr val="191919"/>
                </a:solidFill>
                <a:latin typeface="Cambria"/>
                <a:cs typeface="Cambria"/>
              </a:rPr>
              <a:t>will </a:t>
            </a:r>
            <a:r>
              <a:rPr sz="1634" spc="122" dirty="0">
                <a:solidFill>
                  <a:srgbClr val="191919"/>
                </a:solidFill>
                <a:latin typeface="Cambria"/>
                <a:cs typeface="Cambria"/>
              </a:rPr>
              <a:t>prove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spc="137" dirty="0">
                <a:solidFill>
                  <a:srgbClr val="191919"/>
                </a:solidFill>
                <a:latin typeface="Cambria"/>
                <a:cs typeface="Cambria"/>
              </a:rPr>
              <a:t>constant </a:t>
            </a:r>
            <a:r>
              <a:rPr sz="1634" i="1" spc="31" dirty="0">
                <a:solidFill>
                  <a:srgbClr val="191919"/>
                </a:solidFill>
                <a:latin typeface="Verdana"/>
                <a:cs typeface="Verdana"/>
              </a:rPr>
              <a:t>k </a:t>
            </a:r>
            <a:r>
              <a:rPr sz="1634" spc="106" dirty="0">
                <a:solidFill>
                  <a:srgbClr val="191919"/>
                </a:solidFill>
                <a:latin typeface="Cambria"/>
                <a:cs typeface="Cambria"/>
              </a:rPr>
              <a:t>to </a:t>
            </a:r>
            <a:r>
              <a:rPr sz="1634" spc="160" dirty="0">
                <a:solidFill>
                  <a:srgbClr val="191919"/>
                </a:solidFill>
                <a:latin typeface="Cambria"/>
                <a:cs typeface="Cambria"/>
              </a:rPr>
              <a:t>be </a:t>
            </a:r>
            <a:r>
              <a:rPr sz="1634" spc="150" dirty="0">
                <a:solidFill>
                  <a:srgbClr val="191919"/>
                </a:solidFill>
                <a:latin typeface="Cambria"/>
                <a:cs typeface="Cambria"/>
              </a:rPr>
              <a:t>chosen  </a:t>
            </a:r>
            <a:r>
              <a:rPr sz="1634" spc="102" dirty="0">
                <a:solidFill>
                  <a:srgbClr val="191919"/>
                </a:solidFill>
                <a:latin typeface="Cambria"/>
                <a:cs typeface="Cambria"/>
              </a:rPr>
              <a:t>later,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 </a:t>
            </a:r>
            <a:r>
              <a:rPr sz="1634" i="1" spc="20" dirty="0">
                <a:solidFill>
                  <a:srgbClr val="191919"/>
                </a:solidFill>
                <a:latin typeface="Verdana"/>
                <a:cs typeface="Verdana"/>
              </a:rPr>
              <a:t>kn </a:t>
            </a:r>
            <a:r>
              <a:rPr sz="1634" spc="106" dirty="0">
                <a:solidFill>
                  <a:srgbClr val="191919"/>
                </a:solidFill>
                <a:latin typeface="Cambria"/>
                <a:cs typeface="Cambria"/>
              </a:rPr>
              <a:t>for </a:t>
            </a:r>
            <a:r>
              <a:rPr sz="1634" spc="109" dirty="0">
                <a:solidFill>
                  <a:srgbClr val="191919"/>
                </a:solidFill>
                <a:latin typeface="Cambria"/>
                <a:cs typeface="Cambria"/>
              </a:rPr>
              <a:t>all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6" dirty="0">
                <a:solidFill>
                  <a:srgbClr val="191919"/>
                </a:solidFill>
                <a:latin typeface="Cambria"/>
                <a:cs typeface="Cambria"/>
              </a:rPr>
              <a:t>1;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a:t>
            </a:r>
            <a:r>
              <a:rPr sz="1634" spc="-65" dirty="0">
                <a:solidFill>
                  <a:srgbClr val="191919"/>
                </a:solidFill>
                <a:latin typeface="Cambria"/>
                <a:cs typeface="Cambria"/>
              </a:rPr>
              <a:t> </a:t>
            </a:r>
            <a:r>
              <a:rPr sz="1634" spc="77" dirty="0">
                <a:solidFill>
                  <a:srgbClr val="191919"/>
                </a:solidFill>
                <a:latin typeface="Cambria"/>
                <a:cs typeface="Cambria"/>
              </a:rPr>
              <a:t>O(</a:t>
            </a:r>
            <a:r>
              <a:rPr sz="1634" i="1" spc="77" dirty="0">
                <a:solidFill>
                  <a:srgbClr val="191919"/>
                </a:solidFill>
                <a:latin typeface="Verdana"/>
                <a:cs typeface="Verdana"/>
              </a:rPr>
              <a:t>n</a:t>
            </a:r>
            <a:r>
              <a:rPr sz="1634" spc="77" dirty="0">
                <a:solidFill>
                  <a:srgbClr val="191919"/>
                </a:solidFill>
                <a:latin typeface="Cambria"/>
                <a:cs typeface="Cambria"/>
              </a:rPr>
              <a:t>)</a:t>
            </a:r>
            <a:r>
              <a:rPr sz="1634" spc="167" dirty="0">
                <a:solidFill>
                  <a:srgbClr val="191919"/>
                </a:solidFill>
                <a:latin typeface="Cambria"/>
                <a:cs typeface="Cambria"/>
              </a:rPr>
              <a:t> </a:t>
            </a:r>
            <a:r>
              <a:rPr sz="1634" spc="116" dirty="0">
                <a:solidFill>
                  <a:srgbClr val="191919"/>
                </a:solidFill>
                <a:latin typeface="Cambria"/>
                <a:cs typeface="Cambria"/>
              </a:rPr>
              <a:t>follows.	</a:t>
            </a:r>
            <a:r>
              <a:rPr sz="1634" spc="106" dirty="0">
                <a:solidFill>
                  <a:srgbClr val="191919"/>
                </a:solidFill>
                <a:latin typeface="Cambria"/>
                <a:cs typeface="Cambria"/>
              </a:rPr>
              <a:t>We  </a:t>
            </a:r>
            <a:r>
              <a:rPr sz="1634" spc="143" dirty="0">
                <a:solidFill>
                  <a:srgbClr val="191919"/>
                </a:solidFill>
                <a:latin typeface="Cambria"/>
                <a:cs typeface="Cambria"/>
              </a:rPr>
              <a:t>proceed</a:t>
            </a:r>
            <a:r>
              <a:rPr sz="1634" spc="167" dirty="0">
                <a:solidFill>
                  <a:srgbClr val="191919"/>
                </a:solidFill>
                <a:latin typeface="Cambria"/>
                <a:cs typeface="Cambria"/>
              </a:rPr>
              <a:t> </a:t>
            </a:r>
            <a:r>
              <a:rPr sz="1634" spc="122" dirty="0">
                <a:solidFill>
                  <a:srgbClr val="191919"/>
                </a:solidFill>
                <a:latin typeface="Cambria"/>
                <a:cs typeface="Cambria"/>
              </a:rPr>
              <a:t>by</a:t>
            </a:r>
            <a:r>
              <a:rPr sz="1634" spc="167" dirty="0">
                <a:solidFill>
                  <a:srgbClr val="191919"/>
                </a:solidFill>
                <a:latin typeface="Cambria"/>
                <a:cs typeface="Cambria"/>
              </a:rPr>
              <a:t> </a:t>
            </a:r>
            <a:r>
              <a:rPr sz="1634" spc="126" dirty="0">
                <a:solidFill>
                  <a:srgbClr val="191919"/>
                </a:solidFill>
                <a:latin typeface="Cambria"/>
                <a:cs typeface="Cambria"/>
              </a:rPr>
              <a:t>induction.	</a:t>
            </a:r>
            <a:r>
              <a:rPr sz="1634" spc="146" dirty="0">
                <a:solidFill>
                  <a:srgbClr val="191919"/>
                </a:solidFill>
                <a:latin typeface="Cambria"/>
                <a:cs typeface="Cambria"/>
              </a:rPr>
              <a:t>As </a:t>
            </a:r>
            <a:r>
              <a:rPr sz="1634" spc="122" dirty="0">
                <a:solidFill>
                  <a:srgbClr val="191919"/>
                </a:solidFill>
                <a:latin typeface="Cambria"/>
                <a:cs typeface="Cambria"/>
              </a:rPr>
              <a:t>our </a:t>
            </a:r>
            <a:r>
              <a:rPr sz="1634" spc="156" dirty="0">
                <a:solidFill>
                  <a:srgbClr val="191919"/>
                </a:solidFill>
                <a:latin typeface="Cambria"/>
                <a:cs typeface="Cambria"/>
              </a:rPr>
              <a:t>base </a:t>
            </a:r>
            <a:r>
              <a:rPr sz="1634" spc="170" dirty="0">
                <a:solidFill>
                  <a:srgbClr val="191919"/>
                </a:solidFill>
                <a:latin typeface="Cambria"/>
                <a:cs typeface="Cambria"/>
              </a:rPr>
              <a:t>case, </a:t>
            </a:r>
            <a:r>
              <a:rPr sz="1634" spc="89" dirty="0">
                <a:solidFill>
                  <a:srgbClr val="191919"/>
                </a:solidFill>
                <a:latin typeface="Cambria"/>
                <a:cs typeface="Cambria"/>
              </a:rPr>
              <a:t>if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7" dirty="0">
                <a:solidFill>
                  <a:srgbClr val="191919"/>
                </a:solidFill>
                <a:latin typeface="Verdana"/>
                <a:cs typeface="Verdana"/>
              </a:rPr>
              <a:t>n </a:t>
            </a:r>
            <a:r>
              <a:rPr sz="1634" spc="463" dirty="0">
                <a:solidFill>
                  <a:srgbClr val="191919"/>
                </a:solidFill>
                <a:latin typeface="Cambria"/>
                <a:cs typeface="Cambria"/>
              </a:rPr>
              <a:t>≤</a:t>
            </a:r>
            <a:r>
              <a:rPr sz="1634" spc="-75" dirty="0">
                <a:solidFill>
                  <a:srgbClr val="191919"/>
                </a:solidFill>
                <a:latin typeface="Cambria"/>
                <a:cs typeface="Cambria"/>
              </a:rPr>
              <a:t> </a:t>
            </a:r>
            <a:r>
              <a:rPr sz="1634" spc="143" dirty="0">
                <a:solidFill>
                  <a:srgbClr val="191919"/>
                </a:solidFill>
                <a:latin typeface="Cambria"/>
                <a:cs typeface="Cambria"/>
              </a:rPr>
              <a:t>100,  </a:t>
            </a:r>
            <a:r>
              <a:rPr sz="1634" spc="137" dirty="0">
                <a:solidFill>
                  <a:srgbClr val="191919"/>
                </a:solidFill>
                <a:latin typeface="Cambria"/>
                <a:cs typeface="Cambria"/>
              </a:rPr>
              <a:t>then</a:t>
            </a:r>
            <a:r>
              <a:rPr sz="1634" spc="153" dirty="0">
                <a:solidFill>
                  <a:srgbClr val="191919"/>
                </a:solidFill>
                <a:latin typeface="Cambria"/>
                <a:cs typeface="Cambria"/>
              </a:rPr>
              <a:t>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a:t>
            </a:r>
            <a:r>
              <a:rPr sz="1634" spc="156" dirty="0">
                <a:solidFill>
                  <a:srgbClr val="191919"/>
                </a:solidFill>
                <a:latin typeface="Cambria"/>
                <a:cs typeface="Cambri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62" dirty="0">
                <a:solidFill>
                  <a:srgbClr val="191919"/>
                </a:solidFill>
                <a:latin typeface="Verdana"/>
                <a:cs typeface="Verdana"/>
              </a:rPr>
              <a:t>c</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i="1" spc="20" dirty="0">
                <a:solidFill>
                  <a:srgbClr val="191919"/>
                </a:solidFill>
                <a:latin typeface="Verdana"/>
                <a:cs typeface="Verdana"/>
              </a:rPr>
              <a:t>kn</a:t>
            </a:r>
            <a:r>
              <a:rPr sz="1634" i="1" spc="-51" dirty="0">
                <a:solidFill>
                  <a:srgbClr val="191919"/>
                </a:solidFill>
                <a:latin typeface="Verdana"/>
                <a:cs typeface="Verdana"/>
              </a:rPr>
              <a:t> </a:t>
            </a:r>
            <a:r>
              <a:rPr sz="1634" spc="85" dirty="0">
                <a:solidFill>
                  <a:srgbClr val="191919"/>
                </a:solidFill>
                <a:latin typeface="Cambria"/>
                <a:cs typeface="Cambria"/>
              </a:rPr>
              <a:t>if</a:t>
            </a:r>
            <a:r>
              <a:rPr sz="1634" spc="160" dirty="0">
                <a:solidFill>
                  <a:srgbClr val="191919"/>
                </a:solidFill>
                <a:latin typeface="Cambria"/>
                <a:cs typeface="Cambria"/>
              </a:rPr>
              <a:t> </a:t>
            </a:r>
            <a:r>
              <a:rPr sz="1634" spc="150" dirty="0">
                <a:solidFill>
                  <a:srgbClr val="191919"/>
                </a:solidFill>
                <a:latin typeface="Cambria"/>
                <a:cs typeface="Cambria"/>
              </a:rPr>
              <a:t>we</a:t>
            </a:r>
            <a:r>
              <a:rPr sz="1634" spc="153" dirty="0">
                <a:solidFill>
                  <a:srgbClr val="191919"/>
                </a:solidFill>
                <a:latin typeface="Cambria"/>
                <a:cs typeface="Cambria"/>
              </a:rPr>
              <a:t> </a:t>
            </a:r>
            <a:r>
              <a:rPr sz="1634" spc="143" dirty="0">
                <a:solidFill>
                  <a:srgbClr val="191919"/>
                </a:solidFill>
                <a:latin typeface="Cambria"/>
                <a:cs typeface="Cambria"/>
              </a:rPr>
              <a:t>choose</a:t>
            </a:r>
            <a:r>
              <a:rPr sz="1634" spc="170" dirty="0">
                <a:solidFill>
                  <a:srgbClr val="191919"/>
                </a:solidFill>
                <a:latin typeface="Cambria"/>
                <a:cs typeface="Cambria"/>
              </a:rPr>
              <a:t> </a:t>
            </a:r>
            <a:r>
              <a:rPr sz="1634" i="1" spc="31" dirty="0">
                <a:solidFill>
                  <a:srgbClr val="191919"/>
                </a:solidFill>
                <a:latin typeface="Verdana"/>
                <a:cs typeface="Verdana"/>
              </a:rPr>
              <a:t>k</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119" dirty="0">
                <a:solidFill>
                  <a:srgbClr val="191919"/>
                </a:solidFill>
                <a:latin typeface="Verdana"/>
                <a:cs typeface="Verdana"/>
              </a:rPr>
              <a:t>c</a:t>
            </a:r>
            <a:r>
              <a:rPr sz="1634" spc="119" dirty="0">
                <a:solidFill>
                  <a:srgbClr val="191919"/>
                </a:solidFill>
                <a:latin typeface="Cambria"/>
                <a:cs typeface="Cambria"/>
              </a:rPr>
              <a:t>.</a:t>
            </a:r>
            <a:endParaRPr sz="1634">
              <a:latin typeface="Cambria"/>
              <a:cs typeface="Cambria"/>
            </a:endParaRPr>
          </a:p>
          <a:p>
            <a:pPr marL="303003" marR="3458">
              <a:lnSpc>
                <a:spcPts val="1906"/>
              </a:lnSpc>
              <a:spcBef>
                <a:spcPts val="1014"/>
              </a:spcBef>
              <a:tabLst>
                <a:tab pos="3528844" algn="l"/>
              </a:tabLst>
            </a:pPr>
            <a:r>
              <a:rPr sz="1634" spc="126" dirty="0">
                <a:solidFill>
                  <a:srgbClr val="191919"/>
                </a:solidFill>
                <a:latin typeface="Cambria"/>
                <a:cs typeface="Cambria"/>
              </a:rPr>
              <a:t>For </a:t>
            </a:r>
            <a:r>
              <a:rPr sz="1634" spc="139" dirty="0">
                <a:solidFill>
                  <a:srgbClr val="191919"/>
                </a:solidFill>
                <a:latin typeface="Cambria"/>
                <a:cs typeface="Cambria"/>
              </a:rPr>
              <a:t>the </a:t>
            </a:r>
            <a:r>
              <a:rPr sz="1634" spc="122" dirty="0">
                <a:solidFill>
                  <a:srgbClr val="191919"/>
                </a:solidFill>
                <a:latin typeface="Cambria"/>
                <a:cs typeface="Cambria"/>
              </a:rPr>
              <a:t>inductive </a:t>
            </a:r>
            <a:r>
              <a:rPr sz="1634" spc="139" dirty="0">
                <a:solidFill>
                  <a:srgbClr val="191919"/>
                </a:solidFill>
                <a:latin typeface="Cambria"/>
                <a:cs typeface="Cambria"/>
              </a:rPr>
              <a:t>step, </a:t>
            </a:r>
            <a:r>
              <a:rPr sz="1634" spc="156" dirty="0">
                <a:solidFill>
                  <a:srgbClr val="191919"/>
                </a:solidFill>
                <a:latin typeface="Cambria"/>
                <a:cs typeface="Cambria"/>
              </a:rPr>
              <a:t>assume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43" dirty="0">
                <a:solidFill>
                  <a:srgbClr val="191919"/>
                </a:solidFill>
                <a:latin typeface="Cambria"/>
                <a:cs typeface="Cambria"/>
              </a:rPr>
              <a:t>100,</a:t>
            </a:r>
            <a:r>
              <a:rPr sz="1634" spc="41" dirty="0">
                <a:solidFill>
                  <a:srgbClr val="191919"/>
                </a:solidFill>
                <a:latin typeface="Cambria"/>
                <a:cs typeface="Cambria"/>
              </a:rPr>
              <a:t> </a:t>
            </a:r>
            <a:r>
              <a:rPr sz="1634" spc="139" dirty="0">
                <a:solidFill>
                  <a:srgbClr val="191919"/>
                </a:solidFill>
                <a:latin typeface="Cambria"/>
                <a:cs typeface="Cambria"/>
              </a:rPr>
              <a:t>the  </a:t>
            </a:r>
            <a:r>
              <a:rPr sz="1634" spc="137" dirty="0">
                <a:solidFill>
                  <a:srgbClr val="191919"/>
                </a:solidFill>
                <a:latin typeface="Cambria"/>
                <a:cs typeface="Cambria"/>
              </a:rPr>
              <a:t>claim </a:t>
            </a:r>
            <a:r>
              <a:rPr sz="1634" spc="119" dirty="0">
                <a:solidFill>
                  <a:srgbClr val="191919"/>
                </a:solidFill>
                <a:latin typeface="Cambria"/>
                <a:cs typeface="Cambria"/>
              </a:rPr>
              <a:t>holds </a:t>
            </a:r>
            <a:r>
              <a:rPr sz="1634" spc="106" dirty="0">
                <a:solidFill>
                  <a:srgbClr val="191919"/>
                </a:solidFill>
                <a:latin typeface="Cambria"/>
                <a:cs typeface="Cambria"/>
              </a:rPr>
              <a:t>for all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4" dirty="0">
                <a:solidFill>
                  <a:srgbClr val="191919"/>
                </a:solidFill>
                <a:latin typeface="Verdana"/>
                <a:cs typeface="Verdana"/>
              </a:rPr>
              <a:t>n'</a:t>
            </a:r>
            <a:r>
              <a:rPr sz="1634" i="1" spc="-89" dirty="0">
                <a:solidFill>
                  <a:srgbClr val="191919"/>
                </a:solidFill>
                <a:latin typeface="Verdana"/>
                <a:cs typeface="Verdana"/>
              </a:rPr>
              <a:t> </a:t>
            </a:r>
            <a:r>
              <a:rPr sz="1634" spc="463" dirty="0">
                <a:solidFill>
                  <a:srgbClr val="191919"/>
                </a:solidFill>
                <a:latin typeface="Cambria"/>
                <a:cs typeface="Cambria"/>
              </a:rPr>
              <a:t>&lt;</a:t>
            </a:r>
            <a:r>
              <a:rPr sz="1634" spc="170" dirty="0">
                <a:solidFill>
                  <a:srgbClr val="191919"/>
                </a:solidFill>
                <a:latin typeface="Cambria"/>
                <a:cs typeface="Cambria"/>
              </a:rPr>
              <a:t> </a:t>
            </a:r>
            <a:r>
              <a:rPr sz="1634" i="1" spc="99" dirty="0">
                <a:solidFill>
                  <a:srgbClr val="191919"/>
                </a:solidFill>
                <a:latin typeface="Verdana"/>
                <a:cs typeface="Verdana"/>
              </a:rPr>
              <a:t>n</a:t>
            </a:r>
            <a:r>
              <a:rPr sz="1634" spc="99" dirty="0">
                <a:solidFill>
                  <a:srgbClr val="191919"/>
                </a:solidFill>
                <a:latin typeface="Cambria"/>
                <a:cs typeface="Cambria"/>
              </a:rPr>
              <a:t>.	</a:t>
            </a:r>
            <a:r>
              <a:rPr sz="1634" spc="173" dirty="0">
                <a:solidFill>
                  <a:srgbClr val="191919"/>
                </a:solidFill>
                <a:latin typeface="Cambria"/>
                <a:cs typeface="Cambria"/>
              </a:rPr>
              <a:t>Note </a:t>
            </a:r>
            <a:r>
              <a:rPr sz="1634" spc="129" dirty="0">
                <a:solidFill>
                  <a:srgbClr val="191919"/>
                </a:solidFill>
                <a:latin typeface="Cambria"/>
                <a:cs typeface="Cambria"/>
              </a:rPr>
              <a:t>that </a:t>
            </a:r>
            <a:r>
              <a:rPr sz="1634" spc="89" dirty="0">
                <a:solidFill>
                  <a:srgbClr val="191919"/>
                </a:solidFill>
                <a:latin typeface="Cambria"/>
                <a:cs typeface="Cambria"/>
              </a:rPr>
              <a:t>if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9" dirty="0">
                <a:solidFill>
                  <a:srgbClr val="191919"/>
                </a:solidFill>
                <a:latin typeface="Cambria"/>
                <a:cs typeface="Cambria"/>
              </a:rPr>
              <a:t>100</a:t>
            </a:r>
            <a:r>
              <a:rPr sz="1634" spc="-146" dirty="0">
                <a:solidFill>
                  <a:srgbClr val="191919"/>
                </a:solidFill>
                <a:latin typeface="Cambria"/>
                <a:cs typeface="Cambria"/>
              </a:rPr>
              <a:t> </a:t>
            </a:r>
            <a:r>
              <a:rPr sz="1634" spc="129" dirty="0">
                <a:solidFill>
                  <a:srgbClr val="191919"/>
                </a:solidFill>
                <a:latin typeface="Cambria"/>
                <a:cs typeface="Cambria"/>
              </a:rPr>
              <a:t>that</a:t>
            </a:r>
            <a:endParaRPr sz="1634">
              <a:latin typeface="Cambria"/>
              <a:cs typeface="Cambria"/>
            </a:endParaRPr>
          </a:p>
          <a:p>
            <a:pPr marL="303003">
              <a:lnSpc>
                <a:spcPts val="1845"/>
              </a:lnSpc>
              <a:tabLst>
                <a:tab pos="3867724" algn="l"/>
              </a:tabLst>
            </a:pPr>
            <a:r>
              <a:rPr sz="1634" spc="38" dirty="0">
                <a:solidFill>
                  <a:srgbClr val="191919"/>
                </a:solidFill>
                <a:latin typeface="Cambria"/>
                <a:cs typeface="Cambria"/>
              </a:rPr>
              <a:t>⌈</a:t>
            </a:r>
            <a:r>
              <a:rPr sz="1634" i="1" spc="38" dirty="0">
                <a:solidFill>
                  <a:srgbClr val="191919"/>
                </a:solidFill>
                <a:latin typeface="Verdana"/>
                <a:cs typeface="Verdana"/>
              </a:rPr>
              <a:t>n </a:t>
            </a:r>
            <a:r>
              <a:rPr sz="1634" spc="-252" dirty="0">
                <a:solidFill>
                  <a:srgbClr val="191919"/>
                </a:solidFill>
                <a:latin typeface="Cambria"/>
                <a:cs typeface="Cambria"/>
              </a:rPr>
              <a:t>/    </a:t>
            </a:r>
            <a:r>
              <a:rPr sz="1634" spc="95" dirty="0">
                <a:solidFill>
                  <a:srgbClr val="191919"/>
                </a:solidFill>
                <a:latin typeface="Cambria"/>
                <a:cs typeface="Cambria"/>
              </a:rPr>
              <a:t>5⌉ </a:t>
            </a:r>
            <a:r>
              <a:rPr sz="1634" spc="463" dirty="0">
                <a:solidFill>
                  <a:srgbClr val="191919"/>
                </a:solidFill>
                <a:latin typeface="Cambria"/>
                <a:cs typeface="Cambria"/>
              </a:rPr>
              <a:t>&lt; </a:t>
            </a:r>
            <a:r>
              <a:rPr sz="1634" i="1" spc="17" dirty="0">
                <a:solidFill>
                  <a:srgbClr val="191919"/>
                </a:solidFill>
                <a:latin typeface="Verdana"/>
                <a:cs typeface="Verdana"/>
              </a:rPr>
              <a:t>n </a:t>
            </a:r>
            <a:r>
              <a:rPr sz="1634" spc="146" dirty="0">
                <a:solidFill>
                  <a:srgbClr val="191919"/>
                </a:solidFill>
                <a:latin typeface="Cambria"/>
                <a:cs typeface="Cambria"/>
              </a:rPr>
              <a:t>and </a:t>
            </a:r>
            <a:r>
              <a:rPr sz="1634" spc="68" dirty="0">
                <a:solidFill>
                  <a:srgbClr val="191919"/>
                </a:solidFill>
                <a:latin typeface="Cambria"/>
                <a:cs typeface="Cambria"/>
              </a:rPr>
              <a:t>⌈7</a:t>
            </a:r>
            <a:r>
              <a:rPr sz="1634" i="1" spc="68" dirty="0">
                <a:solidFill>
                  <a:srgbClr val="191919"/>
                </a:solidFill>
                <a:latin typeface="Verdana"/>
                <a:cs typeface="Verdana"/>
              </a:rPr>
              <a:t>n </a:t>
            </a:r>
            <a:r>
              <a:rPr sz="1634" spc="-252" dirty="0">
                <a:solidFill>
                  <a:srgbClr val="191919"/>
                </a:solidFill>
                <a:latin typeface="Cambria"/>
                <a:cs typeface="Cambria"/>
              </a:rPr>
              <a:t>/    </a:t>
            </a:r>
            <a:r>
              <a:rPr sz="1634" spc="133" dirty="0">
                <a:solidFill>
                  <a:srgbClr val="191919"/>
                </a:solidFill>
                <a:latin typeface="Cambria"/>
                <a:cs typeface="Cambria"/>
              </a:rPr>
              <a:t>10 </a:t>
            </a:r>
            <a:r>
              <a:rPr sz="1634" spc="463" dirty="0">
                <a:solidFill>
                  <a:srgbClr val="191919"/>
                </a:solidFill>
                <a:latin typeface="Cambria"/>
                <a:cs typeface="Cambria"/>
              </a:rPr>
              <a:t>+</a:t>
            </a:r>
            <a:r>
              <a:rPr sz="1634" spc="-48" dirty="0">
                <a:solidFill>
                  <a:srgbClr val="191919"/>
                </a:solidFill>
                <a:latin typeface="Cambria"/>
                <a:cs typeface="Cambria"/>
              </a:rPr>
              <a:t> </a:t>
            </a:r>
            <a:r>
              <a:rPr sz="1634" spc="99" dirty="0">
                <a:solidFill>
                  <a:srgbClr val="191919"/>
                </a:solidFill>
                <a:latin typeface="Cambria"/>
                <a:cs typeface="Cambria"/>
              </a:rPr>
              <a:t>6⌉ </a:t>
            </a:r>
            <a:r>
              <a:rPr sz="1634" spc="463" dirty="0">
                <a:solidFill>
                  <a:srgbClr val="191919"/>
                </a:solidFill>
                <a:latin typeface="Cambria"/>
                <a:cs typeface="Cambria"/>
              </a:rPr>
              <a:t>&lt;</a:t>
            </a:r>
            <a:r>
              <a:rPr sz="1634" spc="184" dirty="0">
                <a:solidFill>
                  <a:srgbClr val="191919"/>
                </a:solidFill>
                <a:latin typeface="Cambria"/>
                <a:cs typeface="Cambria"/>
              </a:rPr>
              <a:t> </a:t>
            </a:r>
            <a:r>
              <a:rPr sz="1634" i="1" spc="95" dirty="0">
                <a:solidFill>
                  <a:srgbClr val="191919"/>
                </a:solidFill>
                <a:latin typeface="Verdana"/>
                <a:cs typeface="Verdana"/>
              </a:rPr>
              <a:t>n</a:t>
            </a:r>
            <a:r>
              <a:rPr sz="1634" spc="95" dirty="0">
                <a:solidFill>
                  <a:srgbClr val="191919"/>
                </a:solidFill>
                <a:latin typeface="Cambria"/>
                <a:cs typeface="Cambria"/>
              </a:rPr>
              <a:t>.	</a:t>
            </a:r>
            <a:r>
              <a:rPr sz="1634" spc="126" dirty="0">
                <a:solidFill>
                  <a:srgbClr val="191919"/>
                </a:solidFill>
                <a:latin typeface="Cambria"/>
                <a:cs typeface="Cambria"/>
              </a:rPr>
              <a:t>Therefore:</a:t>
            </a:r>
            <a:endParaRPr sz="1634">
              <a:latin typeface="Cambria"/>
              <a:cs typeface="Cambria"/>
            </a:endParaRPr>
          </a:p>
          <a:p>
            <a:pPr marL="435703">
              <a:lnSpc>
                <a:spcPts val="1934"/>
              </a:lnSpc>
              <a:spcBef>
                <a:spcPts val="715"/>
              </a:spcBef>
            </a:pPr>
            <a:r>
              <a:rPr sz="1634" spc="38" dirty="0">
                <a:solidFill>
                  <a:srgbClr val="191919"/>
                </a:solidFill>
                <a:latin typeface="Cambria"/>
                <a:cs typeface="Cambria"/>
              </a:rPr>
              <a:t>T(</a:t>
            </a:r>
            <a:r>
              <a:rPr sz="1634" i="1" spc="38" dirty="0">
                <a:solidFill>
                  <a:srgbClr val="191919"/>
                </a:solidFill>
                <a:latin typeface="Verdana"/>
                <a:cs typeface="Verdana"/>
              </a:rPr>
              <a:t>n</a:t>
            </a:r>
            <a:r>
              <a:rPr sz="1634" spc="38" dirty="0">
                <a:solidFill>
                  <a:srgbClr val="191919"/>
                </a:solidFill>
                <a:latin typeface="Cambria"/>
                <a:cs typeface="Cambria"/>
              </a:rPr>
              <a:t>)</a:t>
            </a:r>
            <a:r>
              <a:rPr sz="1634" spc="82"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51" dirty="0">
                <a:solidFill>
                  <a:srgbClr val="191919"/>
                </a:solidFill>
                <a:latin typeface="Cambria"/>
                <a:cs typeface="Cambria"/>
              </a:rPr>
              <a:t>T(⌈</a:t>
            </a:r>
            <a:r>
              <a:rPr sz="1634" i="1" spc="51" dirty="0">
                <a:solidFill>
                  <a:srgbClr val="191919"/>
                </a:solidFill>
                <a:latin typeface="Verdana"/>
                <a:cs typeface="Verdana"/>
              </a:rPr>
              <a:t>n</a:t>
            </a:r>
            <a:r>
              <a:rPr sz="1634" i="1" spc="-51"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5⌉)</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T(⌈7</a:t>
            </a:r>
            <a:r>
              <a:rPr sz="1634" i="1" spc="68"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29" dirty="0">
                <a:solidFill>
                  <a:srgbClr val="191919"/>
                </a:solidFill>
                <a:latin typeface="Cambria"/>
                <a:cs typeface="Cambria"/>
              </a:rPr>
              <a:t>10</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1" dirty="0">
                <a:solidFill>
                  <a:srgbClr val="191919"/>
                </a:solidFill>
                <a:latin typeface="Verdana"/>
                <a:cs typeface="Verdana"/>
              </a:rPr>
              <a:t>cn</a:t>
            </a:r>
            <a:endParaRPr sz="1634">
              <a:latin typeface="Verdana"/>
              <a:cs typeface="Verdana"/>
            </a:endParaRPr>
          </a:p>
          <a:p>
            <a:pPr marL="925868">
              <a:lnSpc>
                <a:spcPts val="1903"/>
              </a:lnSpc>
            </a:pPr>
            <a:r>
              <a:rPr sz="1634" i="1" spc="31" dirty="0">
                <a:solidFill>
                  <a:srgbClr val="191919"/>
                </a:solidFill>
                <a:latin typeface="Verdana"/>
                <a:cs typeface="Verdana"/>
              </a:rPr>
              <a:t>≤</a:t>
            </a:r>
            <a:r>
              <a:rPr sz="1634" i="1" spc="-58" dirty="0">
                <a:solidFill>
                  <a:srgbClr val="191919"/>
                </a:solidFill>
                <a:latin typeface="Verdana"/>
                <a:cs typeface="Verdana"/>
              </a:rPr>
              <a:t> </a:t>
            </a:r>
            <a:r>
              <a:rPr sz="1634" i="1" spc="38" dirty="0">
                <a:solidFill>
                  <a:srgbClr val="191919"/>
                </a:solidFill>
                <a:latin typeface="Verdana"/>
                <a:cs typeface="Verdana"/>
              </a:rPr>
              <a:t>k</a:t>
            </a:r>
            <a:r>
              <a:rPr sz="1634" spc="38" dirty="0">
                <a:solidFill>
                  <a:srgbClr val="191919"/>
                </a:solidFill>
                <a:latin typeface="Cambria"/>
                <a:cs typeface="Cambria"/>
              </a:rPr>
              <a:t>⌈</a:t>
            </a:r>
            <a:r>
              <a:rPr sz="1634" i="1" spc="38"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95" dirty="0">
                <a:solidFill>
                  <a:srgbClr val="191919"/>
                </a:solidFill>
                <a:latin typeface="Cambria"/>
                <a:cs typeface="Cambria"/>
              </a:rPr>
              <a:t>5⌉</a:t>
            </a:r>
            <a:r>
              <a:rPr sz="1634" spc="153"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8" dirty="0">
                <a:solidFill>
                  <a:srgbClr val="191919"/>
                </a:solidFill>
                <a:latin typeface="Verdana"/>
                <a:cs typeface="Verdana"/>
              </a:rPr>
              <a:t>k</a:t>
            </a:r>
            <a:r>
              <a:rPr sz="1634" spc="48" dirty="0">
                <a:solidFill>
                  <a:srgbClr val="191919"/>
                </a:solidFill>
                <a:latin typeface="Cambria"/>
                <a:cs typeface="Cambria"/>
              </a:rPr>
              <a:t>(⌈7</a:t>
            </a:r>
            <a:r>
              <a:rPr sz="1634" i="1" spc="48" dirty="0">
                <a:solidFill>
                  <a:srgbClr val="191919"/>
                </a:solidFill>
                <a:latin typeface="Verdana"/>
                <a:cs typeface="Verdana"/>
              </a:rPr>
              <a:t>n</a:t>
            </a:r>
            <a:r>
              <a:rPr sz="1634" i="1" spc="-51"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129" dirty="0">
                <a:solidFill>
                  <a:srgbClr val="191919"/>
                </a:solidFill>
                <a:latin typeface="Cambria"/>
                <a:cs typeface="Cambria"/>
              </a:rPr>
              <a:t>10</a:t>
            </a:r>
            <a:r>
              <a:rPr sz="1634" spc="160"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68"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77"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a:p>
            <a:pPr marL="925868">
              <a:lnSpc>
                <a:spcPts val="1903"/>
              </a:lnSpc>
            </a:pPr>
            <a:r>
              <a:rPr sz="1634" spc="463" dirty="0">
                <a:solidFill>
                  <a:srgbClr val="191919"/>
                </a:solidFill>
                <a:latin typeface="Cambria"/>
                <a:cs typeface="Cambria"/>
              </a:rPr>
              <a:t>≤</a:t>
            </a:r>
            <a:r>
              <a:rPr sz="1634" spc="160" dirty="0">
                <a:solidFill>
                  <a:srgbClr val="191919"/>
                </a:solidFill>
                <a:latin typeface="Cambria"/>
                <a:cs typeface="Cambria"/>
              </a:rPr>
              <a:t> </a:t>
            </a:r>
            <a:r>
              <a:rPr sz="1634" i="1" spc="17" dirty="0">
                <a:solidFill>
                  <a:srgbClr val="191919"/>
                </a:solidFill>
                <a:latin typeface="Verdana"/>
                <a:cs typeface="Verdana"/>
              </a:rPr>
              <a:t>k</a:t>
            </a:r>
            <a:r>
              <a:rPr sz="1634" spc="17" dirty="0">
                <a:solidFill>
                  <a:srgbClr val="191919"/>
                </a:solidFill>
                <a:latin typeface="Cambria"/>
                <a:cs typeface="Cambria"/>
              </a:rPr>
              <a:t>(</a:t>
            </a:r>
            <a:r>
              <a:rPr sz="1634" i="1" spc="17"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33" dirty="0">
                <a:solidFill>
                  <a:srgbClr val="191919"/>
                </a:solidFill>
                <a:latin typeface="Cambria"/>
                <a:cs typeface="Cambria"/>
              </a:rPr>
              <a:t>5</a:t>
            </a:r>
            <a:r>
              <a:rPr sz="1634" spc="156"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68" dirty="0">
                <a:solidFill>
                  <a:srgbClr val="191919"/>
                </a:solidFill>
                <a:latin typeface="Cambria"/>
                <a:cs typeface="Cambria"/>
              </a:rPr>
              <a:t>1)</a:t>
            </a:r>
            <a:r>
              <a:rPr sz="1634" spc="164"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4" dirty="0">
                <a:solidFill>
                  <a:srgbClr val="191919"/>
                </a:solidFill>
                <a:latin typeface="Verdana"/>
                <a:cs typeface="Verdana"/>
              </a:rPr>
              <a:t>k</a:t>
            </a:r>
            <a:r>
              <a:rPr sz="1634" spc="44" dirty="0">
                <a:solidFill>
                  <a:srgbClr val="191919"/>
                </a:solidFill>
                <a:latin typeface="Cambria"/>
                <a:cs typeface="Cambria"/>
              </a:rPr>
              <a:t>(7</a:t>
            </a:r>
            <a:r>
              <a:rPr sz="1634" i="1" spc="44" dirty="0">
                <a:solidFill>
                  <a:srgbClr val="191919"/>
                </a:solidFill>
                <a:latin typeface="Verdana"/>
                <a:cs typeface="Verdana"/>
              </a:rPr>
              <a:t>n</a:t>
            </a:r>
            <a:r>
              <a:rPr sz="1634" i="1" spc="-55"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133" dirty="0">
                <a:solidFill>
                  <a:srgbClr val="191919"/>
                </a:solidFill>
                <a:latin typeface="Cambria"/>
                <a:cs typeface="Cambria"/>
              </a:rPr>
              <a:t>10</a:t>
            </a:r>
            <a:r>
              <a:rPr sz="1634" spc="156"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133"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1)</a:t>
            </a:r>
            <a:r>
              <a:rPr sz="1634" spc="156" dirty="0">
                <a:solidFill>
                  <a:srgbClr val="191919"/>
                </a:solidFill>
                <a:latin typeface="Cambria"/>
                <a:cs typeface="Cambria"/>
              </a:rPr>
              <a:t> </a:t>
            </a:r>
            <a:r>
              <a:rPr sz="1634" spc="463" dirty="0">
                <a:solidFill>
                  <a:srgbClr val="191919"/>
                </a:solidFill>
                <a:latin typeface="Cambria"/>
                <a:cs typeface="Cambria"/>
              </a:rPr>
              <a:t>+</a:t>
            </a:r>
            <a:r>
              <a:rPr sz="1634" spc="181"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a:p>
            <a:pPr marL="925868">
              <a:lnSpc>
                <a:spcPts val="1903"/>
              </a:lnSpc>
            </a:pPr>
            <a:r>
              <a:rPr sz="1634" i="1" spc="31" dirty="0">
                <a:solidFill>
                  <a:srgbClr val="191919"/>
                </a:solidFill>
                <a:latin typeface="Verdana"/>
                <a:cs typeface="Verdana"/>
              </a:rPr>
              <a:t>=</a:t>
            </a:r>
            <a:r>
              <a:rPr sz="1634" i="1" spc="-55" dirty="0">
                <a:solidFill>
                  <a:srgbClr val="191919"/>
                </a:solidFill>
                <a:latin typeface="Verdana"/>
                <a:cs typeface="Verdana"/>
              </a:rPr>
              <a:t> </a:t>
            </a:r>
            <a:r>
              <a:rPr sz="1634" spc="58" dirty="0">
                <a:solidFill>
                  <a:srgbClr val="191919"/>
                </a:solidFill>
                <a:latin typeface="Cambria"/>
                <a:cs typeface="Cambria"/>
              </a:rPr>
              <a:t>9</a:t>
            </a:r>
            <a:r>
              <a:rPr sz="1634" i="1" spc="58" dirty="0">
                <a:solidFill>
                  <a:srgbClr val="191919"/>
                </a:solidFill>
                <a:latin typeface="Verdana"/>
                <a:cs typeface="Verdana"/>
              </a:rPr>
              <a:t>kn</a:t>
            </a:r>
            <a:r>
              <a:rPr sz="1634" i="1" spc="-55"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29" dirty="0">
                <a:solidFill>
                  <a:srgbClr val="191919"/>
                </a:solidFill>
                <a:latin typeface="Cambria"/>
                <a:cs typeface="Cambria"/>
              </a:rPr>
              <a:t>10</a:t>
            </a:r>
            <a:r>
              <a:rPr sz="1634" spc="153"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85" dirty="0">
                <a:solidFill>
                  <a:srgbClr val="191919"/>
                </a:solidFill>
                <a:latin typeface="Cambria"/>
                <a:cs typeface="Cambria"/>
              </a:rPr>
              <a:t>8</a:t>
            </a:r>
            <a:r>
              <a:rPr sz="1634" i="1" spc="85" dirty="0">
                <a:solidFill>
                  <a:srgbClr val="191919"/>
                </a:solidFill>
                <a:latin typeface="Verdana"/>
                <a:cs typeface="Verdana"/>
              </a:rPr>
              <a:t>k</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a:p>
            <a:pPr marL="925868">
              <a:lnSpc>
                <a:spcPts val="1930"/>
              </a:lnSpc>
            </a:pPr>
            <a:r>
              <a:rPr sz="1634" spc="463" dirty="0">
                <a:solidFill>
                  <a:srgbClr val="191919"/>
                </a:solidFill>
                <a:latin typeface="Cambria"/>
                <a:cs typeface="Cambria"/>
              </a:rPr>
              <a:t>=</a:t>
            </a:r>
            <a:r>
              <a:rPr sz="1634" spc="160" dirty="0">
                <a:solidFill>
                  <a:srgbClr val="191919"/>
                </a:solidFill>
                <a:latin typeface="Cambria"/>
                <a:cs typeface="Cambria"/>
              </a:rPr>
              <a:t> </a:t>
            </a:r>
            <a:r>
              <a:rPr sz="1634" i="1" spc="20" dirty="0">
                <a:solidFill>
                  <a:srgbClr val="191919"/>
                </a:solidFill>
                <a:latin typeface="Verdana"/>
                <a:cs typeface="Verdana"/>
              </a:rPr>
              <a:t>kn</a:t>
            </a:r>
            <a:r>
              <a:rPr sz="1634" i="1" spc="-51" dirty="0">
                <a:solidFill>
                  <a:srgbClr val="191919"/>
                </a:solidFill>
                <a:latin typeface="Verdana"/>
                <a:cs typeface="Verdan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58" dirty="0">
                <a:solidFill>
                  <a:srgbClr val="191919"/>
                </a:solidFill>
                <a:latin typeface="Cambria"/>
                <a:cs typeface="Cambria"/>
              </a:rPr>
              <a:t>(8</a:t>
            </a:r>
            <a:r>
              <a:rPr sz="1634" i="1" spc="58" dirty="0">
                <a:solidFill>
                  <a:srgbClr val="191919"/>
                </a:solidFill>
                <a:latin typeface="Verdana"/>
                <a:cs typeface="Verdana"/>
              </a:rPr>
              <a:t>k</a:t>
            </a:r>
            <a:r>
              <a:rPr sz="1634" i="1" spc="-58"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41" dirty="0">
                <a:solidFill>
                  <a:srgbClr val="191919"/>
                </a:solidFill>
                <a:latin typeface="Verdana"/>
                <a:cs typeface="Verdana"/>
              </a:rPr>
              <a:t>cn</a:t>
            </a:r>
            <a:r>
              <a:rPr sz="1634" i="1" spc="-55" dirty="0">
                <a:solidFill>
                  <a:srgbClr val="191919"/>
                </a:solidFill>
                <a:latin typeface="Verdana"/>
                <a:cs typeface="Verdana"/>
              </a:rPr>
              <a:t> </a:t>
            </a:r>
            <a:r>
              <a:rPr sz="1634" dirty="0">
                <a:solidFill>
                  <a:srgbClr val="191919"/>
                </a:solidFill>
                <a:latin typeface="Cambria"/>
                <a:cs typeface="Cambria"/>
              </a:rPr>
              <a:t>–</a:t>
            </a:r>
            <a:r>
              <a:rPr sz="1634" spc="164" dirty="0">
                <a:solidFill>
                  <a:srgbClr val="191919"/>
                </a:solidFill>
                <a:latin typeface="Cambria"/>
                <a:cs typeface="Cambria"/>
              </a:rPr>
              <a:t> </a:t>
            </a:r>
            <a:r>
              <a:rPr sz="1634" i="1" spc="20" dirty="0">
                <a:solidFill>
                  <a:srgbClr val="191919"/>
                </a:solidFill>
                <a:latin typeface="Verdana"/>
                <a:cs typeface="Verdana"/>
              </a:rPr>
              <a:t>kn</a:t>
            </a:r>
            <a:r>
              <a:rPr sz="1634" i="1" spc="-55"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92" dirty="0">
                <a:solidFill>
                  <a:srgbClr val="191919"/>
                </a:solidFill>
                <a:latin typeface="Cambria"/>
                <a:cs typeface="Cambria"/>
              </a:rPr>
              <a:t>10)</a:t>
            </a:r>
            <a:endParaRPr sz="1634">
              <a:latin typeface="Cambria"/>
              <a:cs typeface="Cambria"/>
            </a:endParaRPr>
          </a:p>
          <a:p>
            <a:pPr marL="303003" marR="45818">
              <a:lnSpc>
                <a:spcPct val="97000"/>
              </a:lnSpc>
              <a:spcBef>
                <a:spcPts val="773"/>
              </a:spcBef>
              <a:tabLst>
                <a:tab pos="4775005" algn="l"/>
              </a:tabLst>
            </a:pPr>
            <a:r>
              <a:rPr sz="1634" spc="109" dirty="0">
                <a:solidFill>
                  <a:srgbClr val="191919"/>
                </a:solidFill>
                <a:latin typeface="Cambria"/>
                <a:cs typeface="Cambria"/>
              </a:rPr>
              <a:t>If </a:t>
            </a:r>
            <a:r>
              <a:rPr sz="1634" spc="58" dirty="0">
                <a:solidFill>
                  <a:srgbClr val="191919"/>
                </a:solidFill>
                <a:latin typeface="Cambria"/>
                <a:cs typeface="Cambria"/>
              </a:rPr>
              <a:t>(8</a:t>
            </a:r>
            <a:r>
              <a:rPr sz="1634" i="1" spc="58" dirty="0">
                <a:solidFill>
                  <a:srgbClr val="191919"/>
                </a:solidFill>
                <a:latin typeface="Verdana"/>
                <a:cs typeface="Verdana"/>
              </a:rPr>
              <a:t>k </a:t>
            </a:r>
            <a:r>
              <a:rPr sz="1634" spc="463" dirty="0">
                <a:solidFill>
                  <a:srgbClr val="191919"/>
                </a:solidFill>
                <a:latin typeface="Cambria"/>
                <a:cs typeface="Cambria"/>
              </a:rPr>
              <a:t>+ </a:t>
            </a:r>
            <a:r>
              <a:rPr sz="1634" i="1" spc="41" dirty="0">
                <a:solidFill>
                  <a:srgbClr val="191919"/>
                </a:solidFill>
                <a:latin typeface="Verdana"/>
                <a:cs typeface="Verdana"/>
              </a:rPr>
              <a:t>cn </a:t>
            </a:r>
            <a:r>
              <a:rPr sz="1634" dirty="0">
                <a:solidFill>
                  <a:srgbClr val="191919"/>
                </a:solidFill>
                <a:latin typeface="Cambria"/>
                <a:cs typeface="Cambria"/>
              </a:rPr>
              <a:t>– </a:t>
            </a:r>
            <a:r>
              <a:rPr sz="1634" i="1" spc="20" dirty="0">
                <a:solidFill>
                  <a:srgbClr val="191919"/>
                </a:solidFill>
                <a:latin typeface="Verdana"/>
                <a:cs typeface="Verdana"/>
              </a:rPr>
              <a:t>kn </a:t>
            </a:r>
            <a:r>
              <a:rPr sz="1634" spc="-252" dirty="0">
                <a:solidFill>
                  <a:srgbClr val="191919"/>
                </a:solidFill>
                <a:latin typeface="Cambria"/>
                <a:cs typeface="Cambria"/>
              </a:rPr>
              <a:t>/    </a:t>
            </a:r>
            <a:r>
              <a:rPr sz="1634" spc="92" dirty="0">
                <a:solidFill>
                  <a:srgbClr val="191919"/>
                </a:solidFill>
                <a:latin typeface="Cambria"/>
                <a:cs typeface="Cambria"/>
              </a:rPr>
              <a:t>10) </a:t>
            </a:r>
            <a:r>
              <a:rPr sz="1634" spc="463" dirty="0">
                <a:solidFill>
                  <a:srgbClr val="191919"/>
                </a:solidFill>
                <a:latin typeface="Cambria"/>
                <a:cs typeface="Cambria"/>
              </a:rPr>
              <a:t>≤ </a:t>
            </a:r>
            <a:r>
              <a:rPr sz="1634" spc="156" dirty="0">
                <a:solidFill>
                  <a:srgbClr val="191919"/>
                </a:solidFill>
                <a:latin typeface="Cambria"/>
                <a:cs typeface="Cambria"/>
              </a:rPr>
              <a:t>0, </a:t>
            </a:r>
            <a:r>
              <a:rPr sz="1634" spc="137" dirty="0">
                <a:solidFill>
                  <a:srgbClr val="191919"/>
                </a:solidFill>
                <a:latin typeface="Cambria"/>
                <a:cs typeface="Cambria"/>
              </a:rPr>
              <a:t>then</a:t>
            </a:r>
            <a:r>
              <a:rPr sz="1634" spc="-201" dirty="0">
                <a:solidFill>
                  <a:srgbClr val="191919"/>
                </a:solidFill>
                <a:latin typeface="Cambria"/>
                <a:cs typeface="Cambria"/>
              </a:rPr>
              <a:t>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i="1" spc="75" dirty="0">
                <a:solidFill>
                  <a:srgbClr val="191919"/>
                </a:solidFill>
                <a:latin typeface="Verdana"/>
                <a:cs typeface="Verdana"/>
              </a:rPr>
              <a:t>kn</a:t>
            </a:r>
            <a:r>
              <a:rPr sz="1634" spc="75" dirty="0">
                <a:solidFill>
                  <a:srgbClr val="191919"/>
                </a:solidFill>
                <a:latin typeface="Cambria"/>
                <a:cs typeface="Cambria"/>
              </a:rPr>
              <a:t>.	</a:t>
            </a:r>
            <a:r>
              <a:rPr sz="1634" spc="102" dirty="0">
                <a:solidFill>
                  <a:srgbClr val="191919"/>
                </a:solidFill>
                <a:latin typeface="Cambria"/>
                <a:cs typeface="Cambria"/>
              </a:rPr>
              <a:t>It's </a:t>
            </a:r>
            <a:r>
              <a:rPr sz="1634" spc="109" dirty="0">
                <a:solidFill>
                  <a:srgbClr val="191919"/>
                </a:solidFill>
                <a:latin typeface="Cambria"/>
                <a:cs typeface="Cambria"/>
              </a:rPr>
              <a:t>left </a:t>
            </a:r>
            <a:r>
              <a:rPr sz="1634" spc="150" dirty="0">
                <a:solidFill>
                  <a:srgbClr val="191919"/>
                </a:solidFill>
                <a:latin typeface="Cambria"/>
                <a:cs typeface="Cambria"/>
              </a:rPr>
              <a:t>as </a:t>
            </a:r>
            <a:r>
              <a:rPr sz="1634" spc="153" dirty="0">
                <a:solidFill>
                  <a:srgbClr val="191919"/>
                </a:solidFill>
                <a:latin typeface="Cambria"/>
                <a:cs typeface="Cambria"/>
              </a:rPr>
              <a:t>an  </a:t>
            </a:r>
            <a:r>
              <a:rPr sz="1634" spc="139" dirty="0">
                <a:solidFill>
                  <a:srgbClr val="191919"/>
                </a:solidFill>
                <a:latin typeface="Cambria"/>
                <a:cs typeface="Cambria"/>
              </a:rPr>
              <a:t>exercise </a:t>
            </a:r>
            <a:r>
              <a:rPr sz="1634" spc="106" dirty="0">
                <a:solidFill>
                  <a:srgbClr val="191919"/>
                </a:solidFill>
                <a:latin typeface="Cambria"/>
                <a:cs typeface="Cambria"/>
              </a:rPr>
              <a:t>to </a:t>
            </a:r>
            <a:r>
              <a:rPr sz="1634" spc="137" dirty="0">
                <a:solidFill>
                  <a:srgbClr val="191919"/>
                </a:solidFill>
                <a:latin typeface="Cambria"/>
                <a:cs typeface="Cambria"/>
              </a:rPr>
              <a:t>the </a:t>
            </a:r>
            <a:r>
              <a:rPr sz="1634" spc="139" dirty="0">
                <a:solidFill>
                  <a:srgbClr val="191919"/>
                </a:solidFill>
                <a:latin typeface="Cambria"/>
                <a:cs typeface="Cambria"/>
              </a:rPr>
              <a:t>reader </a:t>
            </a:r>
            <a:r>
              <a:rPr sz="1634" spc="106" dirty="0">
                <a:solidFill>
                  <a:srgbClr val="191919"/>
                </a:solidFill>
                <a:latin typeface="Cambria"/>
                <a:cs typeface="Cambria"/>
              </a:rPr>
              <a:t>to </a:t>
            </a:r>
            <a:r>
              <a:rPr sz="1634" spc="164" dirty="0">
                <a:solidFill>
                  <a:srgbClr val="191919"/>
                </a:solidFill>
                <a:latin typeface="Cambria"/>
                <a:cs typeface="Cambria"/>
              </a:rPr>
              <a:t>check </a:t>
            </a:r>
            <a:r>
              <a:rPr sz="1634" spc="129" dirty="0">
                <a:solidFill>
                  <a:srgbClr val="191919"/>
                </a:solidFill>
                <a:latin typeface="Cambria"/>
                <a:cs typeface="Cambria"/>
              </a:rPr>
              <a:t>that </a:t>
            </a:r>
            <a:r>
              <a:rPr sz="1634" spc="113" dirty="0">
                <a:solidFill>
                  <a:srgbClr val="191919"/>
                </a:solidFill>
                <a:latin typeface="Cambria"/>
                <a:cs typeface="Cambria"/>
              </a:rPr>
              <a:t>this </a:t>
            </a:r>
            <a:r>
              <a:rPr sz="1634" spc="102" dirty="0">
                <a:solidFill>
                  <a:srgbClr val="191919"/>
                </a:solidFill>
                <a:latin typeface="Cambria"/>
                <a:cs typeface="Cambria"/>
              </a:rPr>
              <a:t>is </a:t>
            </a:r>
            <a:r>
              <a:rPr sz="1634" spc="129" dirty="0">
                <a:solidFill>
                  <a:srgbClr val="191919"/>
                </a:solidFill>
                <a:latin typeface="Cambria"/>
                <a:cs typeface="Cambria"/>
              </a:rPr>
              <a:t>true </a:t>
            </a:r>
            <a:r>
              <a:rPr sz="1634" spc="89" dirty="0">
                <a:solidFill>
                  <a:srgbClr val="191919"/>
                </a:solidFill>
                <a:latin typeface="Cambria"/>
                <a:cs typeface="Cambria"/>
              </a:rPr>
              <a:t>if </a:t>
            </a:r>
            <a:r>
              <a:rPr sz="1634" spc="150" dirty="0">
                <a:solidFill>
                  <a:srgbClr val="191919"/>
                </a:solidFill>
                <a:latin typeface="Cambria"/>
                <a:cs typeface="Cambria"/>
              </a:rPr>
              <a:t>we </a:t>
            </a:r>
            <a:r>
              <a:rPr sz="1634" spc="129" dirty="0">
                <a:solidFill>
                  <a:srgbClr val="191919"/>
                </a:solidFill>
                <a:latin typeface="Cambria"/>
                <a:cs typeface="Cambria"/>
              </a:rPr>
              <a:t>pick  </a:t>
            </a:r>
            <a:r>
              <a:rPr sz="1634" i="1" spc="31" dirty="0">
                <a:solidFill>
                  <a:srgbClr val="191919"/>
                </a:solidFill>
                <a:latin typeface="Verdana"/>
                <a:cs typeface="Verdana"/>
              </a:rPr>
              <a:t>k </a:t>
            </a:r>
            <a:r>
              <a:rPr sz="1634" spc="463" dirty="0">
                <a:solidFill>
                  <a:srgbClr val="191919"/>
                </a:solidFill>
                <a:latin typeface="Cambria"/>
                <a:cs typeface="Cambria"/>
              </a:rPr>
              <a:t>=</a:t>
            </a:r>
            <a:r>
              <a:rPr sz="1634" spc="71" dirty="0">
                <a:solidFill>
                  <a:srgbClr val="191919"/>
                </a:solidFill>
                <a:latin typeface="Cambria"/>
                <a:cs typeface="Cambria"/>
              </a:rPr>
              <a:t> </a:t>
            </a:r>
            <a:r>
              <a:rPr sz="1634" spc="126" dirty="0">
                <a:solidFill>
                  <a:srgbClr val="191919"/>
                </a:solidFill>
                <a:latin typeface="Cambria"/>
                <a:cs typeface="Cambria"/>
              </a:rPr>
              <a:t>50</a:t>
            </a:r>
            <a:r>
              <a:rPr sz="1634" i="1" spc="126" dirty="0">
                <a:solidFill>
                  <a:srgbClr val="191919"/>
                </a:solidFill>
                <a:latin typeface="Verdana"/>
                <a:cs typeface="Verdana"/>
              </a:rPr>
              <a:t>c</a:t>
            </a:r>
            <a:r>
              <a:rPr sz="1634" spc="126" dirty="0">
                <a:solidFill>
                  <a:srgbClr val="191919"/>
                </a:solidFill>
                <a:latin typeface="Cambria"/>
                <a:cs typeface="Cambria"/>
              </a:rPr>
              <a:t>.</a:t>
            </a:r>
            <a:endParaRPr sz="1634">
              <a:latin typeface="Cambria"/>
              <a:cs typeface="Cambria"/>
            </a:endParaRPr>
          </a:p>
        </p:txBody>
      </p:sp>
      <p:sp>
        <p:nvSpPr>
          <p:cNvPr id="3" name="object 3"/>
          <p:cNvSpPr/>
          <p:nvPr/>
        </p:nvSpPr>
        <p:spPr>
          <a:xfrm>
            <a:off x="1589635" y="988646"/>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7F7F7F"/>
          </a:solidFill>
        </p:spPr>
        <p:txBody>
          <a:bodyPr wrap="square" lIns="0" tIns="0" rIns="0" bIns="0" rtlCol="0"/>
          <a:lstStyle/>
          <a:p>
            <a:endParaRPr sz="1226"/>
          </a:p>
        </p:txBody>
      </p:sp>
      <p:sp>
        <p:nvSpPr>
          <p:cNvPr id="4" name="object 4"/>
          <p:cNvSpPr/>
          <p:nvPr/>
        </p:nvSpPr>
        <p:spPr>
          <a:xfrm>
            <a:off x="1589635" y="988646"/>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7F7F7F"/>
            </a:solidFill>
          </a:ln>
        </p:spPr>
        <p:txBody>
          <a:bodyPr wrap="square" lIns="0" tIns="0" rIns="0" bIns="0" rtlCol="0"/>
          <a:lstStyle/>
          <a:p>
            <a:endParaRPr sz="1226"/>
          </a:p>
        </p:txBody>
      </p:sp>
      <p:sp>
        <p:nvSpPr>
          <p:cNvPr id="5" name="object 5"/>
          <p:cNvSpPr/>
          <p:nvPr/>
        </p:nvSpPr>
        <p:spPr>
          <a:xfrm>
            <a:off x="1516156" y="915168"/>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FFFFFF"/>
          </a:solidFill>
        </p:spPr>
        <p:txBody>
          <a:bodyPr wrap="square" lIns="0" tIns="0" rIns="0" bIns="0" rtlCol="0"/>
          <a:lstStyle/>
          <a:p>
            <a:endParaRPr sz="1226"/>
          </a:p>
        </p:txBody>
      </p:sp>
      <p:sp>
        <p:nvSpPr>
          <p:cNvPr id="6" name="object 6"/>
          <p:cNvSpPr/>
          <p:nvPr/>
        </p:nvSpPr>
        <p:spPr>
          <a:xfrm>
            <a:off x="1516156" y="915168"/>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000000"/>
            </a:solidFill>
          </a:ln>
        </p:spPr>
        <p:txBody>
          <a:bodyPr wrap="square" lIns="0" tIns="0" rIns="0" bIns="0" rtlCol="0"/>
          <a:lstStyle/>
          <a:p>
            <a:endParaRPr sz="1226"/>
          </a:p>
        </p:txBody>
      </p:sp>
      <p:sp>
        <p:nvSpPr>
          <p:cNvPr id="7" name="object 7"/>
          <p:cNvSpPr txBox="1">
            <a:spLocks noGrp="1"/>
          </p:cNvSpPr>
          <p:nvPr>
            <p:ph type="title"/>
          </p:nvPr>
        </p:nvSpPr>
        <p:spPr>
          <a:xfrm>
            <a:off x="1589635" y="932458"/>
            <a:ext cx="5797027" cy="547338"/>
          </a:xfrm>
          <a:prstGeom prst="rect">
            <a:avLst/>
          </a:prstGeom>
        </p:spPr>
        <p:txBody>
          <a:bodyPr vert="horz" wrap="square" lIns="0" tIns="8645" rIns="0" bIns="0" rtlCol="0">
            <a:spAutoFit/>
          </a:bodyPr>
          <a:lstStyle/>
          <a:p>
            <a:pPr>
              <a:lnSpc>
                <a:spcPts val="2093"/>
              </a:lnSpc>
              <a:spcBef>
                <a:spcPts val="68"/>
              </a:spcBef>
              <a:tabLst>
                <a:tab pos="4640145" algn="l"/>
              </a:tabLst>
            </a:pPr>
            <a:r>
              <a:rPr sz="1770" spc="44" dirty="0">
                <a:solidFill>
                  <a:srgbClr val="191919"/>
                </a:solidFill>
              </a:rPr>
              <a:t>T(</a:t>
            </a:r>
            <a:r>
              <a:rPr sz="1770" i="1" spc="44" dirty="0">
                <a:solidFill>
                  <a:srgbClr val="191919"/>
                </a:solidFill>
                <a:latin typeface="Verdana"/>
                <a:cs typeface="Verdana"/>
              </a:rPr>
              <a:t>n</a:t>
            </a:r>
            <a:r>
              <a:rPr sz="1770" spc="44" dirty="0">
                <a:solidFill>
                  <a:srgbClr val="191919"/>
                </a:solidFill>
              </a:rPr>
              <a:t>)</a:t>
            </a:r>
            <a:r>
              <a:rPr sz="1770" spc="173" dirty="0">
                <a:solidFill>
                  <a:srgbClr val="191919"/>
                </a:solidFill>
              </a:rPr>
              <a:t> </a:t>
            </a:r>
            <a:r>
              <a:rPr sz="1770" spc="500" dirty="0">
                <a:solidFill>
                  <a:srgbClr val="191919"/>
                </a:solidFill>
              </a:rPr>
              <a:t>≤</a:t>
            </a:r>
            <a:r>
              <a:rPr sz="1770" spc="184" dirty="0">
                <a:solidFill>
                  <a:srgbClr val="191919"/>
                </a:solidFill>
              </a:rPr>
              <a:t> </a:t>
            </a:r>
            <a:r>
              <a:rPr sz="1770" i="1" spc="68" dirty="0">
                <a:solidFill>
                  <a:srgbClr val="191919"/>
                </a:solidFill>
                <a:latin typeface="Verdana"/>
                <a:cs typeface="Verdana"/>
              </a:rPr>
              <a:t>c	</a:t>
            </a:r>
            <a:r>
              <a:rPr sz="1770" spc="92" dirty="0">
                <a:solidFill>
                  <a:srgbClr val="191919"/>
                </a:solidFill>
              </a:rPr>
              <a:t>if </a:t>
            </a:r>
            <a:r>
              <a:rPr sz="1770" i="1" spc="17" dirty="0">
                <a:solidFill>
                  <a:srgbClr val="191919"/>
                </a:solidFill>
                <a:latin typeface="Verdana"/>
                <a:cs typeface="Verdana"/>
              </a:rPr>
              <a:t>n </a:t>
            </a:r>
            <a:r>
              <a:rPr sz="1770" spc="500" dirty="0">
                <a:solidFill>
                  <a:srgbClr val="191919"/>
                </a:solidFill>
              </a:rPr>
              <a:t>≤</a:t>
            </a:r>
            <a:r>
              <a:rPr sz="1770" spc="221" dirty="0">
                <a:solidFill>
                  <a:srgbClr val="191919"/>
                </a:solidFill>
              </a:rPr>
              <a:t> </a:t>
            </a:r>
            <a:r>
              <a:rPr sz="1770" spc="143" dirty="0">
                <a:solidFill>
                  <a:srgbClr val="191919"/>
                </a:solidFill>
              </a:rPr>
              <a:t>100</a:t>
            </a:r>
            <a:endParaRPr sz="1770">
              <a:latin typeface="Verdana"/>
              <a:cs typeface="Verdana"/>
            </a:endParaRPr>
          </a:p>
          <a:p>
            <a:pPr>
              <a:lnSpc>
                <a:spcPts val="2093"/>
              </a:lnSpc>
              <a:tabLst>
                <a:tab pos="4664783" algn="l"/>
              </a:tabLst>
            </a:pPr>
            <a:r>
              <a:rPr sz="1770" spc="129" dirty="0">
                <a:solidFill>
                  <a:srgbClr val="191919"/>
                </a:solidFill>
              </a:rPr>
              <a:t>T</a:t>
            </a:r>
            <a:r>
              <a:rPr sz="1770" spc="17" dirty="0">
                <a:solidFill>
                  <a:srgbClr val="191919"/>
                </a:solidFill>
              </a:rPr>
              <a:t>(</a:t>
            </a:r>
            <a:r>
              <a:rPr sz="1770" i="1" spc="20" dirty="0">
                <a:solidFill>
                  <a:srgbClr val="191919"/>
                </a:solidFill>
                <a:latin typeface="Verdana"/>
                <a:cs typeface="Verdana"/>
              </a:rPr>
              <a:t>n</a:t>
            </a:r>
            <a:r>
              <a:rPr sz="1770" spc="14" dirty="0">
                <a:solidFill>
                  <a:srgbClr val="191919"/>
                </a:solidFill>
              </a:rPr>
              <a:t>)</a:t>
            </a:r>
            <a:r>
              <a:rPr sz="1770" spc="173" dirty="0">
                <a:solidFill>
                  <a:srgbClr val="191919"/>
                </a:solidFill>
              </a:rPr>
              <a:t> </a:t>
            </a:r>
            <a:r>
              <a:rPr sz="1770" spc="500" dirty="0">
                <a:solidFill>
                  <a:srgbClr val="191919"/>
                </a:solidFill>
              </a:rPr>
              <a:t>≤</a:t>
            </a:r>
            <a:r>
              <a:rPr sz="1770" spc="167" dirty="0">
                <a:solidFill>
                  <a:srgbClr val="191919"/>
                </a:solidFill>
              </a:rPr>
              <a:t> </a:t>
            </a:r>
            <a:r>
              <a:rPr sz="1770" spc="129" dirty="0">
                <a:solidFill>
                  <a:srgbClr val="191919"/>
                </a:solidFill>
              </a:rPr>
              <a:t>T</a:t>
            </a:r>
            <a:r>
              <a:rPr sz="1770" spc="14" dirty="0">
                <a:solidFill>
                  <a:srgbClr val="191919"/>
                </a:solidFill>
              </a:rPr>
              <a:t>(</a:t>
            </a:r>
            <a:r>
              <a:rPr sz="1770" spc="85" dirty="0">
                <a:solidFill>
                  <a:srgbClr val="191919"/>
                </a:solidFill>
              </a:rPr>
              <a:t>⌈</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70" dirty="0">
                <a:solidFill>
                  <a:srgbClr val="191919"/>
                </a:solidFill>
              </a:rPr>
              <a:t> </a:t>
            </a:r>
            <a:r>
              <a:rPr sz="1770" spc="139" dirty="0">
                <a:solidFill>
                  <a:srgbClr val="191919"/>
                </a:solidFill>
              </a:rPr>
              <a:t>5</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spc="170" dirty="0">
                <a:solidFill>
                  <a:srgbClr val="191919"/>
                </a:solidFill>
              </a:rPr>
              <a:t> </a:t>
            </a:r>
            <a:r>
              <a:rPr sz="1770" spc="129" dirty="0">
                <a:solidFill>
                  <a:srgbClr val="191919"/>
                </a:solidFill>
              </a:rPr>
              <a:t>T</a:t>
            </a:r>
            <a:r>
              <a:rPr sz="1770" spc="14" dirty="0">
                <a:solidFill>
                  <a:srgbClr val="191919"/>
                </a:solidFill>
              </a:rPr>
              <a:t>(</a:t>
            </a:r>
            <a:r>
              <a:rPr sz="1770" spc="68" dirty="0">
                <a:solidFill>
                  <a:srgbClr val="191919"/>
                </a:solidFill>
              </a:rPr>
              <a:t>⌈</a:t>
            </a:r>
            <a:r>
              <a:rPr sz="1770" spc="167" dirty="0">
                <a:solidFill>
                  <a:srgbClr val="191919"/>
                </a:solidFill>
              </a:rPr>
              <a:t>7</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67" dirty="0">
                <a:solidFill>
                  <a:srgbClr val="191919"/>
                </a:solidFill>
              </a:rPr>
              <a:t> </a:t>
            </a:r>
            <a:r>
              <a:rPr sz="1770" spc="139" dirty="0">
                <a:solidFill>
                  <a:srgbClr val="191919"/>
                </a:solidFill>
              </a:rPr>
              <a:t>1</a:t>
            </a:r>
            <a:r>
              <a:rPr sz="1770" spc="143" dirty="0">
                <a:solidFill>
                  <a:srgbClr val="191919"/>
                </a:solidFill>
              </a:rPr>
              <a:t>0</a:t>
            </a:r>
            <a:r>
              <a:rPr sz="1770" spc="173" dirty="0">
                <a:solidFill>
                  <a:srgbClr val="191919"/>
                </a:solidFill>
              </a:rPr>
              <a:t> </a:t>
            </a:r>
            <a:r>
              <a:rPr sz="1770" spc="500" dirty="0">
                <a:solidFill>
                  <a:srgbClr val="191919"/>
                </a:solidFill>
              </a:rPr>
              <a:t>+</a:t>
            </a:r>
            <a:r>
              <a:rPr sz="1770" spc="167" dirty="0">
                <a:solidFill>
                  <a:srgbClr val="191919"/>
                </a:solidFill>
              </a:rPr>
              <a:t> </a:t>
            </a:r>
            <a:r>
              <a:rPr sz="1770" spc="143" dirty="0">
                <a:solidFill>
                  <a:srgbClr val="191919"/>
                </a:solidFill>
              </a:rPr>
              <a:t>6</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dirty="0">
                <a:solidFill>
                  <a:srgbClr val="191919"/>
                </a:solidFill>
              </a:rPr>
              <a:t> </a:t>
            </a:r>
            <a:r>
              <a:rPr sz="1770" spc="-191" dirty="0">
                <a:solidFill>
                  <a:srgbClr val="191919"/>
                </a:solidFill>
              </a:rPr>
              <a:t> </a:t>
            </a:r>
            <a:r>
              <a:rPr sz="1770" i="1" spc="68" dirty="0">
                <a:solidFill>
                  <a:srgbClr val="191919"/>
                </a:solidFill>
                <a:latin typeface="Verdana"/>
                <a:cs typeface="Verdana"/>
              </a:rPr>
              <a:t>c</a:t>
            </a:r>
            <a:r>
              <a:rPr sz="1770" i="1" spc="17" dirty="0">
                <a:solidFill>
                  <a:srgbClr val="191919"/>
                </a:solidFill>
                <a:latin typeface="Verdana"/>
                <a:cs typeface="Verdana"/>
              </a:rPr>
              <a:t>n</a:t>
            </a:r>
            <a:r>
              <a:rPr sz="1770" i="1" dirty="0">
                <a:solidFill>
                  <a:srgbClr val="191919"/>
                </a:solidFill>
                <a:latin typeface="Verdana"/>
                <a:cs typeface="Verdana"/>
              </a:rPr>
              <a:t>	</a:t>
            </a:r>
            <a:r>
              <a:rPr sz="1770" spc="126" dirty="0">
                <a:solidFill>
                  <a:srgbClr val="191919"/>
                </a:solidFill>
              </a:rPr>
              <a:t>o</a:t>
            </a:r>
            <a:r>
              <a:rPr sz="1770" spc="109" dirty="0">
                <a:solidFill>
                  <a:srgbClr val="191919"/>
                </a:solidFill>
              </a:rPr>
              <a:t>t</a:t>
            </a:r>
            <a:r>
              <a:rPr sz="1770" spc="160" dirty="0">
                <a:solidFill>
                  <a:srgbClr val="191919"/>
                </a:solidFill>
              </a:rPr>
              <a:t>h</a:t>
            </a:r>
            <a:r>
              <a:rPr sz="1770" spc="156" dirty="0">
                <a:solidFill>
                  <a:srgbClr val="191919"/>
                </a:solidFill>
              </a:rPr>
              <a:t>e</a:t>
            </a:r>
            <a:r>
              <a:rPr sz="1770" spc="137" dirty="0">
                <a:solidFill>
                  <a:srgbClr val="191919"/>
                </a:solidFill>
              </a:rPr>
              <a:t>r</a:t>
            </a:r>
            <a:r>
              <a:rPr sz="1770" spc="143" dirty="0">
                <a:solidFill>
                  <a:srgbClr val="191919"/>
                </a:solidFill>
              </a:rPr>
              <a:t>w</a:t>
            </a:r>
            <a:r>
              <a:rPr sz="1770" spc="106" dirty="0">
                <a:solidFill>
                  <a:srgbClr val="191919"/>
                </a:solidFill>
              </a:rPr>
              <a:t>is</a:t>
            </a:r>
            <a:r>
              <a:rPr sz="1770" spc="184" dirty="0">
                <a:solidFill>
                  <a:srgbClr val="191919"/>
                </a:solidFill>
              </a:rPr>
              <a:t>e</a:t>
            </a:r>
            <a:endParaRPr sz="1770">
              <a:latin typeface="Verdana"/>
              <a:cs typeface="Verdana"/>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6114" y="1516829"/>
            <a:ext cx="6394797" cy="4471580"/>
          </a:xfrm>
          <a:prstGeom prst="rect">
            <a:avLst/>
          </a:prstGeom>
        </p:spPr>
        <p:txBody>
          <a:bodyPr vert="horz" wrap="square" lIns="0" tIns="126210" rIns="0" bIns="0" rtlCol="0">
            <a:spAutoFit/>
          </a:bodyPr>
          <a:lstStyle/>
          <a:p>
            <a:pPr marL="8645">
              <a:spcBef>
                <a:spcPts val="994"/>
              </a:spcBef>
            </a:pPr>
            <a:r>
              <a:rPr sz="1634" b="1" i="1" spc="-4" dirty="0">
                <a:solidFill>
                  <a:srgbClr val="0000FF"/>
                </a:solidFill>
                <a:latin typeface="Verdana"/>
                <a:cs typeface="Verdana"/>
              </a:rPr>
              <a:t>Theorem: </a:t>
            </a:r>
            <a:r>
              <a:rPr sz="1634" spc="170" dirty="0">
                <a:solidFill>
                  <a:srgbClr val="0000FF"/>
                </a:solidFill>
                <a:latin typeface="Lucida Sans Unicode"/>
                <a:cs typeface="Lucida Sans Unicode"/>
              </a:rPr>
              <a:t>T(</a:t>
            </a:r>
            <a:r>
              <a:rPr sz="1634" b="1" i="1" spc="170" dirty="0">
                <a:solidFill>
                  <a:srgbClr val="0000FF"/>
                </a:solidFill>
                <a:latin typeface="Verdana"/>
                <a:cs typeface="Verdana"/>
              </a:rPr>
              <a:t>n</a:t>
            </a:r>
            <a:r>
              <a:rPr sz="1634" spc="170" dirty="0">
                <a:solidFill>
                  <a:srgbClr val="0000FF"/>
                </a:solidFill>
                <a:latin typeface="Lucida Sans Unicode"/>
                <a:cs typeface="Lucida Sans Unicode"/>
              </a:rPr>
              <a:t>) </a:t>
            </a:r>
            <a:r>
              <a:rPr sz="1634" spc="68" dirty="0">
                <a:solidFill>
                  <a:srgbClr val="0000FF"/>
                </a:solidFill>
                <a:latin typeface="Lucida Sans Unicode"/>
                <a:cs typeface="Lucida Sans Unicode"/>
              </a:rPr>
              <a:t>=</a:t>
            </a:r>
            <a:r>
              <a:rPr sz="1634" spc="-51" dirty="0">
                <a:solidFill>
                  <a:srgbClr val="0000FF"/>
                </a:solidFill>
                <a:latin typeface="Lucida Sans Unicode"/>
                <a:cs typeface="Lucida Sans Unicode"/>
              </a:rPr>
              <a:t> </a:t>
            </a:r>
            <a:r>
              <a:rPr sz="1634" spc="139" dirty="0">
                <a:solidFill>
                  <a:srgbClr val="0000FF"/>
                </a:solidFill>
                <a:latin typeface="Lucida Sans Unicode"/>
                <a:cs typeface="Lucida Sans Unicode"/>
              </a:rPr>
              <a:t>O(</a:t>
            </a:r>
            <a:r>
              <a:rPr sz="1634" b="1" i="1" spc="139" dirty="0">
                <a:solidFill>
                  <a:srgbClr val="0000FF"/>
                </a:solidFill>
                <a:latin typeface="Verdana"/>
                <a:cs typeface="Verdana"/>
              </a:rPr>
              <a:t>n</a:t>
            </a:r>
            <a:r>
              <a:rPr sz="1634" spc="139" dirty="0">
                <a:solidFill>
                  <a:srgbClr val="0000FF"/>
                </a:solidFill>
                <a:latin typeface="Lucida Sans Unicode"/>
                <a:cs typeface="Lucida Sans Unicode"/>
              </a:rPr>
              <a:t>).</a:t>
            </a:r>
            <a:endParaRPr sz="1634">
              <a:latin typeface="Lucida Sans Unicode"/>
              <a:cs typeface="Lucida Sans Unicode"/>
            </a:endParaRPr>
          </a:p>
          <a:p>
            <a:pPr marL="319861" marR="146963" indent="-311216">
              <a:lnSpc>
                <a:spcPct val="97000"/>
              </a:lnSpc>
              <a:spcBef>
                <a:spcPts val="983"/>
              </a:spcBef>
              <a:tabLst>
                <a:tab pos="2740862" algn="l"/>
                <a:tab pos="5603186" algn="l"/>
              </a:tabLst>
            </a:pPr>
            <a:r>
              <a:rPr sz="1634" b="1" i="1" spc="-11" dirty="0">
                <a:solidFill>
                  <a:srgbClr val="0000FF"/>
                </a:solidFill>
                <a:latin typeface="Verdana"/>
                <a:cs typeface="Verdana"/>
              </a:rPr>
              <a:t>Proof: </a:t>
            </a:r>
            <a:r>
              <a:rPr sz="1634" spc="102" dirty="0">
                <a:solidFill>
                  <a:srgbClr val="191919"/>
                </a:solidFill>
                <a:latin typeface="Cambria"/>
                <a:cs typeface="Cambria"/>
              </a:rPr>
              <a:t>We </a:t>
            </a:r>
            <a:r>
              <a:rPr sz="1634" spc="89" dirty="0">
                <a:solidFill>
                  <a:srgbClr val="191919"/>
                </a:solidFill>
                <a:latin typeface="Cambria"/>
                <a:cs typeface="Cambria"/>
              </a:rPr>
              <a:t>will </a:t>
            </a:r>
            <a:r>
              <a:rPr sz="1634" spc="122" dirty="0">
                <a:solidFill>
                  <a:srgbClr val="191919"/>
                </a:solidFill>
                <a:latin typeface="Cambria"/>
                <a:cs typeface="Cambria"/>
              </a:rPr>
              <a:t>prove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spc="137" dirty="0">
                <a:solidFill>
                  <a:srgbClr val="191919"/>
                </a:solidFill>
                <a:latin typeface="Cambria"/>
                <a:cs typeface="Cambria"/>
              </a:rPr>
              <a:t>constant </a:t>
            </a:r>
            <a:r>
              <a:rPr sz="1634" i="1" spc="31" dirty="0">
                <a:solidFill>
                  <a:srgbClr val="191919"/>
                </a:solidFill>
                <a:latin typeface="Verdana"/>
                <a:cs typeface="Verdana"/>
              </a:rPr>
              <a:t>k </a:t>
            </a:r>
            <a:r>
              <a:rPr sz="1634" spc="106" dirty="0">
                <a:solidFill>
                  <a:srgbClr val="191919"/>
                </a:solidFill>
                <a:latin typeface="Cambria"/>
                <a:cs typeface="Cambria"/>
              </a:rPr>
              <a:t>to </a:t>
            </a:r>
            <a:r>
              <a:rPr sz="1634" spc="160" dirty="0">
                <a:solidFill>
                  <a:srgbClr val="191919"/>
                </a:solidFill>
                <a:latin typeface="Cambria"/>
                <a:cs typeface="Cambria"/>
              </a:rPr>
              <a:t>be </a:t>
            </a:r>
            <a:r>
              <a:rPr sz="1634" spc="150" dirty="0">
                <a:solidFill>
                  <a:srgbClr val="191919"/>
                </a:solidFill>
                <a:latin typeface="Cambria"/>
                <a:cs typeface="Cambria"/>
              </a:rPr>
              <a:t>chosen  </a:t>
            </a:r>
            <a:r>
              <a:rPr sz="1634" spc="102" dirty="0">
                <a:solidFill>
                  <a:srgbClr val="191919"/>
                </a:solidFill>
                <a:latin typeface="Cambria"/>
                <a:cs typeface="Cambria"/>
              </a:rPr>
              <a:t>later,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 </a:t>
            </a:r>
            <a:r>
              <a:rPr sz="1634" i="1" spc="20" dirty="0">
                <a:solidFill>
                  <a:srgbClr val="191919"/>
                </a:solidFill>
                <a:latin typeface="Verdana"/>
                <a:cs typeface="Verdana"/>
              </a:rPr>
              <a:t>kn </a:t>
            </a:r>
            <a:r>
              <a:rPr sz="1634" spc="106" dirty="0">
                <a:solidFill>
                  <a:srgbClr val="191919"/>
                </a:solidFill>
                <a:latin typeface="Cambria"/>
                <a:cs typeface="Cambria"/>
              </a:rPr>
              <a:t>for </a:t>
            </a:r>
            <a:r>
              <a:rPr sz="1634" spc="109" dirty="0">
                <a:solidFill>
                  <a:srgbClr val="191919"/>
                </a:solidFill>
                <a:latin typeface="Cambria"/>
                <a:cs typeface="Cambria"/>
              </a:rPr>
              <a:t>all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6" dirty="0">
                <a:solidFill>
                  <a:srgbClr val="191919"/>
                </a:solidFill>
                <a:latin typeface="Cambria"/>
                <a:cs typeface="Cambria"/>
              </a:rPr>
              <a:t>1;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a:t>
            </a:r>
            <a:r>
              <a:rPr sz="1634" spc="-65" dirty="0">
                <a:solidFill>
                  <a:srgbClr val="191919"/>
                </a:solidFill>
                <a:latin typeface="Cambria"/>
                <a:cs typeface="Cambria"/>
              </a:rPr>
              <a:t> </a:t>
            </a:r>
            <a:r>
              <a:rPr sz="1634" spc="77" dirty="0">
                <a:solidFill>
                  <a:srgbClr val="191919"/>
                </a:solidFill>
                <a:latin typeface="Cambria"/>
                <a:cs typeface="Cambria"/>
              </a:rPr>
              <a:t>O(</a:t>
            </a:r>
            <a:r>
              <a:rPr sz="1634" i="1" spc="77" dirty="0">
                <a:solidFill>
                  <a:srgbClr val="191919"/>
                </a:solidFill>
                <a:latin typeface="Verdana"/>
                <a:cs typeface="Verdana"/>
              </a:rPr>
              <a:t>n</a:t>
            </a:r>
            <a:r>
              <a:rPr sz="1634" spc="77" dirty="0">
                <a:solidFill>
                  <a:srgbClr val="191919"/>
                </a:solidFill>
                <a:latin typeface="Cambria"/>
                <a:cs typeface="Cambria"/>
              </a:rPr>
              <a:t>)</a:t>
            </a:r>
            <a:r>
              <a:rPr sz="1634" spc="167" dirty="0">
                <a:solidFill>
                  <a:srgbClr val="191919"/>
                </a:solidFill>
                <a:latin typeface="Cambria"/>
                <a:cs typeface="Cambria"/>
              </a:rPr>
              <a:t> </a:t>
            </a:r>
            <a:r>
              <a:rPr sz="1634" spc="116" dirty="0">
                <a:solidFill>
                  <a:srgbClr val="191919"/>
                </a:solidFill>
                <a:latin typeface="Cambria"/>
                <a:cs typeface="Cambria"/>
              </a:rPr>
              <a:t>follows.	</a:t>
            </a:r>
            <a:r>
              <a:rPr sz="1634" spc="106" dirty="0">
                <a:solidFill>
                  <a:srgbClr val="191919"/>
                </a:solidFill>
                <a:latin typeface="Cambria"/>
                <a:cs typeface="Cambria"/>
              </a:rPr>
              <a:t>We  </a:t>
            </a:r>
            <a:r>
              <a:rPr sz="1634" spc="143" dirty="0">
                <a:solidFill>
                  <a:srgbClr val="191919"/>
                </a:solidFill>
                <a:latin typeface="Cambria"/>
                <a:cs typeface="Cambria"/>
              </a:rPr>
              <a:t>proceed</a:t>
            </a:r>
            <a:r>
              <a:rPr sz="1634" spc="167" dirty="0">
                <a:solidFill>
                  <a:srgbClr val="191919"/>
                </a:solidFill>
                <a:latin typeface="Cambria"/>
                <a:cs typeface="Cambria"/>
              </a:rPr>
              <a:t> </a:t>
            </a:r>
            <a:r>
              <a:rPr sz="1634" spc="122" dirty="0">
                <a:solidFill>
                  <a:srgbClr val="191919"/>
                </a:solidFill>
                <a:latin typeface="Cambria"/>
                <a:cs typeface="Cambria"/>
              </a:rPr>
              <a:t>by</a:t>
            </a:r>
            <a:r>
              <a:rPr sz="1634" spc="167" dirty="0">
                <a:solidFill>
                  <a:srgbClr val="191919"/>
                </a:solidFill>
                <a:latin typeface="Cambria"/>
                <a:cs typeface="Cambria"/>
              </a:rPr>
              <a:t> </a:t>
            </a:r>
            <a:r>
              <a:rPr sz="1634" spc="126" dirty="0">
                <a:solidFill>
                  <a:srgbClr val="191919"/>
                </a:solidFill>
                <a:latin typeface="Cambria"/>
                <a:cs typeface="Cambria"/>
              </a:rPr>
              <a:t>induction.	</a:t>
            </a:r>
            <a:r>
              <a:rPr sz="1634" spc="146" dirty="0">
                <a:solidFill>
                  <a:srgbClr val="191919"/>
                </a:solidFill>
                <a:latin typeface="Cambria"/>
                <a:cs typeface="Cambria"/>
              </a:rPr>
              <a:t>As </a:t>
            </a:r>
            <a:r>
              <a:rPr sz="1634" spc="122" dirty="0">
                <a:solidFill>
                  <a:srgbClr val="191919"/>
                </a:solidFill>
                <a:latin typeface="Cambria"/>
                <a:cs typeface="Cambria"/>
              </a:rPr>
              <a:t>our </a:t>
            </a:r>
            <a:r>
              <a:rPr sz="1634" spc="156" dirty="0">
                <a:solidFill>
                  <a:srgbClr val="191919"/>
                </a:solidFill>
                <a:latin typeface="Cambria"/>
                <a:cs typeface="Cambria"/>
              </a:rPr>
              <a:t>base </a:t>
            </a:r>
            <a:r>
              <a:rPr sz="1634" spc="170" dirty="0">
                <a:solidFill>
                  <a:srgbClr val="191919"/>
                </a:solidFill>
                <a:latin typeface="Cambria"/>
                <a:cs typeface="Cambria"/>
              </a:rPr>
              <a:t>case, </a:t>
            </a:r>
            <a:r>
              <a:rPr sz="1634" spc="89" dirty="0">
                <a:solidFill>
                  <a:srgbClr val="191919"/>
                </a:solidFill>
                <a:latin typeface="Cambria"/>
                <a:cs typeface="Cambria"/>
              </a:rPr>
              <a:t>if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7" dirty="0">
                <a:solidFill>
                  <a:srgbClr val="191919"/>
                </a:solidFill>
                <a:latin typeface="Verdana"/>
                <a:cs typeface="Verdana"/>
              </a:rPr>
              <a:t>n </a:t>
            </a:r>
            <a:r>
              <a:rPr sz="1634" spc="463" dirty="0">
                <a:solidFill>
                  <a:srgbClr val="191919"/>
                </a:solidFill>
                <a:latin typeface="Cambria"/>
                <a:cs typeface="Cambria"/>
              </a:rPr>
              <a:t>≤</a:t>
            </a:r>
            <a:r>
              <a:rPr sz="1634" spc="-75" dirty="0">
                <a:solidFill>
                  <a:srgbClr val="191919"/>
                </a:solidFill>
                <a:latin typeface="Cambria"/>
                <a:cs typeface="Cambria"/>
              </a:rPr>
              <a:t> </a:t>
            </a:r>
            <a:r>
              <a:rPr sz="1634" spc="143" dirty="0">
                <a:solidFill>
                  <a:srgbClr val="191919"/>
                </a:solidFill>
                <a:latin typeface="Cambria"/>
                <a:cs typeface="Cambria"/>
              </a:rPr>
              <a:t>100,  </a:t>
            </a:r>
            <a:r>
              <a:rPr sz="1634" spc="137" dirty="0">
                <a:solidFill>
                  <a:srgbClr val="191919"/>
                </a:solidFill>
                <a:latin typeface="Cambria"/>
                <a:cs typeface="Cambria"/>
              </a:rPr>
              <a:t>then</a:t>
            </a:r>
            <a:r>
              <a:rPr sz="1634" spc="153" dirty="0">
                <a:solidFill>
                  <a:srgbClr val="191919"/>
                </a:solidFill>
                <a:latin typeface="Cambria"/>
                <a:cs typeface="Cambria"/>
              </a:rPr>
              <a:t>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a:t>
            </a:r>
            <a:r>
              <a:rPr sz="1634" spc="156" dirty="0">
                <a:solidFill>
                  <a:srgbClr val="191919"/>
                </a:solidFill>
                <a:latin typeface="Cambria"/>
                <a:cs typeface="Cambri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62" dirty="0">
                <a:solidFill>
                  <a:srgbClr val="191919"/>
                </a:solidFill>
                <a:latin typeface="Verdana"/>
                <a:cs typeface="Verdana"/>
              </a:rPr>
              <a:t>c</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i="1" spc="20" dirty="0">
                <a:solidFill>
                  <a:srgbClr val="191919"/>
                </a:solidFill>
                <a:latin typeface="Verdana"/>
                <a:cs typeface="Verdana"/>
              </a:rPr>
              <a:t>kn</a:t>
            </a:r>
            <a:r>
              <a:rPr sz="1634" i="1" spc="-51" dirty="0">
                <a:solidFill>
                  <a:srgbClr val="191919"/>
                </a:solidFill>
                <a:latin typeface="Verdana"/>
                <a:cs typeface="Verdana"/>
              </a:rPr>
              <a:t> </a:t>
            </a:r>
            <a:r>
              <a:rPr sz="1634" spc="85" dirty="0">
                <a:solidFill>
                  <a:srgbClr val="191919"/>
                </a:solidFill>
                <a:latin typeface="Cambria"/>
                <a:cs typeface="Cambria"/>
              </a:rPr>
              <a:t>if</a:t>
            </a:r>
            <a:r>
              <a:rPr sz="1634" spc="160" dirty="0">
                <a:solidFill>
                  <a:srgbClr val="191919"/>
                </a:solidFill>
                <a:latin typeface="Cambria"/>
                <a:cs typeface="Cambria"/>
              </a:rPr>
              <a:t> </a:t>
            </a:r>
            <a:r>
              <a:rPr sz="1634" spc="150" dirty="0">
                <a:solidFill>
                  <a:srgbClr val="191919"/>
                </a:solidFill>
                <a:latin typeface="Cambria"/>
                <a:cs typeface="Cambria"/>
              </a:rPr>
              <a:t>we</a:t>
            </a:r>
            <a:r>
              <a:rPr sz="1634" spc="153" dirty="0">
                <a:solidFill>
                  <a:srgbClr val="191919"/>
                </a:solidFill>
                <a:latin typeface="Cambria"/>
                <a:cs typeface="Cambria"/>
              </a:rPr>
              <a:t> </a:t>
            </a:r>
            <a:r>
              <a:rPr sz="1634" spc="143" dirty="0">
                <a:solidFill>
                  <a:srgbClr val="191919"/>
                </a:solidFill>
                <a:latin typeface="Cambria"/>
                <a:cs typeface="Cambria"/>
              </a:rPr>
              <a:t>choose</a:t>
            </a:r>
            <a:r>
              <a:rPr sz="1634" spc="170" dirty="0">
                <a:solidFill>
                  <a:srgbClr val="191919"/>
                </a:solidFill>
                <a:latin typeface="Cambria"/>
                <a:cs typeface="Cambria"/>
              </a:rPr>
              <a:t> </a:t>
            </a:r>
            <a:r>
              <a:rPr sz="1634" i="1" spc="31" dirty="0">
                <a:solidFill>
                  <a:srgbClr val="191919"/>
                </a:solidFill>
                <a:latin typeface="Verdana"/>
                <a:cs typeface="Verdana"/>
              </a:rPr>
              <a:t>k</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119" dirty="0">
                <a:solidFill>
                  <a:srgbClr val="191919"/>
                </a:solidFill>
                <a:latin typeface="Verdana"/>
                <a:cs typeface="Verdana"/>
              </a:rPr>
              <a:t>c</a:t>
            </a:r>
            <a:r>
              <a:rPr sz="1634" spc="119" dirty="0">
                <a:solidFill>
                  <a:srgbClr val="191919"/>
                </a:solidFill>
                <a:latin typeface="Cambria"/>
                <a:cs typeface="Cambria"/>
              </a:rPr>
              <a:t>.</a:t>
            </a:r>
            <a:endParaRPr sz="1634">
              <a:latin typeface="Cambria"/>
              <a:cs typeface="Cambria"/>
            </a:endParaRPr>
          </a:p>
          <a:p>
            <a:pPr marL="303003" marR="3458">
              <a:lnSpc>
                <a:spcPts val="1906"/>
              </a:lnSpc>
              <a:spcBef>
                <a:spcPts val="1014"/>
              </a:spcBef>
              <a:tabLst>
                <a:tab pos="3528844" algn="l"/>
              </a:tabLst>
            </a:pPr>
            <a:r>
              <a:rPr sz="1634" spc="126" dirty="0">
                <a:solidFill>
                  <a:srgbClr val="191919"/>
                </a:solidFill>
                <a:latin typeface="Cambria"/>
                <a:cs typeface="Cambria"/>
              </a:rPr>
              <a:t>For </a:t>
            </a:r>
            <a:r>
              <a:rPr sz="1634" spc="139" dirty="0">
                <a:solidFill>
                  <a:srgbClr val="191919"/>
                </a:solidFill>
                <a:latin typeface="Cambria"/>
                <a:cs typeface="Cambria"/>
              </a:rPr>
              <a:t>the </a:t>
            </a:r>
            <a:r>
              <a:rPr sz="1634" spc="122" dirty="0">
                <a:solidFill>
                  <a:srgbClr val="191919"/>
                </a:solidFill>
                <a:latin typeface="Cambria"/>
                <a:cs typeface="Cambria"/>
              </a:rPr>
              <a:t>inductive </a:t>
            </a:r>
            <a:r>
              <a:rPr sz="1634" spc="139" dirty="0">
                <a:solidFill>
                  <a:srgbClr val="191919"/>
                </a:solidFill>
                <a:latin typeface="Cambria"/>
                <a:cs typeface="Cambria"/>
              </a:rPr>
              <a:t>step, </a:t>
            </a:r>
            <a:r>
              <a:rPr sz="1634" spc="156" dirty="0">
                <a:solidFill>
                  <a:srgbClr val="191919"/>
                </a:solidFill>
                <a:latin typeface="Cambria"/>
                <a:cs typeface="Cambria"/>
              </a:rPr>
              <a:t>assume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43" dirty="0">
                <a:solidFill>
                  <a:srgbClr val="191919"/>
                </a:solidFill>
                <a:latin typeface="Cambria"/>
                <a:cs typeface="Cambria"/>
              </a:rPr>
              <a:t>100,</a:t>
            </a:r>
            <a:r>
              <a:rPr sz="1634" spc="41" dirty="0">
                <a:solidFill>
                  <a:srgbClr val="191919"/>
                </a:solidFill>
                <a:latin typeface="Cambria"/>
                <a:cs typeface="Cambria"/>
              </a:rPr>
              <a:t> </a:t>
            </a:r>
            <a:r>
              <a:rPr sz="1634" spc="139" dirty="0">
                <a:solidFill>
                  <a:srgbClr val="191919"/>
                </a:solidFill>
                <a:latin typeface="Cambria"/>
                <a:cs typeface="Cambria"/>
              </a:rPr>
              <a:t>the  </a:t>
            </a:r>
            <a:r>
              <a:rPr sz="1634" spc="137" dirty="0">
                <a:solidFill>
                  <a:srgbClr val="191919"/>
                </a:solidFill>
                <a:latin typeface="Cambria"/>
                <a:cs typeface="Cambria"/>
              </a:rPr>
              <a:t>claim </a:t>
            </a:r>
            <a:r>
              <a:rPr sz="1634" spc="119" dirty="0">
                <a:solidFill>
                  <a:srgbClr val="191919"/>
                </a:solidFill>
                <a:latin typeface="Cambria"/>
                <a:cs typeface="Cambria"/>
              </a:rPr>
              <a:t>holds </a:t>
            </a:r>
            <a:r>
              <a:rPr sz="1634" spc="106" dirty="0">
                <a:solidFill>
                  <a:srgbClr val="191919"/>
                </a:solidFill>
                <a:latin typeface="Cambria"/>
                <a:cs typeface="Cambria"/>
              </a:rPr>
              <a:t>for all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4" dirty="0">
                <a:solidFill>
                  <a:srgbClr val="191919"/>
                </a:solidFill>
                <a:latin typeface="Verdana"/>
                <a:cs typeface="Verdana"/>
              </a:rPr>
              <a:t>n'</a:t>
            </a:r>
            <a:r>
              <a:rPr sz="1634" i="1" spc="-89" dirty="0">
                <a:solidFill>
                  <a:srgbClr val="191919"/>
                </a:solidFill>
                <a:latin typeface="Verdana"/>
                <a:cs typeface="Verdana"/>
              </a:rPr>
              <a:t> </a:t>
            </a:r>
            <a:r>
              <a:rPr sz="1634" spc="463" dirty="0">
                <a:solidFill>
                  <a:srgbClr val="191919"/>
                </a:solidFill>
                <a:latin typeface="Cambria"/>
                <a:cs typeface="Cambria"/>
              </a:rPr>
              <a:t>&lt;</a:t>
            </a:r>
            <a:r>
              <a:rPr sz="1634" spc="170" dirty="0">
                <a:solidFill>
                  <a:srgbClr val="191919"/>
                </a:solidFill>
                <a:latin typeface="Cambria"/>
                <a:cs typeface="Cambria"/>
              </a:rPr>
              <a:t> </a:t>
            </a:r>
            <a:r>
              <a:rPr sz="1634" i="1" spc="99" dirty="0">
                <a:solidFill>
                  <a:srgbClr val="191919"/>
                </a:solidFill>
                <a:latin typeface="Verdana"/>
                <a:cs typeface="Verdana"/>
              </a:rPr>
              <a:t>n</a:t>
            </a:r>
            <a:r>
              <a:rPr sz="1634" spc="99" dirty="0">
                <a:solidFill>
                  <a:srgbClr val="191919"/>
                </a:solidFill>
                <a:latin typeface="Cambria"/>
                <a:cs typeface="Cambria"/>
              </a:rPr>
              <a:t>.	</a:t>
            </a:r>
            <a:r>
              <a:rPr sz="1634" spc="173" dirty="0">
                <a:solidFill>
                  <a:srgbClr val="191919"/>
                </a:solidFill>
                <a:latin typeface="Cambria"/>
                <a:cs typeface="Cambria"/>
              </a:rPr>
              <a:t>Note </a:t>
            </a:r>
            <a:r>
              <a:rPr sz="1634" spc="129" dirty="0">
                <a:solidFill>
                  <a:srgbClr val="191919"/>
                </a:solidFill>
                <a:latin typeface="Cambria"/>
                <a:cs typeface="Cambria"/>
              </a:rPr>
              <a:t>that </a:t>
            </a:r>
            <a:r>
              <a:rPr sz="1634" spc="89" dirty="0">
                <a:solidFill>
                  <a:srgbClr val="191919"/>
                </a:solidFill>
                <a:latin typeface="Cambria"/>
                <a:cs typeface="Cambria"/>
              </a:rPr>
              <a:t>if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9" dirty="0">
                <a:solidFill>
                  <a:srgbClr val="191919"/>
                </a:solidFill>
                <a:latin typeface="Cambria"/>
                <a:cs typeface="Cambria"/>
              </a:rPr>
              <a:t>100</a:t>
            </a:r>
            <a:r>
              <a:rPr sz="1634" spc="-146" dirty="0">
                <a:solidFill>
                  <a:srgbClr val="191919"/>
                </a:solidFill>
                <a:latin typeface="Cambria"/>
                <a:cs typeface="Cambria"/>
              </a:rPr>
              <a:t> </a:t>
            </a:r>
            <a:r>
              <a:rPr sz="1634" spc="129" dirty="0">
                <a:solidFill>
                  <a:srgbClr val="191919"/>
                </a:solidFill>
                <a:latin typeface="Cambria"/>
                <a:cs typeface="Cambria"/>
              </a:rPr>
              <a:t>that</a:t>
            </a:r>
            <a:endParaRPr sz="1634">
              <a:latin typeface="Cambria"/>
              <a:cs typeface="Cambria"/>
            </a:endParaRPr>
          </a:p>
          <a:p>
            <a:pPr marL="303003">
              <a:lnSpc>
                <a:spcPts val="1845"/>
              </a:lnSpc>
              <a:tabLst>
                <a:tab pos="3867724" algn="l"/>
              </a:tabLst>
            </a:pPr>
            <a:r>
              <a:rPr sz="1634" spc="38" dirty="0">
                <a:solidFill>
                  <a:srgbClr val="191919"/>
                </a:solidFill>
                <a:latin typeface="Cambria"/>
                <a:cs typeface="Cambria"/>
              </a:rPr>
              <a:t>⌈</a:t>
            </a:r>
            <a:r>
              <a:rPr sz="1634" i="1" spc="38" dirty="0">
                <a:solidFill>
                  <a:srgbClr val="191919"/>
                </a:solidFill>
                <a:latin typeface="Verdana"/>
                <a:cs typeface="Verdana"/>
              </a:rPr>
              <a:t>n </a:t>
            </a:r>
            <a:r>
              <a:rPr sz="1634" spc="-252" dirty="0">
                <a:solidFill>
                  <a:srgbClr val="191919"/>
                </a:solidFill>
                <a:latin typeface="Cambria"/>
                <a:cs typeface="Cambria"/>
              </a:rPr>
              <a:t>/    </a:t>
            </a:r>
            <a:r>
              <a:rPr sz="1634" spc="95" dirty="0">
                <a:solidFill>
                  <a:srgbClr val="191919"/>
                </a:solidFill>
                <a:latin typeface="Cambria"/>
                <a:cs typeface="Cambria"/>
              </a:rPr>
              <a:t>5⌉ </a:t>
            </a:r>
            <a:r>
              <a:rPr sz="1634" spc="463" dirty="0">
                <a:solidFill>
                  <a:srgbClr val="191919"/>
                </a:solidFill>
                <a:latin typeface="Cambria"/>
                <a:cs typeface="Cambria"/>
              </a:rPr>
              <a:t>&lt; </a:t>
            </a:r>
            <a:r>
              <a:rPr sz="1634" i="1" spc="17" dirty="0">
                <a:solidFill>
                  <a:srgbClr val="191919"/>
                </a:solidFill>
                <a:latin typeface="Verdana"/>
                <a:cs typeface="Verdana"/>
              </a:rPr>
              <a:t>n </a:t>
            </a:r>
            <a:r>
              <a:rPr sz="1634" spc="146" dirty="0">
                <a:solidFill>
                  <a:srgbClr val="191919"/>
                </a:solidFill>
                <a:latin typeface="Cambria"/>
                <a:cs typeface="Cambria"/>
              </a:rPr>
              <a:t>and </a:t>
            </a:r>
            <a:r>
              <a:rPr sz="1634" spc="68" dirty="0">
                <a:solidFill>
                  <a:srgbClr val="191919"/>
                </a:solidFill>
                <a:latin typeface="Cambria"/>
                <a:cs typeface="Cambria"/>
              </a:rPr>
              <a:t>⌈7</a:t>
            </a:r>
            <a:r>
              <a:rPr sz="1634" i="1" spc="68" dirty="0">
                <a:solidFill>
                  <a:srgbClr val="191919"/>
                </a:solidFill>
                <a:latin typeface="Verdana"/>
                <a:cs typeface="Verdana"/>
              </a:rPr>
              <a:t>n </a:t>
            </a:r>
            <a:r>
              <a:rPr sz="1634" spc="-252" dirty="0">
                <a:solidFill>
                  <a:srgbClr val="191919"/>
                </a:solidFill>
                <a:latin typeface="Cambria"/>
                <a:cs typeface="Cambria"/>
              </a:rPr>
              <a:t>/    </a:t>
            </a:r>
            <a:r>
              <a:rPr sz="1634" spc="133" dirty="0">
                <a:solidFill>
                  <a:srgbClr val="191919"/>
                </a:solidFill>
                <a:latin typeface="Cambria"/>
                <a:cs typeface="Cambria"/>
              </a:rPr>
              <a:t>10 </a:t>
            </a:r>
            <a:r>
              <a:rPr sz="1634" spc="463" dirty="0">
                <a:solidFill>
                  <a:srgbClr val="191919"/>
                </a:solidFill>
                <a:latin typeface="Cambria"/>
                <a:cs typeface="Cambria"/>
              </a:rPr>
              <a:t>+</a:t>
            </a:r>
            <a:r>
              <a:rPr sz="1634" spc="-48" dirty="0">
                <a:solidFill>
                  <a:srgbClr val="191919"/>
                </a:solidFill>
                <a:latin typeface="Cambria"/>
                <a:cs typeface="Cambria"/>
              </a:rPr>
              <a:t> </a:t>
            </a:r>
            <a:r>
              <a:rPr sz="1634" spc="99" dirty="0">
                <a:solidFill>
                  <a:srgbClr val="191919"/>
                </a:solidFill>
                <a:latin typeface="Cambria"/>
                <a:cs typeface="Cambria"/>
              </a:rPr>
              <a:t>6⌉ </a:t>
            </a:r>
            <a:r>
              <a:rPr sz="1634" spc="463" dirty="0">
                <a:solidFill>
                  <a:srgbClr val="191919"/>
                </a:solidFill>
                <a:latin typeface="Cambria"/>
                <a:cs typeface="Cambria"/>
              </a:rPr>
              <a:t>&lt;</a:t>
            </a:r>
            <a:r>
              <a:rPr sz="1634" spc="184" dirty="0">
                <a:solidFill>
                  <a:srgbClr val="191919"/>
                </a:solidFill>
                <a:latin typeface="Cambria"/>
                <a:cs typeface="Cambria"/>
              </a:rPr>
              <a:t> </a:t>
            </a:r>
            <a:r>
              <a:rPr sz="1634" i="1" spc="95" dirty="0">
                <a:solidFill>
                  <a:srgbClr val="191919"/>
                </a:solidFill>
                <a:latin typeface="Verdana"/>
                <a:cs typeface="Verdana"/>
              </a:rPr>
              <a:t>n</a:t>
            </a:r>
            <a:r>
              <a:rPr sz="1634" spc="95" dirty="0">
                <a:solidFill>
                  <a:srgbClr val="191919"/>
                </a:solidFill>
                <a:latin typeface="Cambria"/>
                <a:cs typeface="Cambria"/>
              </a:rPr>
              <a:t>.	</a:t>
            </a:r>
            <a:r>
              <a:rPr sz="1634" spc="126" dirty="0">
                <a:solidFill>
                  <a:srgbClr val="191919"/>
                </a:solidFill>
                <a:latin typeface="Cambria"/>
                <a:cs typeface="Cambria"/>
              </a:rPr>
              <a:t>Therefore:</a:t>
            </a:r>
            <a:endParaRPr sz="1634">
              <a:latin typeface="Cambria"/>
              <a:cs typeface="Cambria"/>
            </a:endParaRPr>
          </a:p>
          <a:p>
            <a:pPr marL="435703">
              <a:lnSpc>
                <a:spcPts val="1934"/>
              </a:lnSpc>
              <a:spcBef>
                <a:spcPts val="715"/>
              </a:spcBef>
            </a:pPr>
            <a:r>
              <a:rPr sz="1634" spc="38" dirty="0">
                <a:solidFill>
                  <a:srgbClr val="191919"/>
                </a:solidFill>
                <a:latin typeface="Cambria"/>
                <a:cs typeface="Cambria"/>
              </a:rPr>
              <a:t>T(</a:t>
            </a:r>
            <a:r>
              <a:rPr sz="1634" i="1" spc="38" dirty="0">
                <a:solidFill>
                  <a:srgbClr val="191919"/>
                </a:solidFill>
                <a:latin typeface="Verdana"/>
                <a:cs typeface="Verdana"/>
              </a:rPr>
              <a:t>n</a:t>
            </a:r>
            <a:r>
              <a:rPr sz="1634" spc="38" dirty="0">
                <a:solidFill>
                  <a:srgbClr val="191919"/>
                </a:solidFill>
                <a:latin typeface="Cambria"/>
                <a:cs typeface="Cambria"/>
              </a:rPr>
              <a:t>)</a:t>
            </a:r>
            <a:r>
              <a:rPr sz="1634" spc="82"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51" dirty="0">
                <a:solidFill>
                  <a:srgbClr val="191919"/>
                </a:solidFill>
                <a:latin typeface="Cambria"/>
                <a:cs typeface="Cambria"/>
              </a:rPr>
              <a:t>T(⌈</a:t>
            </a:r>
            <a:r>
              <a:rPr sz="1634" i="1" spc="51" dirty="0">
                <a:solidFill>
                  <a:srgbClr val="191919"/>
                </a:solidFill>
                <a:latin typeface="Verdana"/>
                <a:cs typeface="Verdana"/>
              </a:rPr>
              <a:t>n</a:t>
            </a:r>
            <a:r>
              <a:rPr sz="1634" i="1" spc="-51"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5⌉)</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T(⌈7</a:t>
            </a:r>
            <a:r>
              <a:rPr sz="1634" i="1" spc="68"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29" dirty="0">
                <a:solidFill>
                  <a:srgbClr val="191919"/>
                </a:solidFill>
                <a:latin typeface="Cambria"/>
                <a:cs typeface="Cambria"/>
              </a:rPr>
              <a:t>10</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1" dirty="0">
                <a:solidFill>
                  <a:srgbClr val="191919"/>
                </a:solidFill>
                <a:latin typeface="Verdana"/>
                <a:cs typeface="Verdana"/>
              </a:rPr>
              <a:t>cn</a:t>
            </a:r>
            <a:endParaRPr sz="1634">
              <a:latin typeface="Verdana"/>
              <a:cs typeface="Verdana"/>
            </a:endParaRPr>
          </a:p>
          <a:p>
            <a:pPr marL="925868">
              <a:lnSpc>
                <a:spcPts val="1903"/>
              </a:lnSpc>
            </a:pPr>
            <a:r>
              <a:rPr sz="1634" i="1" spc="31" dirty="0">
                <a:solidFill>
                  <a:srgbClr val="191919"/>
                </a:solidFill>
                <a:latin typeface="Verdana"/>
                <a:cs typeface="Verdana"/>
              </a:rPr>
              <a:t>≤</a:t>
            </a:r>
            <a:r>
              <a:rPr sz="1634" i="1" spc="-58" dirty="0">
                <a:solidFill>
                  <a:srgbClr val="191919"/>
                </a:solidFill>
                <a:latin typeface="Verdana"/>
                <a:cs typeface="Verdana"/>
              </a:rPr>
              <a:t> </a:t>
            </a:r>
            <a:r>
              <a:rPr sz="1634" i="1" spc="38" dirty="0">
                <a:solidFill>
                  <a:srgbClr val="191919"/>
                </a:solidFill>
                <a:latin typeface="Verdana"/>
                <a:cs typeface="Verdana"/>
              </a:rPr>
              <a:t>k</a:t>
            </a:r>
            <a:r>
              <a:rPr sz="1634" spc="38" dirty="0">
                <a:solidFill>
                  <a:srgbClr val="191919"/>
                </a:solidFill>
                <a:latin typeface="Cambria"/>
                <a:cs typeface="Cambria"/>
              </a:rPr>
              <a:t>⌈</a:t>
            </a:r>
            <a:r>
              <a:rPr sz="1634" i="1" spc="38"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95" dirty="0">
                <a:solidFill>
                  <a:srgbClr val="191919"/>
                </a:solidFill>
                <a:latin typeface="Cambria"/>
                <a:cs typeface="Cambria"/>
              </a:rPr>
              <a:t>5⌉</a:t>
            </a:r>
            <a:r>
              <a:rPr sz="1634" spc="153"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8" dirty="0">
                <a:solidFill>
                  <a:srgbClr val="191919"/>
                </a:solidFill>
                <a:latin typeface="Verdana"/>
                <a:cs typeface="Verdana"/>
              </a:rPr>
              <a:t>k</a:t>
            </a:r>
            <a:r>
              <a:rPr sz="1634" spc="48" dirty="0">
                <a:solidFill>
                  <a:srgbClr val="191919"/>
                </a:solidFill>
                <a:latin typeface="Cambria"/>
                <a:cs typeface="Cambria"/>
              </a:rPr>
              <a:t>(⌈7</a:t>
            </a:r>
            <a:r>
              <a:rPr sz="1634" i="1" spc="48" dirty="0">
                <a:solidFill>
                  <a:srgbClr val="191919"/>
                </a:solidFill>
                <a:latin typeface="Verdana"/>
                <a:cs typeface="Verdana"/>
              </a:rPr>
              <a:t>n</a:t>
            </a:r>
            <a:r>
              <a:rPr sz="1634" i="1" spc="-51"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129" dirty="0">
                <a:solidFill>
                  <a:srgbClr val="191919"/>
                </a:solidFill>
                <a:latin typeface="Cambria"/>
                <a:cs typeface="Cambria"/>
              </a:rPr>
              <a:t>10</a:t>
            </a:r>
            <a:r>
              <a:rPr sz="1634" spc="160"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68"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77"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a:p>
            <a:pPr marL="925868">
              <a:lnSpc>
                <a:spcPts val="1903"/>
              </a:lnSpc>
            </a:pPr>
            <a:r>
              <a:rPr sz="1634" spc="463" dirty="0">
                <a:solidFill>
                  <a:srgbClr val="191919"/>
                </a:solidFill>
                <a:latin typeface="Cambria"/>
                <a:cs typeface="Cambria"/>
              </a:rPr>
              <a:t>≤</a:t>
            </a:r>
            <a:r>
              <a:rPr sz="1634" spc="160" dirty="0">
                <a:solidFill>
                  <a:srgbClr val="191919"/>
                </a:solidFill>
                <a:latin typeface="Cambria"/>
                <a:cs typeface="Cambria"/>
              </a:rPr>
              <a:t> </a:t>
            </a:r>
            <a:r>
              <a:rPr sz="1634" i="1" spc="17" dirty="0">
                <a:solidFill>
                  <a:srgbClr val="191919"/>
                </a:solidFill>
                <a:latin typeface="Verdana"/>
                <a:cs typeface="Verdana"/>
              </a:rPr>
              <a:t>k</a:t>
            </a:r>
            <a:r>
              <a:rPr sz="1634" spc="17" dirty="0">
                <a:solidFill>
                  <a:srgbClr val="191919"/>
                </a:solidFill>
                <a:latin typeface="Cambria"/>
                <a:cs typeface="Cambria"/>
              </a:rPr>
              <a:t>(</a:t>
            </a:r>
            <a:r>
              <a:rPr sz="1634" i="1" spc="17"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33" dirty="0">
                <a:solidFill>
                  <a:srgbClr val="191919"/>
                </a:solidFill>
                <a:latin typeface="Cambria"/>
                <a:cs typeface="Cambria"/>
              </a:rPr>
              <a:t>5</a:t>
            </a:r>
            <a:r>
              <a:rPr sz="1634" spc="156"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68" dirty="0">
                <a:solidFill>
                  <a:srgbClr val="191919"/>
                </a:solidFill>
                <a:latin typeface="Cambria"/>
                <a:cs typeface="Cambria"/>
              </a:rPr>
              <a:t>1)</a:t>
            </a:r>
            <a:r>
              <a:rPr sz="1634" spc="164"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4" dirty="0">
                <a:solidFill>
                  <a:srgbClr val="191919"/>
                </a:solidFill>
                <a:latin typeface="Verdana"/>
                <a:cs typeface="Verdana"/>
              </a:rPr>
              <a:t>k</a:t>
            </a:r>
            <a:r>
              <a:rPr sz="1634" spc="44" dirty="0">
                <a:solidFill>
                  <a:srgbClr val="191919"/>
                </a:solidFill>
                <a:latin typeface="Cambria"/>
                <a:cs typeface="Cambria"/>
              </a:rPr>
              <a:t>(7</a:t>
            </a:r>
            <a:r>
              <a:rPr sz="1634" i="1" spc="44" dirty="0">
                <a:solidFill>
                  <a:srgbClr val="191919"/>
                </a:solidFill>
                <a:latin typeface="Verdana"/>
                <a:cs typeface="Verdana"/>
              </a:rPr>
              <a:t>n</a:t>
            </a:r>
            <a:r>
              <a:rPr sz="1634" i="1" spc="-55"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133" dirty="0">
                <a:solidFill>
                  <a:srgbClr val="191919"/>
                </a:solidFill>
                <a:latin typeface="Cambria"/>
                <a:cs typeface="Cambria"/>
              </a:rPr>
              <a:t>10</a:t>
            </a:r>
            <a:r>
              <a:rPr sz="1634" spc="156"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133"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1)</a:t>
            </a:r>
            <a:r>
              <a:rPr sz="1634" spc="156" dirty="0">
                <a:solidFill>
                  <a:srgbClr val="191919"/>
                </a:solidFill>
                <a:latin typeface="Cambria"/>
                <a:cs typeface="Cambria"/>
              </a:rPr>
              <a:t> </a:t>
            </a:r>
            <a:r>
              <a:rPr sz="1634" spc="463" dirty="0">
                <a:solidFill>
                  <a:srgbClr val="191919"/>
                </a:solidFill>
                <a:latin typeface="Cambria"/>
                <a:cs typeface="Cambria"/>
              </a:rPr>
              <a:t>+</a:t>
            </a:r>
            <a:r>
              <a:rPr sz="1634" spc="181"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a:p>
            <a:pPr marL="925868">
              <a:lnSpc>
                <a:spcPts val="1903"/>
              </a:lnSpc>
            </a:pPr>
            <a:r>
              <a:rPr sz="1634" i="1" spc="31" dirty="0">
                <a:solidFill>
                  <a:srgbClr val="191919"/>
                </a:solidFill>
                <a:latin typeface="Verdana"/>
                <a:cs typeface="Verdana"/>
              </a:rPr>
              <a:t>=</a:t>
            </a:r>
            <a:r>
              <a:rPr sz="1634" i="1" spc="-55" dirty="0">
                <a:solidFill>
                  <a:srgbClr val="191919"/>
                </a:solidFill>
                <a:latin typeface="Verdana"/>
                <a:cs typeface="Verdana"/>
              </a:rPr>
              <a:t> </a:t>
            </a:r>
            <a:r>
              <a:rPr sz="1634" spc="58" dirty="0">
                <a:solidFill>
                  <a:srgbClr val="191919"/>
                </a:solidFill>
                <a:latin typeface="Cambria"/>
                <a:cs typeface="Cambria"/>
              </a:rPr>
              <a:t>9</a:t>
            </a:r>
            <a:r>
              <a:rPr sz="1634" i="1" spc="58" dirty="0">
                <a:solidFill>
                  <a:srgbClr val="191919"/>
                </a:solidFill>
                <a:latin typeface="Verdana"/>
                <a:cs typeface="Verdana"/>
              </a:rPr>
              <a:t>kn</a:t>
            </a:r>
            <a:r>
              <a:rPr sz="1634" i="1" spc="-55"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29" dirty="0">
                <a:solidFill>
                  <a:srgbClr val="191919"/>
                </a:solidFill>
                <a:latin typeface="Cambria"/>
                <a:cs typeface="Cambria"/>
              </a:rPr>
              <a:t>10</a:t>
            </a:r>
            <a:r>
              <a:rPr sz="1634" spc="153"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85" dirty="0">
                <a:solidFill>
                  <a:srgbClr val="191919"/>
                </a:solidFill>
                <a:latin typeface="Cambria"/>
                <a:cs typeface="Cambria"/>
              </a:rPr>
              <a:t>8</a:t>
            </a:r>
            <a:r>
              <a:rPr sz="1634" i="1" spc="85" dirty="0">
                <a:solidFill>
                  <a:srgbClr val="191919"/>
                </a:solidFill>
                <a:latin typeface="Verdana"/>
                <a:cs typeface="Verdana"/>
              </a:rPr>
              <a:t>k</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a:p>
            <a:pPr marL="925868">
              <a:lnSpc>
                <a:spcPts val="1930"/>
              </a:lnSpc>
            </a:pPr>
            <a:r>
              <a:rPr sz="1634" spc="463" dirty="0">
                <a:solidFill>
                  <a:srgbClr val="191919"/>
                </a:solidFill>
                <a:latin typeface="Cambria"/>
                <a:cs typeface="Cambria"/>
              </a:rPr>
              <a:t>=</a:t>
            </a:r>
            <a:r>
              <a:rPr sz="1634" spc="160" dirty="0">
                <a:solidFill>
                  <a:srgbClr val="191919"/>
                </a:solidFill>
                <a:latin typeface="Cambria"/>
                <a:cs typeface="Cambria"/>
              </a:rPr>
              <a:t> </a:t>
            </a:r>
            <a:r>
              <a:rPr sz="1634" i="1" spc="20" dirty="0">
                <a:solidFill>
                  <a:srgbClr val="191919"/>
                </a:solidFill>
                <a:latin typeface="Verdana"/>
                <a:cs typeface="Verdana"/>
              </a:rPr>
              <a:t>kn</a:t>
            </a:r>
            <a:r>
              <a:rPr sz="1634" i="1" spc="-51" dirty="0">
                <a:solidFill>
                  <a:srgbClr val="191919"/>
                </a:solidFill>
                <a:latin typeface="Verdana"/>
                <a:cs typeface="Verdan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58" dirty="0">
                <a:solidFill>
                  <a:srgbClr val="191919"/>
                </a:solidFill>
                <a:latin typeface="Cambria"/>
                <a:cs typeface="Cambria"/>
              </a:rPr>
              <a:t>(8</a:t>
            </a:r>
            <a:r>
              <a:rPr sz="1634" i="1" spc="58" dirty="0">
                <a:solidFill>
                  <a:srgbClr val="191919"/>
                </a:solidFill>
                <a:latin typeface="Verdana"/>
                <a:cs typeface="Verdana"/>
              </a:rPr>
              <a:t>k</a:t>
            </a:r>
            <a:r>
              <a:rPr sz="1634" i="1" spc="-58"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41" dirty="0">
                <a:solidFill>
                  <a:srgbClr val="191919"/>
                </a:solidFill>
                <a:latin typeface="Verdana"/>
                <a:cs typeface="Verdana"/>
              </a:rPr>
              <a:t>cn</a:t>
            </a:r>
            <a:r>
              <a:rPr sz="1634" i="1" spc="-55" dirty="0">
                <a:solidFill>
                  <a:srgbClr val="191919"/>
                </a:solidFill>
                <a:latin typeface="Verdana"/>
                <a:cs typeface="Verdana"/>
              </a:rPr>
              <a:t> </a:t>
            </a:r>
            <a:r>
              <a:rPr sz="1634" dirty="0">
                <a:solidFill>
                  <a:srgbClr val="191919"/>
                </a:solidFill>
                <a:latin typeface="Cambria"/>
                <a:cs typeface="Cambria"/>
              </a:rPr>
              <a:t>–</a:t>
            </a:r>
            <a:r>
              <a:rPr sz="1634" spc="164" dirty="0">
                <a:solidFill>
                  <a:srgbClr val="191919"/>
                </a:solidFill>
                <a:latin typeface="Cambria"/>
                <a:cs typeface="Cambria"/>
              </a:rPr>
              <a:t> </a:t>
            </a:r>
            <a:r>
              <a:rPr sz="1634" i="1" spc="20" dirty="0">
                <a:solidFill>
                  <a:srgbClr val="191919"/>
                </a:solidFill>
                <a:latin typeface="Verdana"/>
                <a:cs typeface="Verdana"/>
              </a:rPr>
              <a:t>kn</a:t>
            </a:r>
            <a:r>
              <a:rPr sz="1634" i="1" spc="-55"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92" dirty="0">
                <a:solidFill>
                  <a:srgbClr val="191919"/>
                </a:solidFill>
                <a:latin typeface="Cambria"/>
                <a:cs typeface="Cambria"/>
              </a:rPr>
              <a:t>10)</a:t>
            </a:r>
            <a:endParaRPr sz="1634">
              <a:latin typeface="Cambria"/>
              <a:cs typeface="Cambria"/>
            </a:endParaRPr>
          </a:p>
          <a:p>
            <a:pPr marL="303003" marR="45818">
              <a:lnSpc>
                <a:spcPct val="97000"/>
              </a:lnSpc>
              <a:spcBef>
                <a:spcPts val="773"/>
              </a:spcBef>
              <a:tabLst>
                <a:tab pos="1313591" algn="l"/>
                <a:tab pos="4775005" algn="l"/>
              </a:tabLst>
            </a:pPr>
            <a:r>
              <a:rPr sz="1634" spc="109" dirty="0">
                <a:solidFill>
                  <a:srgbClr val="191919"/>
                </a:solidFill>
                <a:latin typeface="Cambria"/>
                <a:cs typeface="Cambria"/>
              </a:rPr>
              <a:t>If </a:t>
            </a:r>
            <a:r>
              <a:rPr sz="1634" spc="58" dirty="0">
                <a:solidFill>
                  <a:srgbClr val="191919"/>
                </a:solidFill>
                <a:latin typeface="Cambria"/>
                <a:cs typeface="Cambria"/>
              </a:rPr>
              <a:t>(8</a:t>
            </a:r>
            <a:r>
              <a:rPr sz="1634" i="1" spc="58" dirty="0">
                <a:solidFill>
                  <a:srgbClr val="191919"/>
                </a:solidFill>
                <a:latin typeface="Verdana"/>
                <a:cs typeface="Verdana"/>
              </a:rPr>
              <a:t>k </a:t>
            </a:r>
            <a:r>
              <a:rPr sz="1634" spc="463" dirty="0">
                <a:solidFill>
                  <a:srgbClr val="191919"/>
                </a:solidFill>
                <a:latin typeface="Cambria"/>
                <a:cs typeface="Cambria"/>
              </a:rPr>
              <a:t>+ </a:t>
            </a:r>
            <a:r>
              <a:rPr sz="1634" i="1" spc="41" dirty="0">
                <a:solidFill>
                  <a:srgbClr val="191919"/>
                </a:solidFill>
                <a:latin typeface="Verdana"/>
                <a:cs typeface="Verdana"/>
              </a:rPr>
              <a:t>cn </a:t>
            </a:r>
            <a:r>
              <a:rPr sz="1634" dirty="0">
                <a:solidFill>
                  <a:srgbClr val="191919"/>
                </a:solidFill>
                <a:latin typeface="Cambria"/>
                <a:cs typeface="Cambria"/>
              </a:rPr>
              <a:t>– </a:t>
            </a:r>
            <a:r>
              <a:rPr sz="1634" i="1" spc="20" dirty="0">
                <a:solidFill>
                  <a:srgbClr val="191919"/>
                </a:solidFill>
                <a:latin typeface="Verdana"/>
                <a:cs typeface="Verdana"/>
              </a:rPr>
              <a:t>kn </a:t>
            </a:r>
            <a:r>
              <a:rPr sz="1634" spc="-252" dirty="0">
                <a:solidFill>
                  <a:srgbClr val="191919"/>
                </a:solidFill>
                <a:latin typeface="Cambria"/>
                <a:cs typeface="Cambria"/>
              </a:rPr>
              <a:t>/    </a:t>
            </a:r>
            <a:r>
              <a:rPr sz="1634" spc="92" dirty="0">
                <a:solidFill>
                  <a:srgbClr val="191919"/>
                </a:solidFill>
                <a:latin typeface="Cambria"/>
                <a:cs typeface="Cambria"/>
              </a:rPr>
              <a:t>10) </a:t>
            </a:r>
            <a:r>
              <a:rPr sz="1634" spc="463" dirty="0">
                <a:solidFill>
                  <a:srgbClr val="191919"/>
                </a:solidFill>
                <a:latin typeface="Cambria"/>
                <a:cs typeface="Cambria"/>
              </a:rPr>
              <a:t>≤ </a:t>
            </a:r>
            <a:r>
              <a:rPr sz="1634" spc="156" dirty="0">
                <a:solidFill>
                  <a:srgbClr val="191919"/>
                </a:solidFill>
                <a:latin typeface="Cambria"/>
                <a:cs typeface="Cambria"/>
              </a:rPr>
              <a:t>0, </a:t>
            </a:r>
            <a:r>
              <a:rPr sz="1634" spc="137" dirty="0">
                <a:solidFill>
                  <a:srgbClr val="191919"/>
                </a:solidFill>
                <a:latin typeface="Cambria"/>
                <a:cs typeface="Cambria"/>
              </a:rPr>
              <a:t>then</a:t>
            </a:r>
            <a:r>
              <a:rPr sz="1634" spc="-160" dirty="0">
                <a:solidFill>
                  <a:srgbClr val="191919"/>
                </a:solidFill>
                <a:latin typeface="Cambria"/>
                <a:cs typeface="Cambria"/>
              </a:rPr>
              <a:t>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a:t>
            </a:r>
            <a:r>
              <a:rPr sz="1634" spc="170" dirty="0">
                <a:solidFill>
                  <a:srgbClr val="191919"/>
                </a:solidFill>
                <a:latin typeface="Cambria"/>
                <a:cs typeface="Cambria"/>
              </a:rPr>
              <a:t> </a:t>
            </a:r>
            <a:r>
              <a:rPr sz="1634" i="1" spc="75" dirty="0">
                <a:solidFill>
                  <a:srgbClr val="191919"/>
                </a:solidFill>
                <a:latin typeface="Verdana"/>
                <a:cs typeface="Verdana"/>
              </a:rPr>
              <a:t>kn</a:t>
            </a:r>
            <a:r>
              <a:rPr sz="1634" spc="75" dirty="0">
                <a:solidFill>
                  <a:srgbClr val="191919"/>
                </a:solidFill>
                <a:latin typeface="Cambria"/>
                <a:cs typeface="Cambria"/>
              </a:rPr>
              <a:t>.	</a:t>
            </a:r>
            <a:r>
              <a:rPr sz="1634" spc="102" dirty="0">
                <a:solidFill>
                  <a:srgbClr val="191919"/>
                </a:solidFill>
                <a:latin typeface="Cambria"/>
                <a:cs typeface="Cambria"/>
              </a:rPr>
              <a:t>It's </a:t>
            </a:r>
            <a:r>
              <a:rPr sz="1634" spc="109" dirty="0">
                <a:solidFill>
                  <a:srgbClr val="191919"/>
                </a:solidFill>
                <a:latin typeface="Cambria"/>
                <a:cs typeface="Cambria"/>
              </a:rPr>
              <a:t>left </a:t>
            </a:r>
            <a:r>
              <a:rPr sz="1634" spc="150" dirty="0">
                <a:solidFill>
                  <a:srgbClr val="191919"/>
                </a:solidFill>
                <a:latin typeface="Cambria"/>
                <a:cs typeface="Cambria"/>
              </a:rPr>
              <a:t>as </a:t>
            </a:r>
            <a:r>
              <a:rPr sz="1634" spc="153" dirty="0">
                <a:solidFill>
                  <a:srgbClr val="191919"/>
                </a:solidFill>
                <a:latin typeface="Cambria"/>
                <a:cs typeface="Cambria"/>
              </a:rPr>
              <a:t>an  </a:t>
            </a:r>
            <a:r>
              <a:rPr sz="1634" spc="139" dirty="0">
                <a:solidFill>
                  <a:srgbClr val="191919"/>
                </a:solidFill>
                <a:latin typeface="Cambria"/>
                <a:cs typeface="Cambria"/>
              </a:rPr>
              <a:t>exercise </a:t>
            </a:r>
            <a:r>
              <a:rPr sz="1634" spc="106" dirty="0">
                <a:solidFill>
                  <a:srgbClr val="191919"/>
                </a:solidFill>
                <a:latin typeface="Cambria"/>
                <a:cs typeface="Cambria"/>
              </a:rPr>
              <a:t>to </a:t>
            </a:r>
            <a:r>
              <a:rPr sz="1634" spc="137" dirty="0">
                <a:solidFill>
                  <a:srgbClr val="191919"/>
                </a:solidFill>
                <a:latin typeface="Cambria"/>
                <a:cs typeface="Cambria"/>
              </a:rPr>
              <a:t>the </a:t>
            </a:r>
            <a:r>
              <a:rPr sz="1634" spc="139" dirty="0">
                <a:solidFill>
                  <a:srgbClr val="191919"/>
                </a:solidFill>
                <a:latin typeface="Cambria"/>
                <a:cs typeface="Cambria"/>
              </a:rPr>
              <a:t>reader </a:t>
            </a:r>
            <a:r>
              <a:rPr sz="1634" spc="106" dirty="0">
                <a:solidFill>
                  <a:srgbClr val="191919"/>
                </a:solidFill>
                <a:latin typeface="Cambria"/>
                <a:cs typeface="Cambria"/>
              </a:rPr>
              <a:t>to </a:t>
            </a:r>
            <a:r>
              <a:rPr sz="1634" spc="164" dirty="0">
                <a:solidFill>
                  <a:srgbClr val="191919"/>
                </a:solidFill>
                <a:latin typeface="Cambria"/>
                <a:cs typeface="Cambria"/>
              </a:rPr>
              <a:t>check </a:t>
            </a:r>
            <a:r>
              <a:rPr sz="1634" spc="129" dirty="0">
                <a:solidFill>
                  <a:srgbClr val="191919"/>
                </a:solidFill>
                <a:latin typeface="Cambria"/>
                <a:cs typeface="Cambria"/>
              </a:rPr>
              <a:t>that </a:t>
            </a:r>
            <a:r>
              <a:rPr sz="1634" spc="113" dirty="0">
                <a:solidFill>
                  <a:srgbClr val="191919"/>
                </a:solidFill>
                <a:latin typeface="Cambria"/>
                <a:cs typeface="Cambria"/>
              </a:rPr>
              <a:t>this </a:t>
            </a:r>
            <a:r>
              <a:rPr sz="1634" spc="102" dirty="0">
                <a:solidFill>
                  <a:srgbClr val="191919"/>
                </a:solidFill>
                <a:latin typeface="Cambria"/>
                <a:cs typeface="Cambria"/>
              </a:rPr>
              <a:t>is </a:t>
            </a:r>
            <a:r>
              <a:rPr sz="1634" spc="129" dirty="0">
                <a:solidFill>
                  <a:srgbClr val="191919"/>
                </a:solidFill>
                <a:latin typeface="Cambria"/>
                <a:cs typeface="Cambria"/>
              </a:rPr>
              <a:t>true </a:t>
            </a:r>
            <a:r>
              <a:rPr sz="1634" spc="89" dirty="0">
                <a:solidFill>
                  <a:srgbClr val="191919"/>
                </a:solidFill>
                <a:latin typeface="Cambria"/>
                <a:cs typeface="Cambria"/>
              </a:rPr>
              <a:t>if </a:t>
            </a:r>
            <a:r>
              <a:rPr sz="1634" spc="150" dirty="0">
                <a:solidFill>
                  <a:srgbClr val="191919"/>
                </a:solidFill>
                <a:latin typeface="Cambria"/>
                <a:cs typeface="Cambria"/>
              </a:rPr>
              <a:t>we </a:t>
            </a:r>
            <a:r>
              <a:rPr sz="1634" spc="129" dirty="0">
                <a:solidFill>
                  <a:srgbClr val="191919"/>
                </a:solidFill>
                <a:latin typeface="Cambria"/>
                <a:cs typeface="Cambria"/>
              </a:rPr>
              <a:t>pick  </a:t>
            </a:r>
            <a:r>
              <a:rPr sz="1634" i="1" spc="31" dirty="0">
                <a:solidFill>
                  <a:srgbClr val="191919"/>
                </a:solidFill>
                <a:latin typeface="Verdana"/>
                <a:cs typeface="Verdana"/>
              </a:rPr>
              <a:t>k</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spc="126" dirty="0">
                <a:solidFill>
                  <a:srgbClr val="191919"/>
                </a:solidFill>
                <a:latin typeface="Cambria"/>
                <a:cs typeface="Cambria"/>
              </a:rPr>
              <a:t>50</a:t>
            </a:r>
            <a:r>
              <a:rPr sz="1634" i="1" spc="126" dirty="0">
                <a:solidFill>
                  <a:srgbClr val="191919"/>
                </a:solidFill>
                <a:latin typeface="Verdana"/>
                <a:cs typeface="Verdana"/>
              </a:rPr>
              <a:t>c</a:t>
            </a:r>
            <a:r>
              <a:rPr sz="1634" spc="126" dirty="0">
                <a:solidFill>
                  <a:srgbClr val="191919"/>
                </a:solidFill>
                <a:latin typeface="Cambria"/>
                <a:cs typeface="Cambria"/>
              </a:rPr>
              <a:t>.	</a:t>
            </a:r>
            <a:r>
              <a:rPr sz="1634" spc="137" dirty="0">
                <a:solidFill>
                  <a:srgbClr val="191919"/>
                </a:solidFill>
                <a:latin typeface="Cambria"/>
                <a:cs typeface="Cambria"/>
              </a:rPr>
              <a:t>Thus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 </a:t>
            </a:r>
            <a:r>
              <a:rPr sz="1634" i="1" spc="75" dirty="0">
                <a:solidFill>
                  <a:srgbClr val="191919"/>
                </a:solidFill>
                <a:latin typeface="Verdana"/>
                <a:cs typeface="Verdana"/>
              </a:rPr>
              <a:t>kn</a:t>
            </a:r>
            <a:r>
              <a:rPr sz="1634" spc="75" dirty="0">
                <a:solidFill>
                  <a:srgbClr val="191919"/>
                </a:solidFill>
                <a:latin typeface="Cambria"/>
                <a:cs typeface="Cambria"/>
              </a:rPr>
              <a:t>, </a:t>
            </a:r>
            <a:r>
              <a:rPr sz="1634" spc="139" dirty="0">
                <a:solidFill>
                  <a:srgbClr val="191919"/>
                </a:solidFill>
                <a:latin typeface="Cambria"/>
                <a:cs typeface="Cambria"/>
              </a:rPr>
              <a:t>completing </a:t>
            </a:r>
            <a:r>
              <a:rPr sz="1634" spc="137" dirty="0">
                <a:solidFill>
                  <a:srgbClr val="191919"/>
                </a:solidFill>
                <a:latin typeface="Cambria"/>
                <a:cs typeface="Cambria"/>
              </a:rPr>
              <a:t>the</a:t>
            </a:r>
            <a:r>
              <a:rPr sz="1634" spc="122" dirty="0">
                <a:solidFill>
                  <a:srgbClr val="191919"/>
                </a:solidFill>
                <a:latin typeface="Cambria"/>
                <a:cs typeface="Cambria"/>
              </a:rPr>
              <a:t> </a:t>
            </a:r>
            <a:r>
              <a:rPr sz="1634" spc="126" dirty="0">
                <a:solidFill>
                  <a:srgbClr val="191919"/>
                </a:solidFill>
                <a:latin typeface="Cambria"/>
                <a:cs typeface="Cambria"/>
              </a:rPr>
              <a:t>induction.</a:t>
            </a:r>
            <a:endParaRPr sz="1634">
              <a:latin typeface="Cambria"/>
              <a:cs typeface="Cambria"/>
            </a:endParaRPr>
          </a:p>
        </p:txBody>
      </p:sp>
      <p:sp>
        <p:nvSpPr>
          <p:cNvPr id="3" name="object 3"/>
          <p:cNvSpPr/>
          <p:nvPr/>
        </p:nvSpPr>
        <p:spPr>
          <a:xfrm>
            <a:off x="1589635" y="988646"/>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7F7F7F"/>
          </a:solidFill>
        </p:spPr>
        <p:txBody>
          <a:bodyPr wrap="square" lIns="0" tIns="0" rIns="0" bIns="0" rtlCol="0"/>
          <a:lstStyle/>
          <a:p>
            <a:endParaRPr sz="1226"/>
          </a:p>
        </p:txBody>
      </p:sp>
      <p:sp>
        <p:nvSpPr>
          <p:cNvPr id="4" name="object 4"/>
          <p:cNvSpPr/>
          <p:nvPr/>
        </p:nvSpPr>
        <p:spPr>
          <a:xfrm>
            <a:off x="1589635" y="988646"/>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7F7F7F"/>
            </a:solidFill>
          </a:ln>
        </p:spPr>
        <p:txBody>
          <a:bodyPr wrap="square" lIns="0" tIns="0" rIns="0" bIns="0" rtlCol="0"/>
          <a:lstStyle/>
          <a:p>
            <a:endParaRPr sz="1226"/>
          </a:p>
        </p:txBody>
      </p:sp>
      <p:sp>
        <p:nvSpPr>
          <p:cNvPr id="5" name="object 5"/>
          <p:cNvSpPr/>
          <p:nvPr/>
        </p:nvSpPr>
        <p:spPr>
          <a:xfrm>
            <a:off x="1516156" y="915168"/>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FFFFFF"/>
          </a:solidFill>
        </p:spPr>
        <p:txBody>
          <a:bodyPr wrap="square" lIns="0" tIns="0" rIns="0" bIns="0" rtlCol="0"/>
          <a:lstStyle/>
          <a:p>
            <a:endParaRPr sz="1226"/>
          </a:p>
        </p:txBody>
      </p:sp>
      <p:sp>
        <p:nvSpPr>
          <p:cNvPr id="6" name="object 6"/>
          <p:cNvSpPr/>
          <p:nvPr/>
        </p:nvSpPr>
        <p:spPr>
          <a:xfrm>
            <a:off x="1516156" y="915168"/>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000000"/>
            </a:solidFill>
          </a:ln>
        </p:spPr>
        <p:txBody>
          <a:bodyPr wrap="square" lIns="0" tIns="0" rIns="0" bIns="0" rtlCol="0"/>
          <a:lstStyle/>
          <a:p>
            <a:endParaRPr sz="1226"/>
          </a:p>
        </p:txBody>
      </p:sp>
      <p:sp>
        <p:nvSpPr>
          <p:cNvPr id="7" name="object 7"/>
          <p:cNvSpPr txBox="1">
            <a:spLocks noGrp="1"/>
          </p:cNvSpPr>
          <p:nvPr>
            <p:ph type="title"/>
          </p:nvPr>
        </p:nvSpPr>
        <p:spPr>
          <a:xfrm>
            <a:off x="1589635" y="932458"/>
            <a:ext cx="5797027" cy="547338"/>
          </a:xfrm>
          <a:prstGeom prst="rect">
            <a:avLst/>
          </a:prstGeom>
        </p:spPr>
        <p:txBody>
          <a:bodyPr vert="horz" wrap="square" lIns="0" tIns="8645" rIns="0" bIns="0" rtlCol="0">
            <a:spAutoFit/>
          </a:bodyPr>
          <a:lstStyle/>
          <a:p>
            <a:pPr>
              <a:lnSpc>
                <a:spcPts val="2093"/>
              </a:lnSpc>
              <a:spcBef>
                <a:spcPts val="68"/>
              </a:spcBef>
              <a:tabLst>
                <a:tab pos="4640145" algn="l"/>
              </a:tabLst>
            </a:pPr>
            <a:r>
              <a:rPr sz="1770" spc="44" dirty="0">
                <a:solidFill>
                  <a:srgbClr val="191919"/>
                </a:solidFill>
              </a:rPr>
              <a:t>T(</a:t>
            </a:r>
            <a:r>
              <a:rPr sz="1770" i="1" spc="44" dirty="0">
                <a:solidFill>
                  <a:srgbClr val="191919"/>
                </a:solidFill>
                <a:latin typeface="Verdana"/>
                <a:cs typeface="Verdana"/>
              </a:rPr>
              <a:t>n</a:t>
            </a:r>
            <a:r>
              <a:rPr sz="1770" spc="44" dirty="0">
                <a:solidFill>
                  <a:srgbClr val="191919"/>
                </a:solidFill>
              </a:rPr>
              <a:t>)</a:t>
            </a:r>
            <a:r>
              <a:rPr sz="1770" spc="173" dirty="0">
                <a:solidFill>
                  <a:srgbClr val="191919"/>
                </a:solidFill>
              </a:rPr>
              <a:t> </a:t>
            </a:r>
            <a:r>
              <a:rPr sz="1770" spc="500" dirty="0">
                <a:solidFill>
                  <a:srgbClr val="191919"/>
                </a:solidFill>
              </a:rPr>
              <a:t>≤</a:t>
            </a:r>
            <a:r>
              <a:rPr sz="1770" spc="184" dirty="0">
                <a:solidFill>
                  <a:srgbClr val="191919"/>
                </a:solidFill>
              </a:rPr>
              <a:t> </a:t>
            </a:r>
            <a:r>
              <a:rPr sz="1770" i="1" spc="68" dirty="0">
                <a:solidFill>
                  <a:srgbClr val="191919"/>
                </a:solidFill>
                <a:latin typeface="Verdana"/>
                <a:cs typeface="Verdana"/>
              </a:rPr>
              <a:t>c	</a:t>
            </a:r>
            <a:r>
              <a:rPr sz="1770" spc="92" dirty="0">
                <a:solidFill>
                  <a:srgbClr val="191919"/>
                </a:solidFill>
              </a:rPr>
              <a:t>if </a:t>
            </a:r>
            <a:r>
              <a:rPr sz="1770" i="1" spc="17" dirty="0">
                <a:solidFill>
                  <a:srgbClr val="191919"/>
                </a:solidFill>
                <a:latin typeface="Verdana"/>
                <a:cs typeface="Verdana"/>
              </a:rPr>
              <a:t>n </a:t>
            </a:r>
            <a:r>
              <a:rPr sz="1770" spc="500" dirty="0">
                <a:solidFill>
                  <a:srgbClr val="191919"/>
                </a:solidFill>
              </a:rPr>
              <a:t>≤</a:t>
            </a:r>
            <a:r>
              <a:rPr sz="1770" spc="221" dirty="0">
                <a:solidFill>
                  <a:srgbClr val="191919"/>
                </a:solidFill>
              </a:rPr>
              <a:t> </a:t>
            </a:r>
            <a:r>
              <a:rPr sz="1770" spc="143" dirty="0">
                <a:solidFill>
                  <a:srgbClr val="191919"/>
                </a:solidFill>
              </a:rPr>
              <a:t>100</a:t>
            </a:r>
            <a:endParaRPr sz="1770">
              <a:latin typeface="Verdana"/>
              <a:cs typeface="Verdana"/>
            </a:endParaRPr>
          </a:p>
          <a:p>
            <a:pPr>
              <a:lnSpc>
                <a:spcPts val="2093"/>
              </a:lnSpc>
              <a:tabLst>
                <a:tab pos="4664783" algn="l"/>
              </a:tabLst>
            </a:pPr>
            <a:r>
              <a:rPr sz="1770" spc="129" dirty="0">
                <a:solidFill>
                  <a:srgbClr val="191919"/>
                </a:solidFill>
              </a:rPr>
              <a:t>T</a:t>
            </a:r>
            <a:r>
              <a:rPr sz="1770" spc="17" dirty="0">
                <a:solidFill>
                  <a:srgbClr val="191919"/>
                </a:solidFill>
              </a:rPr>
              <a:t>(</a:t>
            </a:r>
            <a:r>
              <a:rPr sz="1770" i="1" spc="20" dirty="0">
                <a:solidFill>
                  <a:srgbClr val="191919"/>
                </a:solidFill>
                <a:latin typeface="Verdana"/>
                <a:cs typeface="Verdana"/>
              </a:rPr>
              <a:t>n</a:t>
            </a:r>
            <a:r>
              <a:rPr sz="1770" spc="14" dirty="0">
                <a:solidFill>
                  <a:srgbClr val="191919"/>
                </a:solidFill>
              </a:rPr>
              <a:t>)</a:t>
            </a:r>
            <a:r>
              <a:rPr sz="1770" spc="173" dirty="0">
                <a:solidFill>
                  <a:srgbClr val="191919"/>
                </a:solidFill>
              </a:rPr>
              <a:t> </a:t>
            </a:r>
            <a:r>
              <a:rPr sz="1770" spc="500" dirty="0">
                <a:solidFill>
                  <a:srgbClr val="191919"/>
                </a:solidFill>
              </a:rPr>
              <a:t>≤</a:t>
            </a:r>
            <a:r>
              <a:rPr sz="1770" spc="167" dirty="0">
                <a:solidFill>
                  <a:srgbClr val="191919"/>
                </a:solidFill>
              </a:rPr>
              <a:t> </a:t>
            </a:r>
            <a:r>
              <a:rPr sz="1770" spc="129" dirty="0">
                <a:solidFill>
                  <a:srgbClr val="191919"/>
                </a:solidFill>
              </a:rPr>
              <a:t>T</a:t>
            </a:r>
            <a:r>
              <a:rPr sz="1770" spc="14" dirty="0">
                <a:solidFill>
                  <a:srgbClr val="191919"/>
                </a:solidFill>
              </a:rPr>
              <a:t>(</a:t>
            </a:r>
            <a:r>
              <a:rPr sz="1770" spc="85" dirty="0">
                <a:solidFill>
                  <a:srgbClr val="191919"/>
                </a:solidFill>
              </a:rPr>
              <a:t>⌈</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70" dirty="0">
                <a:solidFill>
                  <a:srgbClr val="191919"/>
                </a:solidFill>
              </a:rPr>
              <a:t> </a:t>
            </a:r>
            <a:r>
              <a:rPr sz="1770" spc="139" dirty="0">
                <a:solidFill>
                  <a:srgbClr val="191919"/>
                </a:solidFill>
              </a:rPr>
              <a:t>5</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spc="170" dirty="0">
                <a:solidFill>
                  <a:srgbClr val="191919"/>
                </a:solidFill>
              </a:rPr>
              <a:t> </a:t>
            </a:r>
            <a:r>
              <a:rPr sz="1770" spc="129" dirty="0">
                <a:solidFill>
                  <a:srgbClr val="191919"/>
                </a:solidFill>
              </a:rPr>
              <a:t>T</a:t>
            </a:r>
            <a:r>
              <a:rPr sz="1770" spc="14" dirty="0">
                <a:solidFill>
                  <a:srgbClr val="191919"/>
                </a:solidFill>
              </a:rPr>
              <a:t>(</a:t>
            </a:r>
            <a:r>
              <a:rPr sz="1770" spc="68" dirty="0">
                <a:solidFill>
                  <a:srgbClr val="191919"/>
                </a:solidFill>
              </a:rPr>
              <a:t>⌈</a:t>
            </a:r>
            <a:r>
              <a:rPr sz="1770" spc="167" dirty="0">
                <a:solidFill>
                  <a:srgbClr val="191919"/>
                </a:solidFill>
              </a:rPr>
              <a:t>7</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67" dirty="0">
                <a:solidFill>
                  <a:srgbClr val="191919"/>
                </a:solidFill>
              </a:rPr>
              <a:t> </a:t>
            </a:r>
            <a:r>
              <a:rPr sz="1770" spc="139" dirty="0">
                <a:solidFill>
                  <a:srgbClr val="191919"/>
                </a:solidFill>
              </a:rPr>
              <a:t>1</a:t>
            </a:r>
            <a:r>
              <a:rPr sz="1770" spc="143" dirty="0">
                <a:solidFill>
                  <a:srgbClr val="191919"/>
                </a:solidFill>
              </a:rPr>
              <a:t>0</a:t>
            </a:r>
            <a:r>
              <a:rPr sz="1770" spc="173" dirty="0">
                <a:solidFill>
                  <a:srgbClr val="191919"/>
                </a:solidFill>
              </a:rPr>
              <a:t> </a:t>
            </a:r>
            <a:r>
              <a:rPr sz="1770" spc="500" dirty="0">
                <a:solidFill>
                  <a:srgbClr val="191919"/>
                </a:solidFill>
              </a:rPr>
              <a:t>+</a:t>
            </a:r>
            <a:r>
              <a:rPr sz="1770" spc="167" dirty="0">
                <a:solidFill>
                  <a:srgbClr val="191919"/>
                </a:solidFill>
              </a:rPr>
              <a:t> </a:t>
            </a:r>
            <a:r>
              <a:rPr sz="1770" spc="143" dirty="0">
                <a:solidFill>
                  <a:srgbClr val="191919"/>
                </a:solidFill>
              </a:rPr>
              <a:t>6</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dirty="0">
                <a:solidFill>
                  <a:srgbClr val="191919"/>
                </a:solidFill>
              </a:rPr>
              <a:t> </a:t>
            </a:r>
            <a:r>
              <a:rPr sz="1770" spc="-191" dirty="0">
                <a:solidFill>
                  <a:srgbClr val="191919"/>
                </a:solidFill>
              </a:rPr>
              <a:t> </a:t>
            </a:r>
            <a:r>
              <a:rPr sz="1770" i="1" spc="68" dirty="0">
                <a:solidFill>
                  <a:srgbClr val="191919"/>
                </a:solidFill>
                <a:latin typeface="Verdana"/>
                <a:cs typeface="Verdana"/>
              </a:rPr>
              <a:t>c</a:t>
            </a:r>
            <a:r>
              <a:rPr sz="1770" i="1" spc="17" dirty="0">
                <a:solidFill>
                  <a:srgbClr val="191919"/>
                </a:solidFill>
                <a:latin typeface="Verdana"/>
                <a:cs typeface="Verdana"/>
              </a:rPr>
              <a:t>n</a:t>
            </a:r>
            <a:r>
              <a:rPr sz="1770" i="1" dirty="0">
                <a:solidFill>
                  <a:srgbClr val="191919"/>
                </a:solidFill>
                <a:latin typeface="Verdana"/>
                <a:cs typeface="Verdana"/>
              </a:rPr>
              <a:t>	</a:t>
            </a:r>
            <a:r>
              <a:rPr sz="1770" spc="126" dirty="0">
                <a:solidFill>
                  <a:srgbClr val="191919"/>
                </a:solidFill>
              </a:rPr>
              <a:t>o</a:t>
            </a:r>
            <a:r>
              <a:rPr sz="1770" spc="109" dirty="0">
                <a:solidFill>
                  <a:srgbClr val="191919"/>
                </a:solidFill>
              </a:rPr>
              <a:t>t</a:t>
            </a:r>
            <a:r>
              <a:rPr sz="1770" spc="160" dirty="0">
                <a:solidFill>
                  <a:srgbClr val="191919"/>
                </a:solidFill>
              </a:rPr>
              <a:t>h</a:t>
            </a:r>
            <a:r>
              <a:rPr sz="1770" spc="156" dirty="0">
                <a:solidFill>
                  <a:srgbClr val="191919"/>
                </a:solidFill>
              </a:rPr>
              <a:t>e</a:t>
            </a:r>
            <a:r>
              <a:rPr sz="1770" spc="137" dirty="0">
                <a:solidFill>
                  <a:srgbClr val="191919"/>
                </a:solidFill>
              </a:rPr>
              <a:t>r</a:t>
            </a:r>
            <a:r>
              <a:rPr sz="1770" spc="143" dirty="0">
                <a:solidFill>
                  <a:srgbClr val="191919"/>
                </a:solidFill>
              </a:rPr>
              <a:t>w</a:t>
            </a:r>
            <a:r>
              <a:rPr sz="1770" spc="106" dirty="0">
                <a:solidFill>
                  <a:srgbClr val="191919"/>
                </a:solidFill>
              </a:rPr>
              <a:t>is</a:t>
            </a:r>
            <a:r>
              <a:rPr sz="1770" spc="184" dirty="0">
                <a:solidFill>
                  <a:srgbClr val="191919"/>
                </a:solidFill>
              </a:rPr>
              <a:t>e</a:t>
            </a:r>
            <a:endParaRPr sz="1770">
              <a:latin typeface="Verdana"/>
              <a:cs typeface="Verdana"/>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6114" y="1516829"/>
            <a:ext cx="6394797" cy="4471580"/>
          </a:xfrm>
          <a:prstGeom prst="rect">
            <a:avLst/>
          </a:prstGeom>
        </p:spPr>
        <p:txBody>
          <a:bodyPr vert="horz" wrap="square" lIns="0" tIns="126210" rIns="0" bIns="0" rtlCol="0">
            <a:spAutoFit/>
          </a:bodyPr>
          <a:lstStyle/>
          <a:p>
            <a:pPr marL="8645">
              <a:spcBef>
                <a:spcPts val="994"/>
              </a:spcBef>
            </a:pPr>
            <a:r>
              <a:rPr sz="1634" b="1" i="1" spc="-4" dirty="0">
                <a:solidFill>
                  <a:srgbClr val="0000FF"/>
                </a:solidFill>
                <a:latin typeface="Verdana"/>
                <a:cs typeface="Verdana"/>
              </a:rPr>
              <a:t>Theorem: </a:t>
            </a:r>
            <a:r>
              <a:rPr sz="1634" spc="170" dirty="0">
                <a:solidFill>
                  <a:srgbClr val="0000FF"/>
                </a:solidFill>
                <a:latin typeface="Lucida Sans Unicode"/>
                <a:cs typeface="Lucida Sans Unicode"/>
              </a:rPr>
              <a:t>T(</a:t>
            </a:r>
            <a:r>
              <a:rPr sz="1634" b="1" i="1" spc="170" dirty="0">
                <a:solidFill>
                  <a:srgbClr val="0000FF"/>
                </a:solidFill>
                <a:latin typeface="Verdana"/>
                <a:cs typeface="Verdana"/>
              </a:rPr>
              <a:t>n</a:t>
            </a:r>
            <a:r>
              <a:rPr sz="1634" spc="170" dirty="0">
                <a:solidFill>
                  <a:srgbClr val="0000FF"/>
                </a:solidFill>
                <a:latin typeface="Lucida Sans Unicode"/>
                <a:cs typeface="Lucida Sans Unicode"/>
              </a:rPr>
              <a:t>) </a:t>
            </a:r>
            <a:r>
              <a:rPr sz="1634" spc="68" dirty="0">
                <a:solidFill>
                  <a:srgbClr val="0000FF"/>
                </a:solidFill>
                <a:latin typeface="Lucida Sans Unicode"/>
                <a:cs typeface="Lucida Sans Unicode"/>
              </a:rPr>
              <a:t>=</a:t>
            </a:r>
            <a:r>
              <a:rPr sz="1634" spc="-51" dirty="0">
                <a:solidFill>
                  <a:srgbClr val="0000FF"/>
                </a:solidFill>
                <a:latin typeface="Lucida Sans Unicode"/>
                <a:cs typeface="Lucida Sans Unicode"/>
              </a:rPr>
              <a:t> </a:t>
            </a:r>
            <a:r>
              <a:rPr sz="1634" spc="139" dirty="0">
                <a:solidFill>
                  <a:srgbClr val="0000FF"/>
                </a:solidFill>
                <a:latin typeface="Lucida Sans Unicode"/>
                <a:cs typeface="Lucida Sans Unicode"/>
              </a:rPr>
              <a:t>O(</a:t>
            </a:r>
            <a:r>
              <a:rPr sz="1634" b="1" i="1" spc="139" dirty="0">
                <a:solidFill>
                  <a:srgbClr val="0000FF"/>
                </a:solidFill>
                <a:latin typeface="Verdana"/>
                <a:cs typeface="Verdana"/>
              </a:rPr>
              <a:t>n</a:t>
            </a:r>
            <a:r>
              <a:rPr sz="1634" spc="139" dirty="0">
                <a:solidFill>
                  <a:srgbClr val="0000FF"/>
                </a:solidFill>
                <a:latin typeface="Lucida Sans Unicode"/>
                <a:cs typeface="Lucida Sans Unicode"/>
              </a:rPr>
              <a:t>).</a:t>
            </a:r>
            <a:endParaRPr sz="1634">
              <a:latin typeface="Lucida Sans Unicode"/>
              <a:cs typeface="Lucida Sans Unicode"/>
            </a:endParaRPr>
          </a:p>
          <a:p>
            <a:pPr marL="319861" marR="146963" indent="-311216">
              <a:lnSpc>
                <a:spcPct val="97000"/>
              </a:lnSpc>
              <a:spcBef>
                <a:spcPts val="983"/>
              </a:spcBef>
              <a:tabLst>
                <a:tab pos="2740862" algn="l"/>
                <a:tab pos="5603186" algn="l"/>
              </a:tabLst>
            </a:pPr>
            <a:r>
              <a:rPr sz="1634" b="1" i="1" spc="-11" dirty="0">
                <a:solidFill>
                  <a:srgbClr val="0000FF"/>
                </a:solidFill>
                <a:latin typeface="Verdana"/>
                <a:cs typeface="Verdana"/>
              </a:rPr>
              <a:t>Proof: </a:t>
            </a:r>
            <a:r>
              <a:rPr sz="1634" spc="102" dirty="0">
                <a:solidFill>
                  <a:srgbClr val="191919"/>
                </a:solidFill>
                <a:latin typeface="Cambria"/>
                <a:cs typeface="Cambria"/>
              </a:rPr>
              <a:t>We </a:t>
            </a:r>
            <a:r>
              <a:rPr sz="1634" spc="89" dirty="0">
                <a:solidFill>
                  <a:srgbClr val="191919"/>
                </a:solidFill>
                <a:latin typeface="Cambria"/>
                <a:cs typeface="Cambria"/>
              </a:rPr>
              <a:t>will </a:t>
            </a:r>
            <a:r>
              <a:rPr sz="1634" spc="122" dirty="0">
                <a:solidFill>
                  <a:srgbClr val="191919"/>
                </a:solidFill>
                <a:latin typeface="Cambria"/>
                <a:cs typeface="Cambria"/>
              </a:rPr>
              <a:t>prove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spc="137" dirty="0">
                <a:solidFill>
                  <a:srgbClr val="191919"/>
                </a:solidFill>
                <a:latin typeface="Cambria"/>
                <a:cs typeface="Cambria"/>
              </a:rPr>
              <a:t>constant </a:t>
            </a:r>
            <a:r>
              <a:rPr sz="1634" i="1" spc="31" dirty="0">
                <a:solidFill>
                  <a:srgbClr val="191919"/>
                </a:solidFill>
                <a:latin typeface="Verdana"/>
                <a:cs typeface="Verdana"/>
              </a:rPr>
              <a:t>k </a:t>
            </a:r>
            <a:r>
              <a:rPr sz="1634" spc="106" dirty="0">
                <a:solidFill>
                  <a:srgbClr val="191919"/>
                </a:solidFill>
                <a:latin typeface="Cambria"/>
                <a:cs typeface="Cambria"/>
              </a:rPr>
              <a:t>to </a:t>
            </a:r>
            <a:r>
              <a:rPr sz="1634" spc="160" dirty="0">
                <a:solidFill>
                  <a:srgbClr val="191919"/>
                </a:solidFill>
                <a:latin typeface="Cambria"/>
                <a:cs typeface="Cambria"/>
              </a:rPr>
              <a:t>be </a:t>
            </a:r>
            <a:r>
              <a:rPr sz="1634" spc="150" dirty="0">
                <a:solidFill>
                  <a:srgbClr val="191919"/>
                </a:solidFill>
                <a:latin typeface="Cambria"/>
                <a:cs typeface="Cambria"/>
              </a:rPr>
              <a:t>chosen  </a:t>
            </a:r>
            <a:r>
              <a:rPr sz="1634" spc="102" dirty="0">
                <a:solidFill>
                  <a:srgbClr val="191919"/>
                </a:solidFill>
                <a:latin typeface="Cambria"/>
                <a:cs typeface="Cambria"/>
              </a:rPr>
              <a:t>later,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 </a:t>
            </a:r>
            <a:r>
              <a:rPr sz="1634" i="1" spc="20" dirty="0">
                <a:solidFill>
                  <a:srgbClr val="191919"/>
                </a:solidFill>
                <a:latin typeface="Verdana"/>
                <a:cs typeface="Verdana"/>
              </a:rPr>
              <a:t>kn </a:t>
            </a:r>
            <a:r>
              <a:rPr sz="1634" spc="106" dirty="0">
                <a:solidFill>
                  <a:srgbClr val="191919"/>
                </a:solidFill>
                <a:latin typeface="Cambria"/>
                <a:cs typeface="Cambria"/>
              </a:rPr>
              <a:t>for </a:t>
            </a:r>
            <a:r>
              <a:rPr sz="1634" spc="109" dirty="0">
                <a:solidFill>
                  <a:srgbClr val="191919"/>
                </a:solidFill>
                <a:latin typeface="Cambria"/>
                <a:cs typeface="Cambria"/>
              </a:rPr>
              <a:t>all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6" dirty="0">
                <a:solidFill>
                  <a:srgbClr val="191919"/>
                </a:solidFill>
                <a:latin typeface="Cambria"/>
                <a:cs typeface="Cambria"/>
              </a:rPr>
              <a:t>1;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a:t>
            </a:r>
            <a:r>
              <a:rPr sz="1634" spc="-65" dirty="0">
                <a:solidFill>
                  <a:srgbClr val="191919"/>
                </a:solidFill>
                <a:latin typeface="Cambria"/>
                <a:cs typeface="Cambria"/>
              </a:rPr>
              <a:t> </a:t>
            </a:r>
            <a:r>
              <a:rPr sz="1634" spc="77" dirty="0">
                <a:solidFill>
                  <a:srgbClr val="191919"/>
                </a:solidFill>
                <a:latin typeface="Cambria"/>
                <a:cs typeface="Cambria"/>
              </a:rPr>
              <a:t>O(</a:t>
            </a:r>
            <a:r>
              <a:rPr sz="1634" i="1" spc="77" dirty="0">
                <a:solidFill>
                  <a:srgbClr val="191919"/>
                </a:solidFill>
                <a:latin typeface="Verdana"/>
                <a:cs typeface="Verdana"/>
              </a:rPr>
              <a:t>n</a:t>
            </a:r>
            <a:r>
              <a:rPr sz="1634" spc="77" dirty="0">
                <a:solidFill>
                  <a:srgbClr val="191919"/>
                </a:solidFill>
                <a:latin typeface="Cambria"/>
                <a:cs typeface="Cambria"/>
              </a:rPr>
              <a:t>)</a:t>
            </a:r>
            <a:r>
              <a:rPr sz="1634" spc="167" dirty="0">
                <a:solidFill>
                  <a:srgbClr val="191919"/>
                </a:solidFill>
                <a:latin typeface="Cambria"/>
                <a:cs typeface="Cambria"/>
              </a:rPr>
              <a:t> </a:t>
            </a:r>
            <a:r>
              <a:rPr sz="1634" spc="116" dirty="0">
                <a:solidFill>
                  <a:srgbClr val="191919"/>
                </a:solidFill>
                <a:latin typeface="Cambria"/>
                <a:cs typeface="Cambria"/>
              </a:rPr>
              <a:t>follows.	</a:t>
            </a:r>
            <a:r>
              <a:rPr sz="1634" spc="106" dirty="0">
                <a:solidFill>
                  <a:srgbClr val="191919"/>
                </a:solidFill>
                <a:latin typeface="Cambria"/>
                <a:cs typeface="Cambria"/>
              </a:rPr>
              <a:t>We  </a:t>
            </a:r>
            <a:r>
              <a:rPr sz="1634" spc="143" dirty="0">
                <a:solidFill>
                  <a:srgbClr val="191919"/>
                </a:solidFill>
                <a:latin typeface="Cambria"/>
                <a:cs typeface="Cambria"/>
              </a:rPr>
              <a:t>proceed</a:t>
            </a:r>
            <a:r>
              <a:rPr sz="1634" spc="167" dirty="0">
                <a:solidFill>
                  <a:srgbClr val="191919"/>
                </a:solidFill>
                <a:latin typeface="Cambria"/>
                <a:cs typeface="Cambria"/>
              </a:rPr>
              <a:t> </a:t>
            </a:r>
            <a:r>
              <a:rPr sz="1634" spc="122" dirty="0">
                <a:solidFill>
                  <a:srgbClr val="191919"/>
                </a:solidFill>
                <a:latin typeface="Cambria"/>
                <a:cs typeface="Cambria"/>
              </a:rPr>
              <a:t>by</a:t>
            </a:r>
            <a:r>
              <a:rPr sz="1634" spc="167" dirty="0">
                <a:solidFill>
                  <a:srgbClr val="191919"/>
                </a:solidFill>
                <a:latin typeface="Cambria"/>
                <a:cs typeface="Cambria"/>
              </a:rPr>
              <a:t> </a:t>
            </a:r>
            <a:r>
              <a:rPr sz="1634" spc="126" dirty="0">
                <a:solidFill>
                  <a:srgbClr val="191919"/>
                </a:solidFill>
                <a:latin typeface="Cambria"/>
                <a:cs typeface="Cambria"/>
              </a:rPr>
              <a:t>induction.	</a:t>
            </a:r>
            <a:r>
              <a:rPr sz="1634" spc="146" dirty="0">
                <a:solidFill>
                  <a:srgbClr val="191919"/>
                </a:solidFill>
                <a:latin typeface="Cambria"/>
                <a:cs typeface="Cambria"/>
              </a:rPr>
              <a:t>As </a:t>
            </a:r>
            <a:r>
              <a:rPr sz="1634" spc="122" dirty="0">
                <a:solidFill>
                  <a:srgbClr val="191919"/>
                </a:solidFill>
                <a:latin typeface="Cambria"/>
                <a:cs typeface="Cambria"/>
              </a:rPr>
              <a:t>our </a:t>
            </a:r>
            <a:r>
              <a:rPr sz="1634" spc="156" dirty="0">
                <a:solidFill>
                  <a:srgbClr val="191919"/>
                </a:solidFill>
                <a:latin typeface="Cambria"/>
                <a:cs typeface="Cambria"/>
              </a:rPr>
              <a:t>base </a:t>
            </a:r>
            <a:r>
              <a:rPr sz="1634" spc="170" dirty="0">
                <a:solidFill>
                  <a:srgbClr val="191919"/>
                </a:solidFill>
                <a:latin typeface="Cambria"/>
                <a:cs typeface="Cambria"/>
              </a:rPr>
              <a:t>case, </a:t>
            </a:r>
            <a:r>
              <a:rPr sz="1634" spc="89" dirty="0">
                <a:solidFill>
                  <a:srgbClr val="191919"/>
                </a:solidFill>
                <a:latin typeface="Cambria"/>
                <a:cs typeface="Cambria"/>
              </a:rPr>
              <a:t>if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7" dirty="0">
                <a:solidFill>
                  <a:srgbClr val="191919"/>
                </a:solidFill>
                <a:latin typeface="Verdana"/>
                <a:cs typeface="Verdana"/>
              </a:rPr>
              <a:t>n </a:t>
            </a:r>
            <a:r>
              <a:rPr sz="1634" spc="463" dirty="0">
                <a:solidFill>
                  <a:srgbClr val="191919"/>
                </a:solidFill>
                <a:latin typeface="Cambria"/>
                <a:cs typeface="Cambria"/>
              </a:rPr>
              <a:t>≤</a:t>
            </a:r>
            <a:r>
              <a:rPr sz="1634" spc="-75" dirty="0">
                <a:solidFill>
                  <a:srgbClr val="191919"/>
                </a:solidFill>
                <a:latin typeface="Cambria"/>
                <a:cs typeface="Cambria"/>
              </a:rPr>
              <a:t> </a:t>
            </a:r>
            <a:r>
              <a:rPr sz="1634" spc="143" dirty="0">
                <a:solidFill>
                  <a:srgbClr val="191919"/>
                </a:solidFill>
                <a:latin typeface="Cambria"/>
                <a:cs typeface="Cambria"/>
              </a:rPr>
              <a:t>100,  </a:t>
            </a:r>
            <a:r>
              <a:rPr sz="1634" spc="137" dirty="0">
                <a:solidFill>
                  <a:srgbClr val="191919"/>
                </a:solidFill>
                <a:latin typeface="Cambria"/>
                <a:cs typeface="Cambria"/>
              </a:rPr>
              <a:t>then</a:t>
            </a:r>
            <a:r>
              <a:rPr sz="1634" spc="153" dirty="0">
                <a:solidFill>
                  <a:srgbClr val="191919"/>
                </a:solidFill>
                <a:latin typeface="Cambria"/>
                <a:cs typeface="Cambria"/>
              </a:rPr>
              <a:t>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a:t>
            </a:r>
            <a:r>
              <a:rPr sz="1634" spc="156" dirty="0">
                <a:solidFill>
                  <a:srgbClr val="191919"/>
                </a:solidFill>
                <a:latin typeface="Cambria"/>
                <a:cs typeface="Cambri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62" dirty="0">
                <a:solidFill>
                  <a:srgbClr val="191919"/>
                </a:solidFill>
                <a:latin typeface="Verdana"/>
                <a:cs typeface="Verdana"/>
              </a:rPr>
              <a:t>c</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i="1" spc="20" dirty="0">
                <a:solidFill>
                  <a:srgbClr val="191919"/>
                </a:solidFill>
                <a:latin typeface="Verdana"/>
                <a:cs typeface="Verdana"/>
              </a:rPr>
              <a:t>kn</a:t>
            </a:r>
            <a:r>
              <a:rPr sz="1634" i="1" spc="-51" dirty="0">
                <a:solidFill>
                  <a:srgbClr val="191919"/>
                </a:solidFill>
                <a:latin typeface="Verdana"/>
                <a:cs typeface="Verdana"/>
              </a:rPr>
              <a:t> </a:t>
            </a:r>
            <a:r>
              <a:rPr sz="1634" spc="85" dirty="0">
                <a:solidFill>
                  <a:srgbClr val="191919"/>
                </a:solidFill>
                <a:latin typeface="Cambria"/>
                <a:cs typeface="Cambria"/>
              </a:rPr>
              <a:t>if</a:t>
            </a:r>
            <a:r>
              <a:rPr sz="1634" spc="160" dirty="0">
                <a:solidFill>
                  <a:srgbClr val="191919"/>
                </a:solidFill>
                <a:latin typeface="Cambria"/>
                <a:cs typeface="Cambria"/>
              </a:rPr>
              <a:t> </a:t>
            </a:r>
            <a:r>
              <a:rPr sz="1634" spc="150" dirty="0">
                <a:solidFill>
                  <a:srgbClr val="191919"/>
                </a:solidFill>
                <a:latin typeface="Cambria"/>
                <a:cs typeface="Cambria"/>
              </a:rPr>
              <a:t>we</a:t>
            </a:r>
            <a:r>
              <a:rPr sz="1634" spc="153" dirty="0">
                <a:solidFill>
                  <a:srgbClr val="191919"/>
                </a:solidFill>
                <a:latin typeface="Cambria"/>
                <a:cs typeface="Cambria"/>
              </a:rPr>
              <a:t> </a:t>
            </a:r>
            <a:r>
              <a:rPr sz="1634" spc="143" dirty="0">
                <a:solidFill>
                  <a:srgbClr val="191919"/>
                </a:solidFill>
                <a:latin typeface="Cambria"/>
                <a:cs typeface="Cambria"/>
              </a:rPr>
              <a:t>choose</a:t>
            </a:r>
            <a:r>
              <a:rPr sz="1634" spc="170" dirty="0">
                <a:solidFill>
                  <a:srgbClr val="191919"/>
                </a:solidFill>
                <a:latin typeface="Cambria"/>
                <a:cs typeface="Cambria"/>
              </a:rPr>
              <a:t> </a:t>
            </a:r>
            <a:r>
              <a:rPr sz="1634" i="1" spc="31" dirty="0">
                <a:solidFill>
                  <a:srgbClr val="191919"/>
                </a:solidFill>
                <a:latin typeface="Verdana"/>
                <a:cs typeface="Verdana"/>
              </a:rPr>
              <a:t>k</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119" dirty="0">
                <a:solidFill>
                  <a:srgbClr val="191919"/>
                </a:solidFill>
                <a:latin typeface="Verdana"/>
                <a:cs typeface="Verdana"/>
              </a:rPr>
              <a:t>c</a:t>
            </a:r>
            <a:r>
              <a:rPr sz="1634" spc="119" dirty="0">
                <a:solidFill>
                  <a:srgbClr val="191919"/>
                </a:solidFill>
                <a:latin typeface="Cambria"/>
                <a:cs typeface="Cambria"/>
              </a:rPr>
              <a:t>.</a:t>
            </a:r>
            <a:endParaRPr sz="1634">
              <a:latin typeface="Cambria"/>
              <a:cs typeface="Cambria"/>
            </a:endParaRPr>
          </a:p>
          <a:p>
            <a:pPr marL="303003" marR="3458">
              <a:lnSpc>
                <a:spcPts val="1906"/>
              </a:lnSpc>
              <a:spcBef>
                <a:spcPts val="1014"/>
              </a:spcBef>
              <a:tabLst>
                <a:tab pos="3528844" algn="l"/>
              </a:tabLst>
            </a:pPr>
            <a:r>
              <a:rPr sz="1634" spc="126" dirty="0">
                <a:solidFill>
                  <a:srgbClr val="191919"/>
                </a:solidFill>
                <a:latin typeface="Cambria"/>
                <a:cs typeface="Cambria"/>
              </a:rPr>
              <a:t>For </a:t>
            </a:r>
            <a:r>
              <a:rPr sz="1634" spc="139" dirty="0">
                <a:solidFill>
                  <a:srgbClr val="191919"/>
                </a:solidFill>
                <a:latin typeface="Cambria"/>
                <a:cs typeface="Cambria"/>
              </a:rPr>
              <a:t>the </a:t>
            </a:r>
            <a:r>
              <a:rPr sz="1634" spc="122" dirty="0">
                <a:solidFill>
                  <a:srgbClr val="191919"/>
                </a:solidFill>
                <a:latin typeface="Cambria"/>
                <a:cs typeface="Cambria"/>
              </a:rPr>
              <a:t>inductive </a:t>
            </a:r>
            <a:r>
              <a:rPr sz="1634" spc="139" dirty="0">
                <a:solidFill>
                  <a:srgbClr val="191919"/>
                </a:solidFill>
                <a:latin typeface="Cambria"/>
                <a:cs typeface="Cambria"/>
              </a:rPr>
              <a:t>step, </a:t>
            </a:r>
            <a:r>
              <a:rPr sz="1634" spc="156" dirty="0">
                <a:solidFill>
                  <a:srgbClr val="191919"/>
                </a:solidFill>
                <a:latin typeface="Cambria"/>
                <a:cs typeface="Cambria"/>
              </a:rPr>
              <a:t>assume </a:t>
            </a:r>
            <a:r>
              <a:rPr sz="1634" spc="129" dirty="0">
                <a:solidFill>
                  <a:srgbClr val="191919"/>
                </a:solidFill>
                <a:latin typeface="Cambria"/>
                <a:cs typeface="Cambria"/>
              </a:rPr>
              <a:t>that </a:t>
            </a:r>
            <a:r>
              <a:rPr sz="1634" spc="106" dirty="0">
                <a:solidFill>
                  <a:srgbClr val="191919"/>
                </a:solidFill>
                <a:latin typeface="Cambria"/>
                <a:cs typeface="Cambria"/>
              </a:rPr>
              <a:t>for </a:t>
            </a:r>
            <a:r>
              <a:rPr sz="1634" spc="153" dirty="0">
                <a:solidFill>
                  <a:srgbClr val="191919"/>
                </a:solidFill>
                <a:latin typeface="Cambria"/>
                <a:cs typeface="Cambria"/>
              </a:rPr>
              <a:t>some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43" dirty="0">
                <a:solidFill>
                  <a:srgbClr val="191919"/>
                </a:solidFill>
                <a:latin typeface="Cambria"/>
                <a:cs typeface="Cambria"/>
              </a:rPr>
              <a:t>100,</a:t>
            </a:r>
            <a:r>
              <a:rPr sz="1634" spc="41" dirty="0">
                <a:solidFill>
                  <a:srgbClr val="191919"/>
                </a:solidFill>
                <a:latin typeface="Cambria"/>
                <a:cs typeface="Cambria"/>
              </a:rPr>
              <a:t> </a:t>
            </a:r>
            <a:r>
              <a:rPr sz="1634" spc="139" dirty="0">
                <a:solidFill>
                  <a:srgbClr val="191919"/>
                </a:solidFill>
                <a:latin typeface="Cambria"/>
                <a:cs typeface="Cambria"/>
              </a:rPr>
              <a:t>the  </a:t>
            </a:r>
            <a:r>
              <a:rPr sz="1634" spc="137" dirty="0">
                <a:solidFill>
                  <a:srgbClr val="191919"/>
                </a:solidFill>
                <a:latin typeface="Cambria"/>
                <a:cs typeface="Cambria"/>
              </a:rPr>
              <a:t>claim </a:t>
            </a:r>
            <a:r>
              <a:rPr sz="1634" spc="119" dirty="0">
                <a:solidFill>
                  <a:srgbClr val="191919"/>
                </a:solidFill>
                <a:latin typeface="Cambria"/>
                <a:cs typeface="Cambria"/>
              </a:rPr>
              <a:t>holds </a:t>
            </a:r>
            <a:r>
              <a:rPr sz="1634" spc="106" dirty="0">
                <a:solidFill>
                  <a:srgbClr val="191919"/>
                </a:solidFill>
                <a:latin typeface="Cambria"/>
                <a:cs typeface="Cambria"/>
              </a:rPr>
              <a:t>for all </a:t>
            </a:r>
            <a:r>
              <a:rPr sz="1634" spc="133" dirty="0">
                <a:solidFill>
                  <a:srgbClr val="191919"/>
                </a:solidFill>
                <a:latin typeface="Cambria"/>
                <a:cs typeface="Cambria"/>
              </a:rPr>
              <a:t>1 </a:t>
            </a:r>
            <a:r>
              <a:rPr sz="1634" spc="463" dirty="0">
                <a:solidFill>
                  <a:srgbClr val="191919"/>
                </a:solidFill>
                <a:latin typeface="Cambria"/>
                <a:cs typeface="Cambria"/>
              </a:rPr>
              <a:t>≤ </a:t>
            </a:r>
            <a:r>
              <a:rPr sz="1634" i="1" spc="14" dirty="0">
                <a:solidFill>
                  <a:srgbClr val="191919"/>
                </a:solidFill>
                <a:latin typeface="Verdana"/>
                <a:cs typeface="Verdana"/>
              </a:rPr>
              <a:t>n'</a:t>
            </a:r>
            <a:r>
              <a:rPr sz="1634" i="1" spc="-89" dirty="0">
                <a:solidFill>
                  <a:srgbClr val="191919"/>
                </a:solidFill>
                <a:latin typeface="Verdana"/>
                <a:cs typeface="Verdana"/>
              </a:rPr>
              <a:t> </a:t>
            </a:r>
            <a:r>
              <a:rPr sz="1634" spc="463" dirty="0">
                <a:solidFill>
                  <a:srgbClr val="191919"/>
                </a:solidFill>
                <a:latin typeface="Cambria"/>
                <a:cs typeface="Cambria"/>
              </a:rPr>
              <a:t>&lt;</a:t>
            </a:r>
            <a:r>
              <a:rPr sz="1634" spc="170" dirty="0">
                <a:solidFill>
                  <a:srgbClr val="191919"/>
                </a:solidFill>
                <a:latin typeface="Cambria"/>
                <a:cs typeface="Cambria"/>
              </a:rPr>
              <a:t> </a:t>
            </a:r>
            <a:r>
              <a:rPr sz="1634" i="1" spc="99" dirty="0">
                <a:solidFill>
                  <a:srgbClr val="191919"/>
                </a:solidFill>
                <a:latin typeface="Verdana"/>
                <a:cs typeface="Verdana"/>
              </a:rPr>
              <a:t>n</a:t>
            </a:r>
            <a:r>
              <a:rPr sz="1634" spc="99" dirty="0">
                <a:solidFill>
                  <a:srgbClr val="191919"/>
                </a:solidFill>
                <a:latin typeface="Cambria"/>
                <a:cs typeface="Cambria"/>
              </a:rPr>
              <a:t>.	</a:t>
            </a:r>
            <a:r>
              <a:rPr sz="1634" spc="173" dirty="0">
                <a:solidFill>
                  <a:srgbClr val="191919"/>
                </a:solidFill>
                <a:latin typeface="Cambria"/>
                <a:cs typeface="Cambria"/>
              </a:rPr>
              <a:t>Note </a:t>
            </a:r>
            <a:r>
              <a:rPr sz="1634" spc="129" dirty="0">
                <a:solidFill>
                  <a:srgbClr val="191919"/>
                </a:solidFill>
                <a:latin typeface="Cambria"/>
                <a:cs typeface="Cambria"/>
              </a:rPr>
              <a:t>that </a:t>
            </a:r>
            <a:r>
              <a:rPr sz="1634" spc="89" dirty="0">
                <a:solidFill>
                  <a:srgbClr val="191919"/>
                </a:solidFill>
                <a:latin typeface="Cambria"/>
                <a:cs typeface="Cambria"/>
              </a:rPr>
              <a:t>if </a:t>
            </a:r>
            <a:r>
              <a:rPr sz="1634" i="1" spc="17" dirty="0">
                <a:solidFill>
                  <a:srgbClr val="191919"/>
                </a:solidFill>
                <a:latin typeface="Verdana"/>
                <a:cs typeface="Verdana"/>
              </a:rPr>
              <a:t>n </a:t>
            </a:r>
            <a:r>
              <a:rPr sz="1634" spc="463" dirty="0">
                <a:solidFill>
                  <a:srgbClr val="191919"/>
                </a:solidFill>
                <a:latin typeface="Cambria"/>
                <a:cs typeface="Cambria"/>
              </a:rPr>
              <a:t>≥ </a:t>
            </a:r>
            <a:r>
              <a:rPr sz="1634" spc="129" dirty="0">
                <a:solidFill>
                  <a:srgbClr val="191919"/>
                </a:solidFill>
                <a:latin typeface="Cambria"/>
                <a:cs typeface="Cambria"/>
              </a:rPr>
              <a:t>100</a:t>
            </a:r>
            <a:r>
              <a:rPr sz="1634" spc="-146" dirty="0">
                <a:solidFill>
                  <a:srgbClr val="191919"/>
                </a:solidFill>
                <a:latin typeface="Cambria"/>
                <a:cs typeface="Cambria"/>
              </a:rPr>
              <a:t> </a:t>
            </a:r>
            <a:r>
              <a:rPr sz="1634" spc="129" dirty="0">
                <a:solidFill>
                  <a:srgbClr val="191919"/>
                </a:solidFill>
                <a:latin typeface="Cambria"/>
                <a:cs typeface="Cambria"/>
              </a:rPr>
              <a:t>that</a:t>
            </a:r>
            <a:endParaRPr sz="1634">
              <a:latin typeface="Cambria"/>
              <a:cs typeface="Cambria"/>
            </a:endParaRPr>
          </a:p>
          <a:p>
            <a:pPr marL="303003">
              <a:lnSpc>
                <a:spcPts val="1845"/>
              </a:lnSpc>
              <a:tabLst>
                <a:tab pos="3867724" algn="l"/>
              </a:tabLst>
            </a:pPr>
            <a:r>
              <a:rPr sz="1634" spc="38" dirty="0">
                <a:solidFill>
                  <a:srgbClr val="191919"/>
                </a:solidFill>
                <a:latin typeface="Cambria"/>
                <a:cs typeface="Cambria"/>
              </a:rPr>
              <a:t>⌈</a:t>
            </a:r>
            <a:r>
              <a:rPr sz="1634" i="1" spc="38" dirty="0">
                <a:solidFill>
                  <a:srgbClr val="191919"/>
                </a:solidFill>
                <a:latin typeface="Verdana"/>
                <a:cs typeface="Verdana"/>
              </a:rPr>
              <a:t>n </a:t>
            </a:r>
            <a:r>
              <a:rPr sz="1634" spc="-252" dirty="0">
                <a:solidFill>
                  <a:srgbClr val="191919"/>
                </a:solidFill>
                <a:latin typeface="Cambria"/>
                <a:cs typeface="Cambria"/>
              </a:rPr>
              <a:t>/    </a:t>
            </a:r>
            <a:r>
              <a:rPr sz="1634" spc="95" dirty="0">
                <a:solidFill>
                  <a:srgbClr val="191919"/>
                </a:solidFill>
                <a:latin typeface="Cambria"/>
                <a:cs typeface="Cambria"/>
              </a:rPr>
              <a:t>5⌉ </a:t>
            </a:r>
            <a:r>
              <a:rPr sz="1634" spc="463" dirty="0">
                <a:solidFill>
                  <a:srgbClr val="191919"/>
                </a:solidFill>
                <a:latin typeface="Cambria"/>
                <a:cs typeface="Cambria"/>
              </a:rPr>
              <a:t>&lt; </a:t>
            </a:r>
            <a:r>
              <a:rPr sz="1634" i="1" spc="17" dirty="0">
                <a:solidFill>
                  <a:srgbClr val="191919"/>
                </a:solidFill>
                <a:latin typeface="Verdana"/>
                <a:cs typeface="Verdana"/>
              </a:rPr>
              <a:t>n </a:t>
            </a:r>
            <a:r>
              <a:rPr sz="1634" spc="146" dirty="0">
                <a:solidFill>
                  <a:srgbClr val="191919"/>
                </a:solidFill>
                <a:latin typeface="Cambria"/>
                <a:cs typeface="Cambria"/>
              </a:rPr>
              <a:t>and </a:t>
            </a:r>
            <a:r>
              <a:rPr sz="1634" spc="68" dirty="0">
                <a:solidFill>
                  <a:srgbClr val="191919"/>
                </a:solidFill>
                <a:latin typeface="Cambria"/>
                <a:cs typeface="Cambria"/>
              </a:rPr>
              <a:t>⌈7</a:t>
            </a:r>
            <a:r>
              <a:rPr sz="1634" i="1" spc="68" dirty="0">
                <a:solidFill>
                  <a:srgbClr val="191919"/>
                </a:solidFill>
                <a:latin typeface="Verdana"/>
                <a:cs typeface="Verdana"/>
              </a:rPr>
              <a:t>n </a:t>
            </a:r>
            <a:r>
              <a:rPr sz="1634" spc="-252" dirty="0">
                <a:solidFill>
                  <a:srgbClr val="191919"/>
                </a:solidFill>
                <a:latin typeface="Cambria"/>
                <a:cs typeface="Cambria"/>
              </a:rPr>
              <a:t>/    </a:t>
            </a:r>
            <a:r>
              <a:rPr sz="1634" spc="133" dirty="0">
                <a:solidFill>
                  <a:srgbClr val="191919"/>
                </a:solidFill>
                <a:latin typeface="Cambria"/>
                <a:cs typeface="Cambria"/>
              </a:rPr>
              <a:t>10 </a:t>
            </a:r>
            <a:r>
              <a:rPr sz="1634" spc="463" dirty="0">
                <a:solidFill>
                  <a:srgbClr val="191919"/>
                </a:solidFill>
                <a:latin typeface="Cambria"/>
                <a:cs typeface="Cambria"/>
              </a:rPr>
              <a:t>+</a:t>
            </a:r>
            <a:r>
              <a:rPr sz="1634" spc="-48" dirty="0">
                <a:solidFill>
                  <a:srgbClr val="191919"/>
                </a:solidFill>
                <a:latin typeface="Cambria"/>
                <a:cs typeface="Cambria"/>
              </a:rPr>
              <a:t> </a:t>
            </a:r>
            <a:r>
              <a:rPr sz="1634" spc="99" dirty="0">
                <a:solidFill>
                  <a:srgbClr val="191919"/>
                </a:solidFill>
                <a:latin typeface="Cambria"/>
                <a:cs typeface="Cambria"/>
              </a:rPr>
              <a:t>6⌉ </a:t>
            </a:r>
            <a:r>
              <a:rPr sz="1634" spc="463" dirty="0">
                <a:solidFill>
                  <a:srgbClr val="191919"/>
                </a:solidFill>
                <a:latin typeface="Cambria"/>
                <a:cs typeface="Cambria"/>
              </a:rPr>
              <a:t>&lt;</a:t>
            </a:r>
            <a:r>
              <a:rPr sz="1634" spc="184" dirty="0">
                <a:solidFill>
                  <a:srgbClr val="191919"/>
                </a:solidFill>
                <a:latin typeface="Cambria"/>
                <a:cs typeface="Cambria"/>
              </a:rPr>
              <a:t> </a:t>
            </a:r>
            <a:r>
              <a:rPr sz="1634" i="1" spc="95" dirty="0">
                <a:solidFill>
                  <a:srgbClr val="191919"/>
                </a:solidFill>
                <a:latin typeface="Verdana"/>
                <a:cs typeface="Verdana"/>
              </a:rPr>
              <a:t>n</a:t>
            </a:r>
            <a:r>
              <a:rPr sz="1634" spc="95" dirty="0">
                <a:solidFill>
                  <a:srgbClr val="191919"/>
                </a:solidFill>
                <a:latin typeface="Cambria"/>
                <a:cs typeface="Cambria"/>
              </a:rPr>
              <a:t>.	</a:t>
            </a:r>
            <a:r>
              <a:rPr sz="1634" spc="126" dirty="0">
                <a:solidFill>
                  <a:srgbClr val="191919"/>
                </a:solidFill>
                <a:latin typeface="Cambria"/>
                <a:cs typeface="Cambria"/>
              </a:rPr>
              <a:t>Therefore:</a:t>
            </a:r>
            <a:endParaRPr sz="1634">
              <a:latin typeface="Cambria"/>
              <a:cs typeface="Cambria"/>
            </a:endParaRPr>
          </a:p>
          <a:p>
            <a:pPr marL="435703">
              <a:lnSpc>
                <a:spcPts val="1934"/>
              </a:lnSpc>
              <a:spcBef>
                <a:spcPts val="715"/>
              </a:spcBef>
            </a:pPr>
            <a:r>
              <a:rPr sz="1634" spc="38" dirty="0">
                <a:solidFill>
                  <a:srgbClr val="191919"/>
                </a:solidFill>
                <a:latin typeface="Cambria"/>
                <a:cs typeface="Cambria"/>
              </a:rPr>
              <a:t>T(</a:t>
            </a:r>
            <a:r>
              <a:rPr sz="1634" i="1" spc="38" dirty="0">
                <a:solidFill>
                  <a:srgbClr val="191919"/>
                </a:solidFill>
                <a:latin typeface="Verdana"/>
                <a:cs typeface="Verdana"/>
              </a:rPr>
              <a:t>n</a:t>
            </a:r>
            <a:r>
              <a:rPr sz="1634" spc="38" dirty="0">
                <a:solidFill>
                  <a:srgbClr val="191919"/>
                </a:solidFill>
                <a:latin typeface="Cambria"/>
                <a:cs typeface="Cambria"/>
              </a:rPr>
              <a:t>)</a:t>
            </a:r>
            <a:r>
              <a:rPr sz="1634" spc="82"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51" dirty="0">
                <a:solidFill>
                  <a:srgbClr val="191919"/>
                </a:solidFill>
                <a:latin typeface="Cambria"/>
                <a:cs typeface="Cambria"/>
              </a:rPr>
              <a:t>T(⌈</a:t>
            </a:r>
            <a:r>
              <a:rPr sz="1634" i="1" spc="51" dirty="0">
                <a:solidFill>
                  <a:srgbClr val="191919"/>
                </a:solidFill>
                <a:latin typeface="Verdana"/>
                <a:cs typeface="Verdana"/>
              </a:rPr>
              <a:t>n</a:t>
            </a:r>
            <a:r>
              <a:rPr sz="1634" i="1" spc="-51"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5⌉)</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T(⌈7</a:t>
            </a:r>
            <a:r>
              <a:rPr sz="1634" i="1" spc="68"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29" dirty="0">
                <a:solidFill>
                  <a:srgbClr val="191919"/>
                </a:solidFill>
                <a:latin typeface="Cambria"/>
                <a:cs typeface="Cambria"/>
              </a:rPr>
              <a:t>10</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1" dirty="0">
                <a:solidFill>
                  <a:srgbClr val="191919"/>
                </a:solidFill>
                <a:latin typeface="Verdana"/>
                <a:cs typeface="Verdana"/>
              </a:rPr>
              <a:t>cn</a:t>
            </a:r>
            <a:endParaRPr sz="1634">
              <a:latin typeface="Verdana"/>
              <a:cs typeface="Verdana"/>
            </a:endParaRPr>
          </a:p>
          <a:p>
            <a:pPr marL="925868">
              <a:lnSpc>
                <a:spcPts val="1903"/>
              </a:lnSpc>
            </a:pPr>
            <a:r>
              <a:rPr sz="1634" i="1" spc="31" dirty="0">
                <a:solidFill>
                  <a:srgbClr val="191919"/>
                </a:solidFill>
                <a:latin typeface="Verdana"/>
                <a:cs typeface="Verdana"/>
              </a:rPr>
              <a:t>≤</a:t>
            </a:r>
            <a:r>
              <a:rPr sz="1634" i="1" spc="-58" dirty="0">
                <a:solidFill>
                  <a:srgbClr val="191919"/>
                </a:solidFill>
                <a:latin typeface="Verdana"/>
                <a:cs typeface="Verdana"/>
              </a:rPr>
              <a:t> </a:t>
            </a:r>
            <a:r>
              <a:rPr sz="1634" i="1" spc="38" dirty="0">
                <a:solidFill>
                  <a:srgbClr val="191919"/>
                </a:solidFill>
                <a:latin typeface="Verdana"/>
                <a:cs typeface="Verdana"/>
              </a:rPr>
              <a:t>k</a:t>
            </a:r>
            <a:r>
              <a:rPr sz="1634" spc="38" dirty="0">
                <a:solidFill>
                  <a:srgbClr val="191919"/>
                </a:solidFill>
                <a:latin typeface="Cambria"/>
                <a:cs typeface="Cambria"/>
              </a:rPr>
              <a:t>⌈</a:t>
            </a:r>
            <a:r>
              <a:rPr sz="1634" i="1" spc="38"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95" dirty="0">
                <a:solidFill>
                  <a:srgbClr val="191919"/>
                </a:solidFill>
                <a:latin typeface="Cambria"/>
                <a:cs typeface="Cambria"/>
              </a:rPr>
              <a:t>5⌉</a:t>
            </a:r>
            <a:r>
              <a:rPr sz="1634" spc="153"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8" dirty="0">
                <a:solidFill>
                  <a:srgbClr val="191919"/>
                </a:solidFill>
                <a:latin typeface="Verdana"/>
                <a:cs typeface="Verdana"/>
              </a:rPr>
              <a:t>k</a:t>
            </a:r>
            <a:r>
              <a:rPr sz="1634" spc="48" dirty="0">
                <a:solidFill>
                  <a:srgbClr val="191919"/>
                </a:solidFill>
                <a:latin typeface="Cambria"/>
                <a:cs typeface="Cambria"/>
              </a:rPr>
              <a:t>(⌈7</a:t>
            </a:r>
            <a:r>
              <a:rPr sz="1634" i="1" spc="48" dirty="0">
                <a:solidFill>
                  <a:srgbClr val="191919"/>
                </a:solidFill>
                <a:latin typeface="Verdana"/>
                <a:cs typeface="Verdana"/>
              </a:rPr>
              <a:t>n</a:t>
            </a:r>
            <a:r>
              <a:rPr sz="1634" i="1" spc="-51"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129" dirty="0">
                <a:solidFill>
                  <a:srgbClr val="191919"/>
                </a:solidFill>
                <a:latin typeface="Cambria"/>
                <a:cs typeface="Cambria"/>
              </a:rPr>
              <a:t>10</a:t>
            </a:r>
            <a:r>
              <a:rPr sz="1634" spc="160"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68"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77"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a:p>
            <a:pPr marL="925868">
              <a:lnSpc>
                <a:spcPts val="1903"/>
              </a:lnSpc>
            </a:pPr>
            <a:r>
              <a:rPr sz="1634" spc="463" dirty="0">
                <a:solidFill>
                  <a:srgbClr val="191919"/>
                </a:solidFill>
                <a:latin typeface="Cambria"/>
                <a:cs typeface="Cambria"/>
              </a:rPr>
              <a:t>≤</a:t>
            </a:r>
            <a:r>
              <a:rPr sz="1634" spc="160" dirty="0">
                <a:solidFill>
                  <a:srgbClr val="191919"/>
                </a:solidFill>
                <a:latin typeface="Cambria"/>
                <a:cs typeface="Cambria"/>
              </a:rPr>
              <a:t> </a:t>
            </a:r>
            <a:r>
              <a:rPr sz="1634" i="1" spc="17" dirty="0">
                <a:solidFill>
                  <a:srgbClr val="191919"/>
                </a:solidFill>
                <a:latin typeface="Verdana"/>
                <a:cs typeface="Verdana"/>
              </a:rPr>
              <a:t>k</a:t>
            </a:r>
            <a:r>
              <a:rPr sz="1634" spc="17" dirty="0">
                <a:solidFill>
                  <a:srgbClr val="191919"/>
                </a:solidFill>
                <a:latin typeface="Cambria"/>
                <a:cs typeface="Cambria"/>
              </a:rPr>
              <a:t>(</a:t>
            </a:r>
            <a:r>
              <a:rPr sz="1634" i="1" spc="17" dirty="0">
                <a:solidFill>
                  <a:srgbClr val="191919"/>
                </a:solidFill>
                <a:latin typeface="Verdana"/>
                <a:cs typeface="Verdana"/>
              </a:rPr>
              <a:t>n</a:t>
            </a:r>
            <a:r>
              <a:rPr sz="1634" i="1" spc="-58"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33" dirty="0">
                <a:solidFill>
                  <a:srgbClr val="191919"/>
                </a:solidFill>
                <a:latin typeface="Cambria"/>
                <a:cs typeface="Cambria"/>
              </a:rPr>
              <a:t>5</a:t>
            </a:r>
            <a:r>
              <a:rPr sz="1634" spc="156"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68" dirty="0">
                <a:solidFill>
                  <a:srgbClr val="191919"/>
                </a:solidFill>
                <a:latin typeface="Cambria"/>
                <a:cs typeface="Cambria"/>
              </a:rPr>
              <a:t>1)</a:t>
            </a:r>
            <a:r>
              <a:rPr sz="1634" spc="164" dirty="0">
                <a:solidFill>
                  <a:srgbClr val="191919"/>
                </a:solidFill>
                <a:latin typeface="Cambria"/>
                <a:cs typeface="Cambria"/>
              </a:rPr>
              <a:t> </a:t>
            </a:r>
            <a:r>
              <a:rPr sz="1634" spc="463" dirty="0">
                <a:solidFill>
                  <a:srgbClr val="191919"/>
                </a:solidFill>
                <a:latin typeface="Cambria"/>
                <a:cs typeface="Cambria"/>
              </a:rPr>
              <a:t>+</a:t>
            </a:r>
            <a:r>
              <a:rPr sz="1634" spc="173" dirty="0">
                <a:solidFill>
                  <a:srgbClr val="191919"/>
                </a:solidFill>
                <a:latin typeface="Cambria"/>
                <a:cs typeface="Cambria"/>
              </a:rPr>
              <a:t> </a:t>
            </a:r>
            <a:r>
              <a:rPr sz="1634" i="1" spc="44" dirty="0">
                <a:solidFill>
                  <a:srgbClr val="191919"/>
                </a:solidFill>
                <a:latin typeface="Verdana"/>
                <a:cs typeface="Verdana"/>
              </a:rPr>
              <a:t>k</a:t>
            </a:r>
            <a:r>
              <a:rPr sz="1634" spc="44" dirty="0">
                <a:solidFill>
                  <a:srgbClr val="191919"/>
                </a:solidFill>
                <a:latin typeface="Cambria"/>
                <a:cs typeface="Cambria"/>
              </a:rPr>
              <a:t>(7</a:t>
            </a:r>
            <a:r>
              <a:rPr sz="1634" i="1" spc="44" dirty="0">
                <a:solidFill>
                  <a:srgbClr val="191919"/>
                </a:solidFill>
                <a:latin typeface="Verdana"/>
                <a:cs typeface="Verdana"/>
              </a:rPr>
              <a:t>n</a:t>
            </a:r>
            <a:r>
              <a:rPr sz="1634" i="1" spc="-55"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133" dirty="0">
                <a:solidFill>
                  <a:srgbClr val="191919"/>
                </a:solidFill>
                <a:latin typeface="Cambria"/>
                <a:cs typeface="Cambria"/>
              </a:rPr>
              <a:t>10</a:t>
            </a:r>
            <a:r>
              <a:rPr sz="1634" spc="156"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133" dirty="0">
                <a:solidFill>
                  <a:srgbClr val="191919"/>
                </a:solidFill>
                <a:latin typeface="Cambria"/>
                <a:cs typeface="Cambria"/>
              </a:rPr>
              <a:t>6</a:t>
            </a:r>
            <a:r>
              <a:rPr sz="1634" spc="156" dirty="0">
                <a:solidFill>
                  <a:srgbClr val="191919"/>
                </a:solidFill>
                <a:latin typeface="Cambria"/>
                <a:cs typeface="Cambria"/>
              </a:rPr>
              <a:t> </a:t>
            </a:r>
            <a:r>
              <a:rPr sz="1634" spc="463" dirty="0">
                <a:solidFill>
                  <a:srgbClr val="191919"/>
                </a:solidFill>
                <a:latin typeface="Cambria"/>
                <a:cs typeface="Cambria"/>
              </a:rPr>
              <a:t>+</a:t>
            </a:r>
            <a:r>
              <a:rPr sz="1634" spc="167" dirty="0">
                <a:solidFill>
                  <a:srgbClr val="191919"/>
                </a:solidFill>
                <a:latin typeface="Cambria"/>
                <a:cs typeface="Cambria"/>
              </a:rPr>
              <a:t> </a:t>
            </a:r>
            <a:r>
              <a:rPr sz="1634" spc="68" dirty="0">
                <a:solidFill>
                  <a:srgbClr val="191919"/>
                </a:solidFill>
                <a:latin typeface="Cambria"/>
                <a:cs typeface="Cambria"/>
              </a:rPr>
              <a:t>1)</a:t>
            </a:r>
            <a:r>
              <a:rPr sz="1634" spc="156" dirty="0">
                <a:solidFill>
                  <a:srgbClr val="191919"/>
                </a:solidFill>
                <a:latin typeface="Cambria"/>
                <a:cs typeface="Cambria"/>
              </a:rPr>
              <a:t> </a:t>
            </a:r>
            <a:r>
              <a:rPr sz="1634" spc="463" dirty="0">
                <a:solidFill>
                  <a:srgbClr val="191919"/>
                </a:solidFill>
                <a:latin typeface="Cambria"/>
                <a:cs typeface="Cambria"/>
              </a:rPr>
              <a:t>+</a:t>
            </a:r>
            <a:r>
              <a:rPr sz="1634" spc="181"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a:p>
            <a:pPr marL="925868">
              <a:lnSpc>
                <a:spcPts val="1903"/>
              </a:lnSpc>
            </a:pPr>
            <a:r>
              <a:rPr sz="1634" i="1" spc="31" dirty="0">
                <a:solidFill>
                  <a:srgbClr val="191919"/>
                </a:solidFill>
                <a:latin typeface="Verdana"/>
                <a:cs typeface="Verdana"/>
              </a:rPr>
              <a:t>=</a:t>
            </a:r>
            <a:r>
              <a:rPr sz="1634" i="1" spc="-55" dirty="0">
                <a:solidFill>
                  <a:srgbClr val="191919"/>
                </a:solidFill>
                <a:latin typeface="Verdana"/>
                <a:cs typeface="Verdana"/>
              </a:rPr>
              <a:t> </a:t>
            </a:r>
            <a:r>
              <a:rPr sz="1634" spc="58" dirty="0">
                <a:solidFill>
                  <a:srgbClr val="191919"/>
                </a:solidFill>
                <a:latin typeface="Cambria"/>
                <a:cs typeface="Cambria"/>
              </a:rPr>
              <a:t>9</a:t>
            </a:r>
            <a:r>
              <a:rPr sz="1634" i="1" spc="58" dirty="0">
                <a:solidFill>
                  <a:srgbClr val="191919"/>
                </a:solidFill>
                <a:latin typeface="Verdana"/>
                <a:cs typeface="Verdana"/>
              </a:rPr>
              <a:t>kn</a:t>
            </a:r>
            <a:r>
              <a:rPr sz="1634" i="1" spc="-55" dirty="0">
                <a:solidFill>
                  <a:srgbClr val="191919"/>
                </a:solidFill>
                <a:latin typeface="Verdana"/>
                <a:cs typeface="Verdana"/>
              </a:rPr>
              <a:t> </a:t>
            </a:r>
            <a:r>
              <a:rPr sz="1634" spc="-252" dirty="0">
                <a:solidFill>
                  <a:srgbClr val="191919"/>
                </a:solidFill>
                <a:latin typeface="Cambria"/>
                <a:cs typeface="Cambria"/>
              </a:rPr>
              <a:t>/</a:t>
            </a:r>
            <a:r>
              <a:rPr sz="1634" spc="-164" dirty="0">
                <a:solidFill>
                  <a:srgbClr val="191919"/>
                </a:solidFill>
                <a:latin typeface="Cambria"/>
                <a:cs typeface="Cambria"/>
              </a:rPr>
              <a:t> </a:t>
            </a:r>
            <a:r>
              <a:rPr sz="1634" spc="129" dirty="0">
                <a:solidFill>
                  <a:srgbClr val="191919"/>
                </a:solidFill>
                <a:latin typeface="Cambria"/>
                <a:cs typeface="Cambria"/>
              </a:rPr>
              <a:t>10</a:t>
            </a:r>
            <a:r>
              <a:rPr sz="1634" spc="153" dirty="0">
                <a:solidFill>
                  <a:srgbClr val="191919"/>
                </a:solidFill>
                <a:latin typeface="Cambria"/>
                <a:cs typeface="Cambri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85" dirty="0">
                <a:solidFill>
                  <a:srgbClr val="191919"/>
                </a:solidFill>
                <a:latin typeface="Cambria"/>
                <a:cs typeface="Cambria"/>
              </a:rPr>
              <a:t>8</a:t>
            </a:r>
            <a:r>
              <a:rPr sz="1634" i="1" spc="85" dirty="0">
                <a:solidFill>
                  <a:srgbClr val="191919"/>
                </a:solidFill>
                <a:latin typeface="Verdana"/>
                <a:cs typeface="Verdana"/>
              </a:rPr>
              <a:t>k</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38" dirty="0">
                <a:solidFill>
                  <a:srgbClr val="191919"/>
                </a:solidFill>
                <a:latin typeface="Verdana"/>
                <a:cs typeface="Verdana"/>
              </a:rPr>
              <a:t>cn</a:t>
            </a:r>
            <a:endParaRPr sz="1634">
              <a:latin typeface="Verdana"/>
              <a:cs typeface="Verdana"/>
            </a:endParaRPr>
          </a:p>
          <a:p>
            <a:pPr marL="925868">
              <a:lnSpc>
                <a:spcPts val="1930"/>
              </a:lnSpc>
            </a:pPr>
            <a:r>
              <a:rPr sz="1634" spc="463" dirty="0">
                <a:solidFill>
                  <a:srgbClr val="191919"/>
                </a:solidFill>
                <a:latin typeface="Cambria"/>
                <a:cs typeface="Cambria"/>
              </a:rPr>
              <a:t>=</a:t>
            </a:r>
            <a:r>
              <a:rPr sz="1634" spc="160" dirty="0">
                <a:solidFill>
                  <a:srgbClr val="191919"/>
                </a:solidFill>
                <a:latin typeface="Cambria"/>
                <a:cs typeface="Cambria"/>
              </a:rPr>
              <a:t> </a:t>
            </a:r>
            <a:r>
              <a:rPr sz="1634" i="1" spc="20" dirty="0">
                <a:solidFill>
                  <a:srgbClr val="191919"/>
                </a:solidFill>
                <a:latin typeface="Verdana"/>
                <a:cs typeface="Verdana"/>
              </a:rPr>
              <a:t>kn</a:t>
            </a:r>
            <a:r>
              <a:rPr sz="1634" i="1" spc="-51" dirty="0">
                <a:solidFill>
                  <a:srgbClr val="191919"/>
                </a:solidFill>
                <a:latin typeface="Verdana"/>
                <a:cs typeface="Verdana"/>
              </a:rPr>
              <a:t> </a:t>
            </a:r>
            <a:r>
              <a:rPr sz="1634" spc="463" dirty="0">
                <a:solidFill>
                  <a:srgbClr val="191919"/>
                </a:solidFill>
                <a:latin typeface="Cambria"/>
                <a:cs typeface="Cambria"/>
              </a:rPr>
              <a:t>+</a:t>
            </a:r>
            <a:r>
              <a:rPr sz="1634" spc="160" dirty="0">
                <a:solidFill>
                  <a:srgbClr val="191919"/>
                </a:solidFill>
                <a:latin typeface="Cambria"/>
                <a:cs typeface="Cambria"/>
              </a:rPr>
              <a:t> </a:t>
            </a:r>
            <a:r>
              <a:rPr sz="1634" spc="58" dirty="0">
                <a:solidFill>
                  <a:srgbClr val="191919"/>
                </a:solidFill>
                <a:latin typeface="Cambria"/>
                <a:cs typeface="Cambria"/>
              </a:rPr>
              <a:t>(8</a:t>
            </a:r>
            <a:r>
              <a:rPr sz="1634" i="1" spc="58" dirty="0">
                <a:solidFill>
                  <a:srgbClr val="191919"/>
                </a:solidFill>
                <a:latin typeface="Verdana"/>
                <a:cs typeface="Verdana"/>
              </a:rPr>
              <a:t>k</a:t>
            </a:r>
            <a:r>
              <a:rPr sz="1634" i="1" spc="-58"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i="1" spc="41" dirty="0">
                <a:solidFill>
                  <a:srgbClr val="191919"/>
                </a:solidFill>
                <a:latin typeface="Verdana"/>
                <a:cs typeface="Verdana"/>
              </a:rPr>
              <a:t>cn</a:t>
            </a:r>
            <a:r>
              <a:rPr sz="1634" i="1" spc="-55" dirty="0">
                <a:solidFill>
                  <a:srgbClr val="191919"/>
                </a:solidFill>
                <a:latin typeface="Verdana"/>
                <a:cs typeface="Verdana"/>
              </a:rPr>
              <a:t> </a:t>
            </a:r>
            <a:r>
              <a:rPr sz="1634" dirty="0">
                <a:solidFill>
                  <a:srgbClr val="191919"/>
                </a:solidFill>
                <a:latin typeface="Cambria"/>
                <a:cs typeface="Cambria"/>
              </a:rPr>
              <a:t>–</a:t>
            </a:r>
            <a:r>
              <a:rPr sz="1634" spc="164" dirty="0">
                <a:solidFill>
                  <a:srgbClr val="191919"/>
                </a:solidFill>
                <a:latin typeface="Cambria"/>
                <a:cs typeface="Cambria"/>
              </a:rPr>
              <a:t> </a:t>
            </a:r>
            <a:r>
              <a:rPr sz="1634" i="1" spc="20" dirty="0">
                <a:solidFill>
                  <a:srgbClr val="191919"/>
                </a:solidFill>
                <a:latin typeface="Verdana"/>
                <a:cs typeface="Verdana"/>
              </a:rPr>
              <a:t>kn</a:t>
            </a:r>
            <a:r>
              <a:rPr sz="1634" i="1" spc="-55" dirty="0">
                <a:solidFill>
                  <a:srgbClr val="191919"/>
                </a:solidFill>
                <a:latin typeface="Verdana"/>
                <a:cs typeface="Verdana"/>
              </a:rPr>
              <a:t> </a:t>
            </a:r>
            <a:r>
              <a:rPr sz="1634" spc="-252" dirty="0">
                <a:solidFill>
                  <a:srgbClr val="191919"/>
                </a:solidFill>
                <a:latin typeface="Cambria"/>
                <a:cs typeface="Cambria"/>
              </a:rPr>
              <a:t>/</a:t>
            </a:r>
            <a:r>
              <a:rPr sz="1634" spc="-167" dirty="0">
                <a:solidFill>
                  <a:srgbClr val="191919"/>
                </a:solidFill>
                <a:latin typeface="Cambria"/>
                <a:cs typeface="Cambria"/>
              </a:rPr>
              <a:t> </a:t>
            </a:r>
            <a:r>
              <a:rPr sz="1634" spc="92" dirty="0">
                <a:solidFill>
                  <a:srgbClr val="191919"/>
                </a:solidFill>
                <a:latin typeface="Cambria"/>
                <a:cs typeface="Cambria"/>
              </a:rPr>
              <a:t>10)</a:t>
            </a:r>
            <a:endParaRPr sz="1634">
              <a:latin typeface="Cambria"/>
              <a:cs typeface="Cambria"/>
            </a:endParaRPr>
          </a:p>
          <a:p>
            <a:pPr marL="303003" marR="45818">
              <a:lnSpc>
                <a:spcPct val="97000"/>
              </a:lnSpc>
              <a:spcBef>
                <a:spcPts val="773"/>
              </a:spcBef>
              <a:tabLst>
                <a:tab pos="1313591" algn="l"/>
                <a:tab pos="4775005" algn="l"/>
              </a:tabLst>
            </a:pPr>
            <a:r>
              <a:rPr sz="1634" spc="109" dirty="0">
                <a:solidFill>
                  <a:srgbClr val="191919"/>
                </a:solidFill>
                <a:latin typeface="Cambria"/>
                <a:cs typeface="Cambria"/>
              </a:rPr>
              <a:t>If </a:t>
            </a:r>
            <a:r>
              <a:rPr sz="1634" spc="58" dirty="0">
                <a:solidFill>
                  <a:srgbClr val="191919"/>
                </a:solidFill>
                <a:latin typeface="Cambria"/>
                <a:cs typeface="Cambria"/>
              </a:rPr>
              <a:t>(8</a:t>
            </a:r>
            <a:r>
              <a:rPr sz="1634" i="1" spc="58" dirty="0">
                <a:solidFill>
                  <a:srgbClr val="191919"/>
                </a:solidFill>
                <a:latin typeface="Verdana"/>
                <a:cs typeface="Verdana"/>
              </a:rPr>
              <a:t>k </a:t>
            </a:r>
            <a:r>
              <a:rPr sz="1634" spc="463" dirty="0">
                <a:solidFill>
                  <a:srgbClr val="191919"/>
                </a:solidFill>
                <a:latin typeface="Cambria"/>
                <a:cs typeface="Cambria"/>
              </a:rPr>
              <a:t>+ </a:t>
            </a:r>
            <a:r>
              <a:rPr sz="1634" i="1" spc="41" dirty="0">
                <a:solidFill>
                  <a:srgbClr val="191919"/>
                </a:solidFill>
                <a:latin typeface="Verdana"/>
                <a:cs typeface="Verdana"/>
              </a:rPr>
              <a:t>cn </a:t>
            </a:r>
            <a:r>
              <a:rPr sz="1634" dirty="0">
                <a:solidFill>
                  <a:srgbClr val="191919"/>
                </a:solidFill>
                <a:latin typeface="Cambria"/>
                <a:cs typeface="Cambria"/>
              </a:rPr>
              <a:t>– </a:t>
            </a:r>
            <a:r>
              <a:rPr sz="1634" i="1" spc="20" dirty="0">
                <a:solidFill>
                  <a:srgbClr val="191919"/>
                </a:solidFill>
                <a:latin typeface="Verdana"/>
                <a:cs typeface="Verdana"/>
              </a:rPr>
              <a:t>kn </a:t>
            </a:r>
            <a:r>
              <a:rPr sz="1634" spc="-252" dirty="0">
                <a:solidFill>
                  <a:srgbClr val="191919"/>
                </a:solidFill>
                <a:latin typeface="Cambria"/>
                <a:cs typeface="Cambria"/>
              </a:rPr>
              <a:t>/    </a:t>
            </a:r>
            <a:r>
              <a:rPr sz="1634" spc="92" dirty="0">
                <a:solidFill>
                  <a:srgbClr val="191919"/>
                </a:solidFill>
                <a:latin typeface="Cambria"/>
                <a:cs typeface="Cambria"/>
              </a:rPr>
              <a:t>10) </a:t>
            </a:r>
            <a:r>
              <a:rPr sz="1634" spc="463" dirty="0">
                <a:solidFill>
                  <a:srgbClr val="191919"/>
                </a:solidFill>
                <a:latin typeface="Cambria"/>
                <a:cs typeface="Cambria"/>
              </a:rPr>
              <a:t>≤ </a:t>
            </a:r>
            <a:r>
              <a:rPr sz="1634" spc="156" dirty="0">
                <a:solidFill>
                  <a:srgbClr val="191919"/>
                </a:solidFill>
                <a:latin typeface="Cambria"/>
                <a:cs typeface="Cambria"/>
              </a:rPr>
              <a:t>0, </a:t>
            </a:r>
            <a:r>
              <a:rPr sz="1634" spc="137" dirty="0">
                <a:solidFill>
                  <a:srgbClr val="191919"/>
                </a:solidFill>
                <a:latin typeface="Cambria"/>
                <a:cs typeface="Cambria"/>
              </a:rPr>
              <a:t>then</a:t>
            </a:r>
            <a:r>
              <a:rPr sz="1634" spc="-160" dirty="0">
                <a:solidFill>
                  <a:srgbClr val="191919"/>
                </a:solidFill>
                <a:latin typeface="Cambria"/>
                <a:cs typeface="Cambria"/>
              </a:rPr>
              <a:t>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a:t>
            </a:r>
            <a:r>
              <a:rPr sz="1634" spc="170" dirty="0">
                <a:solidFill>
                  <a:srgbClr val="191919"/>
                </a:solidFill>
                <a:latin typeface="Cambria"/>
                <a:cs typeface="Cambria"/>
              </a:rPr>
              <a:t> </a:t>
            </a:r>
            <a:r>
              <a:rPr sz="1634" i="1" spc="75" dirty="0">
                <a:solidFill>
                  <a:srgbClr val="191919"/>
                </a:solidFill>
                <a:latin typeface="Verdana"/>
                <a:cs typeface="Verdana"/>
              </a:rPr>
              <a:t>kn</a:t>
            </a:r>
            <a:r>
              <a:rPr sz="1634" spc="75" dirty="0">
                <a:solidFill>
                  <a:srgbClr val="191919"/>
                </a:solidFill>
                <a:latin typeface="Cambria"/>
                <a:cs typeface="Cambria"/>
              </a:rPr>
              <a:t>.	</a:t>
            </a:r>
            <a:r>
              <a:rPr sz="1634" spc="102" dirty="0">
                <a:solidFill>
                  <a:srgbClr val="191919"/>
                </a:solidFill>
                <a:latin typeface="Cambria"/>
                <a:cs typeface="Cambria"/>
              </a:rPr>
              <a:t>It's </a:t>
            </a:r>
            <a:r>
              <a:rPr sz="1634" spc="109" dirty="0">
                <a:solidFill>
                  <a:srgbClr val="191919"/>
                </a:solidFill>
                <a:latin typeface="Cambria"/>
                <a:cs typeface="Cambria"/>
              </a:rPr>
              <a:t>left </a:t>
            </a:r>
            <a:r>
              <a:rPr sz="1634" spc="150" dirty="0">
                <a:solidFill>
                  <a:srgbClr val="191919"/>
                </a:solidFill>
                <a:latin typeface="Cambria"/>
                <a:cs typeface="Cambria"/>
              </a:rPr>
              <a:t>as </a:t>
            </a:r>
            <a:r>
              <a:rPr sz="1634" spc="153" dirty="0">
                <a:solidFill>
                  <a:srgbClr val="191919"/>
                </a:solidFill>
                <a:latin typeface="Cambria"/>
                <a:cs typeface="Cambria"/>
              </a:rPr>
              <a:t>an  </a:t>
            </a:r>
            <a:r>
              <a:rPr sz="1634" spc="139" dirty="0">
                <a:solidFill>
                  <a:srgbClr val="191919"/>
                </a:solidFill>
                <a:latin typeface="Cambria"/>
                <a:cs typeface="Cambria"/>
              </a:rPr>
              <a:t>exercise </a:t>
            </a:r>
            <a:r>
              <a:rPr sz="1634" spc="106" dirty="0">
                <a:solidFill>
                  <a:srgbClr val="191919"/>
                </a:solidFill>
                <a:latin typeface="Cambria"/>
                <a:cs typeface="Cambria"/>
              </a:rPr>
              <a:t>to </a:t>
            </a:r>
            <a:r>
              <a:rPr sz="1634" spc="137" dirty="0">
                <a:solidFill>
                  <a:srgbClr val="191919"/>
                </a:solidFill>
                <a:latin typeface="Cambria"/>
                <a:cs typeface="Cambria"/>
              </a:rPr>
              <a:t>the </a:t>
            </a:r>
            <a:r>
              <a:rPr sz="1634" spc="139" dirty="0">
                <a:solidFill>
                  <a:srgbClr val="191919"/>
                </a:solidFill>
                <a:latin typeface="Cambria"/>
                <a:cs typeface="Cambria"/>
              </a:rPr>
              <a:t>reader </a:t>
            </a:r>
            <a:r>
              <a:rPr sz="1634" spc="106" dirty="0">
                <a:solidFill>
                  <a:srgbClr val="191919"/>
                </a:solidFill>
                <a:latin typeface="Cambria"/>
                <a:cs typeface="Cambria"/>
              </a:rPr>
              <a:t>to </a:t>
            </a:r>
            <a:r>
              <a:rPr sz="1634" spc="164" dirty="0">
                <a:solidFill>
                  <a:srgbClr val="191919"/>
                </a:solidFill>
                <a:latin typeface="Cambria"/>
                <a:cs typeface="Cambria"/>
              </a:rPr>
              <a:t>check </a:t>
            </a:r>
            <a:r>
              <a:rPr sz="1634" spc="129" dirty="0">
                <a:solidFill>
                  <a:srgbClr val="191919"/>
                </a:solidFill>
                <a:latin typeface="Cambria"/>
                <a:cs typeface="Cambria"/>
              </a:rPr>
              <a:t>that </a:t>
            </a:r>
            <a:r>
              <a:rPr sz="1634" spc="113" dirty="0">
                <a:solidFill>
                  <a:srgbClr val="191919"/>
                </a:solidFill>
                <a:latin typeface="Cambria"/>
                <a:cs typeface="Cambria"/>
              </a:rPr>
              <a:t>this </a:t>
            </a:r>
            <a:r>
              <a:rPr sz="1634" spc="102" dirty="0">
                <a:solidFill>
                  <a:srgbClr val="191919"/>
                </a:solidFill>
                <a:latin typeface="Cambria"/>
                <a:cs typeface="Cambria"/>
              </a:rPr>
              <a:t>is </a:t>
            </a:r>
            <a:r>
              <a:rPr sz="1634" spc="129" dirty="0">
                <a:solidFill>
                  <a:srgbClr val="191919"/>
                </a:solidFill>
                <a:latin typeface="Cambria"/>
                <a:cs typeface="Cambria"/>
              </a:rPr>
              <a:t>true </a:t>
            </a:r>
            <a:r>
              <a:rPr sz="1634" spc="89" dirty="0">
                <a:solidFill>
                  <a:srgbClr val="191919"/>
                </a:solidFill>
                <a:latin typeface="Cambria"/>
                <a:cs typeface="Cambria"/>
              </a:rPr>
              <a:t>if </a:t>
            </a:r>
            <a:r>
              <a:rPr sz="1634" spc="150" dirty="0">
                <a:solidFill>
                  <a:srgbClr val="191919"/>
                </a:solidFill>
                <a:latin typeface="Cambria"/>
                <a:cs typeface="Cambria"/>
              </a:rPr>
              <a:t>we </a:t>
            </a:r>
            <a:r>
              <a:rPr sz="1634" spc="129" dirty="0">
                <a:solidFill>
                  <a:srgbClr val="191919"/>
                </a:solidFill>
                <a:latin typeface="Cambria"/>
                <a:cs typeface="Cambria"/>
              </a:rPr>
              <a:t>pick  </a:t>
            </a:r>
            <a:r>
              <a:rPr sz="1634" i="1" spc="31" dirty="0">
                <a:solidFill>
                  <a:srgbClr val="191919"/>
                </a:solidFill>
                <a:latin typeface="Verdana"/>
                <a:cs typeface="Verdana"/>
              </a:rPr>
              <a:t>k</a:t>
            </a:r>
            <a:r>
              <a:rPr sz="1634" i="1" spc="-55" dirty="0">
                <a:solidFill>
                  <a:srgbClr val="191919"/>
                </a:solidFill>
                <a:latin typeface="Verdana"/>
                <a:cs typeface="Verdana"/>
              </a:rPr>
              <a:t> </a:t>
            </a:r>
            <a:r>
              <a:rPr sz="1634" spc="463" dirty="0">
                <a:solidFill>
                  <a:srgbClr val="191919"/>
                </a:solidFill>
                <a:latin typeface="Cambria"/>
                <a:cs typeface="Cambria"/>
              </a:rPr>
              <a:t>=</a:t>
            </a:r>
            <a:r>
              <a:rPr sz="1634" spc="164" dirty="0">
                <a:solidFill>
                  <a:srgbClr val="191919"/>
                </a:solidFill>
                <a:latin typeface="Cambria"/>
                <a:cs typeface="Cambria"/>
              </a:rPr>
              <a:t> </a:t>
            </a:r>
            <a:r>
              <a:rPr sz="1634" spc="126" dirty="0">
                <a:solidFill>
                  <a:srgbClr val="191919"/>
                </a:solidFill>
                <a:latin typeface="Cambria"/>
                <a:cs typeface="Cambria"/>
              </a:rPr>
              <a:t>50</a:t>
            </a:r>
            <a:r>
              <a:rPr sz="1634" i="1" spc="126" dirty="0">
                <a:solidFill>
                  <a:srgbClr val="191919"/>
                </a:solidFill>
                <a:latin typeface="Verdana"/>
                <a:cs typeface="Verdana"/>
              </a:rPr>
              <a:t>c</a:t>
            </a:r>
            <a:r>
              <a:rPr sz="1634" spc="126" dirty="0">
                <a:solidFill>
                  <a:srgbClr val="191919"/>
                </a:solidFill>
                <a:latin typeface="Cambria"/>
                <a:cs typeface="Cambria"/>
              </a:rPr>
              <a:t>.	</a:t>
            </a:r>
            <a:r>
              <a:rPr sz="1634" spc="137" dirty="0">
                <a:solidFill>
                  <a:srgbClr val="191919"/>
                </a:solidFill>
                <a:latin typeface="Cambria"/>
                <a:cs typeface="Cambria"/>
              </a:rPr>
              <a:t>Thus </a:t>
            </a:r>
            <a:r>
              <a:rPr sz="1634" spc="41" dirty="0">
                <a:solidFill>
                  <a:srgbClr val="191919"/>
                </a:solidFill>
                <a:latin typeface="Cambria"/>
                <a:cs typeface="Cambria"/>
              </a:rPr>
              <a:t>T(</a:t>
            </a:r>
            <a:r>
              <a:rPr sz="1634" i="1" spc="41" dirty="0">
                <a:solidFill>
                  <a:srgbClr val="191919"/>
                </a:solidFill>
                <a:latin typeface="Verdana"/>
                <a:cs typeface="Verdana"/>
              </a:rPr>
              <a:t>n</a:t>
            </a:r>
            <a:r>
              <a:rPr sz="1634" spc="41" dirty="0">
                <a:solidFill>
                  <a:srgbClr val="191919"/>
                </a:solidFill>
                <a:latin typeface="Cambria"/>
                <a:cs typeface="Cambria"/>
              </a:rPr>
              <a:t>) </a:t>
            </a:r>
            <a:r>
              <a:rPr sz="1634" spc="463" dirty="0">
                <a:solidFill>
                  <a:srgbClr val="191919"/>
                </a:solidFill>
                <a:latin typeface="Cambria"/>
                <a:cs typeface="Cambria"/>
              </a:rPr>
              <a:t>≤ </a:t>
            </a:r>
            <a:r>
              <a:rPr sz="1634" i="1" spc="75" dirty="0">
                <a:solidFill>
                  <a:srgbClr val="191919"/>
                </a:solidFill>
                <a:latin typeface="Verdana"/>
                <a:cs typeface="Verdana"/>
              </a:rPr>
              <a:t>kn</a:t>
            </a:r>
            <a:r>
              <a:rPr sz="1634" spc="75" dirty="0">
                <a:solidFill>
                  <a:srgbClr val="191919"/>
                </a:solidFill>
                <a:latin typeface="Cambria"/>
                <a:cs typeface="Cambria"/>
              </a:rPr>
              <a:t>, </a:t>
            </a:r>
            <a:r>
              <a:rPr sz="1634" spc="139" dirty="0">
                <a:solidFill>
                  <a:srgbClr val="191919"/>
                </a:solidFill>
                <a:latin typeface="Cambria"/>
                <a:cs typeface="Cambria"/>
              </a:rPr>
              <a:t>completing </a:t>
            </a:r>
            <a:r>
              <a:rPr sz="1634" spc="137" dirty="0">
                <a:solidFill>
                  <a:srgbClr val="191919"/>
                </a:solidFill>
                <a:latin typeface="Cambria"/>
                <a:cs typeface="Cambria"/>
              </a:rPr>
              <a:t>the </a:t>
            </a:r>
            <a:r>
              <a:rPr sz="1634" spc="126" dirty="0">
                <a:solidFill>
                  <a:srgbClr val="191919"/>
                </a:solidFill>
                <a:latin typeface="Cambria"/>
                <a:cs typeface="Cambria"/>
              </a:rPr>
              <a:t>induction.</a:t>
            </a:r>
            <a:r>
              <a:rPr sz="1634" spc="146" dirty="0">
                <a:solidFill>
                  <a:srgbClr val="191919"/>
                </a:solidFill>
                <a:latin typeface="Cambria"/>
                <a:cs typeface="Cambria"/>
              </a:rPr>
              <a:t> </a:t>
            </a:r>
            <a:r>
              <a:rPr sz="1634" spc="164" dirty="0">
                <a:solidFill>
                  <a:srgbClr val="191919"/>
                </a:solidFill>
                <a:latin typeface="Cambria"/>
                <a:cs typeface="Cambria"/>
              </a:rPr>
              <a:t>■</a:t>
            </a:r>
            <a:endParaRPr sz="1634">
              <a:latin typeface="Cambria"/>
              <a:cs typeface="Cambria"/>
            </a:endParaRPr>
          </a:p>
        </p:txBody>
      </p:sp>
      <p:sp>
        <p:nvSpPr>
          <p:cNvPr id="3" name="object 3"/>
          <p:cNvSpPr/>
          <p:nvPr/>
        </p:nvSpPr>
        <p:spPr>
          <a:xfrm>
            <a:off x="1589635" y="988646"/>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7F7F7F"/>
          </a:solidFill>
        </p:spPr>
        <p:txBody>
          <a:bodyPr wrap="square" lIns="0" tIns="0" rIns="0" bIns="0" rtlCol="0"/>
          <a:lstStyle/>
          <a:p>
            <a:endParaRPr sz="1226"/>
          </a:p>
        </p:txBody>
      </p:sp>
      <p:sp>
        <p:nvSpPr>
          <p:cNvPr id="4" name="object 4"/>
          <p:cNvSpPr/>
          <p:nvPr/>
        </p:nvSpPr>
        <p:spPr>
          <a:xfrm>
            <a:off x="1589635" y="988646"/>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7F7F7F"/>
            </a:solidFill>
          </a:ln>
        </p:spPr>
        <p:txBody>
          <a:bodyPr wrap="square" lIns="0" tIns="0" rIns="0" bIns="0" rtlCol="0"/>
          <a:lstStyle/>
          <a:p>
            <a:endParaRPr sz="1226"/>
          </a:p>
        </p:txBody>
      </p:sp>
      <p:sp>
        <p:nvSpPr>
          <p:cNvPr id="5" name="object 5"/>
          <p:cNvSpPr/>
          <p:nvPr/>
        </p:nvSpPr>
        <p:spPr>
          <a:xfrm>
            <a:off x="1516156" y="915168"/>
            <a:ext cx="5994987" cy="608576"/>
          </a:xfrm>
          <a:custGeom>
            <a:avLst/>
            <a:gdLst/>
            <a:ahLst/>
            <a:cxnLst/>
            <a:rect l="l" t="t" r="r" b="b"/>
            <a:pathLst>
              <a:path w="8807450" h="894080">
                <a:moveTo>
                  <a:pt x="8807450" y="0"/>
                </a:moveTo>
                <a:lnTo>
                  <a:pt x="0" y="0"/>
                </a:lnTo>
                <a:lnTo>
                  <a:pt x="0" y="894079"/>
                </a:lnTo>
                <a:lnTo>
                  <a:pt x="8807450" y="894079"/>
                </a:lnTo>
                <a:lnTo>
                  <a:pt x="8807450" y="0"/>
                </a:lnTo>
                <a:close/>
              </a:path>
            </a:pathLst>
          </a:custGeom>
          <a:solidFill>
            <a:srgbClr val="FFFFFF"/>
          </a:solidFill>
        </p:spPr>
        <p:txBody>
          <a:bodyPr wrap="square" lIns="0" tIns="0" rIns="0" bIns="0" rtlCol="0"/>
          <a:lstStyle/>
          <a:p>
            <a:endParaRPr sz="1226"/>
          </a:p>
        </p:txBody>
      </p:sp>
      <p:sp>
        <p:nvSpPr>
          <p:cNvPr id="6" name="object 6"/>
          <p:cNvSpPr/>
          <p:nvPr/>
        </p:nvSpPr>
        <p:spPr>
          <a:xfrm>
            <a:off x="1516156" y="915168"/>
            <a:ext cx="5994987" cy="608576"/>
          </a:xfrm>
          <a:custGeom>
            <a:avLst/>
            <a:gdLst/>
            <a:ahLst/>
            <a:cxnLst/>
            <a:rect l="l" t="t" r="r" b="b"/>
            <a:pathLst>
              <a:path w="8807450" h="894080">
                <a:moveTo>
                  <a:pt x="4404360" y="894079"/>
                </a:moveTo>
                <a:lnTo>
                  <a:pt x="0" y="894079"/>
                </a:lnTo>
                <a:lnTo>
                  <a:pt x="0" y="0"/>
                </a:lnTo>
                <a:lnTo>
                  <a:pt x="8807450" y="0"/>
                </a:lnTo>
                <a:lnTo>
                  <a:pt x="8807450" y="894079"/>
                </a:lnTo>
                <a:lnTo>
                  <a:pt x="4404360" y="894079"/>
                </a:lnTo>
                <a:close/>
              </a:path>
            </a:pathLst>
          </a:custGeom>
          <a:ln w="36659">
            <a:solidFill>
              <a:srgbClr val="000000"/>
            </a:solidFill>
          </a:ln>
        </p:spPr>
        <p:txBody>
          <a:bodyPr wrap="square" lIns="0" tIns="0" rIns="0" bIns="0" rtlCol="0"/>
          <a:lstStyle/>
          <a:p>
            <a:endParaRPr sz="1226"/>
          </a:p>
        </p:txBody>
      </p:sp>
      <p:sp>
        <p:nvSpPr>
          <p:cNvPr id="7" name="object 7"/>
          <p:cNvSpPr txBox="1">
            <a:spLocks noGrp="1"/>
          </p:cNvSpPr>
          <p:nvPr>
            <p:ph type="title"/>
          </p:nvPr>
        </p:nvSpPr>
        <p:spPr>
          <a:xfrm>
            <a:off x="1589635" y="932458"/>
            <a:ext cx="5797027" cy="547338"/>
          </a:xfrm>
          <a:prstGeom prst="rect">
            <a:avLst/>
          </a:prstGeom>
        </p:spPr>
        <p:txBody>
          <a:bodyPr vert="horz" wrap="square" lIns="0" tIns="8645" rIns="0" bIns="0" rtlCol="0">
            <a:spAutoFit/>
          </a:bodyPr>
          <a:lstStyle/>
          <a:p>
            <a:pPr>
              <a:lnSpc>
                <a:spcPts val="2093"/>
              </a:lnSpc>
              <a:spcBef>
                <a:spcPts val="68"/>
              </a:spcBef>
              <a:tabLst>
                <a:tab pos="4640145" algn="l"/>
              </a:tabLst>
            </a:pPr>
            <a:r>
              <a:rPr sz="1770" spc="44" dirty="0">
                <a:solidFill>
                  <a:srgbClr val="191919"/>
                </a:solidFill>
              </a:rPr>
              <a:t>T(</a:t>
            </a:r>
            <a:r>
              <a:rPr sz="1770" i="1" spc="44" dirty="0">
                <a:solidFill>
                  <a:srgbClr val="191919"/>
                </a:solidFill>
                <a:latin typeface="Verdana"/>
                <a:cs typeface="Verdana"/>
              </a:rPr>
              <a:t>n</a:t>
            </a:r>
            <a:r>
              <a:rPr sz="1770" spc="44" dirty="0">
                <a:solidFill>
                  <a:srgbClr val="191919"/>
                </a:solidFill>
              </a:rPr>
              <a:t>)</a:t>
            </a:r>
            <a:r>
              <a:rPr sz="1770" spc="173" dirty="0">
                <a:solidFill>
                  <a:srgbClr val="191919"/>
                </a:solidFill>
              </a:rPr>
              <a:t> </a:t>
            </a:r>
            <a:r>
              <a:rPr sz="1770" spc="500" dirty="0">
                <a:solidFill>
                  <a:srgbClr val="191919"/>
                </a:solidFill>
              </a:rPr>
              <a:t>≤</a:t>
            </a:r>
            <a:r>
              <a:rPr sz="1770" spc="184" dirty="0">
                <a:solidFill>
                  <a:srgbClr val="191919"/>
                </a:solidFill>
              </a:rPr>
              <a:t> </a:t>
            </a:r>
            <a:r>
              <a:rPr sz="1770" i="1" spc="68" dirty="0">
                <a:solidFill>
                  <a:srgbClr val="191919"/>
                </a:solidFill>
                <a:latin typeface="Verdana"/>
                <a:cs typeface="Verdana"/>
              </a:rPr>
              <a:t>c	</a:t>
            </a:r>
            <a:r>
              <a:rPr sz="1770" spc="92" dirty="0">
                <a:solidFill>
                  <a:srgbClr val="191919"/>
                </a:solidFill>
              </a:rPr>
              <a:t>if </a:t>
            </a:r>
            <a:r>
              <a:rPr sz="1770" i="1" spc="17" dirty="0">
                <a:solidFill>
                  <a:srgbClr val="191919"/>
                </a:solidFill>
                <a:latin typeface="Verdana"/>
                <a:cs typeface="Verdana"/>
              </a:rPr>
              <a:t>n </a:t>
            </a:r>
            <a:r>
              <a:rPr sz="1770" spc="500" dirty="0">
                <a:solidFill>
                  <a:srgbClr val="191919"/>
                </a:solidFill>
              </a:rPr>
              <a:t>≤</a:t>
            </a:r>
            <a:r>
              <a:rPr sz="1770" spc="221" dirty="0">
                <a:solidFill>
                  <a:srgbClr val="191919"/>
                </a:solidFill>
              </a:rPr>
              <a:t> </a:t>
            </a:r>
            <a:r>
              <a:rPr sz="1770" spc="143" dirty="0">
                <a:solidFill>
                  <a:srgbClr val="191919"/>
                </a:solidFill>
              </a:rPr>
              <a:t>100</a:t>
            </a:r>
            <a:endParaRPr sz="1770">
              <a:latin typeface="Verdana"/>
              <a:cs typeface="Verdana"/>
            </a:endParaRPr>
          </a:p>
          <a:p>
            <a:pPr>
              <a:lnSpc>
                <a:spcPts val="2093"/>
              </a:lnSpc>
              <a:tabLst>
                <a:tab pos="4664783" algn="l"/>
              </a:tabLst>
            </a:pPr>
            <a:r>
              <a:rPr sz="1770" spc="129" dirty="0">
                <a:solidFill>
                  <a:srgbClr val="191919"/>
                </a:solidFill>
              </a:rPr>
              <a:t>T</a:t>
            </a:r>
            <a:r>
              <a:rPr sz="1770" spc="17" dirty="0">
                <a:solidFill>
                  <a:srgbClr val="191919"/>
                </a:solidFill>
              </a:rPr>
              <a:t>(</a:t>
            </a:r>
            <a:r>
              <a:rPr sz="1770" i="1" spc="20" dirty="0">
                <a:solidFill>
                  <a:srgbClr val="191919"/>
                </a:solidFill>
                <a:latin typeface="Verdana"/>
                <a:cs typeface="Verdana"/>
              </a:rPr>
              <a:t>n</a:t>
            </a:r>
            <a:r>
              <a:rPr sz="1770" spc="14" dirty="0">
                <a:solidFill>
                  <a:srgbClr val="191919"/>
                </a:solidFill>
              </a:rPr>
              <a:t>)</a:t>
            </a:r>
            <a:r>
              <a:rPr sz="1770" spc="173" dirty="0">
                <a:solidFill>
                  <a:srgbClr val="191919"/>
                </a:solidFill>
              </a:rPr>
              <a:t> </a:t>
            </a:r>
            <a:r>
              <a:rPr sz="1770" spc="500" dirty="0">
                <a:solidFill>
                  <a:srgbClr val="191919"/>
                </a:solidFill>
              </a:rPr>
              <a:t>≤</a:t>
            </a:r>
            <a:r>
              <a:rPr sz="1770" spc="167" dirty="0">
                <a:solidFill>
                  <a:srgbClr val="191919"/>
                </a:solidFill>
              </a:rPr>
              <a:t> </a:t>
            </a:r>
            <a:r>
              <a:rPr sz="1770" spc="129" dirty="0">
                <a:solidFill>
                  <a:srgbClr val="191919"/>
                </a:solidFill>
              </a:rPr>
              <a:t>T</a:t>
            </a:r>
            <a:r>
              <a:rPr sz="1770" spc="14" dirty="0">
                <a:solidFill>
                  <a:srgbClr val="191919"/>
                </a:solidFill>
              </a:rPr>
              <a:t>(</a:t>
            </a:r>
            <a:r>
              <a:rPr sz="1770" spc="85" dirty="0">
                <a:solidFill>
                  <a:srgbClr val="191919"/>
                </a:solidFill>
              </a:rPr>
              <a:t>⌈</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70" dirty="0">
                <a:solidFill>
                  <a:srgbClr val="191919"/>
                </a:solidFill>
              </a:rPr>
              <a:t> </a:t>
            </a:r>
            <a:r>
              <a:rPr sz="1770" spc="139" dirty="0">
                <a:solidFill>
                  <a:srgbClr val="191919"/>
                </a:solidFill>
              </a:rPr>
              <a:t>5</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spc="170" dirty="0">
                <a:solidFill>
                  <a:srgbClr val="191919"/>
                </a:solidFill>
              </a:rPr>
              <a:t> </a:t>
            </a:r>
            <a:r>
              <a:rPr sz="1770" spc="129" dirty="0">
                <a:solidFill>
                  <a:srgbClr val="191919"/>
                </a:solidFill>
              </a:rPr>
              <a:t>T</a:t>
            </a:r>
            <a:r>
              <a:rPr sz="1770" spc="14" dirty="0">
                <a:solidFill>
                  <a:srgbClr val="191919"/>
                </a:solidFill>
              </a:rPr>
              <a:t>(</a:t>
            </a:r>
            <a:r>
              <a:rPr sz="1770" spc="68" dirty="0">
                <a:solidFill>
                  <a:srgbClr val="191919"/>
                </a:solidFill>
              </a:rPr>
              <a:t>⌈</a:t>
            </a:r>
            <a:r>
              <a:rPr sz="1770" spc="167" dirty="0">
                <a:solidFill>
                  <a:srgbClr val="191919"/>
                </a:solidFill>
              </a:rPr>
              <a:t>7</a:t>
            </a:r>
            <a:r>
              <a:rPr sz="1770" i="1" spc="17" dirty="0">
                <a:solidFill>
                  <a:srgbClr val="191919"/>
                </a:solidFill>
                <a:latin typeface="Verdana"/>
                <a:cs typeface="Verdana"/>
              </a:rPr>
              <a:t>n</a:t>
            </a:r>
            <a:r>
              <a:rPr sz="1770" i="1" spc="-58" dirty="0">
                <a:solidFill>
                  <a:srgbClr val="191919"/>
                </a:solidFill>
                <a:latin typeface="Verdana"/>
                <a:cs typeface="Verdana"/>
              </a:rPr>
              <a:t> </a:t>
            </a:r>
            <a:r>
              <a:rPr sz="1770" spc="-272" dirty="0">
                <a:solidFill>
                  <a:srgbClr val="191919"/>
                </a:solidFill>
              </a:rPr>
              <a:t>/</a:t>
            </a:r>
            <a:r>
              <a:rPr sz="1770" spc="167" dirty="0">
                <a:solidFill>
                  <a:srgbClr val="191919"/>
                </a:solidFill>
              </a:rPr>
              <a:t> </a:t>
            </a:r>
            <a:r>
              <a:rPr sz="1770" spc="139" dirty="0">
                <a:solidFill>
                  <a:srgbClr val="191919"/>
                </a:solidFill>
              </a:rPr>
              <a:t>1</a:t>
            </a:r>
            <a:r>
              <a:rPr sz="1770" spc="143" dirty="0">
                <a:solidFill>
                  <a:srgbClr val="191919"/>
                </a:solidFill>
              </a:rPr>
              <a:t>0</a:t>
            </a:r>
            <a:r>
              <a:rPr sz="1770" spc="173" dirty="0">
                <a:solidFill>
                  <a:srgbClr val="191919"/>
                </a:solidFill>
              </a:rPr>
              <a:t> </a:t>
            </a:r>
            <a:r>
              <a:rPr sz="1770" spc="500" dirty="0">
                <a:solidFill>
                  <a:srgbClr val="191919"/>
                </a:solidFill>
              </a:rPr>
              <a:t>+</a:t>
            </a:r>
            <a:r>
              <a:rPr sz="1770" spc="167" dirty="0">
                <a:solidFill>
                  <a:srgbClr val="191919"/>
                </a:solidFill>
              </a:rPr>
              <a:t> </a:t>
            </a:r>
            <a:r>
              <a:rPr sz="1770" spc="143" dirty="0">
                <a:solidFill>
                  <a:srgbClr val="191919"/>
                </a:solidFill>
              </a:rPr>
              <a:t>6</a:t>
            </a:r>
            <a:r>
              <a:rPr sz="1770" spc="68" dirty="0">
                <a:solidFill>
                  <a:srgbClr val="191919"/>
                </a:solidFill>
              </a:rPr>
              <a:t>⌉</a:t>
            </a:r>
            <a:r>
              <a:rPr sz="1770" spc="14" dirty="0">
                <a:solidFill>
                  <a:srgbClr val="191919"/>
                </a:solidFill>
              </a:rPr>
              <a:t>)</a:t>
            </a:r>
            <a:r>
              <a:rPr sz="1770" spc="173" dirty="0">
                <a:solidFill>
                  <a:srgbClr val="191919"/>
                </a:solidFill>
              </a:rPr>
              <a:t> </a:t>
            </a:r>
            <a:r>
              <a:rPr sz="1770" spc="500" dirty="0">
                <a:solidFill>
                  <a:srgbClr val="191919"/>
                </a:solidFill>
              </a:rPr>
              <a:t>+</a:t>
            </a:r>
            <a:r>
              <a:rPr sz="1770" dirty="0">
                <a:solidFill>
                  <a:srgbClr val="191919"/>
                </a:solidFill>
              </a:rPr>
              <a:t> </a:t>
            </a:r>
            <a:r>
              <a:rPr sz="1770" spc="-191" dirty="0">
                <a:solidFill>
                  <a:srgbClr val="191919"/>
                </a:solidFill>
              </a:rPr>
              <a:t> </a:t>
            </a:r>
            <a:r>
              <a:rPr sz="1770" i="1" spc="68" dirty="0">
                <a:solidFill>
                  <a:srgbClr val="191919"/>
                </a:solidFill>
                <a:latin typeface="Verdana"/>
                <a:cs typeface="Verdana"/>
              </a:rPr>
              <a:t>c</a:t>
            </a:r>
            <a:r>
              <a:rPr sz="1770" i="1" spc="17" dirty="0">
                <a:solidFill>
                  <a:srgbClr val="191919"/>
                </a:solidFill>
                <a:latin typeface="Verdana"/>
                <a:cs typeface="Verdana"/>
              </a:rPr>
              <a:t>n</a:t>
            </a:r>
            <a:r>
              <a:rPr sz="1770" i="1" dirty="0">
                <a:solidFill>
                  <a:srgbClr val="191919"/>
                </a:solidFill>
                <a:latin typeface="Verdana"/>
                <a:cs typeface="Verdana"/>
              </a:rPr>
              <a:t>	</a:t>
            </a:r>
            <a:r>
              <a:rPr sz="1770" spc="126" dirty="0">
                <a:solidFill>
                  <a:srgbClr val="191919"/>
                </a:solidFill>
              </a:rPr>
              <a:t>o</a:t>
            </a:r>
            <a:r>
              <a:rPr sz="1770" spc="109" dirty="0">
                <a:solidFill>
                  <a:srgbClr val="191919"/>
                </a:solidFill>
              </a:rPr>
              <a:t>t</a:t>
            </a:r>
            <a:r>
              <a:rPr sz="1770" spc="160" dirty="0">
                <a:solidFill>
                  <a:srgbClr val="191919"/>
                </a:solidFill>
              </a:rPr>
              <a:t>h</a:t>
            </a:r>
            <a:r>
              <a:rPr sz="1770" spc="156" dirty="0">
                <a:solidFill>
                  <a:srgbClr val="191919"/>
                </a:solidFill>
              </a:rPr>
              <a:t>e</a:t>
            </a:r>
            <a:r>
              <a:rPr sz="1770" spc="137" dirty="0">
                <a:solidFill>
                  <a:srgbClr val="191919"/>
                </a:solidFill>
              </a:rPr>
              <a:t>r</a:t>
            </a:r>
            <a:r>
              <a:rPr sz="1770" spc="143" dirty="0">
                <a:solidFill>
                  <a:srgbClr val="191919"/>
                </a:solidFill>
              </a:rPr>
              <a:t>w</a:t>
            </a:r>
            <a:r>
              <a:rPr sz="1770" spc="106" dirty="0">
                <a:solidFill>
                  <a:srgbClr val="191919"/>
                </a:solidFill>
              </a:rPr>
              <a:t>is</a:t>
            </a:r>
            <a:r>
              <a:rPr sz="1770" spc="184" dirty="0">
                <a:solidFill>
                  <a:srgbClr val="191919"/>
                </a:solidFill>
              </a:rPr>
              <a:t>e</a:t>
            </a:r>
            <a:endParaRPr sz="1770">
              <a:latin typeface="Verdana"/>
              <a:cs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7732" y="1235017"/>
            <a:ext cx="5459026" cy="469625"/>
          </a:xfrm>
          <a:prstGeom prst="rect">
            <a:avLst/>
          </a:prstGeom>
        </p:spPr>
        <p:txBody>
          <a:bodyPr vert="horz" wrap="square" lIns="0" tIns="8645" rIns="0" bIns="0" rtlCol="0">
            <a:spAutoFit/>
          </a:bodyPr>
          <a:lstStyle/>
          <a:p>
            <a:pPr marL="8645">
              <a:spcBef>
                <a:spcPts val="68"/>
              </a:spcBef>
            </a:pPr>
            <a:r>
              <a:rPr sz="2995" spc="272" dirty="0">
                <a:latin typeface="Cambria"/>
                <a:cs typeface="Cambria"/>
              </a:rPr>
              <a:t>Finding </a:t>
            </a:r>
            <a:r>
              <a:rPr sz="2995" spc="255" dirty="0">
                <a:latin typeface="Cambria"/>
                <a:cs typeface="Cambria"/>
              </a:rPr>
              <a:t>the </a:t>
            </a:r>
            <a:r>
              <a:rPr sz="2995" spc="323" dirty="0">
                <a:latin typeface="Cambria"/>
                <a:cs typeface="Cambria"/>
              </a:rPr>
              <a:t>Maximum</a:t>
            </a:r>
            <a:r>
              <a:rPr sz="2995" spc="296" dirty="0">
                <a:latin typeface="Cambria"/>
                <a:cs typeface="Cambria"/>
              </a:rPr>
              <a:t> </a:t>
            </a:r>
            <a:r>
              <a:rPr sz="2995" spc="221" dirty="0">
                <a:latin typeface="Cambria"/>
                <a:cs typeface="Cambria"/>
              </a:rPr>
              <a:t>Value</a:t>
            </a:r>
            <a:endParaRPr sz="2995">
              <a:latin typeface="Cambria"/>
              <a:cs typeface="Cambria"/>
            </a:endParaRPr>
          </a:p>
        </p:txBody>
      </p:sp>
      <p:sp>
        <p:nvSpPr>
          <p:cNvPr id="3" name="object 3"/>
          <p:cNvSpPr txBox="1"/>
          <p:nvPr/>
        </p:nvSpPr>
        <p:spPr>
          <a:xfrm>
            <a:off x="5398418" y="4417416"/>
            <a:ext cx="277490" cy="282129"/>
          </a:xfrm>
          <a:prstGeom prst="rect">
            <a:avLst/>
          </a:prstGeom>
        </p:spPr>
        <p:txBody>
          <a:bodyPr vert="horz" wrap="square" lIns="0" tIns="0" rIns="0" bIns="0" rtlCol="0">
            <a:spAutoFit/>
          </a:bodyPr>
          <a:lstStyle/>
          <a:p>
            <a:pPr defTabSz="622432">
              <a:lnSpc>
                <a:spcPts val="2178"/>
              </a:lnSpc>
            </a:pPr>
            <a:r>
              <a:rPr sz="2178" b="1" spc="4" dirty="0">
                <a:solidFill>
                  <a:srgbClr val="191919"/>
                </a:solidFill>
                <a:latin typeface="Times New Roman"/>
                <a:cs typeface="Times New Roman"/>
              </a:rPr>
              <a:t>1</a:t>
            </a:r>
            <a:r>
              <a:rPr sz="2178" b="1" dirty="0">
                <a:solidFill>
                  <a:srgbClr val="191919"/>
                </a:solidFill>
                <a:latin typeface="Times New Roman"/>
                <a:cs typeface="Times New Roman"/>
              </a:rPr>
              <a:t>1</a:t>
            </a:r>
            <a:endParaRPr sz="2178">
              <a:solidFill>
                <a:prstClr val="black"/>
              </a:solidFill>
              <a:latin typeface="Times New Roman"/>
              <a:cs typeface="Times New Roman"/>
            </a:endParaRPr>
          </a:p>
        </p:txBody>
      </p:sp>
      <p:graphicFrame>
        <p:nvGraphicFramePr>
          <p:cNvPr id="4" name="object 4"/>
          <p:cNvGraphicFramePr>
            <a:graphicFrameLocks noGrp="1"/>
          </p:cNvGraphicFramePr>
          <p:nvPr/>
        </p:nvGraphicFramePr>
        <p:xfrm>
          <a:off x="1289669" y="4398918"/>
          <a:ext cx="6548237"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10615">
                  <a:extLst>
                    <a:ext uri="{9D8B030D-6E8A-4147-A177-3AD203B41FA5}">
                      <a16:colId xmlns:a16="http://schemas.microsoft.com/office/drawing/2014/main" val="20001"/>
                    </a:ext>
                  </a:extLst>
                </a:gridCol>
                <a:gridCol w="408023">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gridCol w="408887">
                  <a:extLst>
                    <a:ext uri="{9D8B030D-6E8A-4147-A177-3AD203B41FA5}">
                      <a16:colId xmlns:a16="http://schemas.microsoft.com/office/drawing/2014/main" val="20004"/>
                    </a:ext>
                  </a:extLst>
                </a:gridCol>
                <a:gridCol w="409751">
                  <a:extLst>
                    <a:ext uri="{9D8B030D-6E8A-4147-A177-3AD203B41FA5}">
                      <a16:colId xmlns:a16="http://schemas.microsoft.com/office/drawing/2014/main" val="20005"/>
                    </a:ext>
                  </a:extLst>
                </a:gridCol>
                <a:gridCol w="408022">
                  <a:extLst>
                    <a:ext uri="{9D8B030D-6E8A-4147-A177-3AD203B41FA5}">
                      <a16:colId xmlns:a16="http://schemas.microsoft.com/office/drawing/2014/main" val="20006"/>
                    </a:ext>
                  </a:extLst>
                </a:gridCol>
                <a:gridCol w="410615">
                  <a:extLst>
                    <a:ext uri="{9D8B030D-6E8A-4147-A177-3AD203B41FA5}">
                      <a16:colId xmlns:a16="http://schemas.microsoft.com/office/drawing/2014/main" val="20007"/>
                    </a:ext>
                  </a:extLst>
                </a:gridCol>
                <a:gridCol w="408022">
                  <a:extLst>
                    <a:ext uri="{9D8B030D-6E8A-4147-A177-3AD203B41FA5}">
                      <a16:colId xmlns:a16="http://schemas.microsoft.com/office/drawing/2014/main" val="20008"/>
                    </a:ext>
                  </a:extLst>
                </a:gridCol>
                <a:gridCol w="410615">
                  <a:extLst>
                    <a:ext uri="{9D8B030D-6E8A-4147-A177-3AD203B41FA5}">
                      <a16:colId xmlns:a16="http://schemas.microsoft.com/office/drawing/2014/main" val="20009"/>
                    </a:ext>
                  </a:extLst>
                </a:gridCol>
                <a:gridCol w="408023">
                  <a:extLst>
                    <a:ext uri="{9D8B030D-6E8A-4147-A177-3AD203B41FA5}">
                      <a16:colId xmlns:a16="http://schemas.microsoft.com/office/drawing/2014/main" val="20010"/>
                    </a:ext>
                  </a:extLst>
                </a:gridCol>
                <a:gridCol w="410615">
                  <a:extLst>
                    <a:ext uri="{9D8B030D-6E8A-4147-A177-3AD203B41FA5}">
                      <a16:colId xmlns:a16="http://schemas.microsoft.com/office/drawing/2014/main" val="20011"/>
                    </a:ext>
                  </a:extLst>
                </a:gridCol>
                <a:gridCol w="408023">
                  <a:extLst>
                    <a:ext uri="{9D8B030D-6E8A-4147-A177-3AD203B41FA5}">
                      <a16:colId xmlns:a16="http://schemas.microsoft.com/office/drawing/2014/main" val="20012"/>
                    </a:ext>
                  </a:extLst>
                </a:gridCol>
                <a:gridCol w="409751">
                  <a:extLst>
                    <a:ext uri="{9D8B030D-6E8A-4147-A177-3AD203B41FA5}">
                      <a16:colId xmlns:a16="http://schemas.microsoft.com/office/drawing/2014/main" val="20013"/>
                    </a:ext>
                  </a:extLst>
                </a:gridCol>
                <a:gridCol w="408886">
                  <a:extLst>
                    <a:ext uri="{9D8B030D-6E8A-4147-A177-3AD203B41FA5}">
                      <a16:colId xmlns:a16="http://schemas.microsoft.com/office/drawing/2014/main" val="20014"/>
                    </a:ext>
                  </a:extLst>
                </a:gridCol>
                <a:gridCol w="410615">
                  <a:extLst>
                    <a:ext uri="{9D8B030D-6E8A-4147-A177-3AD203B41FA5}">
                      <a16:colId xmlns:a16="http://schemas.microsoft.com/office/drawing/2014/main" val="20015"/>
                    </a:ext>
                  </a:extLst>
                </a:gridCol>
              </a:tblGrid>
              <a:tr h="314801">
                <a:tc>
                  <a:txBody>
                    <a:bodyPr/>
                    <a:lstStyle/>
                    <a:p>
                      <a:pPr marL="197485">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5</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6</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10"/>
                        </a:lnSpc>
                      </a:pPr>
                      <a:r>
                        <a:rPr sz="2200" b="1" dirty="0">
                          <a:solidFill>
                            <a:srgbClr val="191919"/>
                          </a:solidFill>
                          <a:latin typeface="Times New Roman"/>
                          <a:cs typeface="Times New Roman"/>
                        </a:rPr>
                        <a:t>7</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00"/>
                        </a:lnSpc>
                      </a:pPr>
                      <a:r>
                        <a:rPr sz="2200" b="1" dirty="0">
                          <a:solidFill>
                            <a:srgbClr val="191919"/>
                          </a:solidFill>
                          <a:latin typeface="Times New Roman"/>
                          <a:cs typeface="Times New Roman"/>
                        </a:rPr>
                        <a:t>13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00"/>
                        </a:lnSpc>
                      </a:pPr>
                      <a:r>
                        <a:rPr sz="2200" b="1" dirty="0">
                          <a:solidFill>
                            <a:srgbClr val="191919"/>
                          </a:solidFill>
                          <a:latin typeface="Times New Roman"/>
                          <a:cs typeface="Times New Roman"/>
                        </a:rPr>
                        <a:t>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5" name="object 5"/>
          <p:cNvGraphicFramePr>
            <a:graphicFrameLocks noGrp="1"/>
          </p:cNvGraphicFramePr>
          <p:nvPr/>
        </p:nvGraphicFramePr>
        <p:xfrm>
          <a:off x="2901011" y="3812818"/>
          <a:ext cx="3274551"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09751">
                  <a:extLst>
                    <a:ext uri="{9D8B030D-6E8A-4147-A177-3AD203B41FA5}">
                      <a16:colId xmlns:a16="http://schemas.microsoft.com/office/drawing/2014/main" val="20001"/>
                    </a:ext>
                  </a:extLst>
                </a:gridCol>
                <a:gridCol w="410615">
                  <a:extLst>
                    <a:ext uri="{9D8B030D-6E8A-4147-A177-3AD203B41FA5}">
                      <a16:colId xmlns:a16="http://schemas.microsoft.com/office/drawing/2014/main" val="20002"/>
                    </a:ext>
                  </a:extLst>
                </a:gridCol>
                <a:gridCol w="408023">
                  <a:extLst>
                    <a:ext uri="{9D8B030D-6E8A-4147-A177-3AD203B41FA5}">
                      <a16:colId xmlns:a16="http://schemas.microsoft.com/office/drawing/2014/main" val="20003"/>
                    </a:ext>
                  </a:extLst>
                </a:gridCol>
                <a:gridCol w="410615">
                  <a:extLst>
                    <a:ext uri="{9D8B030D-6E8A-4147-A177-3AD203B41FA5}">
                      <a16:colId xmlns:a16="http://schemas.microsoft.com/office/drawing/2014/main" val="20004"/>
                    </a:ext>
                  </a:extLst>
                </a:gridCol>
                <a:gridCol w="408022">
                  <a:extLst>
                    <a:ext uri="{9D8B030D-6E8A-4147-A177-3AD203B41FA5}">
                      <a16:colId xmlns:a16="http://schemas.microsoft.com/office/drawing/2014/main" val="20005"/>
                    </a:ext>
                  </a:extLst>
                </a:gridCol>
                <a:gridCol w="409751">
                  <a:extLst>
                    <a:ext uri="{9D8B030D-6E8A-4147-A177-3AD203B41FA5}">
                      <a16:colId xmlns:a16="http://schemas.microsoft.com/office/drawing/2014/main" val="20006"/>
                    </a:ext>
                  </a:extLst>
                </a:gridCol>
                <a:gridCol w="409751">
                  <a:extLst>
                    <a:ext uri="{9D8B030D-6E8A-4147-A177-3AD203B41FA5}">
                      <a16:colId xmlns:a16="http://schemas.microsoft.com/office/drawing/2014/main" val="20007"/>
                    </a:ext>
                  </a:extLst>
                </a:gridCol>
              </a:tblGrid>
              <a:tr h="314801">
                <a:tc>
                  <a:txBody>
                    <a:bodyPr/>
                    <a:lstStyle/>
                    <a:p>
                      <a:pPr marL="198120">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715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6" name="object 6"/>
          <p:cNvGraphicFramePr>
            <a:graphicFrameLocks noGrp="1"/>
          </p:cNvGraphicFramePr>
          <p:nvPr/>
        </p:nvGraphicFramePr>
        <p:xfrm>
          <a:off x="3696309" y="3189547"/>
          <a:ext cx="1636411" cy="398907"/>
        </p:xfrm>
        <a:graphic>
          <a:graphicData uri="http://schemas.openxmlformats.org/drawingml/2006/table">
            <a:tbl>
              <a:tblPr firstRow="1" bandRow="1">
                <a:tableStyleId>{2D5ABB26-0587-4C30-8999-92F81FD0307C}</a:tableStyleId>
              </a:tblPr>
              <a:tblGrid>
                <a:gridCol w="409751">
                  <a:extLst>
                    <a:ext uri="{9D8B030D-6E8A-4147-A177-3AD203B41FA5}">
                      <a16:colId xmlns:a16="http://schemas.microsoft.com/office/drawing/2014/main" val="20000"/>
                    </a:ext>
                  </a:extLst>
                </a:gridCol>
                <a:gridCol w="408023">
                  <a:extLst>
                    <a:ext uri="{9D8B030D-6E8A-4147-A177-3AD203B41FA5}">
                      <a16:colId xmlns:a16="http://schemas.microsoft.com/office/drawing/2014/main" val="20001"/>
                    </a:ext>
                  </a:extLst>
                </a:gridCol>
                <a:gridCol w="408886">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tblGrid>
              <a:tr h="314801">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
        <p:nvSpPr>
          <p:cNvPr id="7" name="object 7"/>
          <p:cNvSpPr txBox="1"/>
          <p:nvPr/>
        </p:nvSpPr>
        <p:spPr>
          <a:xfrm>
            <a:off x="4096550" y="2568869"/>
            <a:ext cx="408023" cy="307777"/>
          </a:xfrm>
          <a:prstGeom prst="rect">
            <a:avLst/>
          </a:prstGeom>
          <a:solidFill>
            <a:srgbClr val="99CCFF"/>
          </a:solidFill>
          <a:ln w="3175">
            <a:solidFill>
              <a:srgbClr val="000000"/>
            </a:solidFill>
          </a:ln>
        </p:spPr>
        <p:txBody>
          <a:bodyPr vert="horz" wrap="square" lIns="0" tIns="0" rIns="0" bIns="0" rtlCol="0">
            <a:spAutoFit/>
          </a:bodyPr>
          <a:lstStyle/>
          <a:p>
            <a:pPr marL="64837" defTabSz="622432">
              <a:lnSpc>
                <a:spcPts val="2390"/>
              </a:lnSpc>
            </a:pPr>
            <a:r>
              <a:rPr sz="2178" b="1" dirty="0">
                <a:solidFill>
                  <a:srgbClr val="191919"/>
                </a:solidFill>
                <a:latin typeface="Times New Roman"/>
                <a:cs typeface="Times New Roman"/>
              </a:rPr>
              <a:t>12</a:t>
            </a:r>
            <a:endParaRPr sz="2178">
              <a:solidFill>
                <a:prstClr val="black"/>
              </a:solidFill>
              <a:latin typeface="Times New Roman"/>
              <a:cs typeface="Times New Roman"/>
            </a:endParaRPr>
          </a:p>
        </p:txBody>
      </p:sp>
      <p:sp>
        <p:nvSpPr>
          <p:cNvPr id="8" name="object 8"/>
          <p:cNvSpPr txBox="1"/>
          <p:nvPr/>
        </p:nvSpPr>
        <p:spPr>
          <a:xfrm>
            <a:off x="4504573" y="2568869"/>
            <a:ext cx="410615" cy="307777"/>
          </a:xfrm>
          <a:prstGeom prst="rect">
            <a:avLst/>
          </a:prstGeom>
          <a:solidFill>
            <a:srgbClr val="99CCFF"/>
          </a:solidFill>
          <a:ln w="3175">
            <a:solidFill>
              <a:srgbClr val="000000"/>
            </a:solidFill>
          </a:ln>
        </p:spPr>
        <p:txBody>
          <a:bodyPr vert="horz" wrap="square" lIns="0" tIns="0" rIns="0" bIns="0" rtlCol="0">
            <a:spAutoFit/>
          </a:bodyPr>
          <a:lstStyle/>
          <a:p>
            <a:pPr marL="66134" defTabSz="622432">
              <a:lnSpc>
                <a:spcPts val="2390"/>
              </a:lnSpc>
            </a:pPr>
            <a:r>
              <a:rPr sz="2178" b="1" dirty="0">
                <a:solidFill>
                  <a:srgbClr val="191919"/>
                </a:solidFill>
                <a:latin typeface="Times New Roman"/>
                <a:cs typeface="Times New Roman"/>
              </a:rPr>
              <a:t>14</a:t>
            </a:r>
            <a:endParaRPr sz="2178">
              <a:solidFill>
                <a:prstClr val="black"/>
              </a:solidFill>
              <a:latin typeface="Times New Roman"/>
              <a:cs typeface="Times New Roman"/>
            </a:endParaRPr>
          </a:p>
        </p:txBody>
      </p:sp>
      <p:sp>
        <p:nvSpPr>
          <p:cNvPr id="9" name="object 9"/>
          <p:cNvSpPr txBox="1"/>
          <p:nvPr/>
        </p:nvSpPr>
        <p:spPr>
          <a:xfrm>
            <a:off x="4308343" y="1946463"/>
            <a:ext cx="410615" cy="307777"/>
          </a:xfrm>
          <a:prstGeom prst="rect">
            <a:avLst/>
          </a:prstGeom>
          <a:solidFill>
            <a:srgbClr val="99CCFF"/>
          </a:solidFill>
          <a:ln w="3175">
            <a:solidFill>
              <a:srgbClr val="000000"/>
            </a:solidFill>
          </a:ln>
        </p:spPr>
        <p:txBody>
          <a:bodyPr vert="horz" wrap="square" lIns="0" tIns="0" rIns="0" bIns="0" rtlCol="0">
            <a:spAutoFit/>
          </a:bodyPr>
          <a:lstStyle/>
          <a:p>
            <a:pPr marL="66134" defTabSz="622432">
              <a:lnSpc>
                <a:spcPts val="2390"/>
              </a:lnSpc>
            </a:pPr>
            <a:r>
              <a:rPr sz="2178" b="1" dirty="0">
                <a:solidFill>
                  <a:srgbClr val="191919"/>
                </a:solidFill>
                <a:latin typeface="Times New Roman"/>
                <a:cs typeface="Times New Roman"/>
              </a:rPr>
              <a:t>14</a:t>
            </a:r>
            <a:endParaRPr sz="2178">
              <a:solidFill>
                <a:prstClr val="black"/>
              </a:solidFill>
              <a:latin typeface="Times New Roman"/>
              <a:cs typeface="Times New Roman"/>
            </a:endParaRPr>
          </a:p>
        </p:txBody>
      </p:sp>
      <p:sp>
        <p:nvSpPr>
          <p:cNvPr id="10" name="object 10"/>
          <p:cNvSpPr/>
          <p:nvPr/>
        </p:nvSpPr>
        <p:spPr>
          <a:xfrm>
            <a:off x="1401184" y="5106905"/>
            <a:ext cx="3080049" cy="647476"/>
          </a:xfrm>
          <a:custGeom>
            <a:avLst/>
            <a:gdLst/>
            <a:ahLst/>
            <a:cxnLst/>
            <a:rect l="l" t="t" r="r" b="b"/>
            <a:pathLst>
              <a:path w="4525010" h="951229">
                <a:moveTo>
                  <a:pt x="4525010" y="0"/>
                </a:moveTo>
                <a:lnTo>
                  <a:pt x="0" y="0"/>
                </a:lnTo>
                <a:lnTo>
                  <a:pt x="0" y="951229"/>
                </a:lnTo>
                <a:lnTo>
                  <a:pt x="4525010" y="951229"/>
                </a:lnTo>
                <a:lnTo>
                  <a:pt x="4525010" y="0"/>
                </a:lnTo>
                <a:close/>
              </a:path>
            </a:pathLst>
          </a:custGeom>
          <a:solidFill>
            <a:srgbClr val="7F7F7F"/>
          </a:solidFill>
        </p:spPr>
        <p:txBody>
          <a:bodyPr wrap="square" lIns="0" tIns="0" rIns="0" bIns="0" rtlCol="0"/>
          <a:lstStyle/>
          <a:p>
            <a:pPr defTabSz="622432"/>
            <a:endParaRPr sz="1226">
              <a:solidFill>
                <a:prstClr val="black"/>
              </a:solidFill>
              <a:latin typeface="Calibri"/>
            </a:endParaRPr>
          </a:p>
        </p:txBody>
      </p:sp>
      <p:sp>
        <p:nvSpPr>
          <p:cNvPr id="11" name="object 11"/>
          <p:cNvSpPr/>
          <p:nvPr/>
        </p:nvSpPr>
        <p:spPr>
          <a:xfrm>
            <a:off x="1401184" y="5106905"/>
            <a:ext cx="3080049" cy="647476"/>
          </a:xfrm>
          <a:custGeom>
            <a:avLst/>
            <a:gdLst/>
            <a:ahLst/>
            <a:cxnLst/>
            <a:rect l="l" t="t" r="r" b="b"/>
            <a:pathLst>
              <a:path w="4525010" h="951229">
                <a:moveTo>
                  <a:pt x="2263140" y="951229"/>
                </a:moveTo>
                <a:lnTo>
                  <a:pt x="0" y="951229"/>
                </a:lnTo>
                <a:lnTo>
                  <a:pt x="0" y="0"/>
                </a:lnTo>
                <a:lnTo>
                  <a:pt x="4525010" y="0"/>
                </a:lnTo>
                <a:lnTo>
                  <a:pt x="4525010" y="951229"/>
                </a:lnTo>
                <a:lnTo>
                  <a:pt x="2263140" y="951229"/>
                </a:lnTo>
                <a:close/>
              </a:path>
            </a:pathLst>
          </a:custGeom>
          <a:ln w="36659">
            <a:solidFill>
              <a:srgbClr val="7F7F7F"/>
            </a:solidFill>
          </a:ln>
        </p:spPr>
        <p:txBody>
          <a:bodyPr wrap="square" lIns="0" tIns="0" rIns="0" bIns="0" rtlCol="0"/>
          <a:lstStyle/>
          <a:p>
            <a:pPr defTabSz="622432"/>
            <a:endParaRPr sz="1226">
              <a:solidFill>
                <a:prstClr val="black"/>
              </a:solidFill>
              <a:latin typeface="Calibri"/>
            </a:endParaRPr>
          </a:p>
        </p:txBody>
      </p:sp>
      <p:sp>
        <p:nvSpPr>
          <p:cNvPr id="12" name="object 12"/>
          <p:cNvSpPr/>
          <p:nvPr/>
        </p:nvSpPr>
        <p:spPr>
          <a:xfrm>
            <a:off x="1327705" y="5033427"/>
            <a:ext cx="3080049" cy="647476"/>
          </a:xfrm>
          <a:custGeom>
            <a:avLst/>
            <a:gdLst/>
            <a:ahLst/>
            <a:cxnLst/>
            <a:rect l="l" t="t" r="r" b="b"/>
            <a:pathLst>
              <a:path w="4525010" h="951229">
                <a:moveTo>
                  <a:pt x="4525010" y="0"/>
                </a:moveTo>
                <a:lnTo>
                  <a:pt x="0" y="0"/>
                </a:lnTo>
                <a:lnTo>
                  <a:pt x="0" y="951229"/>
                </a:lnTo>
                <a:lnTo>
                  <a:pt x="4525010" y="951229"/>
                </a:lnTo>
                <a:lnTo>
                  <a:pt x="4525010" y="0"/>
                </a:lnTo>
                <a:close/>
              </a:path>
            </a:pathLst>
          </a:custGeom>
          <a:solidFill>
            <a:srgbClr val="FFFFFF"/>
          </a:solidFill>
        </p:spPr>
        <p:txBody>
          <a:bodyPr wrap="square" lIns="0" tIns="0" rIns="0" bIns="0" rtlCol="0"/>
          <a:lstStyle/>
          <a:p>
            <a:pPr defTabSz="622432"/>
            <a:endParaRPr sz="1226">
              <a:solidFill>
                <a:prstClr val="black"/>
              </a:solidFill>
              <a:latin typeface="Calibri"/>
            </a:endParaRPr>
          </a:p>
        </p:txBody>
      </p:sp>
      <p:sp>
        <p:nvSpPr>
          <p:cNvPr id="13" name="object 13"/>
          <p:cNvSpPr txBox="1"/>
          <p:nvPr/>
        </p:nvSpPr>
        <p:spPr>
          <a:xfrm>
            <a:off x="1327705" y="5033427"/>
            <a:ext cx="3080049" cy="588698"/>
          </a:xfrm>
          <a:prstGeom prst="rect">
            <a:avLst/>
          </a:prstGeom>
          <a:ln w="36659">
            <a:solidFill>
              <a:srgbClr val="000000"/>
            </a:solidFill>
          </a:ln>
        </p:spPr>
        <p:txBody>
          <a:bodyPr vert="horz" wrap="square" lIns="0" tIns="24205" rIns="0" bIns="0" rtlCol="0">
            <a:spAutoFit/>
          </a:bodyPr>
          <a:lstStyle/>
          <a:p>
            <a:pPr marL="73481" defTabSz="622432">
              <a:lnSpc>
                <a:spcPts val="2249"/>
              </a:lnSpc>
              <a:spcBef>
                <a:spcPts val="191"/>
              </a:spcBef>
            </a:pPr>
            <a:r>
              <a:rPr sz="1906" spc="77" dirty="0">
                <a:solidFill>
                  <a:srgbClr val="191919"/>
                </a:solidFill>
                <a:latin typeface="Cambria"/>
                <a:cs typeface="Cambria"/>
              </a:rPr>
              <a:t>T(1) </a:t>
            </a:r>
            <a:r>
              <a:rPr sz="1906" spc="542" dirty="0">
                <a:solidFill>
                  <a:srgbClr val="191919"/>
                </a:solidFill>
                <a:latin typeface="Cambria"/>
                <a:cs typeface="Cambria"/>
              </a:rPr>
              <a:t>≤</a:t>
            </a:r>
            <a:r>
              <a:rPr sz="1906" spc="278" dirty="0">
                <a:solidFill>
                  <a:srgbClr val="191919"/>
                </a:solidFill>
                <a:latin typeface="Cambria"/>
                <a:cs typeface="Cambria"/>
              </a:rPr>
              <a:t> </a:t>
            </a:r>
            <a:r>
              <a:rPr sz="1906" i="1" spc="242" dirty="0">
                <a:solidFill>
                  <a:srgbClr val="191919"/>
                </a:solidFill>
                <a:latin typeface="Cambria"/>
                <a:cs typeface="Cambria"/>
              </a:rPr>
              <a:t>c</a:t>
            </a:r>
            <a:endParaRPr sz="1906">
              <a:solidFill>
                <a:prstClr val="black"/>
              </a:solidFill>
              <a:latin typeface="Cambria"/>
              <a:cs typeface="Cambria"/>
            </a:endParaRPr>
          </a:p>
          <a:p>
            <a:pPr marL="73481" defTabSz="622432">
              <a:lnSpc>
                <a:spcPts val="2249"/>
              </a:lnSpc>
            </a:pPr>
            <a:r>
              <a:rPr sz="1906" spc="92" dirty="0">
                <a:solidFill>
                  <a:srgbClr val="191919"/>
                </a:solidFill>
                <a:latin typeface="Cambria"/>
                <a:cs typeface="Cambria"/>
              </a:rPr>
              <a:t>T(</a:t>
            </a:r>
            <a:r>
              <a:rPr sz="1906" i="1" spc="92" dirty="0">
                <a:solidFill>
                  <a:srgbClr val="191919"/>
                </a:solidFill>
                <a:latin typeface="Cambria"/>
                <a:cs typeface="Cambria"/>
              </a:rPr>
              <a:t>n</a:t>
            </a:r>
            <a:r>
              <a:rPr sz="1906" spc="92" dirty="0">
                <a:solidFill>
                  <a:srgbClr val="191919"/>
                </a:solidFill>
                <a:latin typeface="Cambria"/>
                <a:cs typeface="Cambria"/>
              </a:rPr>
              <a:t>) </a:t>
            </a:r>
            <a:r>
              <a:rPr sz="1906" spc="542" dirty="0">
                <a:solidFill>
                  <a:srgbClr val="191919"/>
                </a:solidFill>
                <a:latin typeface="Cambria"/>
                <a:cs typeface="Cambria"/>
              </a:rPr>
              <a:t>≤ </a:t>
            </a:r>
            <a:r>
              <a:rPr sz="1906" spc="119" dirty="0">
                <a:solidFill>
                  <a:srgbClr val="191919"/>
                </a:solidFill>
                <a:latin typeface="Cambria"/>
                <a:cs typeface="Cambria"/>
              </a:rPr>
              <a:t>T(</a:t>
            </a:r>
            <a:r>
              <a:rPr sz="1906" i="1" spc="119" dirty="0">
                <a:solidFill>
                  <a:srgbClr val="191919"/>
                </a:solidFill>
                <a:latin typeface="Cambria"/>
                <a:cs typeface="Cambria"/>
              </a:rPr>
              <a:t>n </a:t>
            </a:r>
            <a:r>
              <a:rPr sz="1906" spc="-293" dirty="0">
                <a:solidFill>
                  <a:srgbClr val="191919"/>
                </a:solidFill>
                <a:latin typeface="Cambria"/>
                <a:cs typeface="Cambria"/>
              </a:rPr>
              <a:t>/</a:t>
            </a:r>
            <a:r>
              <a:rPr sz="1906" spc="-167" dirty="0">
                <a:solidFill>
                  <a:srgbClr val="191919"/>
                </a:solidFill>
                <a:latin typeface="Cambria"/>
                <a:cs typeface="Cambria"/>
              </a:rPr>
              <a:t> </a:t>
            </a:r>
            <a:r>
              <a:rPr sz="1906" spc="82" dirty="0">
                <a:solidFill>
                  <a:srgbClr val="191919"/>
                </a:solidFill>
                <a:latin typeface="Cambria"/>
                <a:cs typeface="Cambria"/>
              </a:rPr>
              <a:t>2) </a:t>
            </a:r>
            <a:r>
              <a:rPr sz="1906" spc="542" dirty="0">
                <a:solidFill>
                  <a:srgbClr val="191919"/>
                </a:solidFill>
                <a:latin typeface="Cambria"/>
                <a:cs typeface="Cambria"/>
              </a:rPr>
              <a:t>+</a:t>
            </a:r>
            <a:r>
              <a:rPr sz="1906" spc="11" dirty="0">
                <a:solidFill>
                  <a:srgbClr val="191919"/>
                </a:solidFill>
                <a:latin typeface="Cambria"/>
                <a:cs typeface="Cambria"/>
              </a:rPr>
              <a:t> </a:t>
            </a:r>
            <a:r>
              <a:rPr sz="1906" i="1" spc="221" dirty="0">
                <a:solidFill>
                  <a:srgbClr val="191919"/>
                </a:solidFill>
                <a:latin typeface="Cambria"/>
                <a:cs typeface="Cambria"/>
              </a:rPr>
              <a:t>cn</a:t>
            </a:r>
            <a:endParaRPr sz="1906">
              <a:solidFill>
                <a:prstClr val="black"/>
              </a:solidFill>
              <a:latin typeface="Cambria"/>
              <a:cs typeface="Cambria"/>
            </a:endParaRPr>
          </a:p>
        </p:txBody>
      </p:sp>
      <p:sp>
        <p:nvSpPr>
          <p:cNvPr id="14" name="object 14"/>
          <p:cNvSpPr/>
          <p:nvPr/>
        </p:nvSpPr>
        <p:spPr>
          <a:xfrm>
            <a:off x="4792436" y="4820770"/>
            <a:ext cx="3080049" cy="1179980"/>
          </a:xfrm>
          <a:custGeom>
            <a:avLst/>
            <a:gdLst/>
            <a:ahLst/>
            <a:cxnLst/>
            <a:rect l="l" t="t" r="r" b="b"/>
            <a:pathLst>
              <a:path w="4525009" h="1733550">
                <a:moveTo>
                  <a:pt x="4525009" y="1733550"/>
                </a:moveTo>
                <a:lnTo>
                  <a:pt x="0" y="1733550"/>
                </a:lnTo>
                <a:lnTo>
                  <a:pt x="0" y="0"/>
                </a:lnTo>
                <a:lnTo>
                  <a:pt x="4525009" y="0"/>
                </a:lnTo>
                <a:lnTo>
                  <a:pt x="4525009" y="1733550"/>
                </a:lnTo>
                <a:close/>
              </a:path>
            </a:pathLst>
          </a:custGeom>
          <a:solidFill>
            <a:srgbClr val="7F7F7F"/>
          </a:solidFill>
        </p:spPr>
        <p:txBody>
          <a:bodyPr wrap="square" lIns="0" tIns="0" rIns="0" bIns="0" rtlCol="0"/>
          <a:lstStyle/>
          <a:p>
            <a:pPr defTabSz="622432"/>
            <a:endParaRPr sz="1226">
              <a:solidFill>
                <a:prstClr val="black"/>
              </a:solidFill>
              <a:latin typeface="Calibri"/>
            </a:endParaRPr>
          </a:p>
        </p:txBody>
      </p:sp>
      <p:sp>
        <p:nvSpPr>
          <p:cNvPr id="15" name="object 15"/>
          <p:cNvSpPr/>
          <p:nvPr/>
        </p:nvSpPr>
        <p:spPr>
          <a:xfrm>
            <a:off x="4792436" y="4820770"/>
            <a:ext cx="3080049" cy="1179980"/>
          </a:xfrm>
          <a:custGeom>
            <a:avLst/>
            <a:gdLst/>
            <a:ahLst/>
            <a:cxnLst/>
            <a:rect l="l" t="t" r="r" b="b"/>
            <a:pathLst>
              <a:path w="4525009" h="1733550">
                <a:moveTo>
                  <a:pt x="0" y="1733550"/>
                </a:moveTo>
                <a:lnTo>
                  <a:pt x="0" y="0"/>
                </a:lnTo>
                <a:lnTo>
                  <a:pt x="4525009" y="0"/>
                </a:lnTo>
                <a:lnTo>
                  <a:pt x="4525009" y="1733550"/>
                </a:lnTo>
              </a:path>
            </a:pathLst>
          </a:custGeom>
          <a:ln w="36659">
            <a:solidFill>
              <a:srgbClr val="7F7F7F"/>
            </a:solidFill>
          </a:ln>
        </p:spPr>
        <p:txBody>
          <a:bodyPr wrap="square" lIns="0" tIns="0" rIns="0" bIns="0" rtlCol="0"/>
          <a:lstStyle/>
          <a:p>
            <a:pPr defTabSz="622432"/>
            <a:endParaRPr sz="1226">
              <a:solidFill>
                <a:prstClr val="black"/>
              </a:solidFill>
              <a:latin typeface="Calibri"/>
            </a:endParaRPr>
          </a:p>
        </p:txBody>
      </p:sp>
      <p:sp>
        <p:nvSpPr>
          <p:cNvPr id="16" name="object 16"/>
          <p:cNvSpPr/>
          <p:nvPr/>
        </p:nvSpPr>
        <p:spPr>
          <a:xfrm>
            <a:off x="4718957" y="4747293"/>
            <a:ext cx="3080049" cy="1186895"/>
          </a:xfrm>
          <a:custGeom>
            <a:avLst/>
            <a:gdLst/>
            <a:ahLst/>
            <a:cxnLst/>
            <a:rect l="l" t="t" r="r" b="b"/>
            <a:pathLst>
              <a:path w="4525009" h="1743709">
                <a:moveTo>
                  <a:pt x="4525009" y="0"/>
                </a:moveTo>
                <a:lnTo>
                  <a:pt x="0" y="0"/>
                </a:lnTo>
                <a:lnTo>
                  <a:pt x="0" y="1743710"/>
                </a:lnTo>
                <a:lnTo>
                  <a:pt x="4525009" y="1743710"/>
                </a:lnTo>
                <a:lnTo>
                  <a:pt x="4525009" y="0"/>
                </a:lnTo>
                <a:close/>
              </a:path>
            </a:pathLst>
          </a:custGeom>
          <a:solidFill>
            <a:srgbClr val="FFFFFF"/>
          </a:solidFill>
        </p:spPr>
        <p:txBody>
          <a:bodyPr wrap="square" lIns="0" tIns="0" rIns="0" bIns="0" rtlCol="0"/>
          <a:lstStyle/>
          <a:p>
            <a:pPr defTabSz="622432"/>
            <a:endParaRPr sz="1226">
              <a:solidFill>
                <a:prstClr val="black"/>
              </a:solidFill>
              <a:latin typeface="Calibri"/>
            </a:endParaRPr>
          </a:p>
        </p:txBody>
      </p:sp>
      <p:sp>
        <p:nvSpPr>
          <p:cNvPr id="17" name="object 17"/>
          <p:cNvSpPr txBox="1"/>
          <p:nvPr/>
        </p:nvSpPr>
        <p:spPr>
          <a:xfrm>
            <a:off x="4718957" y="4747293"/>
            <a:ext cx="3080049" cy="299442"/>
          </a:xfrm>
          <a:prstGeom prst="rect">
            <a:avLst/>
          </a:prstGeom>
          <a:ln w="36659">
            <a:solidFill>
              <a:srgbClr val="000000"/>
            </a:solidFill>
          </a:ln>
        </p:spPr>
        <p:txBody>
          <a:bodyPr vert="horz" wrap="square" lIns="0" tIns="26798" rIns="0" bIns="0" rtlCol="0">
            <a:spAutoFit/>
          </a:bodyPr>
          <a:lstStyle/>
          <a:p>
            <a:pPr marL="333693" defTabSz="622432">
              <a:spcBef>
                <a:spcPts val="210"/>
              </a:spcBef>
            </a:pPr>
            <a:r>
              <a:rPr sz="1770" i="1" spc="208" dirty="0">
                <a:solidFill>
                  <a:srgbClr val="191919"/>
                </a:solidFill>
                <a:latin typeface="Cambria"/>
                <a:cs typeface="Cambria"/>
              </a:rPr>
              <a:t>cn</a:t>
            </a:r>
            <a:r>
              <a:rPr sz="1770" i="1" spc="173" dirty="0">
                <a:solidFill>
                  <a:srgbClr val="191919"/>
                </a:solidFill>
                <a:latin typeface="Cambria"/>
                <a:cs typeface="Cambria"/>
              </a:rPr>
              <a:t> </a:t>
            </a:r>
            <a:r>
              <a:rPr sz="1770" spc="500" dirty="0">
                <a:solidFill>
                  <a:srgbClr val="191919"/>
                </a:solidFill>
                <a:latin typeface="Cambria"/>
                <a:cs typeface="Cambria"/>
              </a:rPr>
              <a:t>+</a:t>
            </a:r>
            <a:r>
              <a:rPr sz="1770" spc="181" dirty="0">
                <a:solidFill>
                  <a:srgbClr val="191919"/>
                </a:solidFill>
                <a:latin typeface="Cambria"/>
                <a:cs typeface="Cambria"/>
              </a:rPr>
              <a:t> </a:t>
            </a:r>
            <a:r>
              <a:rPr sz="1770" i="1" spc="208" dirty="0">
                <a:solidFill>
                  <a:srgbClr val="191919"/>
                </a:solidFill>
                <a:latin typeface="Cambria"/>
                <a:cs typeface="Cambria"/>
              </a:rPr>
              <a:t>cn</a:t>
            </a:r>
            <a:r>
              <a:rPr sz="1770" i="1" spc="173" dirty="0">
                <a:solidFill>
                  <a:srgbClr val="191919"/>
                </a:solidFill>
                <a:latin typeface="Cambria"/>
                <a:cs typeface="Cambria"/>
              </a:rPr>
              <a:t> </a:t>
            </a:r>
            <a:r>
              <a:rPr sz="1770" spc="-272" dirty="0">
                <a:solidFill>
                  <a:srgbClr val="191919"/>
                </a:solidFill>
                <a:latin typeface="Cambria"/>
                <a:cs typeface="Cambria"/>
              </a:rPr>
              <a:t>/</a:t>
            </a:r>
            <a:r>
              <a:rPr sz="1770" spc="-191" dirty="0">
                <a:solidFill>
                  <a:srgbClr val="191919"/>
                </a:solidFill>
                <a:latin typeface="Cambria"/>
                <a:cs typeface="Cambria"/>
              </a:rPr>
              <a:t> </a:t>
            </a:r>
            <a:r>
              <a:rPr sz="1770" spc="143" dirty="0">
                <a:solidFill>
                  <a:srgbClr val="191919"/>
                </a:solidFill>
                <a:latin typeface="Cambria"/>
                <a:cs typeface="Cambria"/>
              </a:rPr>
              <a:t>2</a:t>
            </a:r>
            <a:r>
              <a:rPr sz="1770" spc="170" dirty="0">
                <a:solidFill>
                  <a:srgbClr val="191919"/>
                </a:solidFill>
                <a:latin typeface="Cambria"/>
                <a:cs typeface="Cambria"/>
              </a:rPr>
              <a:t> </a:t>
            </a:r>
            <a:r>
              <a:rPr sz="1770" spc="500" dirty="0">
                <a:solidFill>
                  <a:srgbClr val="191919"/>
                </a:solidFill>
                <a:latin typeface="Cambria"/>
                <a:cs typeface="Cambria"/>
              </a:rPr>
              <a:t>+</a:t>
            </a:r>
            <a:r>
              <a:rPr sz="1770" spc="164" dirty="0">
                <a:solidFill>
                  <a:srgbClr val="191919"/>
                </a:solidFill>
                <a:latin typeface="Cambria"/>
                <a:cs typeface="Cambria"/>
              </a:rPr>
              <a:t> </a:t>
            </a:r>
            <a:r>
              <a:rPr sz="1770" spc="436" dirty="0">
                <a:solidFill>
                  <a:srgbClr val="191919"/>
                </a:solidFill>
                <a:latin typeface="Cambria"/>
                <a:cs typeface="Cambria"/>
              </a:rPr>
              <a:t>…</a:t>
            </a:r>
            <a:r>
              <a:rPr sz="1770" spc="184" dirty="0">
                <a:solidFill>
                  <a:srgbClr val="191919"/>
                </a:solidFill>
                <a:latin typeface="Cambria"/>
                <a:cs typeface="Cambria"/>
              </a:rPr>
              <a:t> </a:t>
            </a:r>
            <a:r>
              <a:rPr sz="1770" i="1" spc="545" dirty="0">
                <a:solidFill>
                  <a:srgbClr val="191919"/>
                </a:solidFill>
                <a:latin typeface="Cambria"/>
                <a:cs typeface="Cambria"/>
              </a:rPr>
              <a:t>+</a:t>
            </a:r>
            <a:r>
              <a:rPr sz="1770" i="1" spc="164" dirty="0">
                <a:solidFill>
                  <a:srgbClr val="191919"/>
                </a:solidFill>
                <a:latin typeface="Cambria"/>
                <a:cs typeface="Cambria"/>
              </a:rPr>
              <a:t> </a:t>
            </a:r>
            <a:r>
              <a:rPr sz="1770" i="1" spc="225" dirty="0">
                <a:solidFill>
                  <a:srgbClr val="191919"/>
                </a:solidFill>
                <a:latin typeface="Cambria"/>
                <a:cs typeface="Cambria"/>
              </a:rPr>
              <a:t>c</a:t>
            </a:r>
            <a:endParaRPr sz="1770">
              <a:solidFill>
                <a:prstClr val="black"/>
              </a:solidFill>
              <a:latin typeface="Cambria"/>
              <a:cs typeface="Cambria"/>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8480" y="1235017"/>
            <a:ext cx="2924447" cy="469625"/>
          </a:xfrm>
          <a:prstGeom prst="rect">
            <a:avLst/>
          </a:prstGeom>
        </p:spPr>
        <p:txBody>
          <a:bodyPr vert="horz" wrap="square" lIns="0" tIns="8645" rIns="0" bIns="0" rtlCol="0">
            <a:spAutoFit/>
          </a:bodyPr>
          <a:lstStyle/>
          <a:p>
            <a:pPr marL="8645">
              <a:spcBef>
                <a:spcPts val="68"/>
              </a:spcBef>
            </a:pPr>
            <a:r>
              <a:rPr spc="296" dirty="0">
                <a:solidFill>
                  <a:srgbClr val="191919"/>
                </a:solidFill>
              </a:rPr>
              <a:t>A </a:t>
            </a:r>
            <a:r>
              <a:rPr spc="323" dirty="0">
                <a:solidFill>
                  <a:srgbClr val="191919"/>
                </a:solidFill>
              </a:rPr>
              <a:t>Note </a:t>
            </a:r>
            <a:r>
              <a:rPr spc="232" dirty="0">
                <a:solidFill>
                  <a:srgbClr val="191919"/>
                </a:solidFill>
              </a:rPr>
              <a:t>on</a:t>
            </a:r>
            <a:r>
              <a:rPr spc="194" dirty="0">
                <a:solidFill>
                  <a:srgbClr val="191919"/>
                </a:solidFill>
              </a:rPr>
              <a:t> </a:t>
            </a:r>
            <a:r>
              <a:rPr spc="150" dirty="0">
                <a:solidFill>
                  <a:srgbClr val="191919"/>
                </a:solidFill>
              </a:rPr>
              <a:t>O(</a:t>
            </a:r>
            <a:r>
              <a:rPr i="1" spc="150" dirty="0">
                <a:solidFill>
                  <a:srgbClr val="191919"/>
                </a:solidFill>
                <a:latin typeface="Verdana"/>
                <a:cs typeface="Verdana"/>
              </a:rPr>
              <a:t>n</a:t>
            </a:r>
            <a:r>
              <a:rPr spc="150" dirty="0">
                <a:solidFill>
                  <a:srgbClr val="191919"/>
                </a:solidFill>
              </a:rPr>
              <a:t>)</a:t>
            </a:r>
          </a:p>
        </p:txBody>
      </p:sp>
      <p:sp>
        <p:nvSpPr>
          <p:cNvPr id="3" name="object 3"/>
          <p:cNvSpPr txBox="1"/>
          <p:nvPr/>
        </p:nvSpPr>
        <p:spPr>
          <a:xfrm>
            <a:off x="1540360" y="2118488"/>
            <a:ext cx="105464" cy="142281"/>
          </a:xfrm>
          <a:prstGeom prst="rect">
            <a:avLst/>
          </a:prstGeom>
        </p:spPr>
        <p:txBody>
          <a:bodyPr vert="horz" wrap="square" lIns="0" tIns="11238" rIns="0" bIns="0" rtlCol="0">
            <a:spAutoFit/>
          </a:bodyPr>
          <a:lstStyle/>
          <a:p>
            <a:pPr marL="8645">
              <a:spcBef>
                <a:spcPts val="89"/>
              </a:spcBef>
            </a:pPr>
            <a:r>
              <a:rPr sz="851" spc="177" dirty="0">
                <a:solidFill>
                  <a:srgbClr val="191919"/>
                </a:solidFill>
                <a:latin typeface="Arial"/>
                <a:cs typeface="Arial"/>
              </a:rPr>
              <a:t>●</a:t>
            </a:r>
            <a:endParaRPr sz="851">
              <a:latin typeface="Arial"/>
              <a:cs typeface="Arial"/>
            </a:endParaRPr>
          </a:p>
        </p:txBody>
      </p:sp>
      <p:sp>
        <p:nvSpPr>
          <p:cNvPr id="4" name="object 4"/>
          <p:cNvSpPr txBox="1"/>
          <p:nvPr/>
        </p:nvSpPr>
        <p:spPr>
          <a:xfrm>
            <a:off x="1540360" y="3085812"/>
            <a:ext cx="105464" cy="142281"/>
          </a:xfrm>
          <a:prstGeom prst="rect">
            <a:avLst/>
          </a:prstGeom>
        </p:spPr>
        <p:txBody>
          <a:bodyPr vert="horz" wrap="square" lIns="0" tIns="11238" rIns="0" bIns="0" rtlCol="0">
            <a:spAutoFit/>
          </a:bodyPr>
          <a:lstStyle/>
          <a:p>
            <a:pPr marL="8645">
              <a:spcBef>
                <a:spcPts val="89"/>
              </a:spcBef>
            </a:pPr>
            <a:r>
              <a:rPr sz="851" spc="177" dirty="0">
                <a:solidFill>
                  <a:srgbClr val="191919"/>
                </a:solidFill>
                <a:latin typeface="Arial"/>
                <a:cs typeface="Arial"/>
              </a:rPr>
              <a:t>●</a:t>
            </a:r>
            <a:endParaRPr sz="851">
              <a:latin typeface="Arial"/>
              <a:cs typeface="Arial"/>
            </a:endParaRPr>
          </a:p>
        </p:txBody>
      </p:sp>
      <p:sp>
        <p:nvSpPr>
          <p:cNvPr id="5" name="object 5"/>
          <p:cNvSpPr txBox="1"/>
          <p:nvPr/>
        </p:nvSpPr>
        <p:spPr>
          <a:xfrm>
            <a:off x="1736592" y="2034637"/>
            <a:ext cx="5643154" cy="1299356"/>
          </a:xfrm>
          <a:prstGeom prst="rect">
            <a:avLst/>
          </a:prstGeom>
        </p:spPr>
        <p:txBody>
          <a:bodyPr vert="horz" wrap="square" lIns="0" tIns="25934" rIns="0" bIns="0" rtlCol="0">
            <a:spAutoFit/>
          </a:bodyPr>
          <a:lstStyle/>
          <a:p>
            <a:pPr marL="8645" marR="3458">
              <a:lnSpc>
                <a:spcPts val="2253"/>
              </a:lnSpc>
              <a:spcBef>
                <a:spcPts val="204"/>
              </a:spcBef>
            </a:pPr>
            <a:r>
              <a:rPr sz="1940" spc="137" dirty="0">
                <a:solidFill>
                  <a:srgbClr val="191919"/>
                </a:solidFill>
                <a:latin typeface="Cambria"/>
                <a:cs typeface="Cambria"/>
              </a:rPr>
              <a:t>This </a:t>
            </a:r>
            <a:r>
              <a:rPr sz="1940" spc="133" dirty="0">
                <a:solidFill>
                  <a:srgbClr val="191919"/>
                </a:solidFill>
                <a:latin typeface="Cambria"/>
                <a:cs typeface="Cambria"/>
              </a:rPr>
              <a:t>linear-time </a:t>
            </a:r>
            <a:r>
              <a:rPr sz="1940" spc="150" dirty="0">
                <a:solidFill>
                  <a:srgbClr val="191919"/>
                </a:solidFill>
                <a:latin typeface="Cambria"/>
                <a:cs typeface="Cambria"/>
              </a:rPr>
              <a:t>selection </a:t>
            </a:r>
            <a:r>
              <a:rPr sz="1940" spc="156" dirty="0">
                <a:solidFill>
                  <a:srgbClr val="191919"/>
                </a:solidFill>
                <a:latin typeface="Cambria"/>
                <a:cs typeface="Cambria"/>
              </a:rPr>
              <a:t>algorithm </a:t>
            </a:r>
            <a:r>
              <a:rPr sz="1940" spc="164" dirty="0">
                <a:solidFill>
                  <a:srgbClr val="191919"/>
                </a:solidFill>
                <a:latin typeface="Cambria"/>
                <a:cs typeface="Cambria"/>
              </a:rPr>
              <a:t>does </a:t>
            </a:r>
            <a:r>
              <a:rPr sz="1940" spc="153" dirty="0">
                <a:solidFill>
                  <a:srgbClr val="191919"/>
                </a:solidFill>
                <a:latin typeface="Cambria"/>
                <a:cs typeface="Cambria"/>
              </a:rPr>
              <a:t>run  </a:t>
            </a:r>
            <a:r>
              <a:rPr sz="1940" spc="119" dirty="0">
                <a:solidFill>
                  <a:srgbClr val="191919"/>
                </a:solidFill>
                <a:latin typeface="Cambria"/>
                <a:cs typeface="Cambria"/>
              </a:rPr>
              <a:t>in </a:t>
            </a:r>
            <a:r>
              <a:rPr sz="1940" spc="153" dirty="0">
                <a:solidFill>
                  <a:srgbClr val="191919"/>
                </a:solidFill>
                <a:latin typeface="Cambria"/>
                <a:cs typeface="Cambria"/>
              </a:rPr>
              <a:t>time </a:t>
            </a:r>
            <a:r>
              <a:rPr sz="1940" spc="113" dirty="0">
                <a:solidFill>
                  <a:srgbClr val="191919"/>
                </a:solidFill>
                <a:latin typeface="Cambria"/>
                <a:cs typeface="Cambria"/>
              </a:rPr>
              <a:t>O(</a:t>
            </a:r>
            <a:r>
              <a:rPr sz="1940" i="1" spc="113" dirty="0">
                <a:solidFill>
                  <a:srgbClr val="191919"/>
                </a:solidFill>
                <a:latin typeface="Verdana"/>
                <a:cs typeface="Verdana"/>
              </a:rPr>
              <a:t>n</a:t>
            </a:r>
            <a:r>
              <a:rPr sz="1940" spc="113" dirty="0">
                <a:solidFill>
                  <a:srgbClr val="191919"/>
                </a:solidFill>
                <a:latin typeface="Cambria"/>
                <a:cs typeface="Cambria"/>
              </a:rPr>
              <a:t>), </a:t>
            </a:r>
            <a:r>
              <a:rPr sz="1940" spc="156" dirty="0">
                <a:solidFill>
                  <a:srgbClr val="191919"/>
                </a:solidFill>
                <a:latin typeface="Cambria"/>
                <a:cs typeface="Cambria"/>
              </a:rPr>
              <a:t>but </a:t>
            </a:r>
            <a:r>
              <a:rPr sz="1940" spc="160" dirty="0">
                <a:solidFill>
                  <a:srgbClr val="191919"/>
                </a:solidFill>
                <a:latin typeface="Cambria"/>
                <a:cs typeface="Cambria"/>
              </a:rPr>
              <a:t>there </a:t>
            </a:r>
            <a:r>
              <a:rPr sz="1940" spc="119" dirty="0">
                <a:solidFill>
                  <a:srgbClr val="191919"/>
                </a:solidFill>
                <a:latin typeface="Cambria"/>
                <a:cs typeface="Cambria"/>
              </a:rPr>
              <a:t>is </a:t>
            </a:r>
            <a:r>
              <a:rPr sz="1940" spc="208" dirty="0">
                <a:solidFill>
                  <a:srgbClr val="191919"/>
                </a:solidFill>
                <a:latin typeface="Cambria"/>
                <a:cs typeface="Cambria"/>
              </a:rPr>
              <a:t>a </a:t>
            </a:r>
            <a:r>
              <a:rPr sz="1940" i="1" spc="14" dirty="0">
                <a:solidFill>
                  <a:srgbClr val="191919"/>
                </a:solidFill>
                <a:latin typeface="Verdana"/>
                <a:cs typeface="Verdana"/>
              </a:rPr>
              <a:t>huge </a:t>
            </a:r>
            <a:r>
              <a:rPr sz="1940" spc="160" dirty="0">
                <a:solidFill>
                  <a:srgbClr val="191919"/>
                </a:solidFill>
                <a:latin typeface="Cambria"/>
                <a:cs typeface="Cambria"/>
              </a:rPr>
              <a:t>constant  </a:t>
            </a:r>
            <a:r>
              <a:rPr sz="1940" spc="153" dirty="0">
                <a:solidFill>
                  <a:srgbClr val="191919"/>
                </a:solidFill>
                <a:latin typeface="Cambria"/>
                <a:cs typeface="Cambria"/>
              </a:rPr>
              <a:t>factor </a:t>
            </a:r>
            <a:r>
              <a:rPr sz="1940" spc="156" dirty="0">
                <a:solidFill>
                  <a:srgbClr val="191919"/>
                </a:solidFill>
                <a:latin typeface="Cambria"/>
                <a:cs typeface="Cambria"/>
              </a:rPr>
              <a:t>hidden</a:t>
            </a:r>
            <a:r>
              <a:rPr sz="1940" spc="197" dirty="0">
                <a:solidFill>
                  <a:srgbClr val="191919"/>
                </a:solidFill>
                <a:latin typeface="Cambria"/>
                <a:cs typeface="Cambria"/>
              </a:rPr>
              <a:t> </a:t>
            </a:r>
            <a:r>
              <a:rPr sz="1940" spc="181" dirty="0">
                <a:solidFill>
                  <a:srgbClr val="191919"/>
                </a:solidFill>
                <a:latin typeface="Cambria"/>
                <a:cs typeface="Cambria"/>
              </a:rPr>
              <a:t>here.</a:t>
            </a:r>
            <a:endParaRPr sz="1940">
              <a:latin typeface="Cambria"/>
              <a:cs typeface="Cambria"/>
            </a:endParaRPr>
          </a:p>
          <a:p>
            <a:pPr marL="8645">
              <a:spcBef>
                <a:spcPts val="722"/>
              </a:spcBef>
            </a:pPr>
            <a:r>
              <a:rPr sz="1940" spc="119" dirty="0">
                <a:solidFill>
                  <a:srgbClr val="191919"/>
                </a:solidFill>
                <a:latin typeface="Cambria"/>
                <a:cs typeface="Cambria"/>
              </a:rPr>
              <a:t>Two</a:t>
            </a:r>
            <a:r>
              <a:rPr sz="1940" spc="184" dirty="0">
                <a:solidFill>
                  <a:srgbClr val="191919"/>
                </a:solidFill>
                <a:latin typeface="Cambria"/>
                <a:cs typeface="Cambria"/>
              </a:rPr>
              <a:t> </a:t>
            </a:r>
            <a:r>
              <a:rPr sz="1940" spc="160" dirty="0">
                <a:solidFill>
                  <a:srgbClr val="191919"/>
                </a:solidFill>
                <a:latin typeface="Cambria"/>
                <a:cs typeface="Cambria"/>
              </a:rPr>
              <a:t>reasons:</a:t>
            </a:r>
            <a:endParaRPr sz="1940">
              <a:latin typeface="Cambria"/>
              <a:cs typeface="Cambria"/>
            </a:endParaRPr>
          </a:p>
        </p:txBody>
      </p:sp>
      <p:sp>
        <p:nvSpPr>
          <p:cNvPr id="6" name="object 6"/>
          <p:cNvSpPr txBox="1"/>
          <p:nvPr/>
        </p:nvSpPr>
        <p:spPr>
          <a:xfrm>
            <a:off x="1801426" y="3472223"/>
            <a:ext cx="94658" cy="125762"/>
          </a:xfrm>
          <a:prstGeom prst="rect">
            <a:avLst/>
          </a:prstGeom>
        </p:spPr>
        <p:txBody>
          <a:bodyPr vert="horz" wrap="square" lIns="0" tIns="10373" rIns="0" bIns="0" rtlCol="0">
            <a:spAutoFit/>
          </a:bodyPr>
          <a:lstStyle/>
          <a:p>
            <a:pPr marL="8645">
              <a:spcBef>
                <a:spcPts val="82"/>
              </a:spcBef>
            </a:pPr>
            <a:r>
              <a:rPr sz="749" spc="153" dirty="0">
                <a:solidFill>
                  <a:srgbClr val="191919"/>
                </a:solidFill>
                <a:latin typeface="Arial"/>
                <a:cs typeface="Arial"/>
              </a:rPr>
              <a:t>●</a:t>
            </a:r>
            <a:endParaRPr sz="749">
              <a:latin typeface="Arial"/>
              <a:cs typeface="Arial"/>
            </a:endParaRPr>
          </a:p>
        </p:txBody>
      </p:sp>
      <p:sp>
        <p:nvSpPr>
          <p:cNvPr id="7" name="object 7"/>
          <p:cNvSpPr txBox="1"/>
          <p:nvPr/>
        </p:nvSpPr>
        <p:spPr>
          <a:xfrm>
            <a:off x="1801426" y="4061780"/>
            <a:ext cx="94658" cy="125762"/>
          </a:xfrm>
          <a:prstGeom prst="rect">
            <a:avLst/>
          </a:prstGeom>
        </p:spPr>
        <p:txBody>
          <a:bodyPr vert="horz" wrap="square" lIns="0" tIns="10373" rIns="0" bIns="0" rtlCol="0">
            <a:spAutoFit/>
          </a:bodyPr>
          <a:lstStyle/>
          <a:p>
            <a:pPr marL="8645">
              <a:spcBef>
                <a:spcPts val="82"/>
              </a:spcBef>
            </a:pPr>
            <a:r>
              <a:rPr sz="749" spc="153" dirty="0">
                <a:solidFill>
                  <a:srgbClr val="191919"/>
                </a:solidFill>
                <a:latin typeface="Arial"/>
                <a:cs typeface="Arial"/>
              </a:rPr>
              <a:t>●</a:t>
            </a:r>
            <a:endParaRPr sz="749">
              <a:latin typeface="Arial"/>
              <a:cs typeface="Arial"/>
            </a:endParaRPr>
          </a:p>
        </p:txBody>
      </p:sp>
      <p:sp>
        <p:nvSpPr>
          <p:cNvPr id="8" name="object 8"/>
          <p:cNvSpPr txBox="1"/>
          <p:nvPr/>
        </p:nvSpPr>
        <p:spPr>
          <a:xfrm>
            <a:off x="1997656" y="3400473"/>
            <a:ext cx="5649637" cy="1139258"/>
          </a:xfrm>
          <a:prstGeom prst="rect">
            <a:avLst/>
          </a:prstGeom>
        </p:spPr>
        <p:txBody>
          <a:bodyPr vert="horz" wrap="square" lIns="0" tIns="23340" rIns="0" bIns="0" rtlCol="0">
            <a:spAutoFit/>
          </a:bodyPr>
          <a:lstStyle/>
          <a:p>
            <a:pPr marL="8645" marR="3458">
              <a:lnSpc>
                <a:spcPts val="1974"/>
              </a:lnSpc>
              <a:spcBef>
                <a:spcPts val="184"/>
              </a:spcBef>
            </a:pPr>
            <a:r>
              <a:rPr sz="1702" spc="102" dirty="0">
                <a:solidFill>
                  <a:srgbClr val="191919"/>
                </a:solidFill>
                <a:latin typeface="Cambria"/>
                <a:cs typeface="Cambria"/>
              </a:rPr>
              <a:t>Work </a:t>
            </a:r>
            <a:r>
              <a:rPr sz="1702" spc="139" dirty="0">
                <a:solidFill>
                  <a:srgbClr val="191919"/>
                </a:solidFill>
                <a:latin typeface="Cambria"/>
                <a:cs typeface="Cambria"/>
              </a:rPr>
              <a:t>done </a:t>
            </a:r>
            <a:r>
              <a:rPr sz="1702" spc="122" dirty="0">
                <a:solidFill>
                  <a:srgbClr val="191919"/>
                </a:solidFill>
                <a:latin typeface="Cambria"/>
                <a:cs typeface="Cambria"/>
              </a:rPr>
              <a:t>by </a:t>
            </a:r>
            <a:r>
              <a:rPr sz="1702" spc="173" dirty="0">
                <a:solidFill>
                  <a:srgbClr val="191919"/>
                </a:solidFill>
                <a:latin typeface="Cambria"/>
                <a:cs typeface="Cambria"/>
              </a:rPr>
              <a:t>each </a:t>
            </a:r>
            <a:r>
              <a:rPr sz="1702" spc="137" dirty="0">
                <a:solidFill>
                  <a:srgbClr val="191919"/>
                </a:solidFill>
                <a:latin typeface="Cambria"/>
                <a:cs typeface="Cambria"/>
              </a:rPr>
              <a:t>call </a:t>
            </a:r>
            <a:r>
              <a:rPr sz="1702" spc="102" dirty="0">
                <a:solidFill>
                  <a:srgbClr val="191919"/>
                </a:solidFill>
                <a:latin typeface="Cambria"/>
                <a:cs typeface="Cambria"/>
              </a:rPr>
              <a:t>is </a:t>
            </a:r>
            <a:r>
              <a:rPr sz="1702" spc="150" dirty="0">
                <a:solidFill>
                  <a:srgbClr val="191919"/>
                </a:solidFill>
                <a:latin typeface="Cambria"/>
                <a:cs typeface="Cambria"/>
              </a:rPr>
              <a:t>large; </a:t>
            </a:r>
            <a:r>
              <a:rPr sz="1702" spc="129" dirty="0">
                <a:solidFill>
                  <a:srgbClr val="191919"/>
                </a:solidFill>
                <a:latin typeface="Cambria"/>
                <a:cs typeface="Cambria"/>
              </a:rPr>
              <a:t>finding </a:t>
            </a:r>
            <a:r>
              <a:rPr sz="1702" spc="143" dirty="0">
                <a:solidFill>
                  <a:srgbClr val="191919"/>
                </a:solidFill>
                <a:latin typeface="Cambria"/>
                <a:cs typeface="Cambria"/>
              </a:rPr>
              <a:t>the </a:t>
            </a:r>
            <a:r>
              <a:rPr sz="1702" spc="146" dirty="0">
                <a:solidFill>
                  <a:srgbClr val="191919"/>
                </a:solidFill>
                <a:latin typeface="Cambria"/>
                <a:cs typeface="Cambria"/>
              </a:rPr>
              <a:t>median  </a:t>
            </a:r>
            <a:r>
              <a:rPr sz="1702" spc="113" dirty="0">
                <a:solidFill>
                  <a:srgbClr val="191919"/>
                </a:solidFill>
                <a:latin typeface="Cambria"/>
                <a:cs typeface="Cambria"/>
              </a:rPr>
              <a:t>of </a:t>
            </a:r>
            <a:r>
              <a:rPr sz="1702" spc="173" dirty="0">
                <a:solidFill>
                  <a:srgbClr val="191919"/>
                </a:solidFill>
                <a:latin typeface="Cambria"/>
                <a:cs typeface="Cambria"/>
              </a:rPr>
              <a:t>each </a:t>
            </a:r>
            <a:r>
              <a:rPr sz="1702" spc="137" dirty="0">
                <a:solidFill>
                  <a:srgbClr val="191919"/>
                </a:solidFill>
                <a:latin typeface="Cambria"/>
                <a:cs typeface="Cambria"/>
              </a:rPr>
              <a:t>block </a:t>
            </a:r>
            <a:r>
              <a:rPr sz="1702" spc="133" dirty="0">
                <a:solidFill>
                  <a:srgbClr val="191919"/>
                </a:solidFill>
                <a:latin typeface="Cambria"/>
                <a:cs typeface="Cambria"/>
              </a:rPr>
              <a:t>requires </a:t>
            </a:r>
            <a:r>
              <a:rPr sz="1702" spc="109" dirty="0">
                <a:solidFill>
                  <a:srgbClr val="191919"/>
                </a:solidFill>
                <a:latin typeface="Cambria"/>
                <a:cs typeface="Cambria"/>
              </a:rPr>
              <a:t>nontrivial</a:t>
            </a:r>
            <a:r>
              <a:rPr sz="1702" spc="262" dirty="0">
                <a:solidFill>
                  <a:srgbClr val="191919"/>
                </a:solidFill>
                <a:latin typeface="Cambria"/>
                <a:cs typeface="Cambria"/>
              </a:rPr>
              <a:t> </a:t>
            </a:r>
            <a:r>
              <a:rPr sz="1702" spc="133" dirty="0">
                <a:solidFill>
                  <a:srgbClr val="191919"/>
                </a:solidFill>
                <a:latin typeface="Cambria"/>
                <a:cs typeface="Cambria"/>
              </a:rPr>
              <a:t>work.</a:t>
            </a:r>
            <a:endParaRPr sz="1702">
              <a:latin typeface="Cambria"/>
              <a:cs typeface="Cambria"/>
            </a:endParaRPr>
          </a:p>
          <a:p>
            <a:pPr marL="8645" marR="156041">
              <a:lnSpc>
                <a:spcPts val="1974"/>
              </a:lnSpc>
              <a:spcBef>
                <a:spcPts val="688"/>
              </a:spcBef>
            </a:pPr>
            <a:r>
              <a:rPr sz="1702" spc="139" dirty="0">
                <a:solidFill>
                  <a:srgbClr val="191919"/>
                </a:solidFill>
                <a:latin typeface="Cambria"/>
                <a:cs typeface="Cambria"/>
              </a:rPr>
              <a:t>Problem </a:t>
            </a:r>
            <a:r>
              <a:rPr sz="1702" spc="126" dirty="0">
                <a:solidFill>
                  <a:srgbClr val="191919"/>
                </a:solidFill>
                <a:latin typeface="Cambria"/>
                <a:cs typeface="Cambria"/>
              </a:rPr>
              <a:t>size </a:t>
            </a:r>
            <a:r>
              <a:rPr sz="1702" spc="153" dirty="0">
                <a:solidFill>
                  <a:srgbClr val="191919"/>
                </a:solidFill>
                <a:latin typeface="Cambria"/>
                <a:cs typeface="Cambria"/>
              </a:rPr>
              <a:t>decays </a:t>
            </a:r>
            <a:r>
              <a:rPr sz="1702" spc="106" dirty="0">
                <a:solidFill>
                  <a:srgbClr val="191919"/>
                </a:solidFill>
                <a:latin typeface="Cambria"/>
                <a:cs typeface="Cambria"/>
              </a:rPr>
              <a:t>slowly </a:t>
            </a:r>
            <a:r>
              <a:rPr sz="1702" spc="143" dirty="0">
                <a:solidFill>
                  <a:srgbClr val="191919"/>
                </a:solidFill>
                <a:latin typeface="Cambria"/>
                <a:cs typeface="Cambria"/>
              </a:rPr>
              <a:t>across </a:t>
            </a:r>
            <a:r>
              <a:rPr sz="1702" spc="122" dirty="0">
                <a:solidFill>
                  <a:srgbClr val="191919"/>
                </a:solidFill>
                <a:latin typeface="Cambria"/>
                <a:cs typeface="Cambria"/>
              </a:rPr>
              <a:t>levels; </a:t>
            </a:r>
            <a:r>
              <a:rPr sz="1702" spc="173" dirty="0">
                <a:solidFill>
                  <a:srgbClr val="191919"/>
                </a:solidFill>
                <a:latin typeface="Cambria"/>
                <a:cs typeface="Cambria"/>
              </a:rPr>
              <a:t>each  </a:t>
            </a:r>
            <a:r>
              <a:rPr sz="1702" spc="126" dirty="0">
                <a:solidFill>
                  <a:srgbClr val="191919"/>
                </a:solidFill>
                <a:latin typeface="Cambria"/>
                <a:cs typeface="Cambria"/>
              </a:rPr>
              <a:t>layer </a:t>
            </a:r>
            <a:r>
              <a:rPr sz="1702" spc="102" dirty="0">
                <a:solidFill>
                  <a:srgbClr val="191919"/>
                </a:solidFill>
                <a:latin typeface="Cambria"/>
                <a:cs typeface="Cambria"/>
              </a:rPr>
              <a:t>is </a:t>
            </a:r>
            <a:r>
              <a:rPr sz="1702" spc="133" dirty="0">
                <a:solidFill>
                  <a:srgbClr val="191919"/>
                </a:solidFill>
                <a:latin typeface="Cambria"/>
                <a:cs typeface="Cambria"/>
              </a:rPr>
              <a:t>roughly </a:t>
            </a:r>
            <a:r>
              <a:rPr sz="1702" spc="119" dirty="0">
                <a:solidFill>
                  <a:srgbClr val="191919"/>
                </a:solidFill>
                <a:latin typeface="Cambria"/>
                <a:cs typeface="Cambria"/>
              </a:rPr>
              <a:t>10% </a:t>
            </a:r>
            <a:r>
              <a:rPr sz="1702" spc="133" dirty="0">
                <a:solidFill>
                  <a:srgbClr val="191919"/>
                </a:solidFill>
                <a:latin typeface="Cambria"/>
                <a:cs typeface="Cambria"/>
              </a:rPr>
              <a:t>smaller </a:t>
            </a:r>
            <a:r>
              <a:rPr sz="1702" spc="143" dirty="0">
                <a:solidFill>
                  <a:srgbClr val="191919"/>
                </a:solidFill>
                <a:latin typeface="Cambria"/>
                <a:cs typeface="Cambria"/>
              </a:rPr>
              <a:t>than </a:t>
            </a:r>
            <a:r>
              <a:rPr sz="1702" spc="106" dirty="0">
                <a:solidFill>
                  <a:srgbClr val="191919"/>
                </a:solidFill>
                <a:latin typeface="Cambria"/>
                <a:cs typeface="Cambria"/>
              </a:rPr>
              <a:t>its</a:t>
            </a:r>
            <a:r>
              <a:rPr sz="1702" spc="429" dirty="0">
                <a:solidFill>
                  <a:srgbClr val="191919"/>
                </a:solidFill>
                <a:latin typeface="Cambria"/>
                <a:cs typeface="Cambria"/>
              </a:rPr>
              <a:t> </a:t>
            </a:r>
            <a:r>
              <a:rPr sz="1702" spc="129" dirty="0">
                <a:solidFill>
                  <a:srgbClr val="191919"/>
                </a:solidFill>
                <a:latin typeface="Cambria"/>
                <a:cs typeface="Cambria"/>
              </a:rPr>
              <a:t>predecessor.</a:t>
            </a:r>
            <a:endParaRPr sz="1702">
              <a:latin typeface="Cambria"/>
              <a:cs typeface="Cambria"/>
            </a:endParaRPr>
          </a:p>
        </p:txBody>
      </p:sp>
      <p:sp>
        <p:nvSpPr>
          <p:cNvPr id="9" name="object 9"/>
          <p:cNvSpPr txBox="1"/>
          <p:nvPr/>
        </p:nvSpPr>
        <p:spPr>
          <a:xfrm>
            <a:off x="1540360" y="4659118"/>
            <a:ext cx="105464" cy="142281"/>
          </a:xfrm>
          <a:prstGeom prst="rect">
            <a:avLst/>
          </a:prstGeom>
        </p:spPr>
        <p:txBody>
          <a:bodyPr vert="horz" wrap="square" lIns="0" tIns="11238" rIns="0" bIns="0" rtlCol="0">
            <a:spAutoFit/>
          </a:bodyPr>
          <a:lstStyle/>
          <a:p>
            <a:pPr marL="8645">
              <a:spcBef>
                <a:spcPts val="89"/>
              </a:spcBef>
            </a:pPr>
            <a:r>
              <a:rPr sz="851" spc="177" dirty="0">
                <a:solidFill>
                  <a:srgbClr val="191919"/>
                </a:solidFill>
                <a:latin typeface="Arial"/>
                <a:cs typeface="Arial"/>
              </a:rPr>
              <a:t>●</a:t>
            </a:r>
            <a:endParaRPr sz="851">
              <a:latin typeface="Arial"/>
              <a:cs typeface="Arial"/>
            </a:endParaRPr>
          </a:p>
        </p:txBody>
      </p:sp>
      <p:sp>
        <p:nvSpPr>
          <p:cNvPr id="10" name="object 10"/>
          <p:cNvSpPr txBox="1"/>
          <p:nvPr/>
        </p:nvSpPr>
        <p:spPr>
          <a:xfrm>
            <a:off x="1736592" y="4575267"/>
            <a:ext cx="5412777" cy="616092"/>
          </a:xfrm>
          <a:prstGeom prst="rect">
            <a:avLst/>
          </a:prstGeom>
        </p:spPr>
        <p:txBody>
          <a:bodyPr vert="horz" wrap="square" lIns="0" tIns="25934" rIns="0" bIns="0" rtlCol="0">
            <a:spAutoFit/>
          </a:bodyPr>
          <a:lstStyle/>
          <a:p>
            <a:pPr marL="8645" marR="3458">
              <a:lnSpc>
                <a:spcPts val="2253"/>
              </a:lnSpc>
              <a:spcBef>
                <a:spcPts val="204"/>
              </a:spcBef>
            </a:pPr>
            <a:r>
              <a:rPr sz="1940" spc="143" dirty="0">
                <a:solidFill>
                  <a:srgbClr val="191919"/>
                </a:solidFill>
                <a:latin typeface="Cambria"/>
                <a:cs typeface="Cambria"/>
              </a:rPr>
              <a:t>Is </a:t>
            </a:r>
            <a:r>
              <a:rPr sz="1940" spc="160" dirty="0">
                <a:solidFill>
                  <a:srgbClr val="191919"/>
                </a:solidFill>
                <a:latin typeface="Cambria"/>
                <a:cs typeface="Cambria"/>
              </a:rPr>
              <a:t>there </a:t>
            </a:r>
            <a:r>
              <a:rPr sz="1940" spc="208" dirty="0">
                <a:solidFill>
                  <a:srgbClr val="191919"/>
                </a:solidFill>
                <a:latin typeface="Cambria"/>
                <a:cs typeface="Cambria"/>
              </a:rPr>
              <a:t>a </a:t>
            </a:r>
            <a:r>
              <a:rPr sz="1940" spc="156" dirty="0">
                <a:solidFill>
                  <a:srgbClr val="191919"/>
                </a:solidFill>
                <a:latin typeface="Cambria"/>
                <a:cs typeface="Cambria"/>
              </a:rPr>
              <a:t>way </a:t>
            </a:r>
            <a:r>
              <a:rPr sz="1940" spc="126" dirty="0">
                <a:solidFill>
                  <a:srgbClr val="191919"/>
                </a:solidFill>
                <a:latin typeface="Cambria"/>
                <a:cs typeface="Cambria"/>
              </a:rPr>
              <a:t>to </a:t>
            </a:r>
            <a:r>
              <a:rPr sz="1940" spc="197" dirty="0">
                <a:solidFill>
                  <a:srgbClr val="191919"/>
                </a:solidFill>
                <a:latin typeface="Cambria"/>
                <a:cs typeface="Cambria"/>
              </a:rPr>
              <a:t>get </a:t>
            </a:r>
            <a:r>
              <a:rPr sz="1940" spc="92" dirty="0">
                <a:solidFill>
                  <a:srgbClr val="191919"/>
                </a:solidFill>
                <a:latin typeface="Cambria"/>
                <a:cs typeface="Cambria"/>
              </a:rPr>
              <a:t>O(</a:t>
            </a:r>
            <a:r>
              <a:rPr sz="1940" i="1" spc="92" dirty="0">
                <a:solidFill>
                  <a:srgbClr val="191919"/>
                </a:solidFill>
                <a:latin typeface="Verdana"/>
                <a:cs typeface="Verdana"/>
              </a:rPr>
              <a:t>n</a:t>
            </a:r>
            <a:r>
              <a:rPr sz="1940" spc="92" dirty="0">
                <a:solidFill>
                  <a:srgbClr val="191919"/>
                </a:solidFill>
                <a:latin typeface="Cambria"/>
                <a:cs typeface="Cambria"/>
              </a:rPr>
              <a:t>) </a:t>
            </a:r>
            <a:r>
              <a:rPr sz="1940" spc="150" dirty="0">
                <a:solidFill>
                  <a:srgbClr val="191919"/>
                </a:solidFill>
                <a:latin typeface="Cambria"/>
                <a:cs typeface="Cambria"/>
              </a:rPr>
              <a:t>behavior </a:t>
            </a:r>
            <a:r>
              <a:rPr sz="1940" spc="137" dirty="0">
                <a:solidFill>
                  <a:srgbClr val="191919"/>
                </a:solidFill>
                <a:latin typeface="Cambria"/>
                <a:cs typeface="Cambria"/>
              </a:rPr>
              <a:t>without  </a:t>
            </a:r>
            <a:r>
              <a:rPr sz="1940" spc="184" dirty="0">
                <a:solidFill>
                  <a:srgbClr val="191919"/>
                </a:solidFill>
                <a:latin typeface="Cambria"/>
                <a:cs typeface="Cambria"/>
              </a:rPr>
              <a:t>such </a:t>
            </a:r>
            <a:r>
              <a:rPr sz="1940" spc="208" dirty="0">
                <a:solidFill>
                  <a:srgbClr val="191919"/>
                </a:solidFill>
                <a:latin typeface="Cambria"/>
                <a:cs typeface="Cambria"/>
              </a:rPr>
              <a:t>a huge </a:t>
            </a:r>
            <a:r>
              <a:rPr sz="1940" spc="160" dirty="0">
                <a:solidFill>
                  <a:srgbClr val="191919"/>
                </a:solidFill>
                <a:latin typeface="Cambria"/>
                <a:cs typeface="Cambria"/>
              </a:rPr>
              <a:t>constant</a:t>
            </a:r>
            <a:r>
              <a:rPr sz="1940" spc="113" dirty="0">
                <a:solidFill>
                  <a:srgbClr val="191919"/>
                </a:solidFill>
                <a:latin typeface="Cambria"/>
                <a:cs typeface="Cambria"/>
              </a:rPr>
              <a:t> </a:t>
            </a:r>
            <a:r>
              <a:rPr sz="1940" spc="164" dirty="0">
                <a:solidFill>
                  <a:srgbClr val="191919"/>
                </a:solidFill>
                <a:latin typeface="Cambria"/>
                <a:cs typeface="Cambria"/>
              </a:rPr>
              <a:t>factor?</a:t>
            </a:r>
            <a:endParaRPr sz="1940">
              <a:latin typeface="Cambria"/>
              <a:cs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7732" y="1235017"/>
            <a:ext cx="5459026" cy="469625"/>
          </a:xfrm>
          <a:prstGeom prst="rect">
            <a:avLst/>
          </a:prstGeom>
        </p:spPr>
        <p:txBody>
          <a:bodyPr vert="horz" wrap="square" lIns="0" tIns="8645" rIns="0" bIns="0" rtlCol="0">
            <a:spAutoFit/>
          </a:bodyPr>
          <a:lstStyle/>
          <a:p>
            <a:pPr marL="8645">
              <a:spcBef>
                <a:spcPts val="68"/>
              </a:spcBef>
            </a:pPr>
            <a:r>
              <a:rPr sz="2995" spc="272" dirty="0">
                <a:latin typeface="Cambria"/>
                <a:cs typeface="Cambria"/>
              </a:rPr>
              <a:t>Finding </a:t>
            </a:r>
            <a:r>
              <a:rPr sz="2995" spc="255" dirty="0">
                <a:latin typeface="Cambria"/>
                <a:cs typeface="Cambria"/>
              </a:rPr>
              <a:t>the </a:t>
            </a:r>
            <a:r>
              <a:rPr sz="2995" spc="323" dirty="0">
                <a:latin typeface="Cambria"/>
                <a:cs typeface="Cambria"/>
              </a:rPr>
              <a:t>Maximum</a:t>
            </a:r>
            <a:r>
              <a:rPr sz="2995" spc="296" dirty="0">
                <a:latin typeface="Cambria"/>
                <a:cs typeface="Cambria"/>
              </a:rPr>
              <a:t> </a:t>
            </a:r>
            <a:r>
              <a:rPr sz="2995" spc="221" dirty="0">
                <a:latin typeface="Cambria"/>
                <a:cs typeface="Cambria"/>
              </a:rPr>
              <a:t>Value</a:t>
            </a:r>
            <a:endParaRPr sz="2995">
              <a:latin typeface="Cambria"/>
              <a:cs typeface="Cambria"/>
            </a:endParaRPr>
          </a:p>
        </p:txBody>
      </p:sp>
      <p:sp>
        <p:nvSpPr>
          <p:cNvPr id="3" name="object 3"/>
          <p:cNvSpPr txBox="1"/>
          <p:nvPr/>
        </p:nvSpPr>
        <p:spPr>
          <a:xfrm>
            <a:off x="5398418" y="4417416"/>
            <a:ext cx="277490" cy="282129"/>
          </a:xfrm>
          <a:prstGeom prst="rect">
            <a:avLst/>
          </a:prstGeom>
        </p:spPr>
        <p:txBody>
          <a:bodyPr vert="horz" wrap="square" lIns="0" tIns="0" rIns="0" bIns="0" rtlCol="0">
            <a:spAutoFit/>
          </a:bodyPr>
          <a:lstStyle/>
          <a:p>
            <a:pPr defTabSz="622432">
              <a:lnSpc>
                <a:spcPts val="2178"/>
              </a:lnSpc>
            </a:pPr>
            <a:r>
              <a:rPr sz="2178" b="1" spc="4" dirty="0">
                <a:solidFill>
                  <a:srgbClr val="191919"/>
                </a:solidFill>
                <a:latin typeface="Times New Roman"/>
                <a:cs typeface="Times New Roman"/>
              </a:rPr>
              <a:t>1</a:t>
            </a:r>
            <a:r>
              <a:rPr sz="2178" b="1" dirty="0">
                <a:solidFill>
                  <a:srgbClr val="191919"/>
                </a:solidFill>
                <a:latin typeface="Times New Roman"/>
                <a:cs typeface="Times New Roman"/>
              </a:rPr>
              <a:t>1</a:t>
            </a:r>
            <a:endParaRPr sz="2178">
              <a:solidFill>
                <a:prstClr val="black"/>
              </a:solidFill>
              <a:latin typeface="Times New Roman"/>
              <a:cs typeface="Times New Roman"/>
            </a:endParaRPr>
          </a:p>
        </p:txBody>
      </p:sp>
      <p:graphicFrame>
        <p:nvGraphicFramePr>
          <p:cNvPr id="4" name="object 4"/>
          <p:cNvGraphicFramePr>
            <a:graphicFrameLocks noGrp="1"/>
          </p:cNvGraphicFramePr>
          <p:nvPr/>
        </p:nvGraphicFramePr>
        <p:xfrm>
          <a:off x="1289669" y="4398918"/>
          <a:ext cx="6548237"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10615">
                  <a:extLst>
                    <a:ext uri="{9D8B030D-6E8A-4147-A177-3AD203B41FA5}">
                      <a16:colId xmlns:a16="http://schemas.microsoft.com/office/drawing/2014/main" val="20001"/>
                    </a:ext>
                  </a:extLst>
                </a:gridCol>
                <a:gridCol w="408023">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gridCol w="408887">
                  <a:extLst>
                    <a:ext uri="{9D8B030D-6E8A-4147-A177-3AD203B41FA5}">
                      <a16:colId xmlns:a16="http://schemas.microsoft.com/office/drawing/2014/main" val="20004"/>
                    </a:ext>
                  </a:extLst>
                </a:gridCol>
                <a:gridCol w="409751">
                  <a:extLst>
                    <a:ext uri="{9D8B030D-6E8A-4147-A177-3AD203B41FA5}">
                      <a16:colId xmlns:a16="http://schemas.microsoft.com/office/drawing/2014/main" val="20005"/>
                    </a:ext>
                  </a:extLst>
                </a:gridCol>
                <a:gridCol w="408022">
                  <a:extLst>
                    <a:ext uri="{9D8B030D-6E8A-4147-A177-3AD203B41FA5}">
                      <a16:colId xmlns:a16="http://schemas.microsoft.com/office/drawing/2014/main" val="20006"/>
                    </a:ext>
                  </a:extLst>
                </a:gridCol>
                <a:gridCol w="410615">
                  <a:extLst>
                    <a:ext uri="{9D8B030D-6E8A-4147-A177-3AD203B41FA5}">
                      <a16:colId xmlns:a16="http://schemas.microsoft.com/office/drawing/2014/main" val="20007"/>
                    </a:ext>
                  </a:extLst>
                </a:gridCol>
                <a:gridCol w="408022">
                  <a:extLst>
                    <a:ext uri="{9D8B030D-6E8A-4147-A177-3AD203B41FA5}">
                      <a16:colId xmlns:a16="http://schemas.microsoft.com/office/drawing/2014/main" val="20008"/>
                    </a:ext>
                  </a:extLst>
                </a:gridCol>
                <a:gridCol w="410615">
                  <a:extLst>
                    <a:ext uri="{9D8B030D-6E8A-4147-A177-3AD203B41FA5}">
                      <a16:colId xmlns:a16="http://schemas.microsoft.com/office/drawing/2014/main" val="20009"/>
                    </a:ext>
                  </a:extLst>
                </a:gridCol>
                <a:gridCol w="408023">
                  <a:extLst>
                    <a:ext uri="{9D8B030D-6E8A-4147-A177-3AD203B41FA5}">
                      <a16:colId xmlns:a16="http://schemas.microsoft.com/office/drawing/2014/main" val="20010"/>
                    </a:ext>
                  </a:extLst>
                </a:gridCol>
                <a:gridCol w="410615">
                  <a:extLst>
                    <a:ext uri="{9D8B030D-6E8A-4147-A177-3AD203B41FA5}">
                      <a16:colId xmlns:a16="http://schemas.microsoft.com/office/drawing/2014/main" val="20011"/>
                    </a:ext>
                  </a:extLst>
                </a:gridCol>
                <a:gridCol w="408023">
                  <a:extLst>
                    <a:ext uri="{9D8B030D-6E8A-4147-A177-3AD203B41FA5}">
                      <a16:colId xmlns:a16="http://schemas.microsoft.com/office/drawing/2014/main" val="20012"/>
                    </a:ext>
                  </a:extLst>
                </a:gridCol>
                <a:gridCol w="409751">
                  <a:extLst>
                    <a:ext uri="{9D8B030D-6E8A-4147-A177-3AD203B41FA5}">
                      <a16:colId xmlns:a16="http://schemas.microsoft.com/office/drawing/2014/main" val="20013"/>
                    </a:ext>
                  </a:extLst>
                </a:gridCol>
                <a:gridCol w="408886">
                  <a:extLst>
                    <a:ext uri="{9D8B030D-6E8A-4147-A177-3AD203B41FA5}">
                      <a16:colId xmlns:a16="http://schemas.microsoft.com/office/drawing/2014/main" val="20014"/>
                    </a:ext>
                  </a:extLst>
                </a:gridCol>
                <a:gridCol w="410615">
                  <a:extLst>
                    <a:ext uri="{9D8B030D-6E8A-4147-A177-3AD203B41FA5}">
                      <a16:colId xmlns:a16="http://schemas.microsoft.com/office/drawing/2014/main" val="20015"/>
                    </a:ext>
                  </a:extLst>
                </a:gridCol>
              </a:tblGrid>
              <a:tr h="314801">
                <a:tc>
                  <a:txBody>
                    <a:bodyPr/>
                    <a:lstStyle/>
                    <a:p>
                      <a:pPr marL="197485">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5</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6</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10"/>
                        </a:lnSpc>
                      </a:pPr>
                      <a:r>
                        <a:rPr sz="2200" b="1" dirty="0">
                          <a:solidFill>
                            <a:srgbClr val="191919"/>
                          </a:solidFill>
                          <a:latin typeface="Times New Roman"/>
                          <a:cs typeface="Times New Roman"/>
                        </a:rPr>
                        <a:t>7</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00"/>
                        </a:lnSpc>
                      </a:pPr>
                      <a:r>
                        <a:rPr sz="2200" b="1" dirty="0">
                          <a:solidFill>
                            <a:srgbClr val="191919"/>
                          </a:solidFill>
                          <a:latin typeface="Times New Roman"/>
                          <a:cs typeface="Times New Roman"/>
                        </a:rPr>
                        <a:t>13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00"/>
                        </a:lnSpc>
                      </a:pPr>
                      <a:r>
                        <a:rPr sz="2200" b="1" dirty="0">
                          <a:solidFill>
                            <a:srgbClr val="191919"/>
                          </a:solidFill>
                          <a:latin typeface="Times New Roman"/>
                          <a:cs typeface="Times New Roman"/>
                        </a:rPr>
                        <a:t>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5" name="object 5"/>
          <p:cNvGraphicFramePr>
            <a:graphicFrameLocks noGrp="1"/>
          </p:cNvGraphicFramePr>
          <p:nvPr/>
        </p:nvGraphicFramePr>
        <p:xfrm>
          <a:off x="2901011" y="3812818"/>
          <a:ext cx="3274551"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09751">
                  <a:extLst>
                    <a:ext uri="{9D8B030D-6E8A-4147-A177-3AD203B41FA5}">
                      <a16:colId xmlns:a16="http://schemas.microsoft.com/office/drawing/2014/main" val="20001"/>
                    </a:ext>
                  </a:extLst>
                </a:gridCol>
                <a:gridCol w="410615">
                  <a:extLst>
                    <a:ext uri="{9D8B030D-6E8A-4147-A177-3AD203B41FA5}">
                      <a16:colId xmlns:a16="http://schemas.microsoft.com/office/drawing/2014/main" val="20002"/>
                    </a:ext>
                  </a:extLst>
                </a:gridCol>
                <a:gridCol w="408023">
                  <a:extLst>
                    <a:ext uri="{9D8B030D-6E8A-4147-A177-3AD203B41FA5}">
                      <a16:colId xmlns:a16="http://schemas.microsoft.com/office/drawing/2014/main" val="20003"/>
                    </a:ext>
                  </a:extLst>
                </a:gridCol>
                <a:gridCol w="410615">
                  <a:extLst>
                    <a:ext uri="{9D8B030D-6E8A-4147-A177-3AD203B41FA5}">
                      <a16:colId xmlns:a16="http://schemas.microsoft.com/office/drawing/2014/main" val="20004"/>
                    </a:ext>
                  </a:extLst>
                </a:gridCol>
                <a:gridCol w="408022">
                  <a:extLst>
                    <a:ext uri="{9D8B030D-6E8A-4147-A177-3AD203B41FA5}">
                      <a16:colId xmlns:a16="http://schemas.microsoft.com/office/drawing/2014/main" val="20005"/>
                    </a:ext>
                  </a:extLst>
                </a:gridCol>
                <a:gridCol w="409751">
                  <a:extLst>
                    <a:ext uri="{9D8B030D-6E8A-4147-A177-3AD203B41FA5}">
                      <a16:colId xmlns:a16="http://schemas.microsoft.com/office/drawing/2014/main" val="20006"/>
                    </a:ext>
                  </a:extLst>
                </a:gridCol>
                <a:gridCol w="409751">
                  <a:extLst>
                    <a:ext uri="{9D8B030D-6E8A-4147-A177-3AD203B41FA5}">
                      <a16:colId xmlns:a16="http://schemas.microsoft.com/office/drawing/2014/main" val="20007"/>
                    </a:ext>
                  </a:extLst>
                </a:gridCol>
              </a:tblGrid>
              <a:tr h="314801">
                <a:tc>
                  <a:txBody>
                    <a:bodyPr/>
                    <a:lstStyle/>
                    <a:p>
                      <a:pPr marL="198120">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715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6" name="object 6"/>
          <p:cNvGraphicFramePr>
            <a:graphicFrameLocks noGrp="1"/>
          </p:cNvGraphicFramePr>
          <p:nvPr/>
        </p:nvGraphicFramePr>
        <p:xfrm>
          <a:off x="3696309" y="3189547"/>
          <a:ext cx="1636411" cy="398907"/>
        </p:xfrm>
        <a:graphic>
          <a:graphicData uri="http://schemas.openxmlformats.org/drawingml/2006/table">
            <a:tbl>
              <a:tblPr firstRow="1" bandRow="1">
                <a:tableStyleId>{2D5ABB26-0587-4C30-8999-92F81FD0307C}</a:tableStyleId>
              </a:tblPr>
              <a:tblGrid>
                <a:gridCol w="409751">
                  <a:extLst>
                    <a:ext uri="{9D8B030D-6E8A-4147-A177-3AD203B41FA5}">
                      <a16:colId xmlns:a16="http://schemas.microsoft.com/office/drawing/2014/main" val="20000"/>
                    </a:ext>
                  </a:extLst>
                </a:gridCol>
                <a:gridCol w="408023">
                  <a:extLst>
                    <a:ext uri="{9D8B030D-6E8A-4147-A177-3AD203B41FA5}">
                      <a16:colId xmlns:a16="http://schemas.microsoft.com/office/drawing/2014/main" val="20001"/>
                    </a:ext>
                  </a:extLst>
                </a:gridCol>
                <a:gridCol w="408886">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tblGrid>
              <a:tr h="314801">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
        <p:nvSpPr>
          <p:cNvPr id="7" name="object 7"/>
          <p:cNvSpPr txBox="1"/>
          <p:nvPr/>
        </p:nvSpPr>
        <p:spPr>
          <a:xfrm>
            <a:off x="4096550" y="2568869"/>
            <a:ext cx="408023" cy="307777"/>
          </a:xfrm>
          <a:prstGeom prst="rect">
            <a:avLst/>
          </a:prstGeom>
          <a:solidFill>
            <a:srgbClr val="99CCFF"/>
          </a:solidFill>
          <a:ln w="3175">
            <a:solidFill>
              <a:srgbClr val="000000"/>
            </a:solidFill>
          </a:ln>
        </p:spPr>
        <p:txBody>
          <a:bodyPr vert="horz" wrap="square" lIns="0" tIns="0" rIns="0" bIns="0" rtlCol="0">
            <a:spAutoFit/>
          </a:bodyPr>
          <a:lstStyle/>
          <a:p>
            <a:pPr marL="64837" defTabSz="622432">
              <a:lnSpc>
                <a:spcPts val="2390"/>
              </a:lnSpc>
            </a:pPr>
            <a:r>
              <a:rPr sz="2178" b="1" dirty="0">
                <a:solidFill>
                  <a:srgbClr val="191919"/>
                </a:solidFill>
                <a:latin typeface="Times New Roman"/>
                <a:cs typeface="Times New Roman"/>
              </a:rPr>
              <a:t>12</a:t>
            </a:r>
            <a:endParaRPr sz="2178">
              <a:solidFill>
                <a:prstClr val="black"/>
              </a:solidFill>
              <a:latin typeface="Times New Roman"/>
              <a:cs typeface="Times New Roman"/>
            </a:endParaRPr>
          </a:p>
        </p:txBody>
      </p:sp>
      <p:sp>
        <p:nvSpPr>
          <p:cNvPr id="8" name="object 8"/>
          <p:cNvSpPr txBox="1"/>
          <p:nvPr/>
        </p:nvSpPr>
        <p:spPr>
          <a:xfrm>
            <a:off x="4504573" y="2568869"/>
            <a:ext cx="410615" cy="307777"/>
          </a:xfrm>
          <a:prstGeom prst="rect">
            <a:avLst/>
          </a:prstGeom>
          <a:solidFill>
            <a:srgbClr val="99CCFF"/>
          </a:solidFill>
          <a:ln w="3175">
            <a:solidFill>
              <a:srgbClr val="000000"/>
            </a:solidFill>
          </a:ln>
        </p:spPr>
        <p:txBody>
          <a:bodyPr vert="horz" wrap="square" lIns="0" tIns="0" rIns="0" bIns="0" rtlCol="0">
            <a:spAutoFit/>
          </a:bodyPr>
          <a:lstStyle/>
          <a:p>
            <a:pPr marL="66134" defTabSz="622432">
              <a:lnSpc>
                <a:spcPts val="2390"/>
              </a:lnSpc>
            </a:pPr>
            <a:r>
              <a:rPr sz="2178" b="1" dirty="0">
                <a:solidFill>
                  <a:srgbClr val="191919"/>
                </a:solidFill>
                <a:latin typeface="Times New Roman"/>
                <a:cs typeface="Times New Roman"/>
              </a:rPr>
              <a:t>14</a:t>
            </a:r>
            <a:endParaRPr sz="2178">
              <a:solidFill>
                <a:prstClr val="black"/>
              </a:solidFill>
              <a:latin typeface="Times New Roman"/>
              <a:cs typeface="Times New Roman"/>
            </a:endParaRPr>
          </a:p>
        </p:txBody>
      </p:sp>
      <p:sp>
        <p:nvSpPr>
          <p:cNvPr id="9" name="object 9"/>
          <p:cNvSpPr txBox="1"/>
          <p:nvPr/>
        </p:nvSpPr>
        <p:spPr>
          <a:xfrm>
            <a:off x="4308343" y="1946463"/>
            <a:ext cx="410615" cy="307777"/>
          </a:xfrm>
          <a:prstGeom prst="rect">
            <a:avLst/>
          </a:prstGeom>
          <a:solidFill>
            <a:srgbClr val="99CCFF"/>
          </a:solidFill>
          <a:ln w="3175">
            <a:solidFill>
              <a:srgbClr val="000000"/>
            </a:solidFill>
          </a:ln>
        </p:spPr>
        <p:txBody>
          <a:bodyPr vert="horz" wrap="square" lIns="0" tIns="0" rIns="0" bIns="0" rtlCol="0">
            <a:spAutoFit/>
          </a:bodyPr>
          <a:lstStyle/>
          <a:p>
            <a:pPr marL="66134" defTabSz="622432">
              <a:lnSpc>
                <a:spcPts val="2390"/>
              </a:lnSpc>
            </a:pPr>
            <a:r>
              <a:rPr sz="2178" b="1" dirty="0">
                <a:solidFill>
                  <a:srgbClr val="191919"/>
                </a:solidFill>
                <a:latin typeface="Times New Roman"/>
                <a:cs typeface="Times New Roman"/>
              </a:rPr>
              <a:t>14</a:t>
            </a:r>
            <a:endParaRPr sz="2178">
              <a:solidFill>
                <a:prstClr val="black"/>
              </a:solidFill>
              <a:latin typeface="Times New Roman"/>
              <a:cs typeface="Times New Roman"/>
            </a:endParaRPr>
          </a:p>
        </p:txBody>
      </p:sp>
      <p:sp>
        <p:nvSpPr>
          <p:cNvPr id="10" name="object 10"/>
          <p:cNvSpPr/>
          <p:nvPr/>
        </p:nvSpPr>
        <p:spPr>
          <a:xfrm>
            <a:off x="1401184" y="5106905"/>
            <a:ext cx="3080049" cy="647476"/>
          </a:xfrm>
          <a:custGeom>
            <a:avLst/>
            <a:gdLst/>
            <a:ahLst/>
            <a:cxnLst/>
            <a:rect l="l" t="t" r="r" b="b"/>
            <a:pathLst>
              <a:path w="4525010" h="951229">
                <a:moveTo>
                  <a:pt x="4525010" y="0"/>
                </a:moveTo>
                <a:lnTo>
                  <a:pt x="0" y="0"/>
                </a:lnTo>
                <a:lnTo>
                  <a:pt x="0" y="951229"/>
                </a:lnTo>
                <a:lnTo>
                  <a:pt x="4525010" y="951229"/>
                </a:lnTo>
                <a:lnTo>
                  <a:pt x="4525010" y="0"/>
                </a:lnTo>
                <a:close/>
              </a:path>
            </a:pathLst>
          </a:custGeom>
          <a:solidFill>
            <a:srgbClr val="7F7F7F"/>
          </a:solidFill>
        </p:spPr>
        <p:txBody>
          <a:bodyPr wrap="square" lIns="0" tIns="0" rIns="0" bIns="0" rtlCol="0"/>
          <a:lstStyle/>
          <a:p>
            <a:pPr defTabSz="622432"/>
            <a:endParaRPr sz="1226">
              <a:solidFill>
                <a:prstClr val="black"/>
              </a:solidFill>
              <a:latin typeface="Calibri"/>
            </a:endParaRPr>
          </a:p>
        </p:txBody>
      </p:sp>
      <p:sp>
        <p:nvSpPr>
          <p:cNvPr id="11" name="object 11"/>
          <p:cNvSpPr/>
          <p:nvPr/>
        </p:nvSpPr>
        <p:spPr>
          <a:xfrm>
            <a:off x="1401184" y="5106905"/>
            <a:ext cx="3080049" cy="647476"/>
          </a:xfrm>
          <a:custGeom>
            <a:avLst/>
            <a:gdLst/>
            <a:ahLst/>
            <a:cxnLst/>
            <a:rect l="l" t="t" r="r" b="b"/>
            <a:pathLst>
              <a:path w="4525010" h="951229">
                <a:moveTo>
                  <a:pt x="2263140" y="951229"/>
                </a:moveTo>
                <a:lnTo>
                  <a:pt x="0" y="951229"/>
                </a:lnTo>
                <a:lnTo>
                  <a:pt x="0" y="0"/>
                </a:lnTo>
                <a:lnTo>
                  <a:pt x="4525010" y="0"/>
                </a:lnTo>
                <a:lnTo>
                  <a:pt x="4525010" y="951229"/>
                </a:lnTo>
                <a:lnTo>
                  <a:pt x="2263140" y="951229"/>
                </a:lnTo>
                <a:close/>
              </a:path>
            </a:pathLst>
          </a:custGeom>
          <a:ln w="36659">
            <a:solidFill>
              <a:srgbClr val="7F7F7F"/>
            </a:solidFill>
          </a:ln>
        </p:spPr>
        <p:txBody>
          <a:bodyPr wrap="square" lIns="0" tIns="0" rIns="0" bIns="0" rtlCol="0"/>
          <a:lstStyle/>
          <a:p>
            <a:pPr defTabSz="622432"/>
            <a:endParaRPr sz="1226">
              <a:solidFill>
                <a:prstClr val="black"/>
              </a:solidFill>
              <a:latin typeface="Calibri"/>
            </a:endParaRPr>
          </a:p>
        </p:txBody>
      </p:sp>
      <p:sp>
        <p:nvSpPr>
          <p:cNvPr id="12" name="object 12"/>
          <p:cNvSpPr/>
          <p:nvPr/>
        </p:nvSpPr>
        <p:spPr>
          <a:xfrm>
            <a:off x="1327705" y="5033427"/>
            <a:ext cx="3080049" cy="647476"/>
          </a:xfrm>
          <a:custGeom>
            <a:avLst/>
            <a:gdLst/>
            <a:ahLst/>
            <a:cxnLst/>
            <a:rect l="l" t="t" r="r" b="b"/>
            <a:pathLst>
              <a:path w="4525010" h="951229">
                <a:moveTo>
                  <a:pt x="4525010" y="0"/>
                </a:moveTo>
                <a:lnTo>
                  <a:pt x="0" y="0"/>
                </a:lnTo>
                <a:lnTo>
                  <a:pt x="0" y="951229"/>
                </a:lnTo>
                <a:lnTo>
                  <a:pt x="4525010" y="951229"/>
                </a:lnTo>
                <a:lnTo>
                  <a:pt x="4525010" y="0"/>
                </a:lnTo>
                <a:close/>
              </a:path>
            </a:pathLst>
          </a:custGeom>
          <a:solidFill>
            <a:srgbClr val="FFFFFF"/>
          </a:solidFill>
        </p:spPr>
        <p:txBody>
          <a:bodyPr wrap="square" lIns="0" tIns="0" rIns="0" bIns="0" rtlCol="0"/>
          <a:lstStyle/>
          <a:p>
            <a:pPr defTabSz="622432"/>
            <a:endParaRPr sz="1226">
              <a:solidFill>
                <a:prstClr val="black"/>
              </a:solidFill>
              <a:latin typeface="Calibri"/>
            </a:endParaRPr>
          </a:p>
        </p:txBody>
      </p:sp>
      <p:sp>
        <p:nvSpPr>
          <p:cNvPr id="13" name="object 13"/>
          <p:cNvSpPr txBox="1"/>
          <p:nvPr/>
        </p:nvSpPr>
        <p:spPr>
          <a:xfrm>
            <a:off x="1327705" y="5033427"/>
            <a:ext cx="3080049" cy="588698"/>
          </a:xfrm>
          <a:prstGeom prst="rect">
            <a:avLst/>
          </a:prstGeom>
          <a:ln w="36659">
            <a:solidFill>
              <a:srgbClr val="000000"/>
            </a:solidFill>
          </a:ln>
        </p:spPr>
        <p:txBody>
          <a:bodyPr vert="horz" wrap="square" lIns="0" tIns="24205" rIns="0" bIns="0" rtlCol="0">
            <a:spAutoFit/>
          </a:bodyPr>
          <a:lstStyle/>
          <a:p>
            <a:pPr marL="73481" defTabSz="622432">
              <a:lnSpc>
                <a:spcPts val="2249"/>
              </a:lnSpc>
              <a:spcBef>
                <a:spcPts val="191"/>
              </a:spcBef>
            </a:pPr>
            <a:r>
              <a:rPr sz="1906" spc="77" dirty="0">
                <a:solidFill>
                  <a:srgbClr val="191919"/>
                </a:solidFill>
                <a:latin typeface="Cambria"/>
                <a:cs typeface="Cambria"/>
              </a:rPr>
              <a:t>T(1) </a:t>
            </a:r>
            <a:r>
              <a:rPr sz="1906" spc="542" dirty="0">
                <a:solidFill>
                  <a:srgbClr val="191919"/>
                </a:solidFill>
                <a:latin typeface="Cambria"/>
                <a:cs typeface="Cambria"/>
              </a:rPr>
              <a:t>≤</a:t>
            </a:r>
            <a:r>
              <a:rPr sz="1906" spc="278" dirty="0">
                <a:solidFill>
                  <a:srgbClr val="191919"/>
                </a:solidFill>
                <a:latin typeface="Cambria"/>
                <a:cs typeface="Cambria"/>
              </a:rPr>
              <a:t> </a:t>
            </a:r>
            <a:r>
              <a:rPr sz="1906" i="1" spc="242" dirty="0">
                <a:solidFill>
                  <a:srgbClr val="191919"/>
                </a:solidFill>
                <a:latin typeface="Cambria"/>
                <a:cs typeface="Cambria"/>
              </a:rPr>
              <a:t>c</a:t>
            </a:r>
            <a:endParaRPr sz="1906">
              <a:solidFill>
                <a:prstClr val="black"/>
              </a:solidFill>
              <a:latin typeface="Cambria"/>
              <a:cs typeface="Cambria"/>
            </a:endParaRPr>
          </a:p>
          <a:p>
            <a:pPr marL="73481" defTabSz="622432">
              <a:lnSpc>
                <a:spcPts val="2249"/>
              </a:lnSpc>
            </a:pPr>
            <a:r>
              <a:rPr sz="1906" spc="92" dirty="0">
                <a:solidFill>
                  <a:srgbClr val="191919"/>
                </a:solidFill>
                <a:latin typeface="Cambria"/>
                <a:cs typeface="Cambria"/>
              </a:rPr>
              <a:t>T(</a:t>
            </a:r>
            <a:r>
              <a:rPr sz="1906" i="1" spc="92" dirty="0">
                <a:solidFill>
                  <a:srgbClr val="191919"/>
                </a:solidFill>
                <a:latin typeface="Cambria"/>
                <a:cs typeface="Cambria"/>
              </a:rPr>
              <a:t>n</a:t>
            </a:r>
            <a:r>
              <a:rPr sz="1906" spc="92" dirty="0">
                <a:solidFill>
                  <a:srgbClr val="191919"/>
                </a:solidFill>
                <a:latin typeface="Cambria"/>
                <a:cs typeface="Cambria"/>
              </a:rPr>
              <a:t>) </a:t>
            </a:r>
            <a:r>
              <a:rPr sz="1906" spc="542" dirty="0">
                <a:solidFill>
                  <a:srgbClr val="191919"/>
                </a:solidFill>
                <a:latin typeface="Cambria"/>
                <a:cs typeface="Cambria"/>
              </a:rPr>
              <a:t>≤ </a:t>
            </a:r>
            <a:r>
              <a:rPr sz="1906" spc="119" dirty="0">
                <a:solidFill>
                  <a:srgbClr val="191919"/>
                </a:solidFill>
                <a:latin typeface="Cambria"/>
                <a:cs typeface="Cambria"/>
              </a:rPr>
              <a:t>T(</a:t>
            </a:r>
            <a:r>
              <a:rPr sz="1906" i="1" spc="119" dirty="0">
                <a:solidFill>
                  <a:srgbClr val="191919"/>
                </a:solidFill>
                <a:latin typeface="Cambria"/>
                <a:cs typeface="Cambria"/>
              </a:rPr>
              <a:t>n </a:t>
            </a:r>
            <a:r>
              <a:rPr sz="1906" spc="-293" dirty="0">
                <a:solidFill>
                  <a:srgbClr val="191919"/>
                </a:solidFill>
                <a:latin typeface="Cambria"/>
                <a:cs typeface="Cambria"/>
              </a:rPr>
              <a:t>/</a:t>
            </a:r>
            <a:r>
              <a:rPr sz="1906" spc="-167" dirty="0">
                <a:solidFill>
                  <a:srgbClr val="191919"/>
                </a:solidFill>
                <a:latin typeface="Cambria"/>
                <a:cs typeface="Cambria"/>
              </a:rPr>
              <a:t> </a:t>
            </a:r>
            <a:r>
              <a:rPr sz="1906" spc="82" dirty="0">
                <a:solidFill>
                  <a:srgbClr val="191919"/>
                </a:solidFill>
                <a:latin typeface="Cambria"/>
                <a:cs typeface="Cambria"/>
              </a:rPr>
              <a:t>2) </a:t>
            </a:r>
            <a:r>
              <a:rPr sz="1906" spc="542" dirty="0">
                <a:solidFill>
                  <a:srgbClr val="191919"/>
                </a:solidFill>
                <a:latin typeface="Cambria"/>
                <a:cs typeface="Cambria"/>
              </a:rPr>
              <a:t>+</a:t>
            </a:r>
            <a:r>
              <a:rPr sz="1906" spc="11" dirty="0">
                <a:solidFill>
                  <a:srgbClr val="191919"/>
                </a:solidFill>
                <a:latin typeface="Cambria"/>
                <a:cs typeface="Cambria"/>
              </a:rPr>
              <a:t> </a:t>
            </a:r>
            <a:r>
              <a:rPr sz="1906" i="1" spc="221" dirty="0">
                <a:solidFill>
                  <a:srgbClr val="191919"/>
                </a:solidFill>
                <a:latin typeface="Cambria"/>
                <a:cs typeface="Cambria"/>
              </a:rPr>
              <a:t>cn</a:t>
            </a:r>
            <a:endParaRPr sz="1906">
              <a:solidFill>
                <a:prstClr val="black"/>
              </a:solidFill>
              <a:latin typeface="Cambria"/>
              <a:cs typeface="Cambria"/>
            </a:endParaRPr>
          </a:p>
        </p:txBody>
      </p:sp>
      <p:sp>
        <p:nvSpPr>
          <p:cNvPr id="14" name="object 14"/>
          <p:cNvSpPr/>
          <p:nvPr/>
        </p:nvSpPr>
        <p:spPr>
          <a:xfrm>
            <a:off x="4792436" y="4820770"/>
            <a:ext cx="3080049" cy="1179980"/>
          </a:xfrm>
          <a:custGeom>
            <a:avLst/>
            <a:gdLst/>
            <a:ahLst/>
            <a:cxnLst/>
            <a:rect l="l" t="t" r="r" b="b"/>
            <a:pathLst>
              <a:path w="4525009" h="1733550">
                <a:moveTo>
                  <a:pt x="4525009" y="1733550"/>
                </a:moveTo>
                <a:lnTo>
                  <a:pt x="0" y="1733550"/>
                </a:lnTo>
                <a:lnTo>
                  <a:pt x="0" y="0"/>
                </a:lnTo>
                <a:lnTo>
                  <a:pt x="4525009" y="0"/>
                </a:lnTo>
                <a:lnTo>
                  <a:pt x="4525009" y="1733550"/>
                </a:lnTo>
                <a:close/>
              </a:path>
            </a:pathLst>
          </a:custGeom>
          <a:solidFill>
            <a:srgbClr val="7F7F7F"/>
          </a:solidFill>
        </p:spPr>
        <p:txBody>
          <a:bodyPr wrap="square" lIns="0" tIns="0" rIns="0" bIns="0" rtlCol="0"/>
          <a:lstStyle/>
          <a:p>
            <a:pPr defTabSz="622432"/>
            <a:endParaRPr sz="1226">
              <a:solidFill>
                <a:prstClr val="black"/>
              </a:solidFill>
              <a:latin typeface="Calibri"/>
            </a:endParaRPr>
          </a:p>
        </p:txBody>
      </p:sp>
      <p:sp>
        <p:nvSpPr>
          <p:cNvPr id="15" name="object 15"/>
          <p:cNvSpPr/>
          <p:nvPr/>
        </p:nvSpPr>
        <p:spPr>
          <a:xfrm>
            <a:off x="4792436" y="4820770"/>
            <a:ext cx="3080049" cy="1179980"/>
          </a:xfrm>
          <a:custGeom>
            <a:avLst/>
            <a:gdLst/>
            <a:ahLst/>
            <a:cxnLst/>
            <a:rect l="l" t="t" r="r" b="b"/>
            <a:pathLst>
              <a:path w="4525009" h="1733550">
                <a:moveTo>
                  <a:pt x="0" y="1733550"/>
                </a:moveTo>
                <a:lnTo>
                  <a:pt x="0" y="0"/>
                </a:lnTo>
                <a:lnTo>
                  <a:pt x="4525009" y="0"/>
                </a:lnTo>
                <a:lnTo>
                  <a:pt x="4525009" y="1733550"/>
                </a:lnTo>
              </a:path>
            </a:pathLst>
          </a:custGeom>
          <a:ln w="36659">
            <a:solidFill>
              <a:srgbClr val="7F7F7F"/>
            </a:solidFill>
          </a:ln>
        </p:spPr>
        <p:txBody>
          <a:bodyPr wrap="square" lIns="0" tIns="0" rIns="0" bIns="0" rtlCol="0"/>
          <a:lstStyle/>
          <a:p>
            <a:pPr defTabSz="622432"/>
            <a:endParaRPr sz="1226">
              <a:solidFill>
                <a:prstClr val="black"/>
              </a:solidFill>
              <a:latin typeface="Calibri"/>
            </a:endParaRPr>
          </a:p>
        </p:txBody>
      </p:sp>
      <p:sp>
        <p:nvSpPr>
          <p:cNvPr id="16" name="object 16"/>
          <p:cNvSpPr/>
          <p:nvPr/>
        </p:nvSpPr>
        <p:spPr>
          <a:xfrm>
            <a:off x="4718957" y="4747293"/>
            <a:ext cx="3080049" cy="1186895"/>
          </a:xfrm>
          <a:custGeom>
            <a:avLst/>
            <a:gdLst/>
            <a:ahLst/>
            <a:cxnLst/>
            <a:rect l="l" t="t" r="r" b="b"/>
            <a:pathLst>
              <a:path w="4525009" h="1743709">
                <a:moveTo>
                  <a:pt x="4525009" y="0"/>
                </a:moveTo>
                <a:lnTo>
                  <a:pt x="0" y="0"/>
                </a:lnTo>
                <a:lnTo>
                  <a:pt x="0" y="1743710"/>
                </a:lnTo>
                <a:lnTo>
                  <a:pt x="4525009" y="1743710"/>
                </a:lnTo>
                <a:lnTo>
                  <a:pt x="4525009" y="0"/>
                </a:lnTo>
                <a:close/>
              </a:path>
            </a:pathLst>
          </a:custGeom>
          <a:solidFill>
            <a:srgbClr val="FFFFFF"/>
          </a:solidFill>
        </p:spPr>
        <p:txBody>
          <a:bodyPr wrap="square" lIns="0" tIns="0" rIns="0" bIns="0" rtlCol="0"/>
          <a:lstStyle/>
          <a:p>
            <a:pPr defTabSz="622432"/>
            <a:endParaRPr sz="1226">
              <a:solidFill>
                <a:prstClr val="black"/>
              </a:solidFill>
              <a:latin typeface="Calibri"/>
            </a:endParaRPr>
          </a:p>
        </p:txBody>
      </p:sp>
      <p:sp>
        <p:nvSpPr>
          <p:cNvPr id="17" name="object 17"/>
          <p:cNvSpPr txBox="1"/>
          <p:nvPr/>
        </p:nvSpPr>
        <p:spPr>
          <a:xfrm>
            <a:off x="4718957" y="4747292"/>
            <a:ext cx="3080049" cy="565669"/>
          </a:xfrm>
          <a:prstGeom prst="rect">
            <a:avLst/>
          </a:prstGeom>
          <a:ln w="36659">
            <a:solidFill>
              <a:srgbClr val="000000"/>
            </a:solidFill>
          </a:ln>
        </p:spPr>
        <p:txBody>
          <a:bodyPr vert="horz" wrap="square" lIns="0" tIns="26798" rIns="0" bIns="0" rtlCol="0">
            <a:spAutoFit/>
          </a:bodyPr>
          <a:lstStyle/>
          <a:p>
            <a:pPr marL="333693" defTabSz="622432">
              <a:lnSpc>
                <a:spcPts val="2090"/>
              </a:lnSpc>
              <a:spcBef>
                <a:spcPts val="210"/>
              </a:spcBef>
            </a:pPr>
            <a:r>
              <a:rPr sz="1770" i="1" spc="208" dirty="0">
                <a:solidFill>
                  <a:srgbClr val="191919"/>
                </a:solidFill>
                <a:latin typeface="Cambria"/>
                <a:cs typeface="Cambria"/>
              </a:rPr>
              <a:t>cn</a:t>
            </a:r>
            <a:r>
              <a:rPr sz="1770" i="1" spc="173" dirty="0">
                <a:solidFill>
                  <a:srgbClr val="191919"/>
                </a:solidFill>
                <a:latin typeface="Cambria"/>
                <a:cs typeface="Cambria"/>
              </a:rPr>
              <a:t> </a:t>
            </a:r>
            <a:r>
              <a:rPr sz="1770" spc="500" dirty="0">
                <a:solidFill>
                  <a:srgbClr val="191919"/>
                </a:solidFill>
                <a:latin typeface="Cambria"/>
                <a:cs typeface="Cambria"/>
              </a:rPr>
              <a:t>+</a:t>
            </a:r>
            <a:r>
              <a:rPr sz="1770" spc="181" dirty="0">
                <a:solidFill>
                  <a:srgbClr val="191919"/>
                </a:solidFill>
                <a:latin typeface="Cambria"/>
                <a:cs typeface="Cambria"/>
              </a:rPr>
              <a:t> </a:t>
            </a:r>
            <a:r>
              <a:rPr sz="1770" i="1" spc="208" dirty="0">
                <a:solidFill>
                  <a:srgbClr val="191919"/>
                </a:solidFill>
                <a:latin typeface="Cambria"/>
                <a:cs typeface="Cambria"/>
              </a:rPr>
              <a:t>cn</a:t>
            </a:r>
            <a:r>
              <a:rPr sz="1770" i="1" spc="173" dirty="0">
                <a:solidFill>
                  <a:srgbClr val="191919"/>
                </a:solidFill>
                <a:latin typeface="Cambria"/>
                <a:cs typeface="Cambria"/>
              </a:rPr>
              <a:t> </a:t>
            </a:r>
            <a:r>
              <a:rPr sz="1770" spc="-272" dirty="0">
                <a:solidFill>
                  <a:srgbClr val="191919"/>
                </a:solidFill>
                <a:latin typeface="Cambria"/>
                <a:cs typeface="Cambria"/>
              </a:rPr>
              <a:t>/</a:t>
            </a:r>
            <a:r>
              <a:rPr sz="1770" spc="-191" dirty="0">
                <a:solidFill>
                  <a:srgbClr val="191919"/>
                </a:solidFill>
                <a:latin typeface="Cambria"/>
                <a:cs typeface="Cambria"/>
              </a:rPr>
              <a:t> </a:t>
            </a:r>
            <a:r>
              <a:rPr sz="1770" spc="143" dirty="0">
                <a:solidFill>
                  <a:srgbClr val="191919"/>
                </a:solidFill>
                <a:latin typeface="Cambria"/>
                <a:cs typeface="Cambria"/>
              </a:rPr>
              <a:t>2</a:t>
            </a:r>
            <a:r>
              <a:rPr sz="1770" spc="170" dirty="0">
                <a:solidFill>
                  <a:srgbClr val="191919"/>
                </a:solidFill>
                <a:latin typeface="Cambria"/>
                <a:cs typeface="Cambria"/>
              </a:rPr>
              <a:t> </a:t>
            </a:r>
            <a:r>
              <a:rPr sz="1770" spc="500" dirty="0">
                <a:solidFill>
                  <a:srgbClr val="191919"/>
                </a:solidFill>
                <a:latin typeface="Cambria"/>
                <a:cs typeface="Cambria"/>
              </a:rPr>
              <a:t>+</a:t>
            </a:r>
            <a:r>
              <a:rPr sz="1770" spc="164" dirty="0">
                <a:solidFill>
                  <a:srgbClr val="191919"/>
                </a:solidFill>
                <a:latin typeface="Cambria"/>
                <a:cs typeface="Cambria"/>
              </a:rPr>
              <a:t> </a:t>
            </a:r>
            <a:r>
              <a:rPr sz="1770" spc="436" dirty="0">
                <a:solidFill>
                  <a:srgbClr val="191919"/>
                </a:solidFill>
                <a:latin typeface="Cambria"/>
                <a:cs typeface="Cambria"/>
              </a:rPr>
              <a:t>…</a:t>
            </a:r>
            <a:r>
              <a:rPr sz="1770" spc="184" dirty="0">
                <a:solidFill>
                  <a:srgbClr val="191919"/>
                </a:solidFill>
                <a:latin typeface="Cambria"/>
                <a:cs typeface="Cambria"/>
              </a:rPr>
              <a:t> </a:t>
            </a:r>
            <a:r>
              <a:rPr sz="1770" i="1" spc="545" dirty="0">
                <a:solidFill>
                  <a:srgbClr val="191919"/>
                </a:solidFill>
                <a:latin typeface="Cambria"/>
                <a:cs typeface="Cambria"/>
              </a:rPr>
              <a:t>+</a:t>
            </a:r>
            <a:r>
              <a:rPr sz="1770" i="1" spc="164" dirty="0">
                <a:solidFill>
                  <a:srgbClr val="191919"/>
                </a:solidFill>
                <a:latin typeface="Cambria"/>
                <a:cs typeface="Cambria"/>
              </a:rPr>
              <a:t> </a:t>
            </a:r>
            <a:r>
              <a:rPr sz="1770" i="1" spc="225" dirty="0">
                <a:solidFill>
                  <a:srgbClr val="191919"/>
                </a:solidFill>
                <a:latin typeface="Cambria"/>
                <a:cs typeface="Cambria"/>
              </a:rPr>
              <a:t>c</a:t>
            </a:r>
            <a:endParaRPr sz="1770">
              <a:solidFill>
                <a:prstClr val="black"/>
              </a:solidFill>
              <a:latin typeface="Cambria"/>
              <a:cs typeface="Cambria"/>
            </a:endParaRPr>
          </a:p>
          <a:p>
            <a:pPr marL="73481" defTabSz="622432">
              <a:lnSpc>
                <a:spcPts val="2090"/>
              </a:lnSpc>
            </a:pPr>
            <a:r>
              <a:rPr sz="1770" spc="500" dirty="0">
                <a:solidFill>
                  <a:srgbClr val="191919"/>
                </a:solidFill>
                <a:latin typeface="Cambria"/>
                <a:cs typeface="Cambria"/>
              </a:rPr>
              <a:t>=</a:t>
            </a:r>
            <a:r>
              <a:rPr sz="1770" spc="170" dirty="0">
                <a:solidFill>
                  <a:srgbClr val="191919"/>
                </a:solidFill>
                <a:latin typeface="Cambria"/>
                <a:cs typeface="Cambria"/>
              </a:rPr>
              <a:t> </a:t>
            </a:r>
            <a:r>
              <a:rPr sz="1770" i="1" spc="211" dirty="0">
                <a:solidFill>
                  <a:srgbClr val="191919"/>
                </a:solidFill>
                <a:latin typeface="Cambria"/>
                <a:cs typeface="Cambria"/>
              </a:rPr>
              <a:t>cn</a:t>
            </a:r>
            <a:r>
              <a:rPr sz="1770" i="1" spc="170" dirty="0">
                <a:solidFill>
                  <a:srgbClr val="191919"/>
                </a:solidFill>
                <a:latin typeface="Cambria"/>
                <a:cs typeface="Cambria"/>
              </a:rPr>
              <a:t> </a:t>
            </a:r>
            <a:r>
              <a:rPr sz="1770" spc="82" dirty="0">
                <a:solidFill>
                  <a:srgbClr val="191919"/>
                </a:solidFill>
                <a:latin typeface="Cambria"/>
                <a:cs typeface="Cambria"/>
              </a:rPr>
              <a:t>(1</a:t>
            </a:r>
            <a:r>
              <a:rPr sz="1770" spc="167" dirty="0">
                <a:solidFill>
                  <a:srgbClr val="191919"/>
                </a:solidFill>
                <a:latin typeface="Cambria"/>
                <a:cs typeface="Cambria"/>
              </a:rPr>
              <a:t> </a:t>
            </a:r>
            <a:r>
              <a:rPr sz="1770" spc="500" dirty="0">
                <a:solidFill>
                  <a:srgbClr val="191919"/>
                </a:solidFill>
                <a:latin typeface="Cambria"/>
                <a:cs typeface="Cambria"/>
              </a:rPr>
              <a:t>+</a:t>
            </a:r>
            <a:r>
              <a:rPr sz="1770" spc="164" dirty="0">
                <a:solidFill>
                  <a:srgbClr val="191919"/>
                </a:solidFill>
                <a:latin typeface="Cambria"/>
                <a:cs typeface="Cambria"/>
              </a:rPr>
              <a:t> </a:t>
            </a:r>
            <a:r>
              <a:rPr sz="1770" spc="139" dirty="0">
                <a:solidFill>
                  <a:srgbClr val="191919"/>
                </a:solidFill>
                <a:latin typeface="Cambria"/>
                <a:cs typeface="Cambria"/>
              </a:rPr>
              <a:t>½</a:t>
            </a:r>
            <a:r>
              <a:rPr sz="1770" spc="167" dirty="0">
                <a:solidFill>
                  <a:srgbClr val="191919"/>
                </a:solidFill>
                <a:latin typeface="Cambria"/>
                <a:cs typeface="Cambria"/>
              </a:rPr>
              <a:t> </a:t>
            </a:r>
            <a:r>
              <a:rPr sz="1770" spc="500" dirty="0">
                <a:solidFill>
                  <a:srgbClr val="191919"/>
                </a:solidFill>
                <a:latin typeface="Cambria"/>
                <a:cs typeface="Cambria"/>
              </a:rPr>
              <a:t>+</a:t>
            </a:r>
            <a:r>
              <a:rPr sz="1770" spc="167" dirty="0">
                <a:solidFill>
                  <a:srgbClr val="191919"/>
                </a:solidFill>
                <a:latin typeface="Cambria"/>
                <a:cs typeface="Cambria"/>
              </a:rPr>
              <a:t> </a:t>
            </a:r>
            <a:r>
              <a:rPr sz="1770" spc="436" dirty="0">
                <a:solidFill>
                  <a:srgbClr val="191919"/>
                </a:solidFill>
                <a:latin typeface="Cambria"/>
                <a:cs typeface="Cambria"/>
              </a:rPr>
              <a:t>…</a:t>
            </a:r>
            <a:r>
              <a:rPr sz="1770" spc="167" dirty="0">
                <a:solidFill>
                  <a:srgbClr val="191919"/>
                </a:solidFill>
                <a:latin typeface="Cambria"/>
                <a:cs typeface="Cambria"/>
              </a:rPr>
              <a:t> </a:t>
            </a:r>
            <a:r>
              <a:rPr sz="1770" spc="500" dirty="0">
                <a:solidFill>
                  <a:srgbClr val="191919"/>
                </a:solidFill>
                <a:latin typeface="Cambria"/>
                <a:cs typeface="Cambria"/>
              </a:rPr>
              <a:t>+</a:t>
            </a:r>
            <a:r>
              <a:rPr sz="1770" spc="201" dirty="0">
                <a:solidFill>
                  <a:srgbClr val="191919"/>
                </a:solidFill>
                <a:latin typeface="Cambria"/>
                <a:cs typeface="Cambria"/>
              </a:rPr>
              <a:t> </a:t>
            </a:r>
            <a:r>
              <a:rPr sz="1532" spc="-26" baseline="31481" dirty="0">
                <a:solidFill>
                  <a:srgbClr val="191919"/>
                </a:solidFill>
                <a:latin typeface="Cambria"/>
                <a:cs typeface="Cambria"/>
              </a:rPr>
              <a:t>1</a:t>
            </a:r>
            <a:r>
              <a:rPr sz="1770" spc="-17" dirty="0">
                <a:solidFill>
                  <a:srgbClr val="191919"/>
                </a:solidFill>
                <a:latin typeface="Cambria"/>
                <a:cs typeface="Cambria"/>
              </a:rPr>
              <a:t>/</a:t>
            </a:r>
            <a:r>
              <a:rPr sz="1532" i="1" spc="-26" baseline="-31481" dirty="0">
                <a:solidFill>
                  <a:srgbClr val="191919"/>
                </a:solidFill>
                <a:latin typeface="Cambria"/>
                <a:cs typeface="Cambria"/>
              </a:rPr>
              <a:t>n</a:t>
            </a:r>
            <a:r>
              <a:rPr sz="1770" spc="-17" dirty="0">
                <a:solidFill>
                  <a:srgbClr val="191919"/>
                </a:solidFill>
                <a:latin typeface="Cambria"/>
                <a:cs typeface="Cambria"/>
              </a:rPr>
              <a:t>)</a:t>
            </a:r>
            <a:endParaRPr sz="1770">
              <a:solidFill>
                <a:prstClr val="black"/>
              </a:solidFill>
              <a:latin typeface="Cambria"/>
              <a:cs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7732" y="1235017"/>
            <a:ext cx="5459026" cy="469625"/>
          </a:xfrm>
          <a:prstGeom prst="rect">
            <a:avLst/>
          </a:prstGeom>
        </p:spPr>
        <p:txBody>
          <a:bodyPr vert="horz" wrap="square" lIns="0" tIns="8645" rIns="0" bIns="0" rtlCol="0">
            <a:spAutoFit/>
          </a:bodyPr>
          <a:lstStyle/>
          <a:p>
            <a:pPr marL="8645">
              <a:spcBef>
                <a:spcPts val="68"/>
              </a:spcBef>
            </a:pPr>
            <a:r>
              <a:rPr sz="2995" spc="272" dirty="0">
                <a:latin typeface="Cambria"/>
                <a:cs typeface="Cambria"/>
              </a:rPr>
              <a:t>Finding </a:t>
            </a:r>
            <a:r>
              <a:rPr sz="2995" spc="255" dirty="0">
                <a:latin typeface="Cambria"/>
                <a:cs typeface="Cambria"/>
              </a:rPr>
              <a:t>the </a:t>
            </a:r>
            <a:r>
              <a:rPr sz="2995" spc="323" dirty="0">
                <a:latin typeface="Cambria"/>
                <a:cs typeface="Cambria"/>
              </a:rPr>
              <a:t>Maximum</a:t>
            </a:r>
            <a:r>
              <a:rPr sz="2995" spc="296" dirty="0">
                <a:latin typeface="Cambria"/>
                <a:cs typeface="Cambria"/>
              </a:rPr>
              <a:t> </a:t>
            </a:r>
            <a:r>
              <a:rPr sz="2995" spc="221" dirty="0">
                <a:latin typeface="Cambria"/>
                <a:cs typeface="Cambria"/>
              </a:rPr>
              <a:t>Value</a:t>
            </a:r>
            <a:endParaRPr sz="2995">
              <a:latin typeface="Cambria"/>
              <a:cs typeface="Cambria"/>
            </a:endParaRPr>
          </a:p>
        </p:txBody>
      </p:sp>
      <p:sp>
        <p:nvSpPr>
          <p:cNvPr id="3" name="object 3"/>
          <p:cNvSpPr txBox="1"/>
          <p:nvPr/>
        </p:nvSpPr>
        <p:spPr>
          <a:xfrm>
            <a:off x="5398418" y="4417416"/>
            <a:ext cx="277490" cy="282129"/>
          </a:xfrm>
          <a:prstGeom prst="rect">
            <a:avLst/>
          </a:prstGeom>
        </p:spPr>
        <p:txBody>
          <a:bodyPr vert="horz" wrap="square" lIns="0" tIns="0" rIns="0" bIns="0" rtlCol="0">
            <a:spAutoFit/>
          </a:bodyPr>
          <a:lstStyle/>
          <a:p>
            <a:pPr defTabSz="622432">
              <a:lnSpc>
                <a:spcPts val="2178"/>
              </a:lnSpc>
            </a:pPr>
            <a:r>
              <a:rPr sz="2178" b="1" spc="4" dirty="0">
                <a:solidFill>
                  <a:srgbClr val="191919"/>
                </a:solidFill>
                <a:latin typeface="Times New Roman"/>
                <a:cs typeface="Times New Roman"/>
              </a:rPr>
              <a:t>1</a:t>
            </a:r>
            <a:r>
              <a:rPr sz="2178" b="1" dirty="0">
                <a:solidFill>
                  <a:srgbClr val="191919"/>
                </a:solidFill>
                <a:latin typeface="Times New Roman"/>
                <a:cs typeface="Times New Roman"/>
              </a:rPr>
              <a:t>1</a:t>
            </a:r>
            <a:endParaRPr sz="2178">
              <a:solidFill>
                <a:prstClr val="black"/>
              </a:solidFill>
              <a:latin typeface="Times New Roman"/>
              <a:cs typeface="Times New Roman"/>
            </a:endParaRPr>
          </a:p>
        </p:txBody>
      </p:sp>
      <p:graphicFrame>
        <p:nvGraphicFramePr>
          <p:cNvPr id="4" name="object 4"/>
          <p:cNvGraphicFramePr>
            <a:graphicFrameLocks noGrp="1"/>
          </p:cNvGraphicFramePr>
          <p:nvPr/>
        </p:nvGraphicFramePr>
        <p:xfrm>
          <a:off x="1289669" y="4398918"/>
          <a:ext cx="6548237"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10615">
                  <a:extLst>
                    <a:ext uri="{9D8B030D-6E8A-4147-A177-3AD203B41FA5}">
                      <a16:colId xmlns:a16="http://schemas.microsoft.com/office/drawing/2014/main" val="20001"/>
                    </a:ext>
                  </a:extLst>
                </a:gridCol>
                <a:gridCol w="408023">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gridCol w="408887">
                  <a:extLst>
                    <a:ext uri="{9D8B030D-6E8A-4147-A177-3AD203B41FA5}">
                      <a16:colId xmlns:a16="http://schemas.microsoft.com/office/drawing/2014/main" val="20004"/>
                    </a:ext>
                  </a:extLst>
                </a:gridCol>
                <a:gridCol w="409751">
                  <a:extLst>
                    <a:ext uri="{9D8B030D-6E8A-4147-A177-3AD203B41FA5}">
                      <a16:colId xmlns:a16="http://schemas.microsoft.com/office/drawing/2014/main" val="20005"/>
                    </a:ext>
                  </a:extLst>
                </a:gridCol>
                <a:gridCol w="408022">
                  <a:extLst>
                    <a:ext uri="{9D8B030D-6E8A-4147-A177-3AD203B41FA5}">
                      <a16:colId xmlns:a16="http://schemas.microsoft.com/office/drawing/2014/main" val="20006"/>
                    </a:ext>
                  </a:extLst>
                </a:gridCol>
                <a:gridCol w="410615">
                  <a:extLst>
                    <a:ext uri="{9D8B030D-6E8A-4147-A177-3AD203B41FA5}">
                      <a16:colId xmlns:a16="http://schemas.microsoft.com/office/drawing/2014/main" val="20007"/>
                    </a:ext>
                  </a:extLst>
                </a:gridCol>
                <a:gridCol w="408022">
                  <a:extLst>
                    <a:ext uri="{9D8B030D-6E8A-4147-A177-3AD203B41FA5}">
                      <a16:colId xmlns:a16="http://schemas.microsoft.com/office/drawing/2014/main" val="20008"/>
                    </a:ext>
                  </a:extLst>
                </a:gridCol>
                <a:gridCol w="410615">
                  <a:extLst>
                    <a:ext uri="{9D8B030D-6E8A-4147-A177-3AD203B41FA5}">
                      <a16:colId xmlns:a16="http://schemas.microsoft.com/office/drawing/2014/main" val="20009"/>
                    </a:ext>
                  </a:extLst>
                </a:gridCol>
                <a:gridCol w="408023">
                  <a:extLst>
                    <a:ext uri="{9D8B030D-6E8A-4147-A177-3AD203B41FA5}">
                      <a16:colId xmlns:a16="http://schemas.microsoft.com/office/drawing/2014/main" val="20010"/>
                    </a:ext>
                  </a:extLst>
                </a:gridCol>
                <a:gridCol w="410615">
                  <a:extLst>
                    <a:ext uri="{9D8B030D-6E8A-4147-A177-3AD203B41FA5}">
                      <a16:colId xmlns:a16="http://schemas.microsoft.com/office/drawing/2014/main" val="20011"/>
                    </a:ext>
                  </a:extLst>
                </a:gridCol>
                <a:gridCol w="408023">
                  <a:extLst>
                    <a:ext uri="{9D8B030D-6E8A-4147-A177-3AD203B41FA5}">
                      <a16:colId xmlns:a16="http://schemas.microsoft.com/office/drawing/2014/main" val="20012"/>
                    </a:ext>
                  </a:extLst>
                </a:gridCol>
                <a:gridCol w="409751">
                  <a:extLst>
                    <a:ext uri="{9D8B030D-6E8A-4147-A177-3AD203B41FA5}">
                      <a16:colId xmlns:a16="http://schemas.microsoft.com/office/drawing/2014/main" val="20013"/>
                    </a:ext>
                  </a:extLst>
                </a:gridCol>
                <a:gridCol w="408886">
                  <a:extLst>
                    <a:ext uri="{9D8B030D-6E8A-4147-A177-3AD203B41FA5}">
                      <a16:colId xmlns:a16="http://schemas.microsoft.com/office/drawing/2014/main" val="20014"/>
                    </a:ext>
                  </a:extLst>
                </a:gridCol>
                <a:gridCol w="410615">
                  <a:extLst>
                    <a:ext uri="{9D8B030D-6E8A-4147-A177-3AD203B41FA5}">
                      <a16:colId xmlns:a16="http://schemas.microsoft.com/office/drawing/2014/main" val="20015"/>
                    </a:ext>
                  </a:extLst>
                </a:gridCol>
              </a:tblGrid>
              <a:tr h="314801">
                <a:tc>
                  <a:txBody>
                    <a:bodyPr/>
                    <a:lstStyle/>
                    <a:p>
                      <a:pPr marL="197485">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5</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6</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10"/>
                        </a:lnSpc>
                      </a:pPr>
                      <a:r>
                        <a:rPr sz="2200" b="1" dirty="0">
                          <a:solidFill>
                            <a:srgbClr val="191919"/>
                          </a:solidFill>
                          <a:latin typeface="Times New Roman"/>
                          <a:cs typeface="Times New Roman"/>
                        </a:rPr>
                        <a:t>7</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00"/>
                        </a:lnSpc>
                      </a:pPr>
                      <a:r>
                        <a:rPr sz="2200" b="1" dirty="0">
                          <a:solidFill>
                            <a:srgbClr val="191919"/>
                          </a:solidFill>
                          <a:latin typeface="Times New Roman"/>
                          <a:cs typeface="Times New Roman"/>
                        </a:rPr>
                        <a:t>13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00"/>
                        </a:lnSpc>
                      </a:pPr>
                      <a:r>
                        <a:rPr sz="2200" b="1" dirty="0">
                          <a:solidFill>
                            <a:srgbClr val="191919"/>
                          </a:solidFill>
                          <a:latin typeface="Times New Roman"/>
                          <a:cs typeface="Times New Roman"/>
                        </a:rPr>
                        <a:t>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5" name="object 5"/>
          <p:cNvGraphicFramePr>
            <a:graphicFrameLocks noGrp="1"/>
          </p:cNvGraphicFramePr>
          <p:nvPr/>
        </p:nvGraphicFramePr>
        <p:xfrm>
          <a:off x="2901011" y="3812818"/>
          <a:ext cx="3274551"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09751">
                  <a:extLst>
                    <a:ext uri="{9D8B030D-6E8A-4147-A177-3AD203B41FA5}">
                      <a16:colId xmlns:a16="http://schemas.microsoft.com/office/drawing/2014/main" val="20001"/>
                    </a:ext>
                  </a:extLst>
                </a:gridCol>
                <a:gridCol w="410615">
                  <a:extLst>
                    <a:ext uri="{9D8B030D-6E8A-4147-A177-3AD203B41FA5}">
                      <a16:colId xmlns:a16="http://schemas.microsoft.com/office/drawing/2014/main" val="20002"/>
                    </a:ext>
                  </a:extLst>
                </a:gridCol>
                <a:gridCol w="408023">
                  <a:extLst>
                    <a:ext uri="{9D8B030D-6E8A-4147-A177-3AD203B41FA5}">
                      <a16:colId xmlns:a16="http://schemas.microsoft.com/office/drawing/2014/main" val="20003"/>
                    </a:ext>
                  </a:extLst>
                </a:gridCol>
                <a:gridCol w="410615">
                  <a:extLst>
                    <a:ext uri="{9D8B030D-6E8A-4147-A177-3AD203B41FA5}">
                      <a16:colId xmlns:a16="http://schemas.microsoft.com/office/drawing/2014/main" val="20004"/>
                    </a:ext>
                  </a:extLst>
                </a:gridCol>
                <a:gridCol w="408022">
                  <a:extLst>
                    <a:ext uri="{9D8B030D-6E8A-4147-A177-3AD203B41FA5}">
                      <a16:colId xmlns:a16="http://schemas.microsoft.com/office/drawing/2014/main" val="20005"/>
                    </a:ext>
                  </a:extLst>
                </a:gridCol>
                <a:gridCol w="409751">
                  <a:extLst>
                    <a:ext uri="{9D8B030D-6E8A-4147-A177-3AD203B41FA5}">
                      <a16:colId xmlns:a16="http://schemas.microsoft.com/office/drawing/2014/main" val="20006"/>
                    </a:ext>
                  </a:extLst>
                </a:gridCol>
                <a:gridCol w="409751">
                  <a:extLst>
                    <a:ext uri="{9D8B030D-6E8A-4147-A177-3AD203B41FA5}">
                      <a16:colId xmlns:a16="http://schemas.microsoft.com/office/drawing/2014/main" val="20007"/>
                    </a:ext>
                  </a:extLst>
                </a:gridCol>
              </a:tblGrid>
              <a:tr h="314801">
                <a:tc>
                  <a:txBody>
                    <a:bodyPr/>
                    <a:lstStyle/>
                    <a:p>
                      <a:pPr marL="198120">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715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6" name="object 6"/>
          <p:cNvGraphicFramePr>
            <a:graphicFrameLocks noGrp="1"/>
          </p:cNvGraphicFramePr>
          <p:nvPr/>
        </p:nvGraphicFramePr>
        <p:xfrm>
          <a:off x="3696309" y="3189547"/>
          <a:ext cx="1636411" cy="398907"/>
        </p:xfrm>
        <a:graphic>
          <a:graphicData uri="http://schemas.openxmlformats.org/drawingml/2006/table">
            <a:tbl>
              <a:tblPr firstRow="1" bandRow="1">
                <a:tableStyleId>{2D5ABB26-0587-4C30-8999-92F81FD0307C}</a:tableStyleId>
              </a:tblPr>
              <a:tblGrid>
                <a:gridCol w="409751">
                  <a:extLst>
                    <a:ext uri="{9D8B030D-6E8A-4147-A177-3AD203B41FA5}">
                      <a16:colId xmlns:a16="http://schemas.microsoft.com/office/drawing/2014/main" val="20000"/>
                    </a:ext>
                  </a:extLst>
                </a:gridCol>
                <a:gridCol w="408023">
                  <a:extLst>
                    <a:ext uri="{9D8B030D-6E8A-4147-A177-3AD203B41FA5}">
                      <a16:colId xmlns:a16="http://schemas.microsoft.com/office/drawing/2014/main" val="20001"/>
                    </a:ext>
                  </a:extLst>
                </a:gridCol>
                <a:gridCol w="408886">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tblGrid>
              <a:tr h="314801">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
        <p:nvSpPr>
          <p:cNvPr id="7" name="object 7"/>
          <p:cNvSpPr txBox="1"/>
          <p:nvPr/>
        </p:nvSpPr>
        <p:spPr>
          <a:xfrm>
            <a:off x="4096550" y="2568869"/>
            <a:ext cx="408023" cy="307777"/>
          </a:xfrm>
          <a:prstGeom prst="rect">
            <a:avLst/>
          </a:prstGeom>
          <a:solidFill>
            <a:srgbClr val="99CCFF"/>
          </a:solidFill>
          <a:ln w="3175">
            <a:solidFill>
              <a:srgbClr val="000000"/>
            </a:solidFill>
          </a:ln>
        </p:spPr>
        <p:txBody>
          <a:bodyPr vert="horz" wrap="square" lIns="0" tIns="0" rIns="0" bIns="0" rtlCol="0">
            <a:spAutoFit/>
          </a:bodyPr>
          <a:lstStyle/>
          <a:p>
            <a:pPr marL="64837" defTabSz="622432">
              <a:lnSpc>
                <a:spcPts val="2390"/>
              </a:lnSpc>
            </a:pPr>
            <a:r>
              <a:rPr sz="2178" b="1" dirty="0">
                <a:solidFill>
                  <a:srgbClr val="191919"/>
                </a:solidFill>
                <a:latin typeface="Times New Roman"/>
                <a:cs typeface="Times New Roman"/>
              </a:rPr>
              <a:t>12</a:t>
            </a:r>
            <a:endParaRPr sz="2178">
              <a:solidFill>
                <a:prstClr val="black"/>
              </a:solidFill>
              <a:latin typeface="Times New Roman"/>
              <a:cs typeface="Times New Roman"/>
            </a:endParaRPr>
          </a:p>
        </p:txBody>
      </p:sp>
      <p:sp>
        <p:nvSpPr>
          <p:cNvPr id="8" name="object 8"/>
          <p:cNvSpPr txBox="1"/>
          <p:nvPr/>
        </p:nvSpPr>
        <p:spPr>
          <a:xfrm>
            <a:off x="4504573" y="2568869"/>
            <a:ext cx="410615" cy="307777"/>
          </a:xfrm>
          <a:prstGeom prst="rect">
            <a:avLst/>
          </a:prstGeom>
          <a:solidFill>
            <a:srgbClr val="99CCFF"/>
          </a:solidFill>
          <a:ln w="3175">
            <a:solidFill>
              <a:srgbClr val="000000"/>
            </a:solidFill>
          </a:ln>
        </p:spPr>
        <p:txBody>
          <a:bodyPr vert="horz" wrap="square" lIns="0" tIns="0" rIns="0" bIns="0" rtlCol="0">
            <a:spAutoFit/>
          </a:bodyPr>
          <a:lstStyle/>
          <a:p>
            <a:pPr marL="66134" defTabSz="622432">
              <a:lnSpc>
                <a:spcPts val="2390"/>
              </a:lnSpc>
            </a:pPr>
            <a:r>
              <a:rPr sz="2178" b="1" dirty="0">
                <a:solidFill>
                  <a:srgbClr val="191919"/>
                </a:solidFill>
                <a:latin typeface="Times New Roman"/>
                <a:cs typeface="Times New Roman"/>
              </a:rPr>
              <a:t>14</a:t>
            </a:r>
            <a:endParaRPr sz="2178">
              <a:solidFill>
                <a:prstClr val="black"/>
              </a:solidFill>
              <a:latin typeface="Times New Roman"/>
              <a:cs typeface="Times New Roman"/>
            </a:endParaRPr>
          </a:p>
        </p:txBody>
      </p:sp>
      <p:sp>
        <p:nvSpPr>
          <p:cNvPr id="9" name="object 9"/>
          <p:cNvSpPr txBox="1"/>
          <p:nvPr/>
        </p:nvSpPr>
        <p:spPr>
          <a:xfrm>
            <a:off x="4308343" y="1946463"/>
            <a:ext cx="410615" cy="307777"/>
          </a:xfrm>
          <a:prstGeom prst="rect">
            <a:avLst/>
          </a:prstGeom>
          <a:solidFill>
            <a:srgbClr val="99CCFF"/>
          </a:solidFill>
          <a:ln w="3175">
            <a:solidFill>
              <a:srgbClr val="000000"/>
            </a:solidFill>
          </a:ln>
        </p:spPr>
        <p:txBody>
          <a:bodyPr vert="horz" wrap="square" lIns="0" tIns="0" rIns="0" bIns="0" rtlCol="0">
            <a:spAutoFit/>
          </a:bodyPr>
          <a:lstStyle/>
          <a:p>
            <a:pPr marL="66134" defTabSz="622432">
              <a:lnSpc>
                <a:spcPts val="2390"/>
              </a:lnSpc>
            </a:pPr>
            <a:r>
              <a:rPr sz="2178" b="1" dirty="0">
                <a:solidFill>
                  <a:srgbClr val="191919"/>
                </a:solidFill>
                <a:latin typeface="Times New Roman"/>
                <a:cs typeface="Times New Roman"/>
              </a:rPr>
              <a:t>14</a:t>
            </a:r>
            <a:endParaRPr sz="2178">
              <a:solidFill>
                <a:prstClr val="black"/>
              </a:solidFill>
              <a:latin typeface="Times New Roman"/>
              <a:cs typeface="Times New Roman"/>
            </a:endParaRPr>
          </a:p>
        </p:txBody>
      </p:sp>
      <p:sp>
        <p:nvSpPr>
          <p:cNvPr id="10" name="object 10"/>
          <p:cNvSpPr/>
          <p:nvPr/>
        </p:nvSpPr>
        <p:spPr>
          <a:xfrm>
            <a:off x="1401184" y="5106905"/>
            <a:ext cx="3080049" cy="647476"/>
          </a:xfrm>
          <a:custGeom>
            <a:avLst/>
            <a:gdLst/>
            <a:ahLst/>
            <a:cxnLst/>
            <a:rect l="l" t="t" r="r" b="b"/>
            <a:pathLst>
              <a:path w="4525010" h="951229">
                <a:moveTo>
                  <a:pt x="4525010" y="0"/>
                </a:moveTo>
                <a:lnTo>
                  <a:pt x="0" y="0"/>
                </a:lnTo>
                <a:lnTo>
                  <a:pt x="0" y="951229"/>
                </a:lnTo>
                <a:lnTo>
                  <a:pt x="4525010" y="951229"/>
                </a:lnTo>
                <a:lnTo>
                  <a:pt x="4525010" y="0"/>
                </a:lnTo>
                <a:close/>
              </a:path>
            </a:pathLst>
          </a:custGeom>
          <a:solidFill>
            <a:srgbClr val="7F7F7F"/>
          </a:solidFill>
        </p:spPr>
        <p:txBody>
          <a:bodyPr wrap="square" lIns="0" tIns="0" rIns="0" bIns="0" rtlCol="0"/>
          <a:lstStyle/>
          <a:p>
            <a:pPr defTabSz="622432"/>
            <a:endParaRPr sz="1226">
              <a:solidFill>
                <a:prstClr val="black"/>
              </a:solidFill>
              <a:latin typeface="Calibri"/>
            </a:endParaRPr>
          </a:p>
        </p:txBody>
      </p:sp>
      <p:sp>
        <p:nvSpPr>
          <p:cNvPr id="11" name="object 11"/>
          <p:cNvSpPr/>
          <p:nvPr/>
        </p:nvSpPr>
        <p:spPr>
          <a:xfrm>
            <a:off x="1401184" y="5106905"/>
            <a:ext cx="3080049" cy="647476"/>
          </a:xfrm>
          <a:custGeom>
            <a:avLst/>
            <a:gdLst/>
            <a:ahLst/>
            <a:cxnLst/>
            <a:rect l="l" t="t" r="r" b="b"/>
            <a:pathLst>
              <a:path w="4525010" h="951229">
                <a:moveTo>
                  <a:pt x="2263140" y="951229"/>
                </a:moveTo>
                <a:lnTo>
                  <a:pt x="0" y="951229"/>
                </a:lnTo>
                <a:lnTo>
                  <a:pt x="0" y="0"/>
                </a:lnTo>
                <a:lnTo>
                  <a:pt x="4525010" y="0"/>
                </a:lnTo>
                <a:lnTo>
                  <a:pt x="4525010" y="951229"/>
                </a:lnTo>
                <a:lnTo>
                  <a:pt x="2263140" y="951229"/>
                </a:lnTo>
                <a:close/>
              </a:path>
            </a:pathLst>
          </a:custGeom>
          <a:ln w="36659">
            <a:solidFill>
              <a:srgbClr val="7F7F7F"/>
            </a:solidFill>
          </a:ln>
        </p:spPr>
        <p:txBody>
          <a:bodyPr wrap="square" lIns="0" tIns="0" rIns="0" bIns="0" rtlCol="0"/>
          <a:lstStyle/>
          <a:p>
            <a:pPr defTabSz="622432"/>
            <a:endParaRPr sz="1226">
              <a:solidFill>
                <a:prstClr val="black"/>
              </a:solidFill>
              <a:latin typeface="Calibri"/>
            </a:endParaRPr>
          </a:p>
        </p:txBody>
      </p:sp>
      <p:sp>
        <p:nvSpPr>
          <p:cNvPr id="12" name="object 12"/>
          <p:cNvSpPr/>
          <p:nvPr/>
        </p:nvSpPr>
        <p:spPr>
          <a:xfrm>
            <a:off x="1327705" y="5033427"/>
            <a:ext cx="3080049" cy="647476"/>
          </a:xfrm>
          <a:custGeom>
            <a:avLst/>
            <a:gdLst/>
            <a:ahLst/>
            <a:cxnLst/>
            <a:rect l="l" t="t" r="r" b="b"/>
            <a:pathLst>
              <a:path w="4525010" h="951229">
                <a:moveTo>
                  <a:pt x="4525010" y="0"/>
                </a:moveTo>
                <a:lnTo>
                  <a:pt x="0" y="0"/>
                </a:lnTo>
                <a:lnTo>
                  <a:pt x="0" y="951229"/>
                </a:lnTo>
                <a:lnTo>
                  <a:pt x="4525010" y="951229"/>
                </a:lnTo>
                <a:lnTo>
                  <a:pt x="4525010" y="0"/>
                </a:lnTo>
                <a:close/>
              </a:path>
            </a:pathLst>
          </a:custGeom>
          <a:solidFill>
            <a:srgbClr val="FFFFFF"/>
          </a:solidFill>
        </p:spPr>
        <p:txBody>
          <a:bodyPr wrap="square" lIns="0" tIns="0" rIns="0" bIns="0" rtlCol="0"/>
          <a:lstStyle/>
          <a:p>
            <a:pPr defTabSz="622432"/>
            <a:endParaRPr sz="1226">
              <a:solidFill>
                <a:prstClr val="black"/>
              </a:solidFill>
              <a:latin typeface="Calibri"/>
            </a:endParaRPr>
          </a:p>
        </p:txBody>
      </p:sp>
      <p:sp>
        <p:nvSpPr>
          <p:cNvPr id="13" name="object 13"/>
          <p:cNvSpPr txBox="1"/>
          <p:nvPr/>
        </p:nvSpPr>
        <p:spPr>
          <a:xfrm>
            <a:off x="1327705" y="5033427"/>
            <a:ext cx="3080049" cy="588698"/>
          </a:xfrm>
          <a:prstGeom prst="rect">
            <a:avLst/>
          </a:prstGeom>
          <a:ln w="36659">
            <a:solidFill>
              <a:srgbClr val="000000"/>
            </a:solidFill>
          </a:ln>
        </p:spPr>
        <p:txBody>
          <a:bodyPr vert="horz" wrap="square" lIns="0" tIns="24205" rIns="0" bIns="0" rtlCol="0">
            <a:spAutoFit/>
          </a:bodyPr>
          <a:lstStyle/>
          <a:p>
            <a:pPr marL="73481" defTabSz="622432">
              <a:lnSpc>
                <a:spcPts val="2249"/>
              </a:lnSpc>
              <a:spcBef>
                <a:spcPts val="191"/>
              </a:spcBef>
            </a:pPr>
            <a:r>
              <a:rPr sz="1906" spc="77" dirty="0">
                <a:solidFill>
                  <a:srgbClr val="191919"/>
                </a:solidFill>
                <a:latin typeface="Cambria"/>
                <a:cs typeface="Cambria"/>
              </a:rPr>
              <a:t>T(1) </a:t>
            </a:r>
            <a:r>
              <a:rPr sz="1906" spc="542" dirty="0">
                <a:solidFill>
                  <a:srgbClr val="191919"/>
                </a:solidFill>
                <a:latin typeface="Cambria"/>
                <a:cs typeface="Cambria"/>
              </a:rPr>
              <a:t>≤</a:t>
            </a:r>
            <a:r>
              <a:rPr sz="1906" spc="278" dirty="0">
                <a:solidFill>
                  <a:srgbClr val="191919"/>
                </a:solidFill>
                <a:latin typeface="Cambria"/>
                <a:cs typeface="Cambria"/>
              </a:rPr>
              <a:t> </a:t>
            </a:r>
            <a:r>
              <a:rPr sz="1906" i="1" spc="242" dirty="0">
                <a:solidFill>
                  <a:srgbClr val="191919"/>
                </a:solidFill>
                <a:latin typeface="Cambria"/>
                <a:cs typeface="Cambria"/>
              </a:rPr>
              <a:t>c</a:t>
            </a:r>
            <a:endParaRPr sz="1906">
              <a:solidFill>
                <a:prstClr val="black"/>
              </a:solidFill>
              <a:latin typeface="Cambria"/>
              <a:cs typeface="Cambria"/>
            </a:endParaRPr>
          </a:p>
          <a:p>
            <a:pPr marL="73481" defTabSz="622432">
              <a:lnSpc>
                <a:spcPts val="2249"/>
              </a:lnSpc>
            </a:pPr>
            <a:r>
              <a:rPr sz="1906" spc="92" dirty="0">
                <a:solidFill>
                  <a:srgbClr val="191919"/>
                </a:solidFill>
                <a:latin typeface="Cambria"/>
                <a:cs typeface="Cambria"/>
              </a:rPr>
              <a:t>T(</a:t>
            </a:r>
            <a:r>
              <a:rPr sz="1906" i="1" spc="92" dirty="0">
                <a:solidFill>
                  <a:srgbClr val="191919"/>
                </a:solidFill>
                <a:latin typeface="Cambria"/>
                <a:cs typeface="Cambria"/>
              </a:rPr>
              <a:t>n</a:t>
            </a:r>
            <a:r>
              <a:rPr sz="1906" spc="92" dirty="0">
                <a:solidFill>
                  <a:srgbClr val="191919"/>
                </a:solidFill>
                <a:latin typeface="Cambria"/>
                <a:cs typeface="Cambria"/>
              </a:rPr>
              <a:t>) </a:t>
            </a:r>
            <a:r>
              <a:rPr sz="1906" spc="542" dirty="0">
                <a:solidFill>
                  <a:srgbClr val="191919"/>
                </a:solidFill>
                <a:latin typeface="Cambria"/>
                <a:cs typeface="Cambria"/>
              </a:rPr>
              <a:t>≤ </a:t>
            </a:r>
            <a:r>
              <a:rPr sz="1906" spc="119" dirty="0">
                <a:solidFill>
                  <a:srgbClr val="191919"/>
                </a:solidFill>
                <a:latin typeface="Cambria"/>
                <a:cs typeface="Cambria"/>
              </a:rPr>
              <a:t>T(</a:t>
            </a:r>
            <a:r>
              <a:rPr sz="1906" i="1" spc="119" dirty="0">
                <a:solidFill>
                  <a:srgbClr val="191919"/>
                </a:solidFill>
                <a:latin typeface="Cambria"/>
                <a:cs typeface="Cambria"/>
              </a:rPr>
              <a:t>n </a:t>
            </a:r>
            <a:r>
              <a:rPr sz="1906" spc="-293" dirty="0">
                <a:solidFill>
                  <a:srgbClr val="191919"/>
                </a:solidFill>
                <a:latin typeface="Cambria"/>
                <a:cs typeface="Cambria"/>
              </a:rPr>
              <a:t>/</a:t>
            </a:r>
            <a:r>
              <a:rPr sz="1906" spc="-167" dirty="0">
                <a:solidFill>
                  <a:srgbClr val="191919"/>
                </a:solidFill>
                <a:latin typeface="Cambria"/>
                <a:cs typeface="Cambria"/>
              </a:rPr>
              <a:t> </a:t>
            </a:r>
            <a:r>
              <a:rPr sz="1906" spc="82" dirty="0">
                <a:solidFill>
                  <a:srgbClr val="191919"/>
                </a:solidFill>
                <a:latin typeface="Cambria"/>
                <a:cs typeface="Cambria"/>
              </a:rPr>
              <a:t>2) </a:t>
            </a:r>
            <a:r>
              <a:rPr sz="1906" spc="542" dirty="0">
                <a:solidFill>
                  <a:srgbClr val="191919"/>
                </a:solidFill>
                <a:latin typeface="Cambria"/>
                <a:cs typeface="Cambria"/>
              </a:rPr>
              <a:t>+</a:t>
            </a:r>
            <a:r>
              <a:rPr sz="1906" spc="11" dirty="0">
                <a:solidFill>
                  <a:srgbClr val="191919"/>
                </a:solidFill>
                <a:latin typeface="Cambria"/>
                <a:cs typeface="Cambria"/>
              </a:rPr>
              <a:t> </a:t>
            </a:r>
            <a:r>
              <a:rPr sz="1906" i="1" spc="221" dirty="0">
                <a:solidFill>
                  <a:srgbClr val="191919"/>
                </a:solidFill>
                <a:latin typeface="Cambria"/>
                <a:cs typeface="Cambria"/>
              </a:rPr>
              <a:t>cn</a:t>
            </a:r>
            <a:endParaRPr sz="1906">
              <a:solidFill>
                <a:prstClr val="black"/>
              </a:solidFill>
              <a:latin typeface="Cambria"/>
              <a:cs typeface="Cambria"/>
            </a:endParaRPr>
          </a:p>
        </p:txBody>
      </p:sp>
      <p:sp>
        <p:nvSpPr>
          <p:cNvPr id="14" name="object 14"/>
          <p:cNvSpPr/>
          <p:nvPr/>
        </p:nvSpPr>
        <p:spPr>
          <a:xfrm>
            <a:off x="4792436" y="4820770"/>
            <a:ext cx="3080049" cy="1179980"/>
          </a:xfrm>
          <a:custGeom>
            <a:avLst/>
            <a:gdLst/>
            <a:ahLst/>
            <a:cxnLst/>
            <a:rect l="l" t="t" r="r" b="b"/>
            <a:pathLst>
              <a:path w="4525009" h="1733550">
                <a:moveTo>
                  <a:pt x="4525009" y="1733550"/>
                </a:moveTo>
                <a:lnTo>
                  <a:pt x="0" y="1733550"/>
                </a:lnTo>
                <a:lnTo>
                  <a:pt x="0" y="0"/>
                </a:lnTo>
                <a:lnTo>
                  <a:pt x="4525009" y="0"/>
                </a:lnTo>
                <a:lnTo>
                  <a:pt x="4525009" y="1733550"/>
                </a:lnTo>
                <a:close/>
              </a:path>
            </a:pathLst>
          </a:custGeom>
          <a:solidFill>
            <a:srgbClr val="7F7F7F"/>
          </a:solidFill>
        </p:spPr>
        <p:txBody>
          <a:bodyPr wrap="square" lIns="0" tIns="0" rIns="0" bIns="0" rtlCol="0"/>
          <a:lstStyle/>
          <a:p>
            <a:pPr defTabSz="622432"/>
            <a:endParaRPr sz="1226">
              <a:solidFill>
                <a:prstClr val="black"/>
              </a:solidFill>
              <a:latin typeface="Calibri"/>
            </a:endParaRPr>
          </a:p>
        </p:txBody>
      </p:sp>
      <p:sp>
        <p:nvSpPr>
          <p:cNvPr id="15" name="object 15"/>
          <p:cNvSpPr/>
          <p:nvPr/>
        </p:nvSpPr>
        <p:spPr>
          <a:xfrm>
            <a:off x="4792436" y="4820770"/>
            <a:ext cx="3080049" cy="1179980"/>
          </a:xfrm>
          <a:custGeom>
            <a:avLst/>
            <a:gdLst/>
            <a:ahLst/>
            <a:cxnLst/>
            <a:rect l="l" t="t" r="r" b="b"/>
            <a:pathLst>
              <a:path w="4525009" h="1733550">
                <a:moveTo>
                  <a:pt x="0" y="1733550"/>
                </a:moveTo>
                <a:lnTo>
                  <a:pt x="0" y="0"/>
                </a:lnTo>
                <a:lnTo>
                  <a:pt x="4525009" y="0"/>
                </a:lnTo>
                <a:lnTo>
                  <a:pt x="4525009" y="1733550"/>
                </a:lnTo>
              </a:path>
            </a:pathLst>
          </a:custGeom>
          <a:ln w="36659">
            <a:solidFill>
              <a:srgbClr val="7F7F7F"/>
            </a:solidFill>
          </a:ln>
        </p:spPr>
        <p:txBody>
          <a:bodyPr wrap="square" lIns="0" tIns="0" rIns="0" bIns="0" rtlCol="0"/>
          <a:lstStyle/>
          <a:p>
            <a:pPr defTabSz="622432"/>
            <a:endParaRPr sz="1226">
              <a:solidFill>
                <a:prstClr val="black"/>
              </a:solidFill>
              <a:latin typeface="Calibri"/>
            </a:endParaRPr>
          </a:p>
        </p:txBody>
      </p:sp>
      <p:sp>
        <p:nvSpPr>
          <p:cNvPr id="16" name="object 16"/>
          <p:cNvSpPr/>
          <p:nvPr/>
        </p:nvSpPr>
        <p:spPr>
          <a:xfrm>
            <a:off x="4718957" y="4747293"/>
            <a:ext cx="3080049" cy="1186895"/>
          </a:xfrm>
          <a:custGeom>
            <a:avLst/>
            <a:gdLst/>
            <a:ahLst/>
            <a:cxnLst/>
            <a:rect l="l" t="t" r="r" b="b"/>
            <a:pathLst>
              <a:path w="4525009" h="1743709">
                <a:moveTo>
                  <a:pt x="4525009" y="0"/>
                </a:moveTo>
                <a:lnTo>
                  <a:pt x="0" y="0"/>
                </a:lnTo>
                <a:lnTo>
                  <a:pt x="0" y="1743710"/>
                </a:lnTo>
                <a:lnTo>
                  <a:pt x="4525009" y="1743710"/>
                </a:lnTo>
                <a:lnTo>
                  <a:pt x="4525009" y="0"/>
                </a:lnTo>
                <a:close/>
              </a:path>
            </a:pathLst>
          </a:custGeom>
          <a:solidFill>
            <a:srgbClr val="FFFFFF"/>
          </a:solidFill>
        </p:spPr>
        <p:txBody>
          <a:bodyPr wrap="square" lIns="0" tIns="0" rIns="0" bIns="0" rtlCol="0"/>
          <a:lstStyle/>
          <a:p>
            <a:pPr defTabSz="622432"/>
            <a:endParaRPr sz="1226">
              <a:solidFill>
                <a:prstClr val="black"/>
              </a:solidFill>
              <a:latin typeface="Calibri"/>
            </a:endParaRPr>
          </a:p>
        </p:txBody>
      </p:sp>
      <p:sp>
        <p:nvSpPr>
          <p:cNvPr id="17" name="object 17"/>
          <p:cNvSpPr txBox="1"/>
          <p:nvPr/>
        </p:nvSpPr>
        <p:spPr>
          <a:xfrm>
            <a:off x="4718957" y="4747292"/>
            <a:ext cx="3080049" cy="876523"/>
          </a:xfrm>
          <a:prstGeom prst="rect">
            <a:avLst/>
          </a:prstGeom>
          <a:ln w="36659">
            <a:solidFill>
              <a:srgbClr val="000000"/>
            </a:solidFill>
          </a:ln>
        </p:spPr>
        <p:txBody>
          <a:bodyPr vert="horz" wrap="square" lIns="0" tIns="26798" rIns="0" bIns="0" rtlCol="0">
            <a:spAutoFit/>
          </a:bodyPr>
          <a:lstStyle/>
          <a:p>
            <a:pPr marL="333693" defTabSz="622432">
              <a:lnSpc>
                <a:spcPts val="2090"/>
              </a:lnSpc>
              <a:spcBef>
                <a:spcPts val="210"/>
              </a:spcBef>
            </a:pPr>
            <a:r>
              <a:rPr sz="1770" i="1" spc="208" dirty="0">
                <a:solidFill>
                  <a:srgbClr val="191919"/>
                </a:solidFill>
                <a:latin typeface="Cambria"/>
                <a:cs typeface="Cambria"/>
              </a:rPr>
              <a:t>cn</a:t>
            </a:r>
            <a:r>
              <a:rPr sz="1770" i="1" spc="173" dirty="0">
                <a:solidFill>
                  <a:srgbClr val="191919"/>
                </a:solidFill>
                <a:latin typeface="Cambria"/>
                <a:cs typeface="Cambria"/>
              </a:rPr>
              <a:t> </a:t>
            </a:r>
            <a:r>
              <a:rPr sz="1770" spc="500" dirty="0">
                <a:solidFill>
                  <a:srgbClr val="191919"/>
                </a:solidFill>
                <a:latin typeface="Cambria"/>
                <a:cs typeface="Cambria"/>
              </a:rPr>
              <a:t>+</a:t>
            </a:r>
            <a:r>
              <a:rPr sz="1770" spc="181" dirty="0">
                <a:solidFill>
                  <a:srgbClr val="191919"/>
                </a:solidFill>
                <a:latin typeface="Cambria"/>
                <a:cs typeface="Cambria"/>
              </a:rPr>
              <a:t> </a:t>
            </a:r>
            <a:r>
              <a:rPr sz="1770" i="1" spc="208" dirty="0">
                <a:solidFill>
                  <a:srgbClr val="191919"/>
                </a:solidFill>
                <a:latin typeface="Cambria"/>
                <a:cs typeface="Cambria"/>
              </a:rPr>
              <a:t>cn</a:t>
            </a:r>
            <a:r>
              <a:rPr sz="1770" i="1" spc="173" dirty="0">
                <a:solidFill>
                  <a:srgbClr val="191919"/>
                </a:solidFill>
                <a:latin typeface="Cambria"/>
                <a:cs typeface="Cambria"/>
              </a:rPr>
              <a:t> </a:t>
            </a:r>
            <a:r>
              <a:rPr sz="1770" spc="-272" dirty="0">
                <a:solidFill>
                  <a:srgbClr val="191919"/>
                </a:solidFill>
                <a:latin typeface="Cambria"/>
                <a:cs typeface="Cambria"/>
              </a:rPr>
              <a:t>/</a:t>
            </a:r>
            <a:r>
              <a:rPr sz="1770" spc="-191" dirty="0">
                <a:solidFill>
                  <a:srgbClr val="191919"/>
                </a:solidFill>
                <a:latin typeface="Cambria"/>
                <a:cs typeface="Cambria"/>
              </a:rPr>
              <a:t> </a:t>
            </a:r>
            <a:r>
              <a:rPr sz="1770" spc="143" dirty="0">
                <a:solidFill>
                  <a:srgbClr val="191919"/>
                </a:solidFill>
                <a:latin typeface="Cambria"/>
                <a:cs typeface="Cambria"/>
              </a:rPr>
              <a:t>2</a:t>
            </a:r>
            <a:r>
              <a:rPr sz="1770" spc="170" dirty="0">
                <a:solidFill>
                  <a:srgbClr val="191919"/>
                </a:solidFill>
                <a:latin typeface="Cambria"/>
                <a:cs typeface="Cambria"/>
              </a:rPr>
              <a:t> </a:t>
            </a:r>
            <a:r>
              <a:rPr sz="1770" spc="500" dirty="0">
                <a:solidFill>
                  <a:srgbClr val="191919"/>
                </a:solidFill>
                <a:latin typeface="Cambria"/>
                <a:cs typeface="Cambria"/>
              </a:rPr>
              <a:t>+</a:t>
            </a:r>
            <a:r>
              <a:rPr sz="1770" spc="164" dirty="0">
                <a:solidFill>
                  <a:srgbClr val="191919"/>
                </a:solidFill>
                <a:latin typeface="Cambria"/>
                <a:cs typeface="Cambria"/>
              </a:rPr>
              <a:t> </a:t>
            </a:r>
            <a:r>
              <a:rPr sz="1770" spc="436" dirty="0">
                <a:solidFill>
                  <a:srgbClr val="191919"/>
                </a:solidFill>
                <a:latin typeface="Cambria"/>
                <a:cs typeface="Cambria"/>
              </a:rPr>
              <a:t>…</a:t>
            </a:r>
            <a:r>
              <a:rPr sz="1770" spc="184" dirty="0">
                <a:solidFill>
                  <a:srgbClr val="191919"/>
                </a:solidFill>
                <a:latin typeface="Cambria"/>
                <a:cs typeface="Cambria"/>
              </a:rPr>
              <a:t> </a:t>
            </a:r>
            <a:r>
              <a:rPr sz="1770" i="1" spc="545" dirty="0">
                <a:solidFill>
                  <a:srgbClr val="191919"/>
                </a:solidFill>
                <a:latin typeface="Cambria"/>
                <a:cs typeface="Cambria"/>
              </a:rPr>
              <a:t>+</a:t>
            </a:r>
            <a:r>
              <a:rPr sz="1770" i="1" spc="164" dirty="0">
                <a:solidFill>
                  <a:srgbClr val="191919"/>
                </a:solidFill>
                <a:latin typeface="Cambria"/>
                <a:cs typeface="Cambria"/>
              </a:rPr>
              <a:t> </a:t>
            </a:r>
            <a:r>
              <a:rPr sz="1770" i="1" spc="225" dirty="0">
                <a:solidFill>
                  <a:srgbClr val="191919"/>
                </a:solidFill>
                <a:latin typeface="Cambria"/>
                <a:cs typeface="Cambria"/>
              </a:rPr>
              <a:t>c</a:t>
            </a:r>
            <a:endParaRPr sz="1770">
              <a:solidFill>
                <a:prstClr val="black"/>
              </a:solidFill>
              <a:latin typeface="Cambria"/>
              <a:cs typeface="Cambria"/>
            </a:endParaRPr>
          </a:p>
          <a:p>
            <a:pPr marL="73481" defTabSz="622432">
              <a:lnSpc>
                <a:spcPts val="2090"/>
              </a:lnSpc>
            </a:pPr>
            <a:r>
              <a:rPr sz="1770" spc="500" dirty="0">
                <a:solidFill>
                  <a:srgbClr val="191919"/>
                </a:solidFill>
                <a:latin typeface="Cambria"/>
                <a:cs typeface="Cambria"/>
              </a:rPr>
              <a:t>=</a:t>
            </a:r>
            <a:r>
              <a:rPr sz="1770" spc="167" dirty="0">
                <a:solidFill>
                  <a:srgbClr val="191919"/>
                </a:solidFill>
                <a:latin typeface="Cambria"/>
                <a:cs typeface="Cambria"/>
              </a:rPr>
              <a:t> </a:t>
            </a:r>
            <a:r>
              <a:rPr sz="1770" i="1" spc="211" dirty="0">
                <a:solidFill>
                  <a:srgbClr val="191919"/>
                </a:solidFill>
                <a:latin typeface="Cambria"/>
                <a:cs typeface="Cambria"/>
              </a:rPr>
              <a:t>cn</a:t>
            </a:r>
            <a:r>
              <a:rPr sz="1770" i="1" spc="170" dirty="0">
                <a:solidFill>
                  <a:srgbClr val="191919"/>
                </a:solidFill>
                <a:latin typeface="Cambria"/>
                <a:cs typeface="Cambria"/>
              </a:rPr>
              <a:t> </a:t>
            </a:r>
            <a:r>
              <a:rPr sz="1770" spc="82" dirty="0">
                <a:solidFill>
                  <a:srgbClr val="191919"/>
                </a:solidFill>
                <a:latin typeface="Cambria"/>
                <a:cs typeface="Cambria"/>
              </a:rPr>
              <a:t>(1</a:t>
            </a:r>
            <a:r>
              <a:rPr sz="1770" spc="164" dirty="0">
                <a:solidFill>
                  <a:srgbClr val="191919"/>
                </a:solidFill>
                <a:latin typeface="Cambria"/>
                <a:cs typeface="Cambria"/>
              </a:rPr>
              <a:t> </a:t>
            </a:r>
            <a:r>
              <a:rPr sz="1770" spc="500" dirty="0">
                <a:solidFill>
                  <a:srgbClr val="191919"/>
                </a:solidFill>
                <a:latin typeface="Cambria"/>
                <a:cs typeface="Cambria"/>
              </a:rPr>
              <a:t>+</a:t>
            </a:r>
            <a:r>
              <a:rPr sz="1770" spc="164" dirty="0">
                <a:solidFill>
                  <a:srgbClr val="191919"/>
                </a:solidFill>
                <a:latin typeface="Cambria"/>
                <a:cs typeface="Cambria"/>
              </a:rPr>
              <a:t> </a:t>
            </a:r>
            <a:r>
              <a:rPr sz="1770" spc="139" dirty="0">
                <a:solidFill>
                  <a:srgbClr val="191919"/>
                </a:solidFill>
                <a:latin typeface="Cambria"/>
                <a:cs typeface="Cambria"/>
              </a:rPr>
              <a:t>½</a:t>
            </a:r>
            <a:r>
              <a:rPr sz="1770" spc="167" dirty="0">
                <a:solidFill>
                  <a:srgbClr val="191919"/>
                </a:solidFill>
                <a:latin typeface="Cambria"/>
                <a:cs typeface="Cambria"/>
              </a:rPr>
              <a:t> </a:t>
            </a:r>
            <a:r>
              <a:rPr sz="1770" spc="500" dirty="0">
                <a:solidFill>
                  <a:srgbClr val="191919"/>
                </a:solidFill>
                <a:latin typeface="Cambria"/>
                <a:cs typeface="Cambria"/>
              </a:rPr>
              <a:t>+</a:t>
            </a:r>
            <a:r>
              <a:rPr sz="1770" spc="160" dirty="0">
                <a:solidFill>
                  <a:srgbClr val="191919"/>
                </a:solidFill>
                <a:latin typeface="Cambria"/>
                <a:cs typeface="Cambria"/>
              </a:rPr>
              <a:t> </a:t>
            </a:r>
            <a:r>
              <a:rPr sz="1770" spc="436" dirty="0">
                <a:solidFill>
                  <a:srgbClr val="191919"/>
                </a:solidFill>
                <a:latin typeface="Cambria"/>
                <a:cs typeface="Cambria"/>
              </a:rPr>
              <a:t>…</a:t>
            </a:r>
            <a:r>
              <a:rPr sz="1770" spc="167" dirty="0">
                <a:solidFill>
                  <a:srgbClr val="191919"/>
                </a:solidFill>
                <a:latin typeface="Cambria"/>
                <a:cs typeface="Cambria"/>
              </a:rPr>
              <a:t> </a:t>
            </a:r>
            <a:r>
              <a:rPr sz="1770" spc="500" dirty="0">
                <a:solidFill>
                  <a:srgbClr val="191919"/>
                </a:solidFill>
                <a:latin typeface="Cambria"/>
                <a:cs typeface="Cambria"/>
              </a:rPr>
              <a:t>+</a:t>
            </a:r>
            <a:r>
              <a:rPr sz="1770" spc="197" dirty="0">
                <a:solidFill>
                  <a:srgbClr val="191919"/>
                </a:solidFill>
                <a:latin typeface="Cambria"/>
                <a:cs typeface="Cambria"/>
              </a:rPr>
              <a:t> </a:t>
            </a:r>
            <a:r>
              <a:rPr sz="1532" spc="-26" baseline="31481" dirty="0">
                <a:solidFill>
                  <a:srgbClr val="191919"/>
                </a:solidFill>
                <a:latin typeface="Cambria"/>
                <a:cs typeface="Cambria"/>
              </a:rPr>
              <a:t>1</a:t>
            </a:r>
            <a:r>
              <a:rPr sz="1770" spc="-17" dirty="0">
                <a:solidFill>
                  <a:srgbClr val="191919"/>
                </a:solidFill>
                <a:latin typeface="Cambria"/>
                <a:cs typeface="Cambria"/>
              </a:rPr>
              <a:t>/</a:t>
            </a:r>
            <a:r>
              <a:rPr sz="1532" i="1" spc="-26" baseline="-31481" dirty="0">
                <a:solidFill>
                  <a:srgbClr val="191919"/>
                </a:solidFill>
                <a:latin typeface="Cambria"/>
                <a:cs typeface="Cambria"/>
              </a:rPr>
              <a:t>n</a:t>
            </a:r>
            <a:r>
              <a:rPr sz="1770" spc="-17" dirty="0">
                <a:solidFill>
                  <a:srgbClr val="191919"/>
                </a:solidFill>
                <a:latin typeface="Cambria"/>
                <a:cs typeface="Cambria"/>
              </a:rPr>
              <a:t>)</a:t>
            </a:r>
            <a:endParaRPr sz="1770">
              <a:solidFill>
                <a:prstClr val="black"/>
              </a:solidFill>
              <a:latin typeface="Cambria"/>
              <a:cs typeface="Cambria"/>
            </a:endParaRPr>
          </a:p>
          <a:p>
            <a:pPr marL="73481" defTabSz="622432">
              <a:spcBef>
                <a:spcPts val="347"/>
              </a:spcBef>
            </a:pPr>
            <a:r>
              <a:rPr sz="1770" spc="500" dirty="0">
                <a:solidFill>
                  <a:srgbClr val="191919"/>
                </a:solidFill>
                <a:latin typeface="Cambria"/>
                <a:cs typeface="Cambria"/>
              </a:rPr>
              <a:t>≤</a:t>
            </a:r>
            <a:r>
              <a:rPr sz="1770" spc="167" dirty="0">
                <a:solidFill>
                  <a:srgbClr val="191919"/>
                </a:solidFill>
                <a:latin typeface="Cambria"/>
                <a:cs typeface="Cambria"/>
              </a:rPr>
              <a:t> </a:t>
            </a:r>
            <a:r>
              <a:rPr sz="1770" i="1" spc="211" dirty="0">
                <a:solidFill>
                  <a:srgbClr val="191919"/>
                </a:solidFill>
                <a:latin typeface="Cambria"/>
                <a:cs typeface="Cambria"/>
              </a:rPr>
              <a:t>cn</a:t>
            </a:r>
            <a:r>
              <a:rPr sz="1770" i="1" spc="167" dirty="0">
                <a:solidFill>
                  <a:srgbClr val="191919"/>
                </a:solidFill>
                <a:latin typeface="Cambria"/>
                <a:cs typeface="Cambria"/>
              </a:rPr>
              <a:t> </a:t>
            </a:r>
            <a:r>
              <a:rPr sz="1770" spc="82" dirty="0">
                <a:solidFill>
                  <a:srgbClr val="191919"/>
                </a:solidFill>
                <a:latin typeface="Cambria"/>
                <a:cs typeface="Cambria"/>
              </a:rPr>
              <a:t>(1</a:t>
            </a:r>
            <a:r>
              <a:rPr sz="1770" spc="164" dirty="0">
                <a:solidFill>
                  <a:srgbClr val="191919"/>
                </a:solidFill>
                <a:latin typeface="Cambria"/>
                <a:cs typeface="Cambria"/>
              </a:rPr>
              <a:t> </a:t>
            </a:r>
            <a:r>
              <a:rPr sz="1770" spc="500" dirty="0">
                <a:solidFill>
                  <a:srgbClr val="191919"/>
                </a:solidFill>
                <a:latin typeface="Cambria"/>
                <a:cs typeface="Cambria"/>
              </a:rPr>
              <a:t>+</a:t>
            </a:r>
            <a:r>
              <a:rPr sz="1770" spc="160" dirty="0">
                <a:solidFill>
                  <a:srgbClr val="191919"/>
                </a:solidFill>
                <a:latin typeface="Cambria"/>
                <a:cs typeface="Cambria"/>
              </a:rPr>
              <a:t> </a:t>
            </a:r>
            <a:r>
              <a:rPr sz="1770" spc="139" dirty="0">
                <a:solidFill>
                  <a:srgbClr val="191919"/>
                </a:solidFill>
                <a:latin typeface="Cambria"/>
                <a:cs typeface="Cambria"/>
              </a:rPr>
              <a:t>½</a:t>
            </a:r>
            <a:r>
              <a:rPr sz="1770" spc="167" dirty="0">
                <a:solidFill>
                  <a:srgbClr val="191919"/>
                </a:solidFill>
                <a:latin typeface="Cambria"/>
                <a:cs typeface="Cambria"/>
              </a:rPr>
              <a:t> </a:t>
            </a:r>
            <a:r>
              <a:rPr sz="1770" spc="500" dirty="0">
                <a:solidFill>
                  <a:srgbClr val="191919"/>
                </a:solidFill>
                <a:latin typeface="Cambria"/>
                <a:cs typeface="Cambria"/>
              </a:rPr>
              <a:t>+</a:t>
            </a:r>
            <a:r>
              <a:rPr sz="1770" spc="160" dirty="0">
                <a:solidFill>
                  <a:srgbClr val="191919"/>
                </a:solidFill>
                <a:latin typeface="Cambria"/>
                <a:cs typeface="Cambria"/>
              </a:rPr>
              <a:t> </a:t>
            </a:r>
            <a:r>
              <a:rPr sz="1770" spc="184" dirty="0">
                <a:solidFill>
                  <a:srgbClr val="191919"/>
                </a:solidFill>
                <a:latin typeface="Cambria"/>
                <a:cs typeface="Cambria"/>
              </a:rPr>
              <a:t>¼</a:t>
            </a:r>
            <a:r>
              <a:rPr sz="1770" spc="164" dirty="0">
                <a:solidFill>
                  <a:srgbClr val="191919"/>
                </a:solidFill>
                <a:latin typeface="Cambria"/>
                <a:cs typeface="Cambria"/>
              </a:rPr>
              <a:t> </a:t>
            </a:r>
            <a:r>
              <a:rPr sz="1770" spc="500" dirty="0">
                <a:solidFill>
                  <a:srgbClr val="191919"/>
                </a:solidFill>
                <a:latin typeface="Cambria"/>
                <a:cs typeface="Cambria"/>
              </a:rPr>
              <a:t>+</a:t>
            </a:r>
            <a:r>
              <a:rPr sz="1770" spc="160" dirty="0">
                <a:solidFill>
                  <a:srgbClr val="191919"/>
                </a:solidFill>
                <a:latin typeface="Cambria"/>
                <a:cs typeface="Cambria"/>
              </a:rPr>
              <a:t> </a:t>
            </a:r>
            <a:r>
              <a:rPr sz="1770" spc="228" dirty="0">
                <a:solidFill>
                  <a:srgbClr val="191919"/>
                </a:solidFill>
                <a:latin typeface="Cambria"/>
                <a:cs typeface="Cambria"/>
              </a:rPr>
              <a:t>…)</a:t>
            </a:r>
            <a:endParaRPr sz="1770">
              <a:solidFill>
                <a:prstClr val="black"/>
              </a:solidFill>
              <a:latin typeface="Cambria"/>
              <a:cs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7732" y="1235017"/>
            <a:ext cx="5459026" cy="469625"/>
          </a:xfrm>
          <a:prstGeom prst="rect">
            <a:avLst/>
          </a:prstGeom>
        </p:spPr>
        <p:txBody>
          <a:bodyPr vert="horz" wrap="square" lIns="0" tIns="8645" rIns="0" bIns="0" rtlCol="0">
            <a:spAutoFit/>
          </a:bodyPr>
          <a:lstStyle/>
          <a:p>
            <a:pPr marL="8645">
              <a:spcBef>
                <a:spcPts val="68"/>
              </a:spcBef>
            </a:pPr>
            <a:r>
              <a:rPr sz="2995" spc="272" dirty="0">
                <a:latin typeface="Cambria"/>
                <a:cs typeface="Cambria"/>
              </a:rPr>
              <a:t>Finding </a:t>
            </a:r>
            <a:r>
              <a:rPr sz="2995" spc="255" dirty="0">
                <a:latin typeface="Cambria"/>
                <a:cs typeface="Cambria"/>
              </a:rPr>
              <a:t>the </a:t>
            </a:r>
            <a:r>
              <a:rPr sz="2995" spc="323" dirty="0">
                <a:latin typeface="Cambria"/>
                <a:cs typeface="Cambria"/>
              </a:rPr>
              <a:t>Maximum</a:t>
            </a:r>
            <a:r>
              <a:rPr sz="2995" spc="296" dirty="0">
                <a:latin typeface="Cambria"/>
                <a:cs typeface="Cambria"/>
              </a:rPr>
              <a:t> </a:t>
            </a:r>
            <a:r>
              <a:rPr sz="2995" spc="221" dirty="0">
                <a:latin typeface="Cambria"/>
                <a:cs typeface="Cambria"/>
              </a:rPr>
              <a:t>Value</a:t>
            </a:r>
            <a:endParaRPr sz="2995">
              <a:latin typeface="Cambria"/>
              <a:cs typeface="Cambria"/>
            </a:endParaRPr>
          </a:p>
        </p:txBody>
      </p:sp>
      <p:sp>
        <p:nvSpPr>
          <p:cNvPr id="3" name="object 3"/>
          <p:cNvSpPr txBox="1"/>
          <p:nvPr/>
        </p:nvSpPr>
        <p:spPr>
          <a:xfrm>
            <a:off x="5398418" y="4417416"/>
            <a:ext cx="277490" cy="282129"/>
          </a:xfrm>
          <a:prstGeom prst="rect">
            <a:avLst/>
          </a:prstGeom>
        </p:spPr>
        <p:txBody>
          <a:bodyPr vert="horz" wrap="square" lIns="0" tIns="0" rIns="0" bIns="0" rtlCol="0">
            <a:spAutoFit/>
          </a:bodyPr>
          <a:lstStyle/>
          <a:p>
            <a:pPr defTabSz="622432">
              <a:lnSpc>
                <a:spcPts val="2178"/>
              </a:lnSpc>
            </a:pPr>
            <a:r>
              <a:rPr sz="2178" b="1" spc="4" dirty="0">
                <a:solidFill>
                  <a:srgbClr val="191919"/>
                </a:solidFill>
                <a:latin typeface="Times New Roman"/>
                <a:cs typeface="Times New Roman"/>
              </a:rPr>
              <a:t>1</a:t>
            </a:r>
            <a:r>
              <a:rPr sz="2178" b="1" dirty="0">
                <a:solidFill>
                  <a:srgbClr val="191919"/>
                </a:solidFill>
                <a:latin typeface="Times New Roman"/>
                <a:cs typeface="Times New Roman"/>
              </a:rPr>
              <a:t>1</a:t>
            </a:r>
            <a:endParaRPr sz="2178">
              <a:solidFill>
                <a:prstClr val="black"/>
              </a:solidFill>
              <a:latin typeface="Times New Roman"/>
              <a:cs typeface="Times New Roman"/>
            </a:endParaRPr>
          </a:p>
        </p:txBody>
      </p:sp>
      <p:graphicFrame>
        <p:nvGraphicFramePr>
          <p:cNvPr id="4" name="object 4"/>
          <p:cNvGraphicFramePr>
            <a:graphicFrameLocks noGrp="1"/>
          </p:cNvGraphicFramePr>
          <p:nvPr/>
        </p:nvGraphicFramePr>
        <p:xfrm>
          <a:off x="1289669" y="4398918"/>
          <a:ext cx="6548237"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10615">
                  <a:extLst>
                    <a:ext uri="{9D8B030D-6E8A-4147-A177-3AD203B41FA5}">
                      <a16:colId xmlns:a16="http://schemas.microsoft.com/office/drawing/2014/main" val="20001"/>
                    </a:ext>
                  </a:extLst>
                </a:gridCol>
                <a:gridCol w="408023">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gridCol w="408887">
                  <a:extLst>
                    <a:ext uri="{9D8B030D-6E8A-4147-A177-3AD203B41FA5}">
                      <a16:colId xmlns:a16="http://schemas.microsoft.com/office/drawing/2014/main" val="20004"/>
                    </a:ext>
                  </a:extLst>
                </a:gridCol>
                <a:gridCol w="409751">
                  <a:extLst>
                    <a:ext uri="{9D8B030D-6E8A-4147-A177-3AD203B41FA5}">
                      <a16:colId xmlns:a16="http://schemas.microsoft.com/office/drawing/2014/main" val="20005"/>
                    </a:ext>
                  </a:extLst>
                </a:gridCol>
                <a:gridCol w="408022">
                  <a:extLst>
                    <a:ext uri="{9D8B030D-6E8A-4147-A177-3AD203B41FA5}">
                      <a16:colId xmlns:a16="http://schemas.microsoft.com/office/drawing/2014/main" val="20006"/>
                    </a:ext>
                  </a:extLst>
                </a:gridCol>
                <a:gridCol w="410615">
                  <a:extLst>
                    <a:ext uri="{9D8B030D-6E8A-4147-A177-3AD203B41FA5}">
                      <a16:colId xmlns:a16="http://schemas.microsoft.com/office/drawing/2014/main" val="20007"/>
                    </a:ext>
                  </a:extLst>
                </a:gridCol>
                <a:gridCol w="408022">
                  <a:extLst>
                    <a:ext uri="{9D8B030D-6E8A-4147-A177-3AD203B41FA5}">
                      <a16:colId xmlns:a16="http://schemas.microsoft.com/office/drawing/2014/main" val="20008"/>
                    </a:ext>
                  </a:extLst>
                </a:gridCol>
                <a:gridCol w="410615">
                  <a:extLst>
                    <a:ext uri="{9D8B030D-6E8A-4147-A177-3AD203B41FA5}">
                      <a16:colId xmlns:a16="http://schemas.microsoft.com/office/drawing/2014/main" val="20009"/>
                    </a:ext>
                  </a:extLst>
                </a:gridCol>
                <a:gridCol w="408023">
                  <a:extLst>
                    <a:ext uri="{9D8B030D-6E8A-4147-A177-3AD203B41FA5}">
                      <a16:colId xmlns:a16="http://schemas.microsoft.com/office/drawing/2014/main" val="20010"/>
                    </a:ext>
                  </a:extLst>
                </a:gridCol>
                <a:gridCol w="410615">
                  <a:extLst>
                    <a:ext uri="{9D8B030D-6E8A-4147-A177-3AD203B41FA5}">
                      <a16:colId xmlns:a16="http://schemas.microsoft.com/office/drawing/2014/main" val="20011"/>
                    </a:ext>
                  </a:extLst>
                </a:gridCol>
                <a:gridCol w="408023">
                  <a:extLst>
                    <a:ext uri="{9D8B030D-6E8A-4147-A177-3AD203B41FA5}">
                      <a16:colId xmlns:a16="http://schemas.microsoft.com/office/drawing/2014/main" val="20012"/>
                    </a:ext>
                  </a:extLst>
                </a:gridCol>
                <a:gridCol w="409751">
                  <a:extLst>
                    <a:ext uri="{9D8B030D-6E8A-4147-A177-3AD203B41FA5}">
                      <a16:colId xmlns:a16="http://schemas.microsoft.com/office/drawing/2014/main" val="20013"/>
                    </a:ext>
                  </a:extLst>
                </a:gridCol>
                <a:gridCol w="408886">
                  <a:extLst>
                    <a:ext uri="{9D8B030D-6E8A-4147-A177-3AD203B41FA5}">
                      <a16:colId xmlns:a16="http://schemas.microsoft.com/office/drawing/2014/main" val="20014"/>
                    </a:ext>
                  </a:extLst>
                </a:gridCol>
                <a:gridCol w="410615">
                  <a:extLst>
                    <a:ext uri="{9D8B030D-6E8A-4147-A177-3AD203B41FA5}">
                      <a16:colId xmlns:a16="http://schemas.microsoft.com/office/drawing/2014/main" val="20015"/>
                    </a:ext>
                  </a:extLst>
                </a:gridCol>
              </a:tblGrid>
              <a:tr h="314801">
                <a:tc>
                  <a:txBody>
                    <a:bodyPr/>
                    <a:lstStyle/>
                    <a:p>
                      <a:pPr marL="197485">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5</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6</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10"/>
                        </a:lnSpc>
                      </a:pPr>
                      <a:r>
                        <a:rPr sz="2200" b="1" dirty="0">
                          <a:solidFill>
                            <a:srgbClr val="191919"/>
                          </a:solidFill>
                          <a:latin typeface="Times New Roman"/>
                          <a:cs typeface="Times New Roman"/>
                        </a:rPr>
                        <a:t>7</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00"/>
                        </a:lnSpc>
                      </a:pPr>
                      <a:r>
                        <a:rPr sz="2200" b="1" dirty="0">
                          <a:solidFill>
                            <a:srgbClr val="191919"/>
                          </a:solidFill>
                          <a:latin typeface="Times New Roman"/>
                          <a:cs typeface="Times New Roman"/>
                        </a:rPr>
                        <a:t>13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00"/>
                        </a:lnSpc>
                      </a:pPr>
                      <a:r>
                        <a:rPr sz="2200" b="1" dirty="0">
                          <a:solidFill>
                            <a:srgbClr val="191919"/>
                          </a:solidFill>
                          <a:latin typeface="Times New Roman"/>
                          <a:cs typeface="Times New Roman"/>
                        </a:rPr>
                        <a:t>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5" name="object 5"/>
          <p:cNvGraphicFramePr>
            <a:graphicFrameLocks noGrp="1"/>
          </p:cNvGraphicFramePr>
          <p:nvPr/>
        </p:nvGraphicFramePr>
        <p:xfrm>
          <a:off x="2901011" y="3812818"/>
          <a:ext cx="3274551"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09751">
                  <a:extLst>
                    <a:ext uri="{9D8B030D-6E8A-4147-A177-3AD203B41FA5}">
                      <a16:colId xmlns:a16="http://schemas.microsoft.com/office/drawing/2014/main" val="20001"/>
                    </a:ext>
                  </a:extLst>
                </a:gridCol>
                <a:gridCol w="410615">
                  <a:extLst>
                    <a:ext uri="{9D8B030D-6E8A-4147-A177-3AD203B41FA5}">
                      <a16:colId xmlns:a16="http://schemas.microsoft.com/office/drawing/2014/main" val="20002"/>
                    </a:ext>
                  </a:extLst>
                </a:gridCol>
                <a:gridCol w="408023">
                  <a:extLst>
                    <a:ext uri="{9D8B030D-6E8A-4147-A177-3AD203B41FA5}">
                      <a16:colId xmlns:a16="http://schemas.microsoft.com/office/drawing/2014/main" val="20003"/>
                    </a:ext>
                  </a:extLst>
                </a:gridCol>
                <a:gridCol w="410615">
                  <a:extLst>
                    <a:ext uri="{9D8B030D-6E8A-4147-A177-3AD203B41FA5}">
                      <a16:colId xmlns:a16="http://schemas.microsoft.com/office/drawing/2014/main" val="20004"/>
                    </a:ext>
                  </a:extLst>
                </a:gridCol>
                <a:gridCol w="408022">
                  <a:extLst>
                    <a:ext uri="{9D8B030D-6E8A-4147-A177-3AD203B41FA5}">
                      <a16:colId xmlns:a16="http://schemas.microsoft.com/office/drawing/2014/main" val="20005"/>
                    </a:ext>
                  </a:extLst>
                </a:gridCol>
                <a:gridCol w="409751">
                  <a:extLst>
                    <a:ext uri="{9D8B030D-6E8A-4147-A177-3AD203B41FA5}">
                      <a16:colId xmlns:a16="http://schemas.microsoft.com/office/drawing/2014/main" val="20006"/>
                    </a:ext>
                  </a:extLst>
                </a:gridCol>
                <a:gridCol w="409751">
                  <a:extLst>
                    <a:ext uri="{9D8B030D-6E8A-4147-A177-3AD203B41FA5}">
                      <a16:colId xmlns:a16="http://schemas.microsoft.com/office/drawing/2014/main" val="20007"/>
                    </a:ext>
                  </a:extLst>
                </a:gridCol>
              </a:tblGrid>
              <a:tr h="314801">
                <a:tc>
                  <a:txBody>
                    <a:bodyPr/>
                    <a:lstStyle/>
                    <a:p>
                      <a:pPr marL="198120">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715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6" name="object 6"/>
          <p:cNvGraphicFramePr>
            <a:graphicFrameLocks noGrp="1"/>
          </p:cNvGraphicFramePr>
          <p:nvPr/>
        </p:nvGraphicFramePr>
        <p:xfrm>
          <a:off x="3696309" y="3189547"/>
          <a:ext cx="1636411" cy="398907"/>
        </p:xfrm>
        <a:graphic>
          <a:graphicData uri="http://schemas.openxmlformats.org/drawingml/2006/table">
            <a:tbl>
              <a:tblPr firstRow="1" bandRow="1">
                <a:tableStyleId>{2D5ABB26-0587-4C30-8999-92F81FD0307C}</a:tableStyleId>
              </a:tblPr>
              <a:tblGrid>
                <a:gridCol w="409751">
                  <a:extLst>
                    <a:ext uri="{9D8B030D-6E8A-4147-A177-3AD203B41FA5}">
                      <a16:colId xmlns:a16="http://schemas.microsoft.com/office/drawing/2014/main" val="20000"/>
                    </a:ext>
                  </a:extLst>
                </a:gridCol>
                <a:gridCol w="408023">
                  <a:extLst>
                    <a:ext uri="{9D8B030D-6E8A-4147-A177-3AD203B41FA5}">
                      <a16:colId xmlns:a16="http://schemas.microsoft.com/office/drawing/2014/main" val="20001"/>
                    </a:ext>
                  </a:extLst>
                </a:gridCol>
                <a:gridCol w="408886">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tblGrid>
              <a:tr h="314801">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
        <p:nvSpPr>
          <p:cNvPr id="7" name="object 7"/>
          <p:cNvSpPr txBox="1"/>
          <p:nvPr/>
        </p:nvSpPr>
        <p:spPr>
          <a:xfrm>
            <a:off x="4096550" y="2568869"/>
            <a:ext cx="408023" cy="307777"/>
          </a:xfrm>
          <a:prstGeom prst="rect">
            <a:avLst/>
          </a:prstGeom>
          <a:solidFill>
            <a:srgbClr val="99CCFF"/>
          </a:solidFill>
          <a:ln w="3175">
            <a:solidFill>
              <a:srgbClr val="000000"/>
            </a:solidFill>
          </a:ln>
        </p:spPr>
        <p:txBody>
          <a:bodyPr vert="horz" wrap="square" lIns="0" tIns="0" rIns="0" bIns="0" rtlCol="0">
            <a:spAutoFit/>
          </a:bodyPr>
          <a:lstStyle/>
          <a:p>
            <a:pPr marL="64837" defTabSz="622432">
              <a:lnSpc>
                <a:spcPts val="2390"/>
              </a:lnSpc>
            </a:pPr>
            <a:r>
              <a:rPr sz="2178" b="1" dirty="0">
                <a:solidFill>
                  <a:srgbClr val="191919"/>
                </a:solidFill>
                <a:latin typeface="Times New Roman"/>
                <a:cs typeface="Times New Roman"/>
              </a:rPr>
              <a:t>12</a:t>
            </a:r>
            <a:endParaRPr sz="2178">
              <a:solidFill>
                <a:prstClr val="black"/>
              </a:solidFill>
              <a:latin typeface="Times New Roman"/>
              <a:cs typeface="Times New Roman"/>
            </a:endParaRPr>
          </a:p>
        </p:txBody>
      </p:sp>
      <p:sp>
        <p:nvSpPr>
          <p:cNvPr id="8" name="object 8"/>
          <p:cNvSpPr txBox="1"/>
          <p:nvPr/>
        </p:nvSpPr>
        <p:spPr>
          <a:xfrm>
            <a:off x="4504573" y="2568869"/>
            <a:ext cx="410615" cy="307777"/>
          </a:xfrm>
          <a:prstGeom prst="rect">
            <a:avLst/>
          </a:prstGeom>
          <a:solidFill>
            <a:srgbClr val="99CCFF"/>
          </a:solidFill>
          <a:ln w="3175">
            <a:solidFill>
              <a:srgbClr val="000000"/>
            </a:solidFill>
          </a:ln>
        </p:spPr>
        <p:txBody>
          <a:bodyPr vert="horz" wrap="square" lIns="0" tIns="0" rIns="0" bIns="0" rtlCol="0">
            <a:spAutoFit/>
          </a:bodyPr>
          <a:lstStyle/>
          <a:p>
            <a:pPr marL="66134" defTabSz="622432">
              <a:lnSpc>
                <a:spcPts val="2390"/>
              </a:lnSpc>
            </a:pPr>
            <a:r>
              <a:rPr sz="2178" b="1" dirty="0">
                <a:solidFill>
                  <a:srgbClr val="191919"/>
                </a:solidFill>
                <a:latin typeface="Times New Roman"/>
                <a:cs typeface="Times New Roman"/>
              </a:rPr>
              <a:t>14</a:t>
            </a:r>
            <a:endParaRPr sz="2178">
              <a:solidFill>
                <a:prstClr val="black"/>
              </a:solidFill>
              <a:latin typeface="Times New Roman"/>
              <a:cs typeface="Times New Roman"/>
            </a:endParaRPr>
          </a:p>
        </p:txBody>
      </p:sp>
      <p:sp>
        <p:nvSpPr>
          <p:cNvPr id="9" name="object 9"/>
          <p:cNvSpPr txBox="1"/>
          <p:nvPr/>
        </p:nvSpPr>
        <p:spPr>
          <a:xfrm>
            <a:off x="4308343" y="1946463"/>
            <a:ext cx="410615" cy="307777"/>
          </a:xfrm>
          <a:prstGeom prst="rect">
            <a:avLst/>
          </a:prstGeom>
          <a:solidFill>
            <a:srgbClr val="99CCFF"/>
          </a:solidFill>
          <a:ln w="3175">
            <a:solidFill>
              <a:srgbClr val="000000"/>
            </a:solidFill>
          </a:ln>
        </p:spPr>
        <p:txBody>
          <a:bodyPr vert="horz" wrap="square" lIns="0" tIns="0" rIns="0" bIns="0" rtlCol="0">
            <a:spAutoFit/>
          </a:bodyPr>
          <a:lstStyle/>
          <a:p>
            <a:pPr marL="66134" defTabSz="622432">
              <a:lnSpc>
                <a:spcPts val="2390"/>
              </a:lnSpc>
            </a:pPr>
            <a:r>
              <a:rPr sz="2178" b="1" dirty="0">
                <a:solidFill>
                  <a:srgbClr val="191919"/>
                </a:solidFill>
                <a:latin typeface="Times New Roman"/>
                <a:cs typeface="Times New Roman"/>
              </a:rPr>
              <a:t>14</a:t>
            </a:r>
            <a:endParaRPr sz="2178">
              <a:solidFill>
                <a:prstClr val="black"/>
              </a:solidFill>
              <a:latin typeface="Times New Roman"/>
              <a:cs typeface="Times New Roman"/>
            </a:endParaRPr>
          </a:p>
        </p:txBody>
      </p:sp>
      <p:sp>
        <p:nvSpPr>
          <p:cNvPr id="10" name="object 10"/>
          <p:cNvSpPr/>
          <p:nvPr/>
        </p:nvSpPr>
        <p:spPr>
          <a:xfrm>
            <a:off x="1401184" y="5106905"/>
            <a:ext cx="3080049" cy="647476"/>
          </a:xfrm>
          <a:custGeom>
            <a:avLst/>
            <a:gdLst/>
            <a:ahLst/>
            <a:cxnLst/>
            <a:rect l="l" t="t" r="r" b="b"/>
            <a:pathLst>
              <a:path w="4525010" h="951229">
                <a:moveTo>
                  <a:pt x="4525010" y="0"/>
                </a:moveTo>
                <a:lnTo>
                  <a:pt x="0" y="0"/>
                </a:lnTo>
                <a:lnTo>
                  <a:pt x="0" y="951229"/>
                </a:lnTo>
                <a:lnTo>
                  <a:pt x="4525010" y="951229"/>
                </a:lnTo>
                <a:lnTo>
                  <a:pt x="4525010" y="0"/>
                </a:lnTo>
                <a:close/>
              </a:path>
            </a:pathLst>
          </a:custGeom>
          <a:solidFill>
            <a:srgbClr val="7F7F7F"/>
          </a:solidFill>
        </p:spPr>
        <p:txBody>
          <a:bodyPr wrap="square" lIns="0" tIns="0" rIns="0" bIns="0" rtlCol="0"/>
          <a:lstStyle/>
          <a:p>
            <a:pPr defTabSz="622432"/>
            <a:endParaRPr sz="1226">
              <a:solidFill>
                <a:prstClr val="black"/>
              </a:solidFill>
              <a:latin typeface="Calibri"/>
            </a:endParaRPr>
          </a:p>
        </p:txBody>
      </p:sp>
      <p:sp>
        <p:nvSpPr>
          <p:cNvPr id="11" name="object 11"/>
          <p:cNvSpPr/>
          <p:nvPr/>
        </p:nvSpPr>
        <p:spPr>
          <a:xfrm>
            <a:off x="1401184" y="5106905"/>
            <a:ext cx="3080049" cy="647476"/>
          </a:xfrm>
          <a:custGeom>
            <a:avLst/>
            <a:gdLst/>
            <a:ahLst/>
            <a:cxnLst/>
            <a:rect l="l" t="t" r="r" b="b"/>
            <a:pathLst>
              <a:path w="4525010" h="951229">
                <a:moveTo>
                  <a:pt x="2263140" y="951229"/>
                </a:moveTo>
                <a:lnTo>
                  <a:pt x="0" y="951229"/>
                </a:lnTo>
                <a:lnTo>
                  <a:pt x="0" y="0"/>
                </a:lnTo>
                <a:lnTo>
                  <a:pt x="4525010" y="0"/>
                </a:lnTo>
                <a:lnTo>
                  <a:pt x="4525010" y="951229"/>
                </a:lnTo>
                <a:lnTo>
                  <a:pt x="2263140" y="951229"/>
                </a:lnTo>
                <a:close/>
              </a:path>
            </a:pathLst>
          </a:custGeom>
          <a:ln w="36659">
            <a:solidFill>
              <a:srgbClr val="7F7F7F"/>
            </a:solidFill>
          </a:ln>
        </p:spPr>
        <p:txBody>
          <a:bodyPr wrap="square" lIns="0" tIns="0" rIns="0" bIns="0" rtlCol="0"/>
          <a:lstStyle/>
          <a:p>
            <a:pPr defTabSz="622432"/>
            <a:endParaRPr sz="1226">
              <a:solidFill>
                <a:prstClr val="black"/>
              </a:solidFill>
              <a:latin typeface="Calibri"/>
            </a:endParaRPr>
          </a:p>
        </p:txBody>
      </p:sp>
      <p:sp>
        <p:nvSpPr>
          <p:cNvPr id="12" name="object 12"/>
          <p:cNvSpPr/>
          <p:nvPr/>
        </p:nvSpPr>
        <p:spPr>
          <a:xfrm>
            <a:off x="1327705" y="5033427"/>
            <a:ext cx="3080049" cy="647476"/>
          </a:xfrm>
          <a:custGeom>
            <a:avLst/>
            <a:gdLst/>
            <a:ahLst/>
            <a:cxnLst/>
            <a:rect l="l" t="t" r="r" b="b"/>
            <a:pathLst>
              <a:path w="4525010" h="951229">
                <a:moveTo>
                  <a:pt x="4525010" y="0"/>
                </a:moveTo>
                <a:lnTo>
                  <a:pt x="0" y="0"/>
                </a:lnTo>
                <a:lnTo>
                  <a:pt x="0" y="951229"/>
                </a:lnTo>
                <a:lnTo>
                  <a:pt x="4525010" y="951229"/>
                </a:lnTo>
                <a:lnTo>
                  <a:pt x="4525010" y="0"/>
                </a:lnTo>
                <a:close/>
              </a:path>
            </a:pathLst>
          </a:custGeom>
          <a:solidFill>
            <a:srgbClr val="FFFFFF"/>
          </a:solidFill>
        </p:spPr>
        <p:txBody>
          <a:bodyPr wrap="square" lIns="0" tIns="0" rIns="0" bIns="0" rtlCol="0"/>
          <a:lstStyle/>
          <a:p>
            <a:pPr defTabSz="622432"/>
            <a:endParaRPr sz="1226">
              <a:solidFill>
                <a:prstClr val="black"/>
              </a:solidFill>
              <a:latin typeface="Calibri"/>
            </a:endParaRPr>
          </a:p>
        </p:txBody>
      </p:sp>
      <p:sp>
        <p:nvSpPr>
          <p:cNvPr id="13" name="object 13"/>
          <p:cNvSpPr txBox="1"/>
          <p:nvPr/>
        </p:nvSpPr>
        <p:spPr>
          <a:xfrm>
            <a:off x="1327705" y="5033427"/>
            <a:ext cx="3080049" cy="588698"/>
          </a:xfrm>
          <a:prstGeom prst="rect">
            <a:avLst/>
          </a:prstGeom>
          <a:ln w="36659">
            <a:solidFill>
              <a:srgbClr val="000000"/>
            </a:solidFill>
          </a:ln>
        </p:spPr>
        <p:txBody>
          <a:bodyPr vert="horz" wrap="square" lIns="0" tIns="24205" rIns="0" bIns="0" rtlCol="0">
            <a:spAutoFit/>
          </a:bodyPr>
          <a:lstStyle/>
          <a:p>
            <a:pPr marL="73481" defTabSz="622432">
              <a:lnSpc>
                <a:spcPts val="2249"/>
              </a:lnSpc>
              <a:spcBef>
                <a:spcPts val="191"/>
              </a:spcBef>
            </a:pPr>
            <a:r>
              <a:rPr sz="1906" spc="77" dirty="0">
                <a:solidFill>
                  <a:srgbClr val="191919"/>
                </a:solidFill>
                <a:latin typeface="Cambria"/>
                <a:cs typeface="Cambria"/>
              </a:rPr>
              <a:t>T(1) </a:t>
            </a:r>
            <a:r>
              <a:rPr sz="1906" spc="542" dirty="0">
                <a:solidFill>
                  <a:srgbClr val="191919"/>
                </a:solidFill>
                <a:latin typeface="Cambria"/>
                <a:cs typeface="Cambria"/>
              </a:rPr>
              <a:t>≤</a:t>
            </a:r>
            <a:r>
              <a:rPr sz="1906" spc="278" dirty="0">
                <a:solidFill>
                  <a:srgbClr val="191919"/>
                </a:solidFill>
                <a:latin typeface="Cambria"/>
                <a:cs typeface="Cambria"/>
              </a:rPr>
              <a:t> </a:t>
            </a:r>
            <a:r>
              <a:rPr sz="1906" i="1" spc="242" dirty="0">
                <a:solidFill>
                  <a:srgbClr val="191919"/>
                </a:solidFill>
                <a:latin typeface="Cambria"/>
                <a:cs typeface="Cambria"/>
              </a:rPr>
              <a:t>c</a:t>
            </a:r>
            <a:endParaRPr sz="1906">
              <a:solidFill>
                <a:prstClr val="black"/>
              </a:solidFill>
              <a:latin typeface="Cambria"/>
              <a:cs typeface="Cambria"/>
            </a:endParaRPr>
          </a:p>
          <a:p>
            <a:pPr marL="73481" defTabSz="622432">
              <a:lnSpc>
                <a:spcPts val="2249"/>
              </a:lnSpc>
            </a:pPr>
            <a:r>
              <a:rPr sz="1906" spc="92" dirty="0">
                <a:solidFill>
                  <a:srgbClr val="191919"/>
                </a:solidFill>
                <a:latin typeface="Cambria"/>
                <a:cs typeface="Cambria"/>
              </a:rPr>
              <a:t>T(</a:t>
            </a:r>
            <a:r>
              <a:rPr sz="1906" i="1" spc="92" dirty="0">
                <a:solidFill>
                  <a:srgbClr val="191919"/>
                </a:solidFill>
                <a:latin typeface="Cambria"/>
                <a:cs typeface="Cambria"/>
              </a:rPr>
              <a:t>n</a:t>
            </a:r>
            <a:r>
              <a:rPr sz="1906" spc="92" dirty="0">
                <a:solidFill>
                  <a:srgbClr val="191919"/>
                </a:solidFill>
                <a:latin typeface="Cambria"/>
                <a:cs typeface="Cambria"/>
              </a:rPr>
              <a:t>) </a:t>
            </a:r>
            <a:r>
              <a:rPr sz="1906" spc="542" dirty="0">
                <a:solidFill>
                  <a:srgbClr val="191919"/>
                </a:solidFill>
                <a:latin typeface="Cambria"/>
                <a:cs typeface="Cambria"/>
              </a:rPr>
              <a:t>≤ </a:t>
            </a:r>
            <a:r>
              <a:rPr sz="1906" spc="119" dirty="0">
                <a:solidFill>
                  <a:srgbClr val="191919"/>
                </a:solidFill>
                <a:latin typeface="Cambria"/>
                <a:cs typeface="Cambria"/>
              </a:rPr>
              <a:t>T(</a:t>
            </a:r>
            <a:r>
              <a:rPr sz="1906" i="1" spc="119" dirty="0">
                <a:solidFill>
                  <a:srgbClr val="191919"/>
                </a:solidFill>
                <a:latin typeface="Cambria"/>
                <a:cs typeface="Cambria"/>
              </a:rPr>
              <a:t>n </a:t>
            </a:r>
            <a:r>
              <a:rPr sz="1906" spc="-293" dirty="0">
                <a:solidFill>
                  <a:srgbClr val="191919"/>
                </a:solidFill>
                <a:latin typeface="Cambria"/>
                <a:cs typeface="Cambria"/>
              </a:rPr>
              <a:t>/</a:t>
            </a:r>
            <a:r>
              <a:rPr sz="1906" spc="-167" dirty="0">
                <a:solidFill>
                  <a:srgbClr val="191919"/>
                </a:solidFill>
                <a:latin typeface="Cambria"/>
                <a:cs typeface="Cambria"/>
              </a:rPr>
              <a:t> </a:t>
            </a:r>
            <a:r>
              <a:rPr sz="1906" spc="82" dirty="0">
                <a:solidFill>
                  <a:srgbClr val="191919"/>
                </a:solidFill>
                <a:latin typeface="Cambria"/>
                <a:cs typeface="Cambria"/>
              </a:rPr>
              <a:t>2) </a:t>
            </a:r>
            <a:r>
              <a:rPr sz="1906" spc="542" dirty="0">
                <a:solidFill>
                  <a:srgbClr val="191919"/>
                </a:solidFill>
                <a:latin typeface="Cambria"/>
                <a:cs typeface="Cambria"/>
              </a:rPr>
              <a:t>+</a:t>
            </a:r>
            <a:r>
              <a:rPr sz="1906" spc="11" dirty="0">
                <a:solidFill>
                  <a:srgbClr val="191919"/>
                </a:solidFill>
                <a:latin typeface="Cambria"/>
                <a:cs typeface="Cambria"/>
              </a:rPr>
              <a:t> </a:t>
            </a:r>
            <a:r>
              <a:rPr sz="1906" i="1" spc="221" dirty="0">
                <a:solidFill>
                  <a:srgbClr val="191919"/>
                </a:solidFill>
                <a:latin typeface="Cambria"/>
                <a:cs typeface="Cambria"/>
              </a:rPr>
              <a:t>cn</a:t>
            </a:r>
            <a:endParaRPr sz="1906">
              <a:solidFill>
                <a:prstClr val="black"/>
              </a:solidFill>
              <a:latin typeface="Cambria"/>
              <a:cs typeface="Cambria"/>
            </a:endParaRPr>
          </a:p>
        </p:txBody>
      </p:sp>
      <p:sp>
        <p:nvSpPr>
          <p:cNvPr id="14" name="object 14"/>
          <p:cNvSpPr/>
          <p:nvPr/>
        </p:nvSpPr>
        <p:spPr>
          <a:xfrm>
            <a:off x="4792436" y="4820770"/>
            <a:ext cx="3080049" cy="1179980"/>
          </a:xfrm>
          <a:custGeom>
            <a:avLst/>
            <a:gdLst/>
            <a:ahLst/>
            <a:cxnLst/>
            <a:rect l="l" t="t" r="r" b="b"/>
            <a:pathLst>
              <a:path w="4525009" h="1733550">
                <a:moveTo>
                  <a:pt x="4525009" y="1733550"/>
                </a:moveTo>
                <a:lnTo>
                  <a:pt x="0" y="1733550"/>
                </a:lnTo>
                <a:lnTo>
                  <a:pt x="0" y="0"/>
                </a:lnTo>
                <a:lnTo>
                  <a:pt x="4525009" y="0"/>
                </a:lnTo>
                <a:lnTo>
                  <a:pt x="4525009" y="1733550"/>
                </a:lnTo>
                <a:close/>
              </a:path>
            </a:pathLst>
          </a:custGeom>
          <a:solidFill>
            <a:srgbClr val="7F7F7F"/>
          </a:solidFill>
        </p:spPr>
        <p:txBody>
          <a:bodyPr wrap="square" lIns="0" tIns="0" rIns="0" bIns="0" rtlCol="0"/>
          <a:lstStyle/>
          <a:p>
            <a:pPr defTabSz="622432"/>
            <a:endParaRPr sz="1226">
              <a:solidFill>
                <a:prstClr val="black"/>
              </a:solidFill>
              <a:latin typeface="Calibri"/>
            </a:endParaRPr>
          </a:p>
        </p:txBody>
      </p:sp>
      <p:sp>
        <p:nvSpPr>
          <p:cNvPr id="15" name="object 15"/>
          <p:cNvSpPr/>
          <p:nvPr/>
        </p:nvSpPr>
        <p:spPr>
          <a:xfrm>
            <a:off x="4792436" y="4820770"/>
            <a:ext cx="3080049" cy="1179980"/>
          </a:xfrm>
          <a:custGeom>
            <a:avLst/>
            <a:gdLst/>
            <a:ahLst/>
            <a:cxnLst/>
            <a:rect l="l" t="t" r="r" b="b"/>
            <a:pathLst>
              <a:path w="4525009" h="1733550">
                <a:moveTo>
                  <a:pt x="0" y="1733550"/>
                </a:moveTo>
                <a:lnTo>
                  <a:pt x="0" y="0"/>
                </a:lnTo>
                <a:lnTo>
                  <a:pt x="4525009" y="0"/>
                </a:lnTo>
                <a:lnTo>
                  <a:pt x="4525009" y="1733550"/>
                </a:lnTo>
              </a:path>
            </a:pathLst>
          </a:custGeom>
          <a:ln w="36659">
            <a:solidFill>
              <a:srgbClr val="7F7F7F"/>
            </a:solidFill>
          </a:ln>
        </p:spPr>
        <p:txBody>
          <a:bodyPr wrap="square" lIns="0" tIns="0" rIns="0" bIns="0" rtlCol="0"/>
          <a:lstStyle/>
          <a:p>
            <a:pPr defTabSz="622432"/>
            <a:endParaRPr sz="1226">
              <a:solidFill>
                <a:prstClr val="black"/>
              </a:solidFill>
              <a:latin typeface="Calibri"/>
            </a:endParaRPr>
          </a:p>
        </p:txBody>
      </p:sp>
      <p:sp>
        <p:nvSpPr>
          <p:cNvPr id="16" name="object 16"/>
          <p:cNvSpPr/>
          <p:nvPr/>
        </p:nvSpPr>
        <p:spPr>
          <a:xfrm>
            <a:off x="4718957" y="4747293"/>
            <a:ext cx="3080049" cy="1186895"/>
          </a:xfrm>
          <a:custGeom>
            <a:avLst/>
            <a:gdLst/>
            <a:ahLst/>
            <a:cxnLst/>
            <a:rect l="l" t="t" r="r" b="b"/>
            <a:pathLst>
              <a:path w="4525009" h="1743709">
                <a:moveTo>
                  <a:pt x="4525009" y="0"/>
                </a:moveTo>
                <a:lnTo>
                  <a:pt x="0" y="0"/>
                </a:lnTo>
                <a:lnTo>
                  <a:pt x="0" y="1743710"/>
                </a:lnTo>
                <a:lnTo>
                  <a:pt x="4525009" y="1743710"/>
                </a:lnTo>
                <a:lnTo>
                  <a:pt x="4525009" y="0"/>
                </a:lnTo>
                <a:close/>
              </a:path>
            </a:pathLst>
          </a:custGeom>
          <a:solidFill>
            <a:srgbClr val="FFFFFF"/>
          </a:solidFill>
        </p:spPr>
        <p:txBody>
          <a:bodyPr wrap="square" lIns="0" tIns="0" rIns="0" bIns="0" rtlCol="0"/>
          <a:lstStyle/>
          <a:p>
            <a:pPr defTabSz="622432"/>
            <a:endParaRPr sz="1226">
              <a:solidFill>
                <a:prstClr val="black"/>
              </a:solidFill>
              <a:latin typeface="Calibri"/>
            </a:endParaRPr>
          </a:p>
        </p:txBody>
      </p:sp>
      <p:sp>
        <p:nvSpPr>
          <p:cNvPr id="17" name="object 17"/>
          <p:cNvSpPr txBox="1"/>
          <p:nvPr/>
        </p:nvSpPr>
        <p:spPr>
          <a:xfrm>
            <a:off x="4718957" y="4747293"/>
            <a:ext cx="3080049" cy="1142750"/>
          </a:xfrm>
          <a:prstGeom prst="rect">
            <a:avLst/>
          </a:prstGeom>
          <a:ln w="36659">
            <a:solidFill>
              <a:srgbClr val="000000"/>
            </a:solidFill>
          </a:ln>
        </p:spPr>
        <p:txBody>
          <a:bodyPr vert="horz" wrap="square" lIns="0" tIns="26798" rIns="0" bIns="0" rtlCol="0">
            <a:spAutoFit/>
          </a:bodyPr>
          <a:lstStyle/>
          <a:p>
            <a:pPr marL="333693" defTabSz="622432">
              <a:lnSpc>
                <a:spcPts val="2090"/>
              </a:lnSpc>
              <a:spcBef>
                <a:spcPts val="210"/>
              </a:spcBef>
            </a:pPr>
            <a:r>
              <a:rPr sz="1770" i="1" spc="208" dirty="0">
                <a:solidFill>
                  <a:srgbClr val="191919"/>
                </a:solidFill>
                <a:latin typeface="Cambria"/>
                <a:cs typeface="Cambria"/>
              </a:rPr>
              <a:t>cn</a:t>
            </a:r>
            <a:r>
              <a:rPr sz="1770" i="1" spc="173" dirty="0">
                <a:solidFill>
                  <a:srgbClr val="191919"/>
                </a:solidFill>
                <a:latin typeface="Cambria"/>
                <a:cs typeface="Cambria"/>
              </a:rPr>
              <a:t> </a:t>
            </a:r>
            <a:r>
              <a:rPr sz="1770" spc="500" dirty="0">
                <a:solidFill>
                  <a:srgbClr val="191919"/>
                </a:solidFill>
                <a:latin typeface="Cambria"/>
                <a:cs typeface="Cambria"/>
              </a:rPr>
              <a:t>+</a:t>
            </a:r>
            <a:r>
              <a:rPr sz="1770" spc="181" dirty="0">
                <a:solidFill>
                  <a:srgbClr val="191919"/>
                </a:solidFill>
                <a:latin typeface="Cambria"/>
                <a:cs typeface="Cambria"/>
              </a:rPr>
              <a:t> </a:t>
            </a:r>
            <a:r>
              <a:rPr sz="1770" i="1" spc="208" dirty="0">
                <a:solidFill>
                  <a:srgbClr val="191919"/>
                </a:solidFill>
                <a:latin typeface="Cambria"/>
                <a:cs typeface="Cambria"/>
              </a:rPr>
              <a:t>cn</a:t>
            </a:r>
            <a:r>
              <a:rPr sz="1770" i="1" spc="173" dirty="0">
                <a:solidFill>
                  <a:srgbClr val="191919"/>
                </a:solidFill>
                <a:latin typeface="Cambria"/>
                <a:cs typeface="Cambria"/>
              </a:rPr>
              <a:t> </a:t>
            </a:r>
            <a:r>
              <a:rPr sz="1770" spc="-272" dirty="0">
                <a:solidFill>
                  <a:srgbClr val="191919"/>
                </a:solidFill>
                <a:latin typeface="Cambria"/>
                <a:cs typeface="Cambria"/>
              </a:rPr>
              <a:t>/</a:t>
            </a:r>
            <a:r>
              <a:rPr sz="1770" spc="-191" dirty="0">
                <a:solidFill>
                  <a:srgbClr val="191919"/>
                </a:solidFill>
                <a:latin typeface="Cambria"/>
                <a:cs typeface="Cambria"/>
              </a:rPr>
              <a:t> </a:t>
            </a:r>
            <a:r>
              <a:rPr sz="1770" spc="143" dirty="0">
                <a:solidFill>
                  <a:srgbClr val="191919"/>
                </a:solidFill>
                <a:latin typeface="Cambria"/>
                <a:cs typeface="Cambria"/>
              </a:rPr>
              <a:t>2</a:t>
            </a:r>
            <a:r>
              <a:rPr sz="1770" spc="170" dirty="0">
                <a:solidFill>
                  <a:srgbClr val="191919"/>
                </a:solidFill>
                <a:latin typeface="Cambria"/>
                <a:cs typeface="Cambria"/>
              </a:rPr>
              <a:t> </a:t>
            </a:r>
            <a:r>
              <a:rPr sz="1770" spc="500" dirty="0">
                <a:solidFill>
                  <a:srgbClr val="191919"/>
                </a:solidFill>
                <a:latin typeface="Cambria"/>
                <a:cs typeface="Cambria"/>
              </a:rPr>
              <a:t>+</a:t>
            </a:r>
            <a:r>
              <a:rPr sz="1770" spc="164" dirty="0">
                <a:solidFill>
                  <a:srgbClr val="191919"/>
                </a:solidFill>
                <a:latin typeface="Cambria"/>
                <a:cs typeface="Cambria"/>
              </a:rPr>
              <a:t> </a:t>
            </a:r>
            <a:r>
              <a:rPr sz="1770" spc="436" dirty="0">
                <a:solidFill>
                  <a:srgbClr val="191919"/>
                </a:solidFill>
                <a:latin typeface="Cambria"/>
                <a:cs typeface="Cambria"/>
              </a:rPr>
              <a:t>…</a:t>
            </a:r>
            <a:r>
              <a:rPr sz="1770" spc="184" dirty="0">
                <a:solidFill>
                  <a:srgbClr val="191919"/>
                </a:solidFill>
                <a:latin typeface="Cambria"/>
                <a:cs typeface="Cambria"/>
              </a:rPr>
              <a:t> </a:t>
            </a:r>
            <a:r>
              <a:rPr sz="1770" i="1" spc="545" dirty="0">
                <a:solidFill>
                  <a:srgbClr val="191919"/>
                </a:solidFill>
                <a:latin typeface="Cambria"/>
                <a:cs typeface="Cambria"/>
              </a:rPr>
              <a:t>+</a:t>
            </a:r>
            <a:r>
              <a:rPr sz="1770" i="1" spc="164" dirty="0">
                <a:solidFill>
                  <a:srgbClr val="191919"/>
                </a:solidFill>
                <a:latin typeface="Cambria"/>
                <a:cs typeface="Cambria"/>
              </a:rPr>
              <a:t> </a:t>
            </a:r>
            <a:r>
              <a:rPr sz="1770" i="1" spc="225" dirty="0">
                <a:solidFill>
                  <a:srgbClr val="191919"/>
                </a:solidFill>
                <a:latin typeface="Cambria"/>
                <a:cs typeface="Cambria"/>
              </a:rPr>
              <a:t>c</a:t>
            </a:r>
            <a:endParaRPr sz="1770">
              <a:solidFill>
                <a:prstClr val="black"/>
              </a:solidFill>
              <a:latin typeface="Cambria"/>
              <a:cs typeface="Cambria"/>
            </a:endParaRPr>
          </a:p>
          <a:p>
            <a:pPr marL="73481" defTabSz="622432">
              <a:lnSpc>
                <a:spcPts val="2090"/>
              </a:lnSpc>
            </a:pPr>
            <a:r>
              <a:rPr sz="1770" spc="500" dirty="0">
                <a:solidFill>
                  <a:srgbClr val="191919"/>
                </a:solidFill>
                <a:latin typeface="Cambria"/>
                <a:cs typeface="Cambria"/>
              </a:rPr>
              <a:t>=</a:t>
            </a:r>
            <a:r>
              <a:rPr sz="1770" spc="167" dirty="0">
                <a:solidFill>
                  <a:srgbClr val="191919"/>
                </a:solidFill>
                <a:latin typeface="Cambria"/>
                <a:cs typeface="Cambria"/>
              </a:rPr>
              <a:t> </a:t>
            </a:r>
            <a:r>
              <a:rPr sz="1770" i="1" spc="211" dirty="0">
                <a:solidFill>
                  <a:srgbClr val="191919"/>
                </a:solidFill>
                <a:latin typeface="Cambria"/>
                <a:cs typeface="Cambria"/>
              </a:rPr>
              <a:t>cn</a:t>
            </a:r>
            <a:r>
              <a:rPr sz="1770" i="1" spc="170" dirty="0">
                <a:solidFill>
                  <a:srgbClr val="191919"/>
                </a:solidFill>
                <a:latin typeface="Cambria"/>
                <a:cs typeface="Cambria"/>
              </a:rPr>
              <a:t> </a:t>
            </a:r>
            <a:r>
              <a:rPr sz="1770" spc="82" dirty="0">
                <a:solidFill>
                  <a:srgbClr val="191919"/>
                </a:solidFill>
                <a:latin typeface="Cambria"/>
                <a:cs typeface="Cambria"/>
              </a:rPr>
              <a:t>(1</a:t>
            </a:r>
            <a:r>
              <a:rPr sz="1770" spc="164" dirty="0">
                <a:solidFill>
                  <a:srgbClr val="191919"/>
                </a:solidFill>
                <a:latin typeface="Cambria"/>
                <a:cs typeface="Cambria"/>
              </a:rPr>
              <a:t> </a:t>
            </a:r>
            <a:r>
              <a:rPr sz="1770" spc="500" dirty="0">
                <a:solidFill>
                  <a:srgbClr val="191919"/>
                </a:solidFill>
                <a:latin typeface="Cambria"/>
                <a:cs typeface="Cambria"/>
              </a:rPr>
              <a:t>+</a:t>
            </a:r>
            <a:r>
              <a:rPr sz="1770" spc="164" dirty="0">
                <a:solidFill>
                  <a:srgbClr val="191919"/>
                </a:solidFill>
                <a:latin typeface="Cambria"/>
                <a:cs typeface="Cambria"/>
              </a:rPr>
              <a:t> </a:t>
            </a:r>
            <a:r>
              <a:rPr sz="1770" spc="139" dirty="0">
                <a:solidFill>
                  <a:srgbClr val="191919"/>
                </a:solidFill>
                <a:latin typeface="Cambria"/>
                <a:cs typeface="Cambria"/>
              </a:rPr>
              <a:t>½</a:t>
            </a:r>
            <a:r>
              <a:rPr sz="1770" spc="167" dirty="0">
                <a:solidFill>
                  <a:srgbClr val="191919"/>
                </a:solidFill>
                <a:latin typeface="Cambria"/>
                <a:cs typeface="Cambria"/>
              </a:rPr>
              <a:t> </a:t>
            </a:r>
            <a:r>
              <a:rPr sz="1770" spc="500" dirty="0">
                <a:solidFill>
                  <a:srgbClr val="191919"/>
                </a:solidFill>
                <a:latin typeface="Cambria"/>
                <a:cs typeface="Cambria"/>
              </a:rPr>
              <a:t>+</a:t>
            </a:r>
            <a:r>
              <a:rPr sz="1770" spc="160" dirty="0">
                <a:solidFill>
                  <a:srgbClr val="191919"/>
                </a:solidFill>
                <a:latin typeface="Cambria"/>
                <a:cs typeface="Cambria"/>
              </a:rPr>
              <a:t> </a:t>
            </a:r>
            <a:r>
              <a:rPr sz="1770" spc="436" dirty="0">
                <a:solidFill>
                  <a:srgbClr val="191919"/>
                </a:solidFill>
                <a:latin typeface="Cambria"/>
                <a:cs typeface="Cambria"/>
              </a:rPr>
              <a:t>…</a:t>
            </a:r>
            <a:r>
              <a:rPr sz="1770" spc="167" dirty="0">
                <a:solidFill>
                  <a:srgbClr val="191919"/>
                </a:solidFill>
                <a:latin typeface="Cambria"/>
                <a:cs typeface="Cambria"/>
              </a:rPr>
              <a:t> </a:t>
            </a:r>
            <a:r>
              <a:rPr sz="1770" spc="500" dirty="0">
                <a:solidFill>
                  <a:srgbClr val="191919"/>
                </a:solidFill>
                <a:latin typeface="Cambria"/>
                <a:cs typeface="Cambria"/>
              </a:rPr>
              <a:t>+</a:t>
            </a:r>
            <a:r>
              <a:rPr sz="1770" spc="197" dirty="0">
                <a:solidFill>
                  <a:srgbClr val="191919"/>
                </a:solidFill>
                <a:latin typeface="Cambria"/>
                <a:cs typeface="Cambria"/>
              </a:rPr>
              <a:t> </a:t>
            </a:r>
            <a:r>
              <a:rPr sz="1532" spc="-26" baseline="31481" dirty="0">
                <a:solidFill>
                  <a:srgbClr val="191919"/>
                </a:solidFill>
                <a:latin typeface="Cambria"/>
                <a:cs typeface="Cambria"/>
              </a:rPr>
              <a:t>1</a:t>
            </a:r>
            <a:r>
              <a:rPr sz="1770" spc="-17" dirty="0">
                <a:solidFill>
                  <a:srgbClr val="191919"/>
                </a:solidFill>
                <a:latin typeface="Cambria"/>
                <a:cs typeface="Cambria"/>
              </a:rPr>
              <a:t>/</a:t>
            </a:r>
            <a:r>
              <a:rPr sz="1532" i="1" spc="-26" baseline="-31481" dirty="0">
                <a:solidFill>
                  <a:srgbClr val="191919"/>
                </a:solidFill>
                <a:latin typeface="Cambria"/>
                <a:cs typeface="Cambria"/>
              </a:rPr>
              <a:t>n</a:t>
            </a:r>
            <a:r>
              <a:rPr sz="1770" spc="-17" dirty="0">
                <a:solidFill>
                  <a:srgbClr val="191919"/>
                </a:solidFill>
                <a:latin typeface="Cambria"/>
                <a:cs typeface="Cambria"/>
              </a:rPr>
              <a:t>)</a:t>
            </a:r>
            <a:endParaRPr sz="1770">
              <a:solidFill>
                <a:prstClr val="black"/>
              </a:solidFill>
              <a:latin typeface="Cambria"/>
              <a:cs typeface="Cambria"/>
            </a:endParaRPr>
          </a:p>
          <a:p>
            <a:pPr marL="73481" defTabSz="622432">
              <a:lnSpc>
                <a:spcPts val="2103"/>
              </a:lnSpc>
              <a:spcBef>
                <a:spcPts val="347"/>
              </a:spcBef>
            </a:pPr>
            <a:r>
              <a:rPr sz="1770" spc="500" dirty="0">
                <a:solidFill>
                  <a:srgbClr val="191919"/>
                </a:solidFill>
                <a:latin typeface="Cambria"/>
                <a:cs typeface="Cambria"/>
              </a:rPr>
              <a:t>≤</a:t>
            </a:r>
            <a:r>
              <a:rPr sz="1770" spc="167" dirty="0">
                <a:solidFill>
                  <a:srgbClr val="191919"/>
                </a:solidFill>
                <a:latin typeface="Cambria"/>
                <a:cs typeface="Cambria"/>
              </a:rPr>
              <a:t> </a:t>
            </a:r>
            <a:r>
              <a:rPr sz="1770" i="1" spc="211" dirty="0">
                <a:solidFill>
                  <a:srgbClr val="191919"/>
                </a:solidFill>
                <a:latin typeface="Cambria"/>
                <a:cs typeface="Cambria"/>
              </a:rPr>
              <a:t>cn</a:t>
            </a:r>
            <a:r>
              <a:rPr sz="1770" i="1" spc="167" dirty="0">
                <a:solidFill>
                  <a:srgbClr val="191919"/>
                </a:solidFill>
                <a:latin typeface="Cambria"/>
                <a:cs typeface="Cambria"/>
              </a:rPr>
              <a:t> </a:t>
            </a:r>
            <a:r>
              <a:rPr sz="1770" spc="82" dirty="0">
                <a:solidFill>
                  <a:srgbClr val="191919"/>
                </a:solidFill>
                <a:latin typeface="Cambria"/>
                <a:cs typeface="Cambria"/>
              </a:rPr>
              <a:t>(1</a:t>
            </a:r>
            <a:r>
              <a:rPr sz="1770" spc="164" dirty="0">
                <a:solidFill>
                  <a:srgbClr val="191919"/>
                </a:solidFill>
                <a:latin typeface="Cambria"/>
                <a:cs typeface="Cambria"/>
              </a:rPr>
              <a:t> </a:t>
            </a:r>
            <a:r>
              <a:rPr sz="1770" spc="500" dirty="0">
                <a:solidFill>
                  <a:srgbClr val="191919"/>
                </a:solidFill>
                <a:latin typeface="Cambria"/>
                <a:cs typeface="Cambria"/>
              </a:rPr>
              <a:t>+</a:t>
            </a:r>
            <a:r>
              <a:rPr sz="1770" spc="160" dirty="0">
                <a:solidFill>
                  <a:srgbClr val="191919"/>
                </a:solidFill>
                <a:latin typeface="Cambria"/>
                <a:cs typeface="Cambria"/>
              </a:rPr>
              <a:t> </a:t>
            </a:r>
            <a:r>
              <a:rPr sz="1770" spc="139" dirty="0">
                <a:solidFill>
                  <a:srgbClr val="191919"/>
                </a:solidFill>
                <a:latin typeface="Cambria"/>
                <a:cs typeface="Cambria"/>
              </a:rPr>
              <a:t>½</a:t>
            </a:r>
            <a:r>
              <a:rPr sz="1770" spc="167" dirty="0">
                <a:solidFill>
                  <a:srgbClr val="191919"/>
                </a:solidFill>
                <a:latin typeface="Cambria"/>
                <a:cs typeface="Cambria"/>
              </a:rPr>
              <a:t> </a:t>
            </a:r>
            <a:r>
              <a:rPr sz="1770" spc="500" dirty="0">
                <a:solidFill>
                  <a:srgbClr val="191919"/>
                </a:solidFill>
                <a:latin typeface="Cambria"/>
                <a:cs typeface="Cambria"/>
              </a:rPr>
              <a:t>+</a:t>
            </a:r>
            <a:r>
              <a:rPr sz="1770" spc="160" dirty="0">
                <a:solidFill>
                  <a:srgbClr val="191919"/>
                </a:solidFill>
                <a:latin typeface="Cambria"/>
                <a:cs typeface="Cambria"/>
              </a:rPr>
              <a:t> </a:t>
            </a:r>
            <a:r>
              <a:rPr sz="1770" spc="184" dirty="0">
                <a:solidFill>
                  <a:srgbClr val="191919"/>
                </a:solidFill>
                <a:latin typeface="Cambria"/>
                <a:cs typeface="Cambria"/>
              </a:rPr>
              <a:t>¼</a:t>
            </a:r>
            <a:r>
              <a:rPr sz="1770" spc="164" dirty="0">
                <a:solidFill>
                  <a:srgbClr val="191919"/>
                </a:solidFill>
                <a:latin typeface="Cambria"/>
                <a:cs typeface="Cambria"/>
              </a:rPr>
              <a:t> </a:t>
            </a:r>
            <a:r>
              <a:rPr sz="1770" spc="500" dirty="0">
                <a:solidFill>
                  <a:srgbClr val="191919"/>
                </a:solidFill>
                <a:latin typeface="Cambria"/>
                <a:cs typeface="Cambria"/>
              </a:rPr>
              <a:t>+</a:t>
            </a:r>
            <a:r>
              <a:rPr sz="1770" spc="160" dirty="0">
                <a:solidFill>
                  <a:srgbClr val="191919"/>
                </a:solidFill>
                <a:latin typeface="Cambria"/>
                <a:cs typeface="Cambria"/>
              </a:rPr>
              <a:t> </a:t>
            </a:r>
            <a:r>
              <a:rPr sz="1770" spc="228" dirty="0">
                <a:solidFill>
                  <a:srgbClr val="191919"/>
                </a:solidFill>
                <a:latin typeface="Cambria"/>
                <a:cs typeface="Cambria"/>
              </a:rPr>
              <a:t>…)</a:t>
            </a:r>
            <a:endParaRPr sz="1770">
              <a:solidFill>
                <a:prstClr val="black"/>
              </a:solidFill>
              <a:latin typeface="Cambria"/>
              <a:cs typeface="Cambria"/>
            </a:endParaRPr>
          </a:p>
          <a:p>
            <a:pPr marL="73481" defTabSz="622432">
              <a:lnSpc>
                <a:spcPts val="2103"/>
              </a:lnSpc>
            </a:pPr>
            <a:r>
              <a:rPr sz="1770" spc="500" dirty="0">
                <a:solidFill>
                  <a:srgbClr val="191919"/>
                </a:solidFill>
                <a:latin typeface="Cambria"/>
                <a:cs typeface="Cambria"/>
              </a:rPr>
              <a:t>=</a:t>
            </a:r>
            <a:r>
              <a:rPr sz="1770" spc="164" dirty="0">
                <a:solidFill>
                  <a:srgbClr val="191919"/>
                </a:solidFill>
                <a:latin typeface="Cambria"/>
                <a:cs typeface="Cambria"/>
              </a:rPr>
              <a:t> </a:t>
            </a:r>
            <a:r>
              <a:rPr sz="1770" spc="191" dirty="0">
                <a:solidFill>
                  <a:srgbClr val="191919"/>
                </a:solidFill>
                <a:latin typeface="Cambria"/>
                <a:cs typeface="Cambria"/>
              </a:rPr>
              <a:t>2</a:t>
            </a:r>
            <a:r>
              <a:rPr sz="1770" i="1" spc="191" dirty="0">
                <a:solidFill>
                  <a:srgbClr val="191919"/>
                </a:solidFill>
                <a:latin typeface="Cambria"/>
                <a:cs typeface="Cambria"/>
              </a:rPr>
              <a:t>cn</a:t>
            </a:r>
            <a:endParaRPr sz="1770">
              <a:solidFill>
                <a:prstClr val="black"/>
              </a:solidFill>
              <a:latin typeface="Cambria"/>
              <a:cs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050">
            <a:extLst>
              <a:ext uri="{FF2B5EF4-FFF2-40B4-BE49-F238E27FC236}">
                <a16:creationId xmlns:a16="http://schemas.microsoft.com/office/drawing/2014/main" id="{B3FE6E3A-4D55-47DE-9A79-6431CF56B016}"/>
              </a:ext>
            </a:extLst>
          </p:cNvPr>
          <p:cNvSpPr>
            <a:spLocks noGrp="1" noChangeArrowheads="1"/>
          </p:cNvSpPr>
          <p:nvPr>
            <p:ph type="title"/>
          </p:nvPr>
        </p:nvSpPr>
        <p:spPr>
          <a:xfrm>
            <a:off x="628650" y="72895"/>
            <a:ext cx="7886700" cy="1325563"/>
          </a:xfrm>
        </p:spPr>
        <p:txBody>
          <a:bodyPr/>
          <a:lstStyle/>
          <a:p>
            <a:r>
              <a:rPr lang="en-US" altLang="ti-ET" b="1" dirty="0">
                <a:solidFill>
                  <a:srgbClr val="0F06BA"/>
                </a:solidFill>
              </a:rPr>
              <a:t>Divide  and Conquer</a:t>
            </a:r>
          </a:p>
        </p:txBody>
      </p:sp>
      <p:sp>
        <p:nvSpPr>
          <p:cNvPr id="377859" name="Rectangle 2051">
            <a:extLst>
              <a:ext uri="{FF2B5EF4-FFF2-40B4-BE49-F238E27FC236}">
                <a16:creationId xmlns:a16="http://schemas.microsoft.com/office/drawing/2014/main" id="{189DD5DF-78AF-4C09-857D-3223CB47A98B}"/>
              </a:ext>
            </a:extLst>
          </p:cNvPr>
          <p:cNvSpPr>
            <a:spLocks noGrp="1" noChangeArrowheads="1"/>
          </p:cNvSpPr>
          <p:nvPr>
            <p:ph idx="1"/>
          </p:nvPr>
        </p:nvSpPr>
        <p:spPr>
          <a:xfrm>
            <a:off x="381001" y="1821346"/>
            <a:ext cx="8381999" cy="3955361"/>
          </a:xfrm>
        </p:spPr>
        <p:txBody>
          <a:bodyPr>
            <a:normAutofit fontScale="92500"/>
          </a:bodyPr>
          <a:lstStyle/>
          <a:p>
            <a:pPr marL="0" indent="0">
              <a:lnSpc>
                <a:spcPct val="150000"/>
              </a:lnSpc>
              <a:buNone/>
            </a:pPr>
            <a:r>
              <a:rPr lang="en-US" altLang="ti-ET" dirty="0">
                <a:sym typeface="MT Extra" panose="05050102010205020202" pitchFamily="18" charset="2"/>
              </a:rPr>
              <a:t>Algorithm design paradigm that follows the following steps</a:t>
            </a:r>
          </a:p>
          <a:p>
            <a:pPr marL="385763" indent="-385763">
              <a:lnSpc>
                <a:spcPct val="150000"/>
              </a:lnSpc>
              <a:buAutoNum type="arabicPeriod"/>
            </a:pPr>
            <a:r>
              <a:rPr lang="en-US" altLang="ti-ET" dirty="0">
                <a:sym typeface="MT Extra" panose="05050102010205020202" pitchFamily="18" charset="2"/>
              </a:rPr>
              <a:t>Breaks up a problem into independent sub problems.</a:t>
            </a:r>
          </a:p>
          <a:p>
            <a:pPr marL="385763" indent="-385763">
              <a:lnSpc>
                <a:spcPct val="150000"/>
              </a:lnSpc>
              <a:buAutoNum type="arabicPeriod"/>
            </a:pPr>
            <a:r>
              <a:rPr lang="en-US" altLang="ti-ET" dirty="0">
                <a:sym typeface="MT Extra" panose="05050102010205020202" pitchFamily="18" charset="2"/>
              </a:rPr>
              <a:t>Solve each problem.</a:t>
            </a:r>
          </a:p>
          <a:p>
            <a:pPr marL="385763" indent="-385763">
              <a:lnSpc>
                <a:spcPct val="150000"/>
              </a:lnSpc>
              <a:buAutoNum type="arabicPeriod"/>
            </a:pPr>
            <a:r>
              <a:rPr lang="en-US" altLang="ti-ET" dirty="0">
                <a:sym typeface="MT Extra" panose="05050102010205020202" pitchFamily="18" charset="2"/>
              </a:rPr>
              <a:t>Combine results of the sub problems to form a solution  to the original problem.</a:t>
            </a:r>
          </a:p>
          <a:p>
            <a:pPr>
              <a:lnSpc>
                <a:spcPct val="150000"/>
              </a:lnSpc>
            </a:pPr>
            <a:endParaRPr lang="en-US" altLang="ti-ET" dirty="0">
              <a:sym typeface="MT Extra" panose="05050102010205020202" pitchFamily="18" charset="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7732" y="1235017"/>
            <a:ext cx="5459026" cy="469625"/>
          </a:xfrm>
          <a:prstGeom prst="rect">
            <a:avLst/>
          </a:prstGeom>
        </p:spPr>
        <p:txBody>
          <a:bodyPr vert="horz" wrap="square" lIns="0" tIns="8645" rIns="0" bIns="0" rtlCol="0">
            <a:spAutoFit/>
          </a:bodyPr>
          <a:lstStyle/>
          <a:p>
            <a:pPr marL="8645">
              <a:spcBef>
                <a:spcPts val="68"/>
              </a:spcBef>
            </a:pPr>
            <a:r>
              <a:rPr sz="2995" spc="272" dirty="0">
                <a:latin typeface="Cambria"/>
                <a:cs typeface="Cambria"/>
              </a:rPr>
              <a:t>Finding </a:t>
            </a:r>
            <a:r>
              <a:rPr sz="2995" spc="255" dirty="0">
                <a:latin typeface="Cambria"/>
                <a:cs typeface="Cambria"/>
              </a:rPr>
              <a:t>the </a:t>
            </a:r>
            <a:r>
              <a:rPr sz="2995" spc="323" dirty="0">
                <a:latin typeface="Cambria"/>
                <a:cs typeface="Cambria"/>
              </a:rPr>
              <a:t>Maximum</a:t>
            </a:r>
            <a:r>
              <a:rPr sz="2995" spc="296" dirty="0">
                <a:latin typeface="Cambria"/>
                <a:cs typeface="Cambria"/>
              </a:rPr>
              <a:t> </a:t>
            </a:r>
            <a:r>
              <a:rPr sz="2995" spc="221" dirty="0">
                <a:latin typeface="Cambria"/>
                <a:cs typeface="Cambria"/>
              </a:rPr>
              <a:t>Value</a:t>
            </a:r>
            <a:endParaRPr sz="2995">
              <a:latin typeface="Cambria"/>
              <a:cs typeface="Cambria"/>
            </a:endParaRPr>
          </a:p>
        </p:txBody>
      </p:sp>
      <p:sp>
        <p:nvSpPr>
          <p:cNvPr id="3" name="object 3"/>
          <p:cNvSpPr txBox="1"/>
          <p:nvPr/>
        </p:nvSpPr>
        <p:spPr>
          <a:xfrm>
            <a:off x="5398418" y="4417416"/>
            <a:ext cx="277490" cy="282129"/>
          </a:xfrm>
          <a:prstGeom prst="rect">
            <a:avLst/>
          </a:prstGeom>
        </p:spPr>
        <p:txBody>
          <a:bodyPr vert="horz" wrap="square" lIns="0" tIns="0" rIns="0" bIns="0" rtlCol="0">
            <a:spAutoFit/>
          </a:bodyPr>
          <a:lstStyle/>
          <a:p>
            <a:pPr defTabSz="622432">
              <a:lnSpc>
                <a:spcPts val="2178"/>
              </a:lnSpc>
            </a:pPr>
            <a:r>
              <a:rPr sz="2178" b="1" spc="4" dirty="0">
                <a:solidFill>
                  <a:srgbClr val="191919"/>
                </a:solidFill>
                <a:latin typeface="Times New Roman"/>
                <a:cs typeface="Times New Roman"/>
              </a:rPr>
              <a:t>1</a:t>
            </a:r>
            <a:r>
              <a:rPr sz="2178" b="1" dirty="0">
                <a:solidFill>
                  <a:srgbClr val="191919"/>
                </a:solidFill>
                <a:latin typeface="Times New Roman"/>
                <a:cs typeface="Times New Roman"/>
              </a:rPr>
              <a:t>1</a:t>
            </a:r>
            <a:endParaRPr sz="2178">
              <a:solidFill>
                <a:prstClr val="black"/>
              </a:solidFill>
              <a:latin typeface="Times New Roman"/>
              <a:cs typeface="Times New Roman"/>
            </a:endParaRPr>
          </a:p>
        </p:txBody>
      </p:sp>
      <p:graphicFrame>
        <p:nvGraphicFramePr>
          <p:cNvPr id="4" name="object 4"/>
          <p:cNvGraphicFramePr>
            <a:graphicFrameLocks noGrp="1"/>
          </p:cNvGraphicFramePr>
          <p:nvPr/>
        </p:nvGraphicFramePr>
        <p:xfrm>
          <a:off x="1289669" y="4398918"/>
          <a:ext cx="6548237"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10615">
                  <a:extLst>
                    <a:ext uri="{9D8B030D-6E8A-4147-A177-3AD203B41FA5}">
                      <a16:colId xmlns:a16="http://schemas.microsoft.com/office/drawing/2014/main" val="20001"/>
                    </a:ext>
                  </a:extLst>
                </a:gridCol>
                <a:gridCol w="408023">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gridCol w="408887">
                  <a:extLst>
                    <a:ext uri="{9D8B030D-6E8A-4147-A177-3AD203B41FA5}">
                      <a16:colId xmlns:a16="http://schemas.microsoft.com/office/drawing/2014/main" val="20004"/>
                    </a:ext>
                  </a:extLst>
                </a:gridCol>
                <a:gridCol w="409751">
                  <a:extLst>
                    <a:ext uri="{9D8B030D-6E8A-4147-A177-3AD203B41FA5}">
                      <a16:colId xmlns:a16="http://schemas.microsoft.com/office/drawing/2014/main" val="20005"/>
                    </a:ext>
                  </a:extLst>
                </a:gridCol>
                <a:gridCol w="408022">
                  <a:extLst>
                    <a:ext uri="{9D8B030D-6E8A-4147-A177-3AD203B41FA5}">
                      <a16:colId xmlns:a16="http://schemas.microsoft.com/office/drawing/2014/main" val="20006"/>
                    </a:ext>
                  </a:extLst>
                </a:gridCol>
                <a:gridCol w="410615">
                  <a:extLst>
                    <a:ext uri="{9D8B030D-6E8A-4147-A177-3AD203B41FA5}">
                      <a16:colId xmlns:a16="http://schemas.microsoft.com/office/drawing/2014/main" val="20007"/>
                    </a:ext>
                  </a:extLst>
                </a:gridCol>
                <a:gridCol w="408022">
                  <a:extLst>
                    <a:ext uri="{9D8B030D-6E8A-4147-A177-3AD203B41FA5}">
                      <a16:colId xmlns:a16="http://schemas.microsoft.com/office/drawing/2014/main" val="20008"/>
                    </a:ext>
                  </a:extLst>
                </a:gridCol>
                <a:gridCol w="410615">
                  <a:extLst>
                    <a:ext uri="{9D8B030D-6E8A-4147-A177-3AD203B41FA5}">
                      <a16:colId xmlns:a16="http://schemas.microsoft.com/office/drawing/2014/main" val="20009"/>
                    </a:ext>
                  </a:extLst>
                </a:gridCol>
                <a:gridCol w="408023">
                  <a:extLst>
                    <a:ext uri="{9D8B030D-6E8A-4147-A177-3AD203B41FA5}">
                      <a16:colId xmlns:a16="http://schemas.microsoft.com/office/drawing/2014/main" val="20010"/>
                    </a:ext>
                  </a:extLst>
                </a:gridCol>
                <a:gridCol w="410615">
                  <a:extLst>
                    <a:ext uri="{9D8B030D-6E8A-4147-A177-3AD203B41FA5}">
                      <a16:colId xmlns:a16="http://schemas.microsoft.com/office/drawing/2014/main" val="20011"/>
                    </a:ext>
                  </a:extLst>
                </a:gridCol>
                <a:gridCol w="408023">
                  <a:extLst>
                    <a:ext uri="{9D8B030D-6E8A-4147-A177-3AD203B41FA5}">
                      <a16:colId xmlns:a16="http://schemas.microsoft.com/office/drawing/2014/main" val="20012"/>
                    </a:ext>
                  </a:extLst>
                </a:gridCol>
                <a:gridCol w="409751">
                  <a:extLst>
                    <a:ext uri="{9D8B030D-6E8A-4147-A177-3AD203B41FA5}">
                      <a16:colId xmlns:a16="http://schemas.microsoft.com/office/drawing/2014/main" val="20013"/>
                    </a:ext>
                  </a:extLst>
                </a:gridCol>
                <a:gridCol w="408886">
                  <a:extLst>
                    <a:ext uri="{9D8B030D-6E8A-4147-A177-3AD203B41FA5}">
                      <a16:colId xmlns:a16="http://schemas.microsoft.com/office/drawing/2014/main" val="20014"/>
                    </a:ext>
                  </a:extLst>
                </a:gridCol>
                <a:gridCol w="410615">
                  <a:extLst>
                    <a:ext uri="{9D8B030D-6E8A-4147-A177-3AD203B41FA5}">
                      <a16:colId xmlns:a16="http://schemas.microsoft.com/office/drawing/2014/main" val="20015"/>
                    </a:ext>
                  </a:extLst>
                </a:gridCol>
              </a:tblGrid>
              <a:tr h="314801">
                <a:tc>
                  <a:txBody>
                    <a:bodyPr/>
                    <a:lstStyle/>
                    <a:p>
                      <a:pPr marL="197485">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5</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6</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10"/>
                        </a:lnSpc>
                      </a:pPr>
                      <a:r>
                        <a:rPr sz="2200" b="1" dirty="0">
                          <a:solidFill>
                            <a:srgbClr val="191919"/>
                          </a:solidFill>
                          <a:latin typeface="Times New Roman"/>
                          <a:cs typeface="Times New Roman"/>
                        </a:rPr>
                        <a:t>7</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00"/>
                        </a:lnSpc>
                      </a:pPr>
                      <a:r>
                        <a:rPr sz="2200" b="1" dirty="0">
                          <a:solidFill>
                            <a:srgbClr val="191919"/>
                          </a:solidFill>
                          <a:latin typeface="Times New Roman"/>
                          <a:cs typeface="Times New Roman"/>
                        </a:rPr>
                        <a:t>13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00"/>
                        </a:lnSpc>
                      </a:pPr>
                      <a:r>
                        <a:rPr sz="2200" b="1" dirty="0">
                          <a:solidFill>
                            <a:srgbClr val="191919"/>
                          </a:solidFill>
                          <a:latin typeface="Times New Roman"/>
                          <a:cs typeface="Times New Roman"/>
                        </a:rPr>
                        <a:t>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5" name="object 5"/>
          <p:cNvGraphicFramePr>
            <a:graphicFrameLocks noGrp="1"/>
          </p:cNvGraphicFramePr>
          <p:nvPr/>
        </p:nvGraphicFramePr>
        <p:xfrm>
          <a:off x="2901011" y="3812818"/>
          <a:ext cx="3274551"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09751">
                  <a:extLst>
                    <a:ext uri="{9D8B030D-6E8A-4147-A177-3AD203B41FA5}">
                      <a16:colId xmlns:a16="http://schemas.microsoft.com/office/drawing/2014/main" val="20001"/>
                    </a:ext>
                  </a:extLst>
                </a:gridCol>
                <a:gridCol w="410615">
                  <a:extLst>
                    <a:ext uri="{9D8B030D-6E8A-4147-A177-3AD203B41FA5}">
                      <a16:colId xmlns:a16="http://schemas.microsoft.com/office/drawing/2014/main" val="20002"/>
                    </a:ext>
                  </a:extLst>
                </a:gridCol>
                <a:gridCol w="408023">
                  <a:extLst>
                    <a:ext uri="{9D8B030D-6E8A-4147-A177-3AD203B41FA5}">
                      <a16:colId xmlns:a16="http://schemas.microsoft.com/office/drawing/2014/main" val="20003"/>
                    </a:ext>
                  </a:extLst>
                </a:gridCol>
                <a:gridCol w="410615">
                  <a:extLst>
                    <a:ext uri="{9D8B030D-6E8A-4147-A177-3AD203B41FA5}">
                      <a16:colId xmlns:a16="http://schemas.microsoft.com/office/drawing/2014/main" val="20004"/>
                    </a:ext>
                  </a:extLst>
                </a:gridCol>
                <a:gridCol w="408022">
                  <a:extLst>
                    <a:ext uri="{9D8B030D-6E8A-4147-A177-3AD203B41FA5}">
                      <a16:colId xmlns:a16="http://schemas.microsoft.com/office/drawing/2014/main" val="20005"/>
                    </a:ext>
                  </a:extLst>
                </a:gridCol>
                <a:gridCol w="409751">
                  <a:extLst>
                    <a:ext uri="{9D8B030D-6E8A-4147-A177-3AD203B41FA5}">
                      <a16:colId xmlns:a16="http://schemas.microsoft.com/office/drawing/2014/main" val="20006"/>
                    </a:ext>
                  </a:extLst>
                </a:gridCol>
                <a:gridCol w="409751">
                  <a:extLst>
                    <a:ext uri="{9D8B030D-6E8A-4147-A177-3AD203B41FA5}">
                      <a16:colId xmlns:a16="http://schemas.microsoft.com/office/drawing/2014/main" val="20007"/>
                    </a:ext>
                  </a:extLst>
                </a:gridCol>
              </a:tblGrid>
              <a:tr h="314801">
                <a:tc>
                  <a:txBody>
                    <a:bodyPr/>
                    <a:lstStyle/>
                    <a:p>
                      <a:pPr marL="198120">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715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6" name="object 6"/>
          <p:cNvGraphicFramePr>
            <a:graphicFrameLocks noGrp="1"/>
          </p:cNvGraphicFramePr>
          <p:nvPr/>
        </p:nvGraphicFramePr>
        <p:xfrm>
          <a:off x="3696309" y="3189547"/>
          <a:ext cx="1636411" cy="398907"/>
        </p:xfrm>
        <a:graphic>
          <a:graphicData uri="http://schemas.openxmlformats.org/drawingml/2006/table">
            <a:tbl>
              <a:tblPr firstRow="1" bandRow="1">
                <a:tableStyleId>{2D5ABB26-0587-4C30-8999-92F81FD0307C}</a:tableStyleId>
              </a:tblPr>
              <a:tblGrid>
                <a:gridCol w="409751">
                  <a:extLst>
                    <a:ext uri="{9D8B030D-6E8A-4147-A177-3AD203B41FA5}">
                      <a16:colId xmlns:a16="http://schemas.microsoft.com/office/drawing/2014/main" val="20000"/>
                    </a:ext>
                  </a:extLst>
                </a:gridCol>
                <a:gridCol w="408023">
                  <a:extLst>
                    <a:ext uri="{9D8B030D-6E8A-4147-A177-3AD203B41FA5}">
                      <a16:colId xmlns:a16="http://schemas.microsoft.com/office/drawing/2014/main" val="20001"/>
                    </a:ext>
                  </a:extLst>
                </a:gridCol>
                <a:gridCol w="408886">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tblGrid>
              <a:tr h="314801">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
        <p:nvSpPr>
          <p:cNvPr id="7" name="object 7"/>
          <p:cNvSpPr txBox="1"/>
          <p:nvPr/>
        </p:nvSpPr>
        <p:spPr>
          <a:xfrm>
            <a:off x="4096550" y="2568869"/>
            <a:ext cx="408023" cy="307777"/>
          </a:xfrm>
          <a:prstGeom prst="rect">
            <a:avLst/>
          </a:prstGeom>
          <a:solidFill>
            <a:srgbClr val="99CCFF"/>
          </a:solidFill>
          <a:ln w="3175">
            <a:solidFill>
              <a:srgbClr val="000000"/>
            </a:solidFill>
          </a:ln>
        </p:spPr>
        <p:txBody>
          <a:bodyPr vert="horz" wrap="square" lIns="0" tIns="0" rIns="0" bIns="0" rtlCol="0">
            <a:spAutoFit/>
          </a:bodyPr>
          <a:lstStyle/>
          <a:p>
            <a:pPr marL="64837" defTabSz="622432">
              <a:lnSpc>
                <a:spcPts val="2390"/>
              </a:lnSpc>
            </a:pPr>
            <a:r>
              <a:rPr sz="2178" b="1" dirty="0">
                <a:solidFill>
                  <a:srgbClr val="191919"/>
                </a:solidFill>
                <a:latin typeface="Times New Roman"/>
                <a:cs typeface="Times New Roman"/>
              </a:rPr>
              <a:t>12</a:t>
            </a:r>
            <a:endParaRPr sz="2178">
              <a:solidFill>
                <a:prstClr val="black"/>
              </a:solidFill>
              <a:latin typeface="Times New Roman"/>
              <a:cs typeface="Times New Roman"/>
            </a:endParaRPr>
          </a:p>
        </p:txBody>
      </p:sp>
      <p:sp>
        <p:nvSpPr>
          <p:cNvPr id="8" name="object 8"/>
          <p:cNvSpPr txBox="1"/>
          <p:nvPr/>
        </p:nvSpPr>
        <p:spPr>
          <a:xfrm>
            <a:off x="4504573" y="2568869"/>
            <a:ext cx="410615" cy="307777"/>
          </a:xfrm>
          <a:prstGeom prst="rect">
            <a:avLst/>
          </a:prstGeom>
          <a:solidFill>
            <a:srgbClr val="99CCFF"/>
          </a:solidFill>
          <a:ln w="3175">
            <a:solidFill>
              <a:srgbClr val="000000"/>
            </a:solidFill>
          </a:ln>
        </p:spPr>
        <p:txBody>
          <a:bodyPr vert="horz" wrap="square" lIns="0" tIns="0" rIns="0" bIns="0" rtlCol="0">
            <a:spAutoFit/>
          </a:bodyPr>
          <a:lstStyle/>
          <a:p>
            <a:pPr marL="66134" defTabSz="622432">
              <a:lnSpc>
                <a:spcPts val="2390"/>
              </a:lnSpc>
            </a:pPr>
            <a:r>
              <a:rPr sz="2178" b="1" dirty="0">
                <a:solidFill>
                  <a:srgbClr val="191919"/>
                </a:solidFill>
                <a:latin typeface="Times New Roman"/>
                <a:cs typeface="Times New Roman"/>
              </a:rPr>
              <a:t>14</a:t>
            </a:r>
            <a:endParaRPr sz="2178">
              <a:solidFill>
                <a:prstClr val="black"/>
              </a:solidFill>
              <a:latin typeface="Times New Roman"/>
              <a:cs typeface="Times New Roman"/>
            </a:endParaRPr>
          </a:p>
        </p:txBody>
      </p:sp>
      <p:sp>
        <p:nvSpPr>
          <p:cNvPr id="9" name="object 9"/>
          <p:cNvSpPr txBox="1"/>
          <p:nvPr/>
        </p:nvSpPr>
        <p:spPr>
          <a:xfrm>
            <a:off x="4308343" y="1946463"/>
            <a:ext cx="410615" cy="307777"/>
          </a:xfrm>
          <a:prstGeom prst="rect">
            <a:avLst/>
          </a:prstGeom>
          <a:solidFill>
            <a:srgbClr val="99CCFF"/>
          </a:solidFill>
          <a:ln w="3175">
            <a:solidFill>
              <a:srgbClr val="000000"/>
            </a:solidFill>
          </a:ln>
        </p:spPr>
        <p:txBody>
          <a:bodyPr vert="horz" wrap="square" lIns="0" tIns="0" rIns="0" bIns="0" rtlCol="0">
            <a:spAutoFit/>
          </a:bodyPr>
          <a:lstStyle/>
          <a:p>
            <a:pPr marL="66134" defTabSz="622432">
              <a:lnSpc>
                <a:spcPts val="2390"/>
              </a:lnSpc>
            </a:pPr>
            <a:r>
              <a:rPr sz="2178" b="1" dirty="0">
                <a:solidFill>
                  <a:srgbClr val="191919"/>
                </a:solidFill>
                <a:latin typeface="Times New Roman"/>
                <a:cs typeface="Times New Roman"/>
              </a:rPr>
              <a:t>14</a:t>
            </a:r>
            <a:endParaRPr sz="2178">
              <a:solidFill>
                <a:prstClr val="black"/>
              </a:solidFill>
              <a:latin typeface="Times New Roman"/>
              <a:cs typeface="Times New Roman"/>
            </a:endParaRPr>
          </a:p>
        </p:txBody>
      </p:sp>
      <p:sp>
        <p:nvSpPr>
          <p:cNvPr id="10" name="object 10"/>
          <p:cNvSpPr/>
          <p:nvPr/>
        </p:nvSpPr>
        <p:spPr>
          <a:xfrm>
            <a:off x="1401184" y="5106905"/>
            <a:ext cx="3080049" cy="647476"/>
          </a:xfrm>
          <a:custGeom>
            <a:avLst/>
            <a:gdLst/>
            <a:ahLst/>
            <a:cxnLst/>
            <a:rect l="l" t="t" r="r" b="b"/>
            <a:pathLst>
              <a:path w="4525010" h="951229">
                <a:moveTo>
                  <a:pt x="4525010" y="0"/>
                </a:moveTo>
                <a:lnTo>
                  <a:pt x="0" y="0"/>
                </a:lnTo>
                <a:lnTo>
                  <a:pt x="0" y="951229"/>
                </a:lnTo>
                <a:lnTo>
                  <a:pt x="4525010" y="951229"/>
                </a:lnTo>
                <a:lnTo>
                  <a:pt x="4525010" y="0"/>
                </a:lnTo>
                <a:close/>
              </a:path>
            </a:pathLst>
          </a:custGeom>
          <a:solidFill>
            <a:srgbClr val="7F7F7F"/>
          </a:solidFill>
        </p:spPr>
        <p:txBody>
          <a:bodyPr wrap="square" lIns="0" tIns="0" rIns="0" bIns="0" rtlCol="0"/>
          <a:lstStyle/>
          <a:p>
            <a:pPr defTabSz="622432"/>
            <a:endParaRPr sz="1226">
              <a:solidFill>
                <a:prstClr val="black"/>
              </a:solidFill>
              <a:latin typeface="Calibri"/>
            </a:endParaRPr>
          </a:p>
        </p:txBody>
      </p:sp>
      <p:sp>
        <p:nvSpPr>
          <p:cNvPr id="11" name="object 11"/>
          <p:cNvSpPr/>
          <p:nvPr/>
        </p:nvSpPr>
        <p:spPr>
          <a:xfrm>
            <a:off x="1401184" y="5106905"/>
            <a:ext cx="3080049" cy="647476"/>
          </a:xfrm>
          <a:custGeom>
            <a:avLst/>
            <a:gdLst/>
            <a:ahLst/>
            <a:cxnLst/>
            <a:rect l="l" t="t" r="r" b="b"/>
            <a:pathLst>
              <a:path w="4525010" h="951229">
                <a:moveTo>
                  <a:pt x="2263140" y="951229"/>
                </a:moveTo>
                <a:lnTo>
                  <a:pt x="0" y="951229"/>
                </a:lnTo>
                <a:lnTo>
                  <a:pt x="0" y="0"/>
                </a:lnTo>
                <a:lnTo>
                  <a:pt x="4525010" y="0"/>
                </a:lnTo>
                <a:lnTo>
                  <a:pt x="4525010" y="951229"/>
                </a:lnTo>
                <a:lnTo>
                  <a:pt x="2263140" y="951229"/>
                </a:lnTo>
                <a:close/>
              </a:path>
            </a:pathLst>
          </a:custGeom>
          <a:ln w="36659">
            <a:solidFill>
              <a:srgbClr val="7F7F7F"/>
            </a:solidFill>
          </a:ln>
        </p:spPr>
        <p:txBody>
          <a:bodyPr wrap="square" lIns="0" tIns="0" rIns="0" bIns="0" rtlCol="0"/>
          <a:lstStyle/>
          <a:p>
            <a:pPr defTabSz="622432"/>
            <a:endParaRPr sz="1226">
              <a:solidFill>
                <a:prstClr val="black"/>
              </a:solidFill>
              <a:latin typeface="Calibri"/>
            </a:endParaRPr>
          </a:p>
        </p:txBody>
      </p:sp>
      <p:sp>
        <p:nvSpPr>
          <p:cNvPr id="12" name="object 12"/>
          <p:cNvSpPr/>
          <p:nvPr/>
        </p:nvSpPr>
        <p:spPr>
          <a:xfrm>
            <a:off x="1327705" y="5033427"/>
            <a:ext cx="3080049" cy="647476"/>
          </a:xfrm>
          <a:custGeom>
            <a:avLst/>
            <a:gdLst/>
            <a:ahLst/>
            <a:cxnLst/>
            <a:rect l="l" t="t" r="r" b="b"/>
            <a:pathLst>
              <a:path w="4525010" h="951229">
                <a:moveTo>
                  <a:pt x="4525010" y="0"/>
                </a:moveTo>
                <a:lnTo>
                  <a:pt x="0" y="0"/>
                </a:lnTo>
                <a:lnTo>
                  <a:pt x="0" y="951229"/>
                </a:lnTo>
                <a:lnTo>
                  <a:pt x="4525010" y="951229"/>
                </a:lnTo>
                <a:lnTo>
                  <a:pt x="4525010" y="0"/>
                </a:lnTo>
                <a:close/>
              </a:path>
            </a:pathLst>
          </a:custGeom>
          <a:solidFill>
            <a:srgbClr val="FFFFFF"/>
          </a:solidFill>
        </p:spPr>
        <p:txBody>
          <a:bodyPr wrap="square" lIns="0" tIns="0" rIns="0" bIns="0" rtlCol="0"/>
          <a:lstStyle/>
          <a:p>
            <a:pPr defTabSz="622432"/>
            <a:endParaRPr sz="1226">
              <a:solidFill>
                <a:prstClr val="black"/>
              </a:solidFill>
              <a:latin typeface="Calibri"/>
            </a:endParaRPr>
          </a:p>
        </p:txBody>
      </p:sp>
      <p:sp>
        <p:nvSpPr>
          <p:cNvPr id="13" name="object 13"/>
          <p:cNvSpPr txBox="1"/>
          <p:nvPr/>
        </p:nvSpPr>
        <p:spPr>
          <a:xfrm>
            <a:off x="1327705" y="5033427"/>
            <a:ext cx="3080049" cy="588698"/>
          </a:xfrm>
          <a:prstGeom prst="rect">
            <a:avLst/>
          </a:prstGeom>
          <a:ln w="36659">
            <a:solidFill>
              <a:srgbClr val="000000"/>
            </a:solidFill>
          </a:ln>
        </p:spPr>
        <p:txBody>
          <a:bodyPr vert="horz" wrap="square" lIns="0" tIns="24205" rIns="0" bIns="0" rtlCol="0">
            <a:spAutoFit/>
          </a:bodyPr>
          <a:lstStyle/>
          <a:p>
            <a:pPr marL="73481" defTabSz="622432">
              <a:lnSpc>
                <a:spcPts val="2249"/>
              </a:lnSpc>
              <a:spcBef>
                <a:spcPts val="191"/>
              </a:spcBef>
            </a:pPr>
            <a:r>
              <a:rPr sz="1906" spc="77" dirty="0">
                <a:solidFill>
                  <a:srgbClr val="191919"/>
                </a:solidFill>
                <a:latin typeface="Cambria"/>
                <a:cs typeface="Cambria"/>
              </a:rPr>
              <a:t>T(1) </a:t>
            </a:r>
            <a:r>
              <a:rPr sz="1906" spc="542" dirty="0">
                <a:solidFill>
                  <a:srgbClr val="191919"/>
                </a:solidFill>
                <a:latin typeface="Cambria"/>
                <a:cs typeface="Cambria"/>
              </a:rPr>
              <a:t>≤</a:t>
            </a:r>
            <a:r>
              <a:rPr sz="1906" spc="278" dirty="0">
                <a:solidFill>
                  <a:srgbClr val="191919"/>
                </a:solidFill>
                <a:latin typeface="Cambria"/>
                <a:cs typeface="Cambria"/>
              </a:rPr>
              <a:t> </a:t>
            </a:r>
            <a:r>
              <a:rPr sz="1906" i="1" spc="242" dirty="0">
                <a:solidFill>
                  <a:srgbClr val="191919"/>
                </a:solidFill>
                <a:latin typeface="Cambria"/>
                <a:cs typeface="Cambria"/>
              </a:rPr>
              <a:t>c</a:t>
            </a:r>
            <a:endParaRPr sz="1906">
              <a:solidFill>
                <a:prstClr val="black"/>
              </a:solidFill>
              <a:latin typeface="Cambria"/>
              <a:cs typeface="Cambria"/>
            </a:endParaRPr>
          </a:p>
          <a:p>
            <a:pPr marL="73481" defTabSz="622432">
              <a:lnSpc>
                <a:spcPts val="2249"/>
              </a:lnSpc>
            </a:pPr>
            <a:r>
              <a:rPr sz="1906" spc="92" dirty="0">
                <a:solidFill>
                  <a:srgbClr val="191919"/>
                </a:solidFill>
                <a:latin typeface="Cambria"/>
                <a:cs typeface="Cambria"/>
              </a:rPr>
              <a:t>T(</a:t>
            </a:r>
            <a:r>
              <a:rPr sz="1906" i="1" spc="92" dirty="0">
                <a:solidFill>
                  <a:srgbClr val="191919"/>
                </a:solidFill>
                <a:latin typeface="Cambria"/>
                <a:cs typeface="Cambria"/>
              </a:rPr>
              <a:t>n</a:t>
            </a:r>
            <a:r>
              <a:rPr sz="1906" spc="92" dirty="0">
                <a:solidFill>
                  <a:srgbClr val="191919"/>
                </a:solidFill>
                <a:latin typeface="Cambria"/>
                <a:cs typeface="Cambria"/>
              </a:rPr>
              <a:t>) </a:t>
            </a:r>
            <a:r>
              <a:rPr sz="1906" spc="542" dirty="0">
                <a:solidFill>
                  <a:srgbClr val="191919"/>
                </a:solidFill>
                <a:latin typeface="Cambria"/>
                <a:cs typeface="Cambria"/>
              </a:rPr>
              <a:t>≤ </a:t>
            </a:r>
            <a:r>
              <a:rPr sz="1906" spc="119" dirty="0">
                <a:solidFill>
                  <a:srgbClr val="191919"/>
                </a:solidFill>
                <a:latin typeface="Cambria"/>
                <a:cs typeface="Cambria"/>
              </a:rPr>
              <a:t>T(</a:t>
            </a:r>
            <a:r>
              <a:rPr sz="1906" i="1" spc="119" dirty="0">
                <a:solidFill>
                  <a:srgbClr val="191919"/>
                </a:solidFill>
                <a:latin typeface="Cambria"/>
                <a:cs typeface="Cambria"/>
              </a:rPr>
              <a:t>n </a:t>
            </a:r>
            <a:r>
              <a:rPr sz="1906" spc="-293" dirty="0">
                <a:solidFill>
                  <a:srgbClr val="191919"/>
                </a:solidFill>
                <a:latin typeface="Cambria"/>
                <a:cs typeface="Cambria"/>
              </a:rPr>
              <a:t>/</a:t>
            </a:r>
            <a:r>
              <a:rPr sz="1906" spc="-167" dirty="0">
                <a:solidFill>
                  <a:srgbClr val="191919"/>
                </a:solidFill>
                <a:latin typeface="Cambria"/>
                <a:cs typeface="Cambria"/>
              </a:rPr>
              <a:t> </a:t>
            </a:r>
            <a:r>
              <a:rPr sz="1906" spc="82" dirty="0">
                <a:solidFill>
                  <a:srgbClr val="191919"/>
                </a:solidFill>
                <a:latin typeface="Cambria"/>
                <a:cs typeface="Cambria"/>
              </a:rPr>
              <a:t>2) </a:t>
            </a:r>
            <a:r>
              <a:rPr sz="1906" spc="542" dirty="0">
                <a:solidFill>
                  <a:srgbClr val="191919"/>
                </a:solidFill>
                <a:latin typeface="Cambria"/>
                <a:cs typeface="Cambria"/>
              </a:rPr>
              <a:t>+</a:t>
            </a:r>
            <a:r>
              <a:rPr sz="1906" spc="11" dirty="0">
                <a:solidFill>
                  <a:srgbClr val="191919"/>
                </a:solidFill>
                <a:latin typeface="Cambria"/>
                <a:cs typeface="Cambria"/>
              </a:rPr>
              <a:t> </a:t>
            </a:r>
            <a:r>
              <a:rPr sz="1906" i="1" spc="221" dirty="0">
                <a:solidFill>
                  <a:srgbClr val="191919"/>
                </a:solidFill>
                <a:latin typeface="Cambria"/>
                <a:cs typeface="Cambria"/>
              </a:rPr>
              <a:t>cn</a:t>
            </a:r>
            <a:endParaRPr sz="1906">
              <a:solidFill>
                <a:prstClr val="black"/>
              </a:solidFill>
              <a:latin typeface="Cambria"/>
              <a:cs typeface="Cambria"/>
            </a:endParaRPr>
          </a:p>
        </p:txBody>
      </p:sp>
      <p:sp>
        <p:nvSpPr>
          <p:cNvPr id="14" name="object 14"/>
          <p:cNvSpPr/>
          <p:nvPr/>
        </p:nvSpPr>
        <p:spPr>
          <a:xfrm>
            <a:off x="4792436" y="4820770"/>
            <a:ext cx="3080049" cy="1179980"/>
          </a:xfrm>
          <a:custGeom>
            <a:avLst/>
            <a:gdLst/>
            <a:ahLst/>
            <a:cxnLst/>
            <a:rect l="l" t="t" r="r" b="b"/>
            <a:pathLst>
              <a:path w="4525009" h="1733550">
                <a:moveTo>
                  <a:pt x="4525009" y="1733550"/>
                </a:moveTo>
                <a:lnTo>
                  <a:pt x="0" y="1733550"/>
                </a:lnTo>
                <a:lnTo>
                  <a:pt x="0" y="0"/>
                </a:lnTo>
                <a:lnTo>
                  <a:pt x="4525009" y="0"/>
                </a:lnTo>
                <a:lnTo>
                  <a:pt x="4525009" y="1733550"/>
                </a:lnTo>
                <a:close/>
              </a:path>
            </a:pathLst>
          </a:custGeom>
          <a:solidFill>
            <a:srgbClr val="7F7F7F"/>
          </a:solidFill>
        </p:spPr>
        <p:txBody>
          <a:bodyPr wrap="square" lIns="0" tIns="0" rIns="0" bIns="0" rtlCol="0"/>
          <a:lstStyle/>
          <a:p>
            <a:pPr defTabSz="622432"/>
            <a:endParaRPr sz="1226">
              <a:solidFill>
                <a:prstClr val="black"/>
              </a:solidFill>
              <a:latin typeface="Calibri"/>
            </a:endParaRPr>
          </a:p>
        </p:txBody>
      </p:sp>
      <p:sp>
        <p:nvSpPr>
          <p:cNvPr id="15" name="object 15"/>
          <p:cNvSpPr/>
          <p:nvPr/>
        </p:nvSpPr>
        <p:spPr>
          <a:xfrm>
            <a:off x="4792436" y="4820770"/>
            <a:ext cx="3080049" cy="1179980"/>
          </a:xfrm>
          <a:custGeom>
            <a:avLst/>
            <a:gdLst/>
            <a:ahLst/>
            <a:cxnLst/>
            <a:rect l="l" t="t" r="r" b="b"/>
            <a:pathLst>
              <a:path w="4525009" h="1733550">
                <a:moveTo>
                  <a:pt x="0" y="1733550"/>
                </a:moveTo>
                <a:lnTo>
                  <a:pt x="0" y="0"/>
                </a:lnTo>
                <a:lnTo>
                  <a:pt x="4525009" y="0"/>
                </a:lnTo>
                <a:lnTo>
                  <a:pt x="4525009" y="1733550"/>
                </a:lnTo>
              </a:path>
            </a:pathLst>
          </a:custGeom>
          <a:ln w="36659">
            <a:solidFill>
              <a:srgbClr val="7F7F7F"/>
            </a:solidFill>
          </a:ln>
        </p:spPr>
        <p:txBody>
          <a:bodyPr wrap="square" lIns="0" tIns="0" rIns="0" bIns="0" rtlCol="0"/>
          <a:lstStyle/>
          <a:p>
            <a:pPr defTabSz="622432"/>
            <a:endParaRPr sz="1226">
              <a:solidFill>
                <a:prstClr val="black"/>
              </a:solidFill>
              <a:latin typeface="Calibri"/>
            </a:endParaRPr>
          </a:p>
        </p:txBody>
      </p:sp>
      <p:sp>
        <p:nvSpPr>
          <p:cNvPr id="16" name="object 16"/>
          <p:cNvSpPr/>
          <p:nvPr/>
        </p:nvSpPr>
        <p:spPr>
          <a:xfrm>
            <a:off x="4718957" y="4747293"/>
            <a:ext cx="3080049" cy="1186895"/>
          </a:xfrm>
          <a:custGeom>
            <a:avLst/>
            <a:gdLst/>
            <a:ahLst/>
            <a:cxnLst/>
            <a:rect l="l" t="t" r="r" b="b"/>
            <a:pathLst>
              <a:path w="4525009" h="1743709">
                <a:moveTo>
                  <a:pt x="4525009" y="0"/>
                </a:moveTo>
                <a:lnTo>
                  <a:pt x="0" y="0"/>
                </a:lnTo>
                <a:lnTo>
                  <a:pt x="0" y="1743710"/>
                </a:lnTo>
                <a:lnTo>
                  <a:pt x="4525009" y="1743710"/>
                </a:lnTo>
                <a:lnTo>
                  <a:pt x="4525009" y="0"/>
                </a:lnTo>
                <a:close/>
              </a:path>
            </a:pathLst>
          </a:custGeom>
          <a:solidFill>
            <a:srgbClr val="FFFFFF"/>
          </a:solidFill>
        </p:spPr>
        <p:txBody>
          <a:bodyPr wrap="square" lIns="0" tIns="0" rIns="0" bIns="0" rtlCol="0"/>
          <a:lstStyle/>
          <a:p>
            <a:pPr defTabSz="622432"/>
            <a:endParaRPr sz="1226">
              <a:solidFill>
                <a:prstClr val="black"/>
              </a:solidFill>
              <a:latin typeface="Calibri"/>
            </a:endParaRPr>
          </a:p>
        </p:txBody>
      </p:sp>
      <p:sp>
        <p:nvSpPr>
          <p:cNvPr id="17" name="object 17"/>
          <p:cNvSpPr txBox="1"/>
          <p:nvPr/>
        </p:nvSpPr>
        <p:spPr>
          <a:xfrm>
            <a:off x="4718957" y="4747292"/>
            <a:ext cx="3080049" cy="1143519"/>
          </a:xfrm>
          <a:prstGeom prst="rect">
            <a:avLst/>
          </a:prstGeom>
          <a:ln w="36659">
            <a:solidFill>
              <a:srgbClr val="000000"/>
            </a:solidFill>
          </a:ln>
        </p:spPr>
        <p:txBody>
          <a:bodyPr vert="horz" wrap="square" lIns="0" tIns="26798" rIns="0" bIns="0" rtlCol="0">
            <a:spAutoFit/>
          </a:bodyPr>
          <a:lstStyle/>
          <a:p>
            <a:pPr marL="333693" defTabSz="622432">
              <a:lnSpc>
                <a:spcPts val="2090"/>
              </a:lnSpc>
              <a:spcBef>
                <a:spcPts val="210"/>
              </a:spcBef>
            </a:pPr>
            <a:r>
              <a:rPr sz="1770" i="1" spc="208" dirty="0">
                <a:solidFill>
                  <a:srgbClr val="191919"/>
                </a:solidFill>
                <a:latin typeface="Cambria"/>
                <a:cs typeface="Cambria"/>
              </a:rPr>
              <a:t>cn</a:t>
            </a:r>
            <a:r>
              <a:rPr sz="1770" i="1" spc="173" dirty="0">
                <a:solidFill>
                  <a:srgbClr val="191919"/>
                </a:solidFill>
                <a:latin typeface="Cambria"/>
                <a:cs typeface="Cambria"/>
              </a:rPr>
              <a:t> </a:t>
            </a:r>
            <a:r>
              <a:rPr sz="1770" spc="500" dirty="0">
                <a:solidFill>
                  <a:srgbClr val="191919"/>
                </a:solidFill>
                <a:latin typeface="Cambria"/>
                <a:cs typeface="Cambria"/>
              </a:rPr>
              <a:t>+</a:t>
            </a:r>
            <a:r>
              <a:rPr sz="1770" spc="181" dirty="0">
                <a:solidFill>
                  <a:srgbClr val="191919"/>
                </a:solidFill>
                <a:latin typeface="Cambria"/>
                <a:cs typeface="Cambria"/>
              </a:rPr>
              <a:t> </a:t>
            </a:r>
            <a:r>
              <a:rPr sz="1770" i="1" spc="208" dirty="0">
                <a:solidFill>
                  <a:srgbClr val="191919"/>
                </a:solidFill>
                <a:latin typeface="Cambria"/>
                <a:cs typeface="Cambria"/>
              </a:rPr>
              <a:t>cn</a:t>
            </a:r>
            <a:r>
              <a:rPr sz="1770" i="1" spc="173" dirty="0">
                <a:solidFill>
                  <a:srgbClr val="191919"/>
                </a:solidFill>
                <a:latin typeface="Cambria"/>
                <a:cs typeface="Cambria"/>
              </a:rPr>
              <a:t> </a:t>
            </a:r>
            <a:r>
              <a:rPr sz="1770" spc="-272" dirty="0">
                <a:solidFill>
                  <a:srgbClr val="191919"/>
                </a:solidFill>
                <a:latin typeface="Cambria"/>
                <a:cs typeface="Cambria"/>
              </a:rPr>
              <a:t>/</a:t>
            </a:r>
            <a:r>
              <a:rPr sz="1770" spc="-191" dirty="0">
                <a:solidFill>
                  <a:srgbClr val="191919"/>
                </a:solidFill>
                <a:latin typeface="Cambria"/>
                <a:cs typeface="Cambria"/>
              </a:rPr>
              <a:t> </a:t>
            </a:r>
            <a:r>
              <a:rPr sz="1770" spc="143" dirty="0">
                <a:solidFill>
                  <a:srgbClr val="191919"/>
                </a:solidFill>
                <a:latin typeface="Cambria"/>
                <a:cs typeface="Cambria"/>
              </a:rPr>
              <a:t>2</a:t>
            </a:r>
            <a:r>
              <a:rPr sz="1770" spc="170" dirty="0">
                <a:solidFill>
                  <a:srgbClr val="191919"/>
                </a:solidFill>
                <a:latin typeface="Cambria"/>
                <a:cs typeface="Cambria"/>
              </a:rPr>
              <a:t> </a:t>
            </a:r>
            <a:r>
              <a:rPr sz="1770" spc="500" dirty="0">
                <a:solidFill>
                  <a:srgbClr val="191919"/>
                </a:solidFill>
                <a:latin typeface="Cambria"/>
                <a:cs typeface="Cambria"/>
              </a:rPr>
              <a:t>+</a:t>
            </a:r>
            <a:r>
              <a:rPr sz="1770" spc="164" dirty="0">
                <a:solidFill>
                  <a:srgbClr val="191919"/>
                </a:solidFill>
                <a:latin typeface="Cambria"/>
                <a:cs typeface="Cambria"/>
              </a:rPr>
              <a:t> </a:t>
            </a:r>
            <a:r>
              <a:rPr sz="1770" spc="436" dirty="0">
                <a:solidFill>
                  <a:srgbClr val="191919"/>
                </a:solidFill>
                <a:latin typeface="Cambria"/>
                <a:cs typeface="Cambria"/>
              </a:rPr>
              <a:t>…</a:t>
            </a:r>
            <a:r>
              <a:rPr sz="1770" spc="184" dirty="0">
                <a:solidFill>
                  <a:srgbClr val="191919"/>
                </a:solidFill>
                <a:latin typeface="Cambria"/>
                <a:cs typeface="Cambria"/>
              </a:rPr>
              <a:t> </a:t>
            </a:r>
            <a:r>
              <a:rPr sz="1770" i="1" spc="545" dirty="0">
                <a:solidFill>
                  <a:srgbClr val="191919"/>
                </a:solidFill>
                <a:latin typeface="Cambria"/>
                <a:cs typeface="Cambria"/>
              </a:rPr>
              <a:t>+</a:t>
            </a:r>
            <a:r>
              <a:rPr sz="1770" i="1" spc="164" dirty="0">
                <a:solidFill>
                  <a:srgbClr val="191919"/>
                </a:solidFill>
                <a:latin typeface="Cambria"/>
                <a:cs typeface="Cambria"/>
              </a:rPr>
              <a:t> </a:t>
            </a:r>
            <a:r>
              <a:rPr sz="1770" i="1" spc="225" dirty="0">
                <a:solidFill>
                  <a:srgbClr val="191919"/>
                </a:solidFill>
                <a:latin typeface="Cambria"/>
                <a:cs typeface="Cambria"/>
              </a:rPr>
              <a:t>c</a:t>
            </a:r>
            <a:endParaRPr sz="1770">
              <a:solidFill>
                <a:prstClr val="black"/>
              </a:solidFill>
              <a:latin typeface="Cambria"/>
              <a:cs typeface="Cambria"/>
            </a:endParaRPr>
          </a:p>
          <a:p>
            <a:pPr marL="73481" defTabSz="622432">
              <a:lnSpc>
                <a:spcPts val="2090"/>
              </a:lnSpc>
            </a:pPr>
            <a:r>
              <a:rPr sz="1770" spc="500" dirty="0">
                <a:solidFill>
                  <a:srgbClr val="191919"/>
                </a:solidFill>
                <a:latin typeface="Cambria"/>
                <a:cs typeface="Cambria"/>
              </a:rPr>
              <a:t>=</a:t>
            </a:r>
            <a:r>
              <a:rPr sz="1770" spc="167" dirty="0">
                <a:solidFill>
                  <a:srgbClr val="191919"/>
                </a:solidFill>
                <a:latin typeface="Cambria"/>
                <a:cs typeface="Cambria"/>
              </a:rPr>
              <a:t> </a:t>
            </a:r>
            <a:r>
              <a:rPr sz="1770" i="1" spc="211" dirty="0">
                <a:solidFill>
                  <a:srgbClr val="191919"/>
                </a:solidFill>
                <a:latin typeface="Cambria"/>
                <a:cs typeface="Cambria"/>
              </a:rPr>
              <a:t>cn</a:t>
            </a:r>
            <a:r>
              <a:rPr sz="1770" i="1" spc="170" dirty="0">
                <a:solidFill>
                  <a:srgbClr val="191919"/>
                </a:solidFill>
                <a:latin typeface="Cambria"/>
                <a:cs typeface="Cambria"/>
              </a:rPr>
              <a:t> </a:t>
            </a:r>
            <a:r>
              <a:rPr sz="1770" spc="82" dirty="0">
                <a:solidFill>
                  <a:srgbClr val="191919"/>
                </a:solidFill>
                <a:latin typeface="Cambria"/>
                <a:cs typeface="Cambria"/>
              </a:rPr>
              <a:t>(1</a:t>
            </a:r>
            <a:r>
              <a:rPr sz="1770" spc="164" dirty="0">
                <a:solidFill>
                  <a:srgbClr val="191919"/>
                </a:solidFill>
                <a:latin typeface="Cambria"/>
                <a:cs typeface="Cambria"/>
              </a:rPr>
              <a:t> </a:t>
            </a:r>
            <a:r>
              <a:rPr sz="1770" spc="500" dirty="0">
                <a:solidFill>
                  <a:srgbClr val="191919"/>
                </a:solidFill>
                <a:latin typeface="Cambria"/>
                <a:cs typeface="Cambria"/>
              </a:rPr>
              <a:t>+</a:t>
            </a:r>
            <a:r>
              <a:rPr sz="1770" spc="164" dirty="0">
                <a:solidFill>
                  <a:srgbClr val="191919"/>
                </a:solidFill>
                <a:latin typeface="Cambria"/>
                <a:cs typeface="Cambria"/>
              </a:rPr>
              <a:t> </a:t>
            </a:r>
            <a:r>
              <a:rPr sz="1770" spc="139" dirty="0">
                <a:solidFill>
                  <a:srgbClr val="191919"/>
                </a:solidFill>
                <a:latin typeface="Cambria"/>
                <a:cs typeface="Cambria"/>
              </a:rPr>
              <a:t>½</a:t>
            </a:r>
            <a:r>
              <a:rPr sz="1770" spc="167" dirty="0">
                <a:solidFill>
                  <a:srgbClr val="191919"/>
                </a:solidFill>
                <a:latin typeface="Cambria"/>
                <a:cs typeface="Cambria"/>
              </a:rPr>
              <a:t> </a:t>
            </a:r>
            <a:r>
              <a:rPr sz="1770" spc="500" dirty="0">
                <a:solidFill>
                  <a:srgbClr val="191919"/>
                </a:solidFill>
                <a:latin typeface="Cambria"/>
                <a:cs typeface="Cambria"/>
              </a:rPr>
              <a:t>+</a:t>
            </a:r>
            <a:r>
              <a:rPr sz="1770" spc="160" dirty="0">
                <a:solidFill>
                  <a:srgbClr val="191919"/>
                </a:solidFill>
                <a:latin typeface="Cambria"/>
                <a:cs typeface="Cambria"/>
              </a:rPr>
              <a:t> </a:t>
            </a:r>
            <a:r>
              <a:rPr sz="1770" spc="436" dirty="0">
                <a:solidFill>
                  <a:srgbClr val="191919"/>
                </a:solidFill>
                <a:latin typeface="Cambria"/>
                <a:cs typeface="Cambria"/>
              </a:rPr>
              <a:t>…</a:t>
            </a:r>
            <a:r>
              <a:rPr sz="1770" spc="167" dirty="0">
                <a:solidFill>
                  <a:srgbClr val="191919"/>
                </a:solidFill>
                <a:latin typeface="Cambria"/>
                <a:cs typeface="Cambria"/>
              </a:rPr>
              <a:t> </a:t>
            </a:r>
            <a:r>
              <a:rPr sz="1770" spc="500" dirty="0">
                <a:solidFill>
                  <a:srgbClr val="191919"/>
                </a:solidFill>
                <a:latin typeface="Cambria"/>
                <a:cs typeface="Cambria"/>
              </a:rPr>
              <a:t>+</a:t>
            </a:r>
            <a:r>
              <a:rPr sz="1770" spc="197" dirty="0">
                <a:solidFill>
                  <a:srgbClr val="191919"/>
                </a:solidFill>
                <a:latin typeface="Cambria"/>
                <a:cs typeface="Cambria"/>
              </a:rPr>
              <a:t> </a:t>
            </a:r>
            <a:r>
              <a:rPr sz="1532" spc="-26" baseline="31481" dirty="0">
                <a:solidFill>
                  <a:srgbClr val="191919"/>
                </a:solidFill>
                <a:latin typeface="Cambria"/>
                <a:cs typeface="Cambria"/>
              </a:rPr>
              <a:t>1</a:t>
            </a:r>
            <a:r>
              <a:rPr sz="1770" spc="-17" dirty="0">
                <a:solidFill>
                  <a:srgbClr val="191919"/>
                </a:solidFill>
                <a:latin typeface="Cambria"/>
                <a:cs typeface="Cambria"/>
              </a:rPr>
              <a:t>/</a:t>
            </a:r>
            <a:r>
              <a:rPr sz="1532" i="1" spc="-26" baseline="-31481" dirty="0">
                <a:solidFill>
                  <a:srgbClr val="191919"/>
                </a:solidFill>
                <a:latin typeface="Cambria"/>
                <a:cs typeface="Cambria"/>
              </a:rPr>
              <a:t>n</a:t>
            </a:r>
            <a:r>
              <a:rPr sz="1770" spc="-17" dirty="0">
                <a:solidFill>
                  <a:srgbClr val="191919"/>
                </a:solidFill>
                <a:latin typeface="Cambria"/>
                <a:cs typeface="Cambria"/>
              </a:rPr>
              <a:t>)</a:t>
            </a:r>
            <a:endParaRPr sz="1770">
              <a:solidFill>
                <a:prstClr val="black"/>
              </a:solidFill>
              <a:latin typeface="Cambria"/>
              <a:cs typeface="Cambria"/>
            </a:endParaRPr>
          </a:p>
          <a:p>
            <a:pPr marL="73481" defTabSz="622432">
              <a:lnSpc>
                <a:spcPts val="2103"/>
              </a:lnSpc>
              <a:spcBef>
                <a:spcPts val="347"/>
              </a:spcBef>
            </a:pPr>
            <a:r>
              <a:rPr sz="1770" spc="500" dirty="0">
                <a:solidFill>
                  <a:srgbClr val="191919"/>
                </a:solidFill>
                <a:latin typeface="Cambria"/>
                <a:cs typeface="Cambria"/>
              </a:rPr>
              <a:t>≤</a:t>
            </a:r>
            <a:r>
              <a:rPr sz="1770" spc="167" dirty="0">
                <a:solidFill>
                  <a:srgbClr val="191919"/>
                </a:solidFill>
                <a:latin typeface="Cambria"/>
                <a:cs typeface="Cambria"/>
              </a:rPr>
              <a:t> </a:t>
            </a:r>
            <a:r>
              <a:rPr sz="1770" i="1" spc="211" dirty="0">
                <a:solidFill>
                  <a:srgbClr val="191919"/>
                </a:solidFill>
                <a:latin typeface="Cambria"/>
                <a:cs typeface="Cambria"/>
              </a:rPr>
              <a:t>cn</a:t>
            </a:r>
            <a:r>
              <a:rPr sz="1770" i="1" spc="167" dirty="0">
                <a:solidFill>
                  <a:srgbClr val="191919"/>
                </a:solidFill>
                <a:latin typeface="Cambria"/>
                <a:cs typeface="Cambria"/>
              </a:rPr>
              <a:t> </a:t>
            </a:r>
            <a:r>
              <a:rPr sz="1770" spc="82" dirty="0">
                <a:solidFill>
                  <a:srgbClr val="191919"/>
                </a:solidFill>
                <a:latin typeface="Cambria"/>
                <a:cs typeface="Cambria"/>
              </a:rPr>
              <a:t>(1</a:t>
            </a:r>
            <a:r>
              <a:rPr sz="1770" spc="164" dirty="0">
                <a:solidFill>
                  <a:srgbClr val="191919"/>
                </a:solidFill>
                <a:latin typeface="Cambria"/>
                <a:cs typeface="Cambria"/>
              </a:rPr>
              <a:t> </a:t>
            </a:r>
            <a:r>
              <a:rPr sz="1770" spc="500" dirty="0">
                <a:solidFill>
                  <a:srgbClr val="191919"/>
                </a:solidFill>
                <a:latin typeface="Cambria"/>
                <a:cs typeface="Cambria"/>
              </a:rPr>
              <a:t>+</a:t>
            </a:r>
            <a:r>
              <a:rPr sz="1770" spc="160" dirty="0">
                <a:solidFill>
                  <a:srgbClr val="191919"/>
                </a:solidFill>
                <a:latin typeface="Cambria"/>
                <a:cs typeface="Cambria"/>
              </a:rPr>
              <a:t> </a:t>
            </a:r>
            <a:r>
              <a:rPr sz="1770" spc="139" dirty="0">
                <a:solidFill>
                  <a:srgbClr val="191919"/>
                </a:solidFill>
                <a:latin typeface="Cambria"/>
                <a:cs typeface="Cambria"/>
              </a:rPr>
              <a:t>½</a:t>
            </a:r>
            <a:r>
              <a:rPr sz="1770" spc="167" dirty="0">
                <a:solidFill>
                  <a:srgbClr val="191919"/>
                </a:solidFill>
                <a:latin typeface="Cambria"/>
                <a:cs typeface="Cambria"/>
              </a:rPr>
              <a:t> </a:t>
            </a:r>
            <a:r>
              <a:rPr sz="1770" spc="500" dirty="0">
                <a:solidFill>
                  <a:srgbClr val="191919"/>
                </a:solidFill>
                <a:latin typeface="Cambria"/>
                <a:cs typeface="Cambria"/>
              </a:rPr>
              <a:t>+</a:t>
            </a:r>
            <a:r>
              <a:rPr sz="1770" spc="160" dirty="0">
                <a:solidFill>
                  <a:srgbClr val="191919"/>
                </a:solidFill>
                <a:latin typeface="Cambria"/>
                <a:cs typeface="Cambria"/>
              </a:rPr>
              <a:t> </a:t>
            </a:r>
            <a:r>
              <a:rPr sz="1770" spc="184" dirty="0">
                <a:solidFill>
                  <a:srgbClr val="191919"/>
                </a:solidFill>
                <a:latin typeface="Cambria"/>
                <a:cs typeface="Cambria"/>
              </a:rPr>
              <a:t>¼</a:t>
            </a:r>
            <a:r>
              <a:rPr sz="1770" spc="164" dirty="0">
                <a:solidFill>
                  <a:srgbClr val="191919"/>
                </a:solidFill>
                <a:latin typeface="Cambria"/>
                <a:cs typeface="Cambria"/>
              </a:rPr>
              <a:t> </a:t>
            </a:r>
            <a:r>
              <a:rPr sz="1770" spc="500" dirty="0">
                <a:solidFill>
                  <a:srgbClr val="191919"/>
                </a:solidFill>
                <a:latin typeface="Cambria"/>
                <a:cs typeface="Cambria"/>
              </a:rPr>
              <a:t>+</a:t>
            </a:r>
            <a:r>
              <a:rPr sz="1770" spc="160" dirty="0">
                <a:solidFill>
                  <a:srgbClr val="191919"/>
                </a:solidFill>
                <a:latin typeface="Cambria"/>
                <a:cs typeface="Cambria"/>
              </a:rPr>
              <a:t> </a:t>
            </a:r>
            <a:r>
              <a:rPr sz="1770" spc="228" dirty="0">
                <a:solidFill>
                  <a:srgbClr val="191919"/>
                </a:solidFill>
                <a:latin typeface="Cambria"/>
                <a:cs typeface="Cambria"/>
              </a:rPr>
              <a:t>…)</a:t>
            </a:r>
            <a:endParaRPr sz="1770">
              <a:solidFill>
                <a:prstClr val="black"/>
              </a:solidFill>
              <a:latin typeface="Cambria"/>
              <a:cs typeface="Cambria"/>
            </a:endParaRPr>
          </a:p>
          <a:p>
            <a:pPr marL="73481" defTabSz="622432">
              <a:lnSpc>
                <a:spcPts val="2103"/>
              </a:lnSpc>
            </a:pPr>
            <a:r>
              <a:rPr sz="1770" spc="500" dirty="0">
                <a:solidFill>
                  <a:srgbClr val="191919"/>
                </a:solidFill>
                <a:latin typeface="Cambria"/>
                <a:cs typeface="Cambria"/>
              </a:rPr>
              <a:t>= </a:t>
            </a:r>
            <a:r>
              <a:rPr sz="1770" spc="191" dirty="0">
                <a:solidFill>
                  <a:srgbClr val="191919"/>
                </a:solidFill>
                <a:latin typeface="Cambria"/>
                <a:cs typeface="Cambria"/>
              </a:rPr>
              <a:t>2</a:t>
            </a:r>
            <a:r>
              <a:rPr sz="1770" i="1" spc="191" dirty="0">
                <a:solidFill>
                  <a:srgbClr val="191919"/>
                </a:solidFill>
                <a:latin typeface="Cambria"/>
                <a:cs typeface="Cambria"/>
              </a:rPr>
              <a:t>cn </a:t>
            </a:r>
            <a:r>
              <a:rPr sz="1770" spc="500" dirty="0">
                <a:solidFill>
                  <a:srgbClr val="191919"/>
                </a:solidFill>
                <a:latin typeface="Cambria"/>
                <a:cs typeface="Cambria"/>
              </a:rPr>
              <a:t>=</a:t>
            </a:r>
            <a:r>
              <a:rPr sz="1770" spc="-177" dirty="0">
                <a:solidFill>
                  <a:srgbClr val="191919"/>
                </a:solidFill>
                <a:latin typeface="Cambria"/>
                <a:cs typeface="Cambria"/>
              </a:rPr>
              <a:t> </a:t>
            </a:r>
            <a:r>
              <a:rPr sz="1770" spc="177" dirty="0">
                <a:solidFill>
                  <a:srgbClr val="0000FF"/>
                </a:solidFill>
                <a:latin typeface="Lucida Sans Unicode"/>
                <a:cs typeface="Lucida Sans Unicode"/>
              </a:rPr>
              <a:t>O(</a:t>
            </a:r>
            <a:r>
              <a:rPr sz="1770" b="1" i="1" spc="177" dirty="0">
                <a:solidFill>
                  <a:srgbClr val="0000FF"/>
                </a:solidFill>
                <a:latin typeface="Verdana"/>
                <a:cs typeface="Verdana"/>
              </a:rPr>
              <a:t>n</a:t>
            </a:r>
            <a:r>
              <a:rPr sz="1770" spc="177" dirty="0">
                <a:solidFill>
                  <a:srgbClr val="0000FF"/>
                </a:solidFill>
                <a:latin typeface="Lucida Sans Unicode"/>
                <a:cs typeface="Lucida Sans Unicode"/>
              </a:rPr>
              <a:t>)</a:t>
            </a:r>
            <a:endParaRPr sz="1770">
              <a:solidFill>
                <a:prstClr val="black"/>
              </a:solidFill>
              <a:latin typeface="Lucida Sans Unicode"/>
              <a:cs typeface="Lucida Sans Unicod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231" y="351619"/>
            <a:ext cx="8587818"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panose="02020603050405020304" pitchFamily="18" charset="0"/>
                <a:cs typeface="Times" panose="02020603050405020304" pitchFamily="18" charset="0"/>
              </a:rPr>
              <a:t>MATRIX MULTIPLICATION</a:t>
            </a:r>
          </a:p>
        </p:txBody>
      </p:sp>
      <p:pic>
        <p:nvPicPr>
          <p:cNvPr id="3" name="Picture 2" descr="matrixMultiplicati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335" y="1450368"/>
            <a:ext cx="8029610" cy="3027364"/>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989163602"/>
              </p:ext>
            </p:extLst>
          </p:nvPr>
        </p:nvGraphicFramePr>
        <p:xfrm>
          <a:off x="1534235" y="4919590"/>
          <a:ext cx="2593387" cy="1505837"/>
        </p:xfrm>
        <a:graphic>
          <a:graphicData uri="http://schemas.openxmlformats.org/presentationml/2006/ole">
            <mc:AlternateContent xmlns:mc="http://schemas.openxmlformats.org/markup-compatibility/2006">
              <mc:Choice xmlns:v="urn:schemas-microsoft-com:vml" Requires="v">
                <p:oleObj spid="_x0000_s1051" name="Equation" r:id="rId5" imgW="787400" imgH="457200" progId="Equation.3">
                  <p:embed/>
                </p:oleObj>
              </mc:Choice>
              <mc:Fallback>
                <p:oleObj name="Equation" r:id="rId5" imgW="787400" imgH="457200" progId="Equation.3">
                  <p:embed/>
                  <p:pic>
                    <p:nvPicPr>
                      <p:cNvPr id="7" name="Object 6"/>
                      <p:cNvPicPr/>
                      <p:nvPr/>
                    </p:nvPicPr>
                    <p:blipFill>
                      <a:blip r:embed="rId6"/>
                      <a:stretch>
                        <a:fillRect/>
                      </a:stretch>
                    </p:blipFill>
                    <p:spPr>
                      <a:xfrm>
                        <a:off x="1534235" y="4919590"/>
                        <a:ext cx="2593387" cy="1505837"/>
                      </a:xfrm>
                      <a:prstGeom prst="rect">
                        <a:avLst/>
                      </a:prstGeom>
                    </p:spPr>
                  </p:pic>
                </p:oleObj>
              </mc:Fallback>
            </mc:AlternateContent>
          </a:graphicData>
        </a:graphic>
      </p:graphicFrame>
    </p:spTree>
    <p:extLst>
      <p:ext uri="{BB962C8B-B14F-4D97-AF65-F5344CB8AC3E}">
        <p14:creationId xmlns:p14="http://schemas.microsoft.com/office/powerpoint/2010/main" val="4185195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52450" y="442912"/>
            <a:ext cx="7924800" cy="533400"/>
          </a:xfrm>
        </p:spPr>
        <p:txBody>
          <a:bodyPr/>
          <a:lstStyle/>
          <a:p>
            <a:r>
              <a:rPr lang="en-US" dirty="0">
                <a:latin typeface="Gill Sans" charset="0"/>
                <a:ea typeface="ＭＳ Ｐゴシック" charset="0"/>
              </a:rPr>
              <a:t>Multiplying Matrices</a:t>
            </a:r>
          </a:p>
        </p:txBody>
      </p:sp>
      <p:sp>
        <p:nvSpPr>
          <p:cNvPr id="35843" name="Rectangle 3"/>
          <p:cNvSpPr>
            <a:spLocks noGrp="1" noChangeArrowheads="1"/>
          </p:cNvSpPr>
          <p:nvPr>
            <p:ph type="body" idx="1"/>
          </p:nvPr>
        </p:nvSpPr>
        <p:spPr>
          <a:xfrm>
            <a:off x="304800" y="5792101"/>
            <a:ext cx="8178800" cy="638862"/>
          </a:xfrm>
        </p:spPr>
        <p:txBody>
          <a:bodyPr/>
          <a:lstStyle/>
          <a:p>
            <a:r>
              <a:rPr lang="en-US" dirty="0">
                <a:latin typeface="Times" panose="02020603050405020304" pitchFamily="18" charset="0"/>
                <a:ea typeface="ＭＳ Ｐゴシック" charset="0"/>
                <a:cs typeface="Times" panose="02020603050405020304" pitchFamily="18" charset="0"/>
              </a:rPr>
              <a:t>N</a:t>
            </a:r>
            <a:r>
              <a:rPr lang="en-US" baseline="30000" dirty="0">
                <a:latin typeface="Times" panose="02020603050405020304" pitchFamily="18" charset="0"/>
                <a:ea typeface="ＭＳ Ｐゴシック" charset="0"/>
                <a:cs typeface="Times" panose="02020603050405020304" pitchFamily="18" charset="0"/>
              </a:rPr>
              <a:t>3</a:t>
            </a:r>
            <a:r>
              <a:rPr lang="en-US" dirty="0">
                <a:latin typeface="Times" panose="02020603050405020304" pitchFamily="18" charset="0"/>
                <a:ea typeface="ＭＳ Ｐゴシック" charset="0"/>
                <a:cs typeface="Times" panose="02020603050405020304" pitchFamily="18" charset="0"/>
              </a:rPr>
              <a:t> MULTIPLICATIONS,  N</a:t>
            </a:r>
            <a:r>
              <a:rPr lang="en-US" baseline="30000" dirty="0">
                <a:latin typeface="Times" panose="02020603050405020304" pitchFamily="18" charset="0"/>
                <a:ea typeface="ＭＳ Ｐゴシック" charset="0"/>
                <a:cs typeface="Times" panose="02020603050405020304" pitchFamily="18" charset="0"/>
              </a:rPr>
              <a:t>3</a:t>
            </a:r>
            <a:r>
              <a:rPr lang="en-US" dirty="0">
                <a:latin typeface="Times" panose="02020603050405020304" pitchFamily="18" charset="0"/>
                <a:ea typeface="ＭＳ Ｐゴシック" charset="0"/>
                <a:cs typeface="Times" panose="02020603050405020304" pitchFamily="18" charset="0"/>
              </a:rPr>
              <a:t>-N</a:t>
            </a:r>
            <a:r>
              <a:rPr lang="en-US" baseline="30000" dirty="0">
                <a:latin typeface="Times" panose="02020603050405020304" pitchFamily="18" charset="0"/>
                <a:ea typeface="ＭＳ Ｐゴシック" charset="0"/>
                <a:cs typeface="Times" panose="02020603050405020304" pitchFamily="18" charset="0"/>
              </a:rPr>
              <a:t>2</a:t>
            </a:r>
            <a:r>
              <a:rPr lang="en-US" dirty="0">
                <a:latin typeface="Times" panose="02020603050405020304" pitchFamily="18" charset="0"/>
                <a:ea typeface="ＭＳ Ｐゴシック" charset="0"/>
                <a:cs typeface="Times" panose="02020603050405020304" pitchFamily="18" charset="0"/>
              </a:rPr>
              <a:t> ADDITIONS</a:t>
            </a:r>
          </a:p>
        </p:txBody>
      </p:sp>
      <p:graphicFrame>
        <p:nvGraphicFramePr>
          <p:cNvPr id="35844" name="Object 4"/>
          <p:cNvGraphicFramePr>
            <a:graphicFrameLocks noChangeAspect="1"/>
          </p:cNvGraphicFramePr>
          <p:nvPr>
            <p:extLst>
              <p:ext uri="{D42A27DB-BD31-4B8C-83A1-F6EECF244321}">
                <p14:modId xmlns:p14="http://schemas.microsoft.com/office/powerpoint/2010/main" val="2512444570"/>
              </p:ext>
            </p:extLst>
          </p:nvPr>
        </p:nvGraphicFramePr>
        <p:xfrm>
          <a:off x="552450" y="1202940"/>
          <a:ext cx="5387529" cy="1889060"/>
        </p:xfrm>
        <a:graphic>
          <a:graphicData uri="http://schemas.openxmlformats.org/presentationml/2006/ole">
            <mc:AlternateContent xmlns:mc="http://schemas.openxmlformats.org/markup-compatibility/2006">
              <mc:Choice xmlns:v="urn:schemas-microsoft-com:vml" Requires="v">
                <p:oleObj spid="_x0000_s16446" name="Equation" r:id="rId4" imgW="2679700" imgH="939800" progId="Equation.3">
                  <p:embed/>
                </p:oleObj>
              </mc:Choice>
              <mc:Fallback>
                <p:oleObj name="Equation" r:id="rId4" imgW="2679700" imgH="939800" progId="Equation.3">
                  <p:embed/>
                  <p:pic>
                    <p:nvPicPr>
                      <p:cNvPr id="3584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50" y="1202940"/>
                        <a:ext cx="5387529" cy="188906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5845" name="Object 5"/>
          <p:cNvGraphicFramePr>
            <a:graphicFrameLocks noChangeAspect="1"/>
          </p:cNvGraphicFramePr>
          <p:nvPr>
            <p:extLst>
              <p:ext uri="{D42A27DB-BD31-4B8C-83A1-F6EECF244321}">
                <p14:modId xmlns:p14="http://schemas.microsoft.com/office/powerpoint/2010/main" val="3271956150"/>
              </p:ext>
            </p:extLst>
          </p:nvPr>
        </p:nvGraphicFramePr>
        <p:xfrm>
          <a:off x="4514850" y="3658050"/>
          <a:ext cx="112713" cy="214313"/>
        </p:xfrm>
        <a:graphic>
          <a:graphicData uri="http://schemas.openxmlformats.org/presentationml/2006/ole">
            <mc:AlternateContent xmlns:mc="http://schemas.openxmlformats.org/markup-compatibility/2006">
              <mc:Choice xmlns:v="urn:schemas-microsoft-com:vml" Requires="v">
                <p:oleObj spid="_x0000_s16447" name="Equation" r:id="rId6" imgW="114300" imgH="215900" progId="Equation.3">
                  <p:embed/>
                </p:oleObj>
              </mc:Choice>
              <mc:Fallback>
                <p:oleObj name="Equation" r:id="rId6" imgW="114300" imgH="215900" progId="Equation.3">
                  <p:embed/>
                  <p:pic>
                    <p:nvPicPr>
                      <p:cNvPr id="3584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3658050"/>
                        <a:ext cx="112713" cy="214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5846" name="Object 6"/>
          <p:cNvGraphicFramePr>
            <a:graphicFrameLocks noChangeAspect="1"/>
          </p:cNvGraphicFramePr>
          <p:nvPr>
            <p:extLst>
              <p:ext uri="{D42A27DB-BD31-4B8C-83A1-F6EECF244321}">
                <p14:modId xmlns:p14="http://schemas.microsoft.com/office/powerpoint/2010/main" val="146806508"/>
              </p:ext>
            </p:extLst>
          </p:nvPr>
        </p:nvGraphicFramePr>
        <p:xfrm>
          <a:off x="4667250" y="3810450"/>
          <a:ext cx="112713" cy="214313"/>
        </p:xfrm>
        <a:graphic>
          <a:graphicData uri="http://schemas.openxmlformats.org/presentationml/2006/ole">
            <mc:AlternateContent xmlns:mc="http://schemas.openxmlformats.org/markup-compatibility/2006">
              <mc:Choice xmlns:v="urn:schemas-microsoft-com:vml" Requires="v">
                <p:oleObj spid="_x0000_s16448" name="Equation" r:id="rId8" imgW="114300" imgH="215900" progId="Equation.3">
                  <p:embed/>
                </p:oleObj>
              </mc:Choice>
              <mc:Fallback>
                <p:oleObj name="Equation" r:id="rId8" imgW="114300" imgH="215900" progId="Equation.3">
                  <p:embed/>
                  <p:pic>
                    <p:nvPicPr>
                      <p:cNvPr id="3584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7250" y="3810450"/>
                        <a:ext cx="112713" cy="214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5847" name="Object 7"/>
          <p:cNvGraphicFramePr>
            <a:graphicFrameLocks noChangeAspect="1"/>
          </p:cNvGraphicFramePr>
          <p:nvPr>
            <p:extLst>
              <p:ext uri="{D42A27DB-BD31-4B8C-83A1-F6EECF244321}">
                <p14:modId xmlns:p14="http://schemas.microsoft.com/office/powerpoint/2010/main" val="598803835"/>
              </p:ext>
            </p:extLst>
          </p:nvPr>
        </p:nvGraphicFramePr>
        <p:xfrm>
          <a:off x="4819650" y="3962850"/>
          <a:ext cx="112713" cy="214313"/>
        </p:xfrm>
        <a:graphic>
          <a:graphicData uri="http://schemas.openxmlformats.org/presentationml/2006/ole">
            <mc:AlternateContent xmlns:mc="http://schemas.openxmlformats.org/markup-compatibility/2006">
              <mc:Choice xmlns:v="urn:schemas-microsoft-com:vml" Requires="v">
                <p:oleObj spid="_x0000_s16449" name="Equation" r:id="rId9" imgW="114300" imgH="215900" progId="Equation.3">
                  <p:embed/>
                </p:oleObj>
              </mc:Choice>
              <mc:Fallback>
                <p:oleObj name="Equation" r:id="rId9" imgW="114300" imgH="215900" progId="Equation.3">
                  <p:embed/>
                  <p:pic>
                    <p:nvPicPr>
                      <p:cNvPr id="35847"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9650" y="3962850"/>
                        <a:ext cx="112713" cy="214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5848" name="Object 8"/>
          <p:cNvGraphicFramePr>
            <a:graphicFrameLocks noChangeAspect="1"/>
          </p:cNvGraphicFramePr>
          <p:nvPr>
            <p:extLst>
              <p:ext uri="{D42A27DB-BD31-4B8C-83A1-F6EECF244321}">
                <p14:modId xmlns:p14="http://schemas.microsoft.com/office/powerpoint/2010/main" val="3660615764"/>
              </p:ext>
            </p:extLst>
          </p:nvPr>
        </p:nvGraphicFramePr>
        <p:xfrm>
          <a:off x="4972050" y="4115250"/>
          <a:ext cx="112713" cy="214313"/>
        </p:xfrm>
        <a:graphic>
          <a:graphicData uri="http://schemas.openxmlformats.org/presentationml/2006/ole">
            <mc:AlternateContent xmlns:mc="http://schemas.openxmlformats.org/markup-compatibility/2006">
              <mc:Choice xmlns:v="urn:schemas-microsoft-com:vml" Requires="v">
                <p:oleObj spid="_x0000_s16450" name="Equation" r:id="rId10" imgW="114300" imgH="215900" progId="Equation.3">
                  <p:embed/>
                </p:oleObj>
              </mc:Choice>
              <mc:Fallback>
                <p:oleObj name="Equation" r:id="rId10" imgW="114300" imgH="215900" progId="Equation.3">
                  <p:embed/>
                  <p:pic>
                    <p:nvPicPr>
                      <p:cNvPr id="35848"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2050" y="4115250"/>
                        <a:ext cx="112713" cy="214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5849" name="Object 9"/>
          <p:cNvGraphicFramePr>
            <a:graphicFrameLocks noChangeAspect="1"/>
          </p:cNvGraphicFramePr>
          <p:nvPr>
            <p:extLst>
              <p:ext uri="{D42A27DB-BD31-4B8C-83A1-F6EECF244321}">
                <p14:modId xmlns:p14="http://schemas.microsoft.com/office/powerpoint/2010/main" val="4079272495"/>
              </p:ext>
            </p:extLst>
          </p:nvPr>
        </p:nvGraphicFramePr>
        <p:xfrm>
          <a:off x="0" y="3766000"/>
          <a:ext cx="8988425" cy="1600200"/>
        </p:xfrm>
        <a:graphic>
          <a:graphicData uri="http://schemas.openxmlformats.org/presentationml/2006/ole">
            <mc:AlternateContent xmlns:mc="http://schemas.openxmlformats.org/markup-compatibility/2006">
              <mc:Choice xmlns:v="urn:schemas-microsoft-com:vml" Requires="v">
                <p:oleObj spid="_x0000_s16451" name="Equation" r:id="rId11" imgW="6070600" imgH="939800" progId="Equation.3">
                  <p:embed/>
                </p:oleObj>
              </mc:Choice>
              <mc:Fallback>
                <p:oleObj name="Equation" r:id="rId11" imgW="6070600" imgH="939800" progId="Equation.3">
                  <p:embed/>
                  <p:pic>
                    <p:nvPicPr>
                      <p:cNvPr id="35849"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3766000"/>
                        <a:ext cx="8988425" cy="1600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7467" name="Rectangle 11"/>
          <p:cNvSpPr>
            <a:spLocks noChangeArrowheads="1"/>
          </p:cNvSpPr>
          <p:nvPr/>
        </p:nvSpPr>
        <p:spPr bwMode="auto">
          <a:xfrm>
            <a:off x="716600" y="1301300"/>
            <a:ext cx="2356537" cy="381000"/>
          </a:xfrm>
          <a:prstGeom prst="rect">
            <a:avLst/>
          </a:prstGeom>
          <a:noFill/>
          <a:ln w="28575">
            <a:solidFill>
              <a:srgbClr val="3366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47468" name="Rectangle 12"/>
          <p:cNvSpPr>
            <a:spLocks noChangeArrowheads="1"/>
          </p:cNvSpPr>
          <p:nvPr/>
        </p:nvSpPr>
        <p:spPr bwMode="auto">
          <a:xfrm>
            <a:off x="3483760" y="1301300"/>
            <a:ext cx="400083" cy="1686997"/>
          </a:xfrm>
          <a:prstGeom prst="rect">
            <a:avLst/>
          </a:prstGeom>
          <a:noFill/>
          <a:ln w="28575">
            <a:solidFill>
              <a:srgbClr val="3366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47469" name="Rectangle 13"/>
          <p:cNvSpPr>
            <a:spLocks noChangeArrowheads="1"/>
          </p:cNvSpPr>
          <p:nvPr/>
        </p:nvSpPr>
        <p:spPr bwMode="auto">
          <a:xfrm>
            <a:off x="304800" y="3842200"/>
            <a:ext cx="2590800" cy="381000"/>
          </a:xfrm>
          <a:prstGeom prst="rect">
            <a:avLst/>
          </a:prstGeom>
          <a:noFill/>
          <a:ln w="28575">
            <a:solidFill>
              <a:srgbClr val="3366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Tree>
    <p:extLst>
      <p:ext uri="{BB962C8B-B14F-4D97-AF65-F5344CB8AC3E}">
        <p14:creationId xmlns:p14="http://schemas.microsoft.com/office/powerpoint/2010/main" val="252113262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97264" y="404664"/>
            <a:ext cx="7924800" cy="533400"/>
          </a:xfrm>
        </p:spPr>
        <p:txBody>
          <a:bodyPr/>
          <a:lstStyle/>
          <a:p>
            <a:r>
              <a:rPr lang="en-US" sz="4800" dirty="0">
                <a:latin typeface="Gill Sans" charset="0"/>
                <a:ea typeface="ＭＳ Ｐゴシック" charset="0"/>
              </a:rPr>
              <a:t>Simple Matrix Multiply</a:t>
            </a:r>
          </a:p>
        </p:txBody>
      </p:sp>
      <p:sp>
        <p:nvSpPr>
          <p:cNvPr id="37891" name="Rectangle 3"/>
          <p:cNvSpPr>
            <a:spLocks noGrp="1" noChangeArrowheads="1"/>
          </p:cNvSpPr>
          <p:nvPr>
            <p:ph type="body" idx="1"/>
          </p:nvPr>
        </p:nvSpPr>
        <p:spPr>
          <a:xfrm>
            <a:off x="497264" y="1793105"/>
            <a:ext cx="8250810" cy="2854310"/>
          </a:xfrm>
        </p:spPr>
        <p:txBody>
          <a:bodyPr/>
          <a:lstStyle/>
          <a:p>
            <a:r>
              <a:rPr lang="en-US" sz="2800" b="1" dirty="0">
                <a:effectLst>
                  <a:outerShdw blurRad="38100" dist="38100" dir="2700000" algn="tl">
                    <a:srgbClr val="000000">
                      <a:alpha val="43137"/>
                    </a:srgbClr>
                  </a:outerShdw>
                </a:effectLst>
                <a:latin typeface="Consolas" panose="020B0609020204030204" pitchFamily="49" charset="0"/>
                <a:ea typeface="ＭＳ Ｐゴシック" charset="0"/>
              </a:rPr>
              <a:t>for </a:t>
            </a:r>
            <a:r>
              <a:rPr lang="en-US" sz="2800" b="1" dirty="0" err="1">
                <a:effectLst>
                  <a:outerShdw blurRad="38100" dist="38100" dir="2700000" algn="tl">
                    <a:srgbClr val="000000">
                      <a:alpha val="43137"/>
                    </a:srgbClr>
                  </a:outerShdw>
                </a:effectLst>
                <a:latin typeface="Consolas" panose="020B0609020204030204" pitchFamily="49" charset="0"/>
                <a:ea typeface="ＭＳ Ｐゴシック" charset="0"/>
              </a:rPr>
              <a:t>i</a:t>
            </a:r>
            <a:r>
              <a:rPr lang="en-US" sz="2800" b="1" dirty="0">
                <a:effectLst>
                  <a:outerShdw blurRad="38100" dist="38100" dir="2700000" algn="tl">
                    <a:srgbClr val="000000">
                      <a:alpha val="43137"/>
                    </a:srgbClr>
                  </a:outerShdw>
                </a:effectLst>
                <a:latin typeface="Consolas" panose="020B0609020204030204" pitchFamily="49" charset="0"/>
                <a:ea typeface="ＭＳ Ｐゴシック" charset="0"/>
              </a:rPr>
              <a:t> = 1 to n</a:t>
            </a:r>
          </a:p>
          <a:p>
            <a:pPr lvl="1"/>
            <a:r>
              <a:rPr lang="en-US" b="1" dirty="0">
                <a:effectLst>
                  <a:outerShdw blurRad="38100" dist="38100" dir="2700000" algn="tl">
                    <a:srgbClr val="000000">
                      <a:alpha val="43137"/>
                    </a:srgbClr>
                  </a:outerShdw>
                </a:effectLst>
                <a:latin typeface="Consolas" panose="020B0609020204030204" pitchFamily="49" charset="0"/>
                <a:ea typeface="ＭＳ Ｐゴシック" charset="0"/>
              </a:rPr>
              <a:t>for j = I to n</a:t>
            </a:r>
          </a:p>
          <a:p>
            <a:pPr lvl="2"/>
            <a:r>
              <a:rPr lang="en-US" sz="2800" b="1" dirty="0">
                <a:effectLst>
                  <a:outerShdw blurRad="38100" dist="38100" dir="2700000" algn="tl">
                    <a:srgbClr val="000000">
                      <a:alpha val="43137"/>
                    </a:srgbClr>
                  </a:outerShdw>
                </a:effectLst>
                <a:latin typeface="Consolas" panose="020B0609020204030204" pitchFamily="49" charset="0"/>
                <a:ea typeface="ＭＳ Ｐゴシック" charset="0"/>
              </a:rPr>
              <a:t>C[</a:t>
            </a:r>
            <a:r>
              <a:rPr lang="en-US" sz="2800" b="1" dirty="0" err="1">
                <a:effectLst>
                  <a:outerShdw blurRad="38100" dist="38100" dir="2700000" algn="tl">
                    <a:srgbClr val="000000">
                      <a:alpha val="43137"/>
                    </a:srgbClr>
                  </a:outerShdw>
                </a:effectLst>
                <a:latin typeface="Consolas" panose="020B0609020204030204" pitchFamily="49" charset="0"/>
                <a:ea typeface="ＭＳ Ｐゴシック" charset="0"/>
              </a:rPr>
              <a:t>i,j</a:t>
            </a:r>
            <a:r>
              <a:rPr lang="en-US" sz="2800" b="1" dirty="0">
                <a:effectLst>
                  <a:outerShdw blurRad="38100" dist="38100" dir="2700000" algn="tl">
                    <a:srgbClr val="000000">
                      <a:alpha val="43137"/>
                    </a:srgbClr>
                  </a:outerShdw>
                </a:effectLst>
                <a:latin typeface="Consolas" panose="020B0609020204030204" pitchFamily="49" charset="0"/>
                <a:ea typeface="ＭＳ Ｐゴシック" charset="0"/>
              </a:rPr>
              <a:t>] = 0</a:t>
            </a:r>
          </a:p>
          <a:p>
            <a:pPr lvl="2"/>
            <a:r>
              <a:rPr lang="en-US" sz="2800" b="1" dirty="0">
                <a:effectLst>
                  <a:outerShdw blurRad="38100" dist="38100" dir="2700000" algn="tl">
                    <a:srgbClr val="000000">
                      <a:alpha val="43137"/>
                    </a:srgbClr>
                  </a:outerShdw>
                </a:effectLst>
                <a:latin typeface="Consolas" panose="020B0609020204030204" pitchFamily="49" charset="0"/>
                <a:ea typeface="ＭＳ Ｐゴシック" charset="0"/>
              </a:rPr>
              <a:t>for k = 1 to n</a:t>
            </a:r>
          </a:p>
          <a:p>
            <a:pPr lvl="3"/>
            <a:r>
              <a:rPr lang="en-US" sz="2800" b="1" dirty="0">
                <a:effectLst>
                  <a:outerShdw blurRad="38100" dist="38100" dir="2700000" algn="tl">
                    <a:srgbClr val="000000">
                      <a:alpha val="43137"/>
                    </a:srgbClr>
                  </a:outerShdw>
                </a:effectLst>
                <a:latin typeface="Consolas" panose="020B0609020204030204" pitchFamily="49" charset="0"/>
                <a:ea typeface="ＭＳ Ｐゴシック" charset="0"/>
              </a:rPr>
              <a:t>C[</a:t>
            </a:r>
            <a:r>
              <a:rPr lang="en-US" sz="2800" b="1" dirty="0" err="1">
                <a:effectLst>
                  <a:outerShdw blurRad="38100" dist="38100" dir="2700000" algn="tl">
                    <a:srgbClr val="000000">
                      <a:alpha val="43137"/>
                    </a:srgbClr>
                  </a:outerShdw>
                </a:effectLst>
                <a:latin typeface="Consolas" panose="020B0609020204030204" pitchFamily="49" charset="0"/>
                <a:ea typeface="ＭＳ Ｐゴシック" charset="0"/>
              </a:rPr>
              <a:t>i,j</a:t>
            </a:r>
            <a:r>
              <a:rPr lang="en-US" sz="2800" b="1" dirty="0">
                <a:effectLst>
                  <a:outerShdw blurRad="38100" dist="38100" dir="2700000" algn="tl">
                    <a:srgbClr val="000000">
                      <a:alpha val="43137"/>
                    </a:srgbClr>
                  </a:outerShdw>
                </a:effectLst>
                <a:latin typeface="Consolas" panose="020B0609020204030204" pitchFamily="49" charset="0"/>
                <a:ea typeface="ＭＳ Ｐゴシック" charset="0"/>
              </a:rPr>
              <a:t>] = C[</a:t>
            </a:r>
            <a:r>
              <a:rPr lang="en-US" sz="2800" b="1" dirty="0" err="1">
                <a:effectLst>
                  <a:outerShdw blurRad="38100" dist="38100" dir="2700000" algn="tl">
                    <a:srgbClr val="000000">
                      <a:alpha val="43137"/>
                    </a:srgbClr>
                  </a:outerShdw>
                </a:effectLst>
                <a:latin typeface="Consolas" panose="020B0609020204030204" pitchFamily="49" charset="0"/>
                <a:ea typeface="ＭＳ Ｐゴシック" charset="0"/>
              </a:rPr>
              <a:t>i,j</a:t>
            </a:r>
            <a:r>
              <a:rPr lang="en-US" sz="2800" b="1" dirty="0">
                <a:effectLst>
                  <a:outerShdw blurRad="38100" dist="38100" dir="2700000" algn="tl">
                    <a:srgbClr val="000000">
                      <a:alpha val="43137"/>
                    </a:srgbClr>
                  </a:outerShdw>
                </a:effectLst>
                <a:latin typeface="Consolas" panose="020B0609020204030204" pitchFamily="49" charset="0"/>
                <a:ea typeface="ＭＳ Ｐゴシック" charset="0"/>
              </a:rPr>
              <a:t>] + A[</a:t>
            </a:r>
            <a:r>
              <a:rPr lang="en-US" sz="2800" b="1" dirty="0" err="1">
                <a:effectLst>
                  <a:outerShdw blurRad="38100" dist="38100" dir="2700000" algn="tl">
                    <a:srgbClr val="000000">
                      <a:alpha val="43137"/>
                    </a:srgbClr>
                  </a:outerShdw>
                </a:effectLst>
                <a:latin typeface="Consolas" panose="020B0609020204030204" pitchFamily="49" charset="0"/>
                <a:ea typeface="ＭＳ Ｐゴシック" charset="0"/>
              </a:rPr>
              <a:t>i,k</a:t>
            </a:r>
            <a:r>
              <a:rPr lang="en-US" sz="2800" b="1" dirty="0">
                <a:effectLst>
                  <a:outerShdw blurRad="38100" dist="38100" dir="2700000" algn="tl">
                    <a:srgbClr val="000000">
                      <a:alpha val="43137"/>
                    </a:srgbClr>
                  </a:outerShdw>
                </a:effectLst>
                <a:latin typeface="Consolas" panose="020B0609020204030204" pitchFamily="49" charset="0"/>
                <a:ea typeface="ＭＳ Ｐゴシック" charset="0"/>
              </a:rPr>
              <a:t>] * B[</a:t>
            </a:r>
            <a:r>
              <a:rPr lang="en-US" sz="2800" b="1" dirty="0" err="1">
                <a:effectLst>
                  <a:outerShdw blurRad="38100" dist="38100" dir="2700000" algn="tl">
                    <a:srgbClr val="000000">
                      <a:alpha val="43137"/>
                    </a:srgbClr>
                  </a:outerShdw>
                </a:effectLst>
                <a:latin typeface="Consolas" panose="020B0609020204030204" pitchFamily="49" charset="0"/>
                <a:ea typeface="ＭＳ Ｐゴシック" charset="0"/>
              </a:rPr>
              <a:t>k,j</a:t>
            </a:r>
            <a:r>
              <a:rPr lang="en-US" sz="2800" b="1" dirty="0">
                <a:effectLst>
                  <a:outerShdw blurRad="38100" dist="38100" dir="2700000" algn="tl">
                    <a:srgbClr val="000000">
                      <a:alpha val="43137"/>
                    </a:srgbClr>
                  </a:outerShdw>
                </a:effectLst>
                <a:latin typeface="Consolas" panose="020B0609020204030204" pitchFamily="49" charset="0"/>
                <a:ea typeface="ＭＳ Ｐゴシック" charset="0"/>
              </a:rPr>
              <a:t>]</a:t>
            </a:r>
            <a:endParaRPr lang="en-US" sz="1800" b="1" dirty="0">
              <a:effectLst>
                <a:outerShdw blurRad="38100" dist="38100" dir="2700000" algn="tl">
                  <a:srgbClr val="000000">
                    <a:alpha val="43137"/>
                  </a:srgbClr>
                </a:outerShdw>
              </a:effectLst>
              <a:latin typeface="Consolas" panose="020B0609020204030204" pitchFamily="49" charset="0"/>
              <a:ea typeface="ＭＳ Ｐゴシック" charset="0"/>
            </a:endParaRPr>
          </a:p>
        </p:txBody>
      </p:sp>
      <p:sp>
        <p:nvSpPr>
          <p:cNvPr id="254980" name="Rectangle 4"/>
          <p:cNvSpPr>
            <a:spLocks noChangeArrowheads="1"/>
          </p:cNvSpPr>
          <p:nvPr/>
        </p:nvSpPr>
        <p:spPr bwMode="auto">
          <a:xfrm>
            <a:off x="685800" y="5715000"/>
            <a:ext cx="7949612"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0" fontAlgn="base" latinLnBrk="0" hangingPunct="0">
              <a:lnSpc>
                <a:spcPct val="100000"/>
              </a:lnSpc>
              <a:spcBef>
                <a:spcPct val="20000"/>
              </a:spcBef>
              <a:spcAft>
                <a:spcPct val="0"/>
              </a:spcAft>
              <a:buClr>
                <a:srgbClr val="9CB084"/>
              </a:buClr>
              <a:buSzTx/>
              <a:buFont typeface="Monotype Sorts" charset="0"/>
              <a:buNone/>
              <a:tabLst/>
              <a:defRPr/>
            </a:pPr>
            <a:r>
              <a:rPr kumimoji="1" lang="en-US" sz="3200" b="0" i="0" u="none" strike="noStrike" kern="1200" cap="none" spc="0" normalizeH="0" baseline="0" noProof="0" dirty="0">
                <a:ln>
                  <a:noFill/>
                </a:ln>
                <a:solidFill>
                  <a:srgbClr val="9CB084"/>
                </a:solidFill>
                <a:effectLst/>
                <a:uLnTx/>
                <a:uFillTx/>
                <a:latin typeface="Times" panose="02020603050405020304" pitchFamily="18" charset="0"/>
                <a:ea typeface="ＭＳ Ｐゴシック" charset="0"/>
                <a:cs typeface="Times" panose="02020603050405020304" pitchFamily="18" charset="0"/>
              </a:rPr>
              <a:t>N</a:t>
            </a:r>
            <a:r>
              <a:rPr kumimoji="1" lang="en-US" sz="3200" b="0" i="0" u="none" strike="noStrike" kern="1200" cap="none" spc="0" normalizeH="0" baseline="30000" noProof="0" dirty="0">
                <a:ln>
                  <a:noFill/>
                </a:ln>
                <a:solidFill>
                  <a:srgbClr val="9CB084"/>
                </a:solidFill>
                <a:effectLst/>
                <a:uLnTx/>
                <a:uFillTx/>
                <a:latin typeface="Times" panose="02020603050405020304" pitchFamily="18" charset="0"/>
                <a:ea typeface="ＭＳ Ｐゴシック" charset="0"/>
                <a:cs typeface="Times" panose="02020603050405020304" pitchFamily="18" charset="0"/>
              </a:rPr>
              <a:t>3</a:t>
            </a:r>
            <a:r>
              <a:rPr kumimoji="1" lang="en-US" sz="3200" b="0" i="0" u="none" strike="noStrike" kern="1200" cap="none" spc="0" normalizeH="0" baseline="0" noProof="0" dirty="0">
                <a:ln>
                  <a:noFill/>
                </a:ln>
                <a:solidFill>
                  <a:srgbClr val="9CB084"/>
                </a:solidFill>
                <a:effectLst/>
                <a:uLnTx/>
                <a:uFillTx/>
                <a:latin typeface="Times" panose="02020603050405020304" pitchFamily="18" charset="0"/>
                <a:ea typeface="ＭＳ Ｐゴシック" charset="0"/>
                <a:cs typeface="Times" panose="02020603050405020304" pitchFamily="18" charset="0"/>
              </a:rPr>
              <a:t> MULTIPLICATIONS,  N</a:t>
            </a:r>
            <a:r>
              <a:rPr kumimoji="1" lang="en-US" sz="3200" b="0" i="0" u="none" strike="noStrike" kern="1200" cap="none" spc="0" normalizeH="0" baseline="30000" noProof="0" dirty="0">
                <a:ln>
                  <a:noFill/>
                </a:ln>
                <a:solidFill>
                  <a:srgbClr val="9CB084"/>
                </a:solidFill>
                <a:effectLst/>
                <a:uLnTx/>
                <a:uFillTx/>
                <a:latin typeface="Times" panose="02020603050405020304" pitchFamily="18" charset="0"/>
                <a:ea typeface="ＭＳ Ｐゴシック" charset="0"/>
                <a:cs typeface="Times" panose="02020603050405020304" pitchFamily="18" charset="0"/>
              </a:rPr>
              <a:t>3</a:t>
            </a:r>
            <a:r>
              <a:rPr kumimoji="1" lang="en-US" sz="3200" b="0" i="0" u="none" strike="noStrike" kern="1200" cap="none" spc="0" normalizeH="0" baseline="0" noProof="0" dirty="0">
                <a:ln>
                  <a:noFill/>
                </a:ln>
                <a:solidFill>
                  <a:srgbClr val="9CB084"/>
                </a:solidFill>
                <a:effectLst/>
                <a:uLnTx/>
                <a:uFillTx/>
                <a:latin typeface="Times" panose="02020603050405020304" pitchFamily="18" charset="0"/>
                <a:ea typeface="ＭＳ Ｐゴシック" charset="0"/>
                <a:cs typeface="Times" panose="02020603050405020304" pitchFamily="18" charset="0"/>
              </a:rPr>
              <a:t>-N</a:t>
            </a:r>
            <a:r>
              <a:rPr kumimoji="1" lang="en-US" sz="3200" b="0" i="0" u="none" strike="noStrike" kern="1200" cap="none" spc="0" normalizeH="0" baseline="30000" noProof="0" dirty="0">
                <a:ln>
                  <a:noFill/>
                </a:ln>
                <a:solidFill>
                  <a:srgbClr val="9CB084"/>
                </a:solidFill>
                <a:effectLst/>
                <a:uLnTx/>
                <a:uFillTx/>
                <a:latin typeface="Times" panose="02020603050405020304" pitchFamily="18" charset="0"/>
                <a:ea typeface="ＭＳ Ｐゴシック" charset="0"/>
                <a:cs typeface="Times" panose="02020603050405020304" pitchFamily="18" charset="0"/>
              </a:rPr>
              <a:t>2</a:t>
            </a:r>
            <a:r>
              <a:rPr kumimoji="1" lang="en-US" sz="3200" b="0" i="0" u="none" strike="noStrike" kern="1200" cap="none" spc="0" normalizeH="0" baseline="0" noProof="0" dirty="0">
                <a:ln>
                  <a:noFill/>
                </a:ln>
                <a:solidFill>
                  <a:srgbClr val="9CB084"/>
                </a:solidFill>
                <a:effectLst/>
                <a:uLnTx/>
                <a:uFillTx/>
                <a:latin typeface="Times" panose="02020603050405020304" pitchFamily="18" charset="0"/>
                <a:ea typeface="ＭＳ Ｐゴシック" charset="0"/>
                <a:cs typeface="Times" panose="02020603050405020304" pitchFamily="18" charset="0"/>
              </a:rPr>
              <a:t> ADDITIONS</a:t>
            </a:r>
          </a:p>
        </p:txBody>
      </p:sp>
    </p:spTree>
    <p:extLst>
      <p:ext uri="{BB962C8B-B14F-4D97-AF65-F5344CB8AC3E}">
        <p14:creationId xmlns:p14="http://schemas.microsoft.com/office/powerpoint/2010/main" val="99591371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89838" y="319484"/>
            <a:ext cx="7924800" cy="533400"/>
          </a:xfrm>
        </p:spPr>
        <p:txBody>
          <a:bodyPr/>
          <a:lstStyle/>
          <a:p>
            <a:r>
              <a:rPr lang="en-US" sz="5400" dirty="0">
                <a:latin typeface="Gill Sans" charset="0"/>
                <a:ea typeface="ＭＳ Ｐゴシック" charset="0"/>
              </a:rPr>
              <a:t>Multiplying Matrices</a:t>
            </a:r>
          </a:p>
        </p:txBody>
      </p:sp>
      <p:graphicFrame>
        <p:nvGraphicFramePr>
          <p:cNvPr id="39940" name="Object 4"/>
          <p:cNvGraphicFramePr>
            <a:graphicFrameLocks noChangeAspect="1"/>
          </p:cNvGraphicFramePr>
          <p:nvPr>
            <p:extLst>
              <p:ext uri="{D42A27DB-BD31-4B8C-83A1-F6EECF244321}">
                <p14:modId xmlns:p14="http://schemas.microsoft.com/office/powerpoint/2010/main" val="839134852"/>
              </p:ext>
            </p:extLst>
          </p:nvPr>
        </p:nvGraphicFramePr>
        <p:xfrm>
          <a:off x="599944" y="1467644"/>
          <a:ext cx="6793504" cy="2382045"/>
        </p:xfrm>
        <a:graphic>
          <a:graphicData uri="http://schemas.openxmlformats.org/presentationml/2006/ole">
            <mc:AlternateContent xmlns:mc="http://schemas.openxmlformats.org/markup-compatibility/2006">
              <mc:Choice xmlns:v="urn:schemas-microsoft-com:vml" Requires="v">
                <p:oleObj spid="_x0000_s17470" name="Equation" r:id="rId4" imgW="2679700" imgH="939800" progId="Equation.3">
                  <p:embed/>
                </p:oleObj>
              </mc:Choice>
              <mc:Fallback>
                <p:oleObj name="Equation" r:id="rId4" imgW="2679700" imgH="939800" progId="Equation.3">
                  <p:embed/>
                  <p:pic>
                    <p:nvPicPr>
                      <p:cNvPr id="3994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944" y="1467644"/>
                        <a:ext cx="6793504" cy="238204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9941" name="Object 5"/>
          <p:cNvGraphicFramePr>
            <a:graphicFrameLocks noChangeAspect="1"/>
          </p:cNvGraphicFramePr>
          <p:nvPr>
            <p:extLst>
              <p:ext uri="{D42A27DB-BD31-4B8C-83A1-F6EECF244321}">
                <p14:modId xmlns:p14="http://schemas.microsoft.com/office/powerpoint/2010/main" val="2383610115"/>
              </p:ext>
            </p:extLst>
          </p:nvPr>
        </p:nvGraphicFramePr>
        <p:xfrm>
          <a:off x="4437062" y="4004470"/>
          <a:ext cx="112713" cy="214313"/>
        </p:xfrm>
        <a:graphic>
          <a:graphicData uri="http://schemas.openxmlformats.org/presentationml/2006/ole">
            <mc:AlternateContent xmlns:mc="http://schemas.openxmlformats.org/markup-compatibility/2006">
              <mc:Choice xmlns:v="urn:schemas-microsoft-com:vml" Requires="v">
                <p:oleObj spid="_x0000_s17471" name="Equation" r:id="rId6" imgW="114300" imgH="215900" progId="Equation.3">
                  <p:embed/>
                </p:oleObj>
              </mc:Choice>
              <mc:Fallback>
                <p:oleObj name="Equation" r:id="rId6" imgW="114300" imgH="215900" progId="Equation.3">
                  <p:embed/>
                  <p:pic>
                    <p:nvPicPr>
                      <p:cNvPr id="3994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7062" y="4004470"/>
                        <a:ext cx="112713" cy="214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9942" name="Object 6"/>
          <p:cNvGraphicFramePr>
            <a:graphicFrameLocks noChangeAspect="1"/>
          </p:cNvGraphicFramePr>
          <p:nvPr>
            <p:extLst>
              <p:ext uri="{D42A27DB-BD31-4B8C-83A1-F6EECF244321}">
                <p14:modId xmlns:p14="http://schemas.microsoft.com/office/powerpoint/2010/main" val="3386021485"/>
              </p:ext>
            </p:extLst>
          </p:nvPr>
        </p:nvGraphicFramePr>
        <p:xfrm>
          <a:off x="4589462" y="4156870"/>
          <a:ext cx="112713" cy="214313"/>
        </p:xfrm>
        <a:graphic>
          <a:graphicData uri="http://schemas.openxmlformats.org/presentationml/2006/ole">
            <mc:AlternateContent xmlns:mc="http://schemas.openxmlformats.org/markup-compatibility/2006">
              <mc:Choice xmlns:v="urn:schemas-microsoft-com:vml" Requires="v">
                <p:oleObj spid="_x0000_s17472" name="Equation" r:id="rId8" imgW="114300" imgH="215900" progId="Equation.3">
                  <p:embed/>
                </p:oleObj>
              </mc:Choice>
              <mc:Fallback>
                <p:oleObj name="Equation" r:id="rId8" imgW="114300" imgH="215900" progId="Equation.3">
                  <p:embed/>
                  <p:pic>
                    <p:nvPicPr>
                      <p:cNvPr id="3994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9462" y="4156870"/>
                        <a:ext cx="112713" cy="214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9943" name="Object 7"/>
          <p:cNvGraphicFramePr>
            <a:graphicFrameLocks noChangeAspect="1"/>
          </p:cNvGraphicFramePr>
          <p:nvPr>
            <p:extLst>
              <p:ext uri="{D42A27DB-BD31-4B8C-83A1-F6EECF244321}">
                <p14:modId xmlns:p14="http://schemas.microsoft.com/office/powerpoint/2010/main" val="258478860"/>
              </p:ext>
            </p:extLst>
          </p:nvPr>
        </p:nvGraphicFramePr>
        <p:xfrm>
          <a:off x="4741862" y="4309270"/>
          <a:ext cx="112713" cy="214313"/>
        </p:xfrm>
        <a:graphic>
          <a:graphicData uri="http://schemas.openxmlformats.org/presentationml/2006/ole">
            <mc:AlternateContent xmlns:mc="http://schemas.openxmlformats.org/markup-compatibility/2006">
              <mc:Choice xmlns:v="urn:schemas-microsoft-com:vml" Requires="v">
                <p:oleObj spid="_x0000_s17473" name="Equation" r:id="rId9" imgW="114300" imgH="215900" progId="Equation.3">
                  <p:embed/>
                </p:oleObj>
              </mc:Choice>
              <mc:Fallback>
                <p:oleObj name="Equation" r:id="rId9" imgW="114300" imgH="215900" progId="Equation.3">
                  <p:embed/>
                  <p:pic>
                    <p:nvPicPr>
                      <p:cNvPr id="39943"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1862" y="4309270"/>
                        <a:ext cx="112713" cy="214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9944" name="Object 8"/>
          <p:cNvGraphicFramePr>
            <a:graphicFrameLocks noChangeAspect="1"/>
          </p:cNvGraphicFramePr>
          <p:nvPr>
            <p:extLst>
              <p:ext uri="{D42A27DB-BD31-4B8C-83A1-F6EECF244321}">
                <p14:modId xmlns:p14="http://schemas.microsoft.com/office/powerpoint/2010/main" val="2313188165"/>
              </p:ext>
            </p:extLst>
          </p:nvPr>
        </p:nvGraphicFramePr>
        <p:xfrm>
          <a:off x="4894262" y="4461670"/>
          <a:ext cx="112713" cy="214313"/>
        </p:xfrm>
        <a:graphic>
          <a:graphicData uri="http://schemas.openxmlformats.org/presentationml/2006/ole">
            <mc:AlternateContent xmlns:mc="http://schemas.openxmlformats.org/markup-compatibility/2006">
              <mc:Choice xmlns:v="urn:schemas-microsoft-com:vml" Requires="v">
                <p:oleObj spid="_x0000_s17474" name="Equation" r:id="rId10" imgW="114300" imgH="215900" progId="Equation.3">
                  <p:embed/>
                </p:oleObj>
              </mc:Choice>
              <mc:Fallback>
                <p:oleObj name="Equation" r:id="rId10" imgW="114300" imgH="215900" progId="Equation.3">
                  <p:embed/>
                  <p:pic>
                    <p:nvPicPr>
                      <p:cNvPr id="39944"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4262" y="4461670"/>
                        <a:ext cx="112713" cy="214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9945" name="Object 9"/>
          <p:cNvGraphicFramePr>
            <a:graphicFrameLocks noChangeAspect="1"/>
          </p:cNvGraphicFramePr>
          <p:nvPr>
            <p:extLst>
              <p:ext uri="{D42A27DB-BD31-4B8C-83A1-F6EECF244321}">
                <p14:modId xmlns:p14="http://schemas.microsoft.com/office/powerpoint/2010/main" val="3318063612"/>
              </p:ext>
            </p:extLst>
          </p:nvPr>
        </p:nvGraphicFramePr>
        <p:xfrm>
          <a:off x="77787" y="4188620"/>
          <a:ext cx="8988425" cy="1600200"/>
        </p:xfrm>
        <a:graphic>
          <a:graphicData uri="http://schemas.openxmlformats.org/presentationml/2006/ole">
            <mc:AlternateContent xmlns:mc="http://schemas.openxmlformats.org/markup-compatibility/2006">
              <mc:Choice xmlns:v="urn:schemas-microsoft-com:vml" Requires="v">
                <p:oleObj spid="_x0000_s17475" name="Equation" r:id="rId11" imgW="6070600" imgH="939800" progId="Equation.3">
                  <p:embed/>
                </p:oleObj>
              </mc:Choice>
              <mc:Fallback>
                <p:oleObj name="Equation" r:id="rId11" imgW="6070600" imgH="939800" progId="Equation.3">
                  <p:embed/>
                  <p:pic>
                    <p:nvPicPr>
                      <p:cNvPr id="39945"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787" y="4188620"/>
                        <a:ext cx="8988425" cy="1600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8490" name="Rectangle 10"/>
          <p:cNvSpPr>
            <a:spLocks noChangeArrowheads="1"/>
          </p:cNvSpPr>
          <p:nvPr/>
        </p:nvSpPr>
        <p:spPr bwMode="auto">
          <a:xfrm>
            <a:off x="323522" y="4218783"/>
            <a:ext cx="1275090" cy="731837"/>
          </a:xfrm>
          <a:prstGeom prst="rect">
            <a:avLst/>
          </a:prstGeom>
          <a:noFill/>
          <a:ln w="28575">
            <a:solidFill>
              <a:srgbClr val="3366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48491" name="Rectangle 11"/>
          <p:cNvSpPr>
            <a:spLocks noChangeArrowheads="1"/>
          </p:cNvSpPr>
          <p:nvPr/>
        </p:nvSpPr>
        <p:spPr bwMode="auto">
          <a:xfrm>
            <a:off x="3122612" y="4210846"/>
            <a:ext cx="1295400" cy="739774"/>
          </a:xfrm>
          <a:prstGeom prst="rect">
            <a:avLst/>
          </a:prstGeom>
          <a:noFill/>
          <a:ln w="28575">
            <a:solidFill>
              <a:srgbClr val="3366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48492" name="Rectangle 12"/>
          <p:cNvSpPr>
            <a:spLocks noChangeArrowheads="1"/>
          </p:cNvSpPr>
          <p:nvPr/>
        </p:nvSpPr>
        <p:spPr bwMode="auto">
          <a:xfrm>
            <a:off x="774861" y="1619248"/>
            <a:ext cx="1393304" cy="1010830"/>
          </a:xfrm>
          <a:prstGeom prst="rect">
            <a:avLst/>
          </a:prstGeom>
          <a:noFill/>
          <a:ln w="28575">
            <a:solidFill>
              <a:srgbClr val="3366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48493" name="Rectangle 13"/>
          <p:cNvSpPr>
            <a:spLocks noChangeArrowheads="1"/>
          </p:cNvSpPr>
          <p:nvPr/>
        </p:nvSpPr>
        <p:spPr bwMode="auto">
          <a:xfrm>
            <a:off x="2392328" y="1619248"/>
            <a:ext cx="1393304" cy="101083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7" name="Rectangle 13">
            <a:extLst>
              <a:ext uri="{FF2B5EF4-FFF2-40B4-BE49-F238E27FC236}">
                <a16:creationId xmlns:a16="http://schemas.microsoft.com/office/drawing/2014/main" id="{1B449530-43E5-4F0B-8E35-D970DCCCF439}"/>
              </a:ext>
            </a:extLst>
          </p:cNvPr>
          <p:cNvSpPr>
            <a:spLocks noChangeArrowheads="1"/>
          </p:cNvSpPr>
          <p:nvPr/>
        </p:nvSpPr>
        <p:spPr bwMode="auto">
          <a:xfrm>
            <a:off x="1732060" y="4218784"/>
            <a:ext cx="1275090" cy="739774"/>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8" name="Rectangle 13">
            <a:extLst>
              <a:ext uri="{FF2B5EF4-FFF2-40B4-BE49-F238E27FC236}">
                <a16:creationId xmlns:a16="http://schemas.microsoft.com/office/drawing/2014/main" id="{F2686C39-AE11-4F9A-9258-78C384B734A0}"/>
              </a:ext>
            </a:extLst>
          </p:cNvPr>
          <p:cNvSpPr>
            <a:spLocks noChangeArrowheads="1"/>
          </p:cNvSpPr>
          <p:nvPr/>
        </p:nvSpPr>
        <p:spPr bwMode="auto">
          <a:xfrm>
            <a:off x="4563210" y="4218783"/>
            <a:ext cx="1275090" cy="739774"/>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9" name="Rectangle 13">
            <a:extLst>
              <a:ext uri="{FF2B5EF4-FFF2-40B4-BE49-F238E27FC236}">
                <a16:creationId xmlns:a16="http://schemas.microsoft.com/office/drawing/2014/main" id="{EF2A722A-4E71-4D82-9E64-34D5DF5B6817}"/>
              </a:ext>
            </a:extLst>
          </p:cNvPr>
          <p:cNvSpPr>
            <a:spLocks noChangeArrowheads="1"/>
          </p:cNvSpPr>
          <p:nvPr/>
        </p:nvSpPr>
        <p:spPr bwMode="auto">
          <a:xfrm>
            <a:off x="4279769" y="2733773"/>
            <a:ext cx="1348033" cy="988123"/>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20" name="Rectangle 12">
            <a:extLst>
              <a:ext uri="{FF2B5EF4-FFF2-40B4-BE49-F238E27FC236}">
                <a16:creationId xmlns:a16="http://schemas.microsoft.com/office/drawing/2014/main" id="{5B994C69-F123-4267-9345-74F5EEFD85F9}"/>
              </a:ext>
            </a:extLst>
          </p:cNvPr>
          <p:cNvSpPr>
            <a:spLocks noChangeArrowheads="1"/>
          </p:cNvSpPr>
          <p:nvPr/>
        </p:nvSpPr>
        <p:spPr bwMode="auto">
          <a:xfrm>
            <a:off x="4310323" y="1569353"/>
            <a:ext cx="1348033" cy="1010830"/>
          </a:xfrm>
          <a:prstGeom prst="rect">
            <a:avLst/>
          </a:prstGeom>
          <a:noFill/>
          <a:ln w="28575">
            <a:solidFill>
              <a:srgbClr val="3366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Tree>
    <p:extLst>
      <p:ext uri="{BB962C8B-B14F-4D97-AF65-F5344CB8AC3E}">
        <p14:creationId xmlns:p14="http://schemas.microsoft.com/office/powerpoint/2010/main" val="2610606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84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849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84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90" grpId="0" animBg="1"/>
      <p:bldP spid="148491" grpId="0" animBg="1"/>
      <p:bldP spid="148492" grpId="0" animBg="1"/>
      <p:bldP spid="148493" grpId="0" animBg="1"/>
      <p:bldP spid="17" grpId="0" animBg="1"/>
      <p:bldP spid="18"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96862" y="233364"/>
            <a:ext cx="8435975" cy="909637"/>
          </a:xfrm>
        </p:spPr>
        <p:txBody>
          <a:bodyPr/>
          <a:lstStyle/>
          <a:p>
            <a:r>
              <a:rPr lang="en-US" dirty="0">
                <a:latin typeface="Gill Sans" charset="0"/>
                <a:ea typeface="ＭＳ Ｐゴシック" charset="0"/>
              </a:rPr>
              <a:t>Multiplying Matrices</a:t>
            </a:r>
          </a:p>
        </p:txBody>
      </p:sp>
      <p:sp>
        <p:nvSpPr>
          <p:cNvPr id="44035" name="Rectangle 3"/>
          <p:cNvSpPr>
            <a:spLocks noGrp="1" noChangeArrowheads="1"/>
          </p:cNvSpPr>
          <p:nvPr>
            <p:ph type="body" idx="1"/>
          </p:nvPr>
        </p:nvSpPr>
        <p:spPr/>
        <p:txBody>
          <a:bodyPr/>
          <a:lstStyle/>
          <a:p>
            <a:endParaRPr lang="en-US">
              <a:latin typeface="Gill Sans" charset="0"/>
              <a:ea typeface="ＭＳ Ｐゴシック" charset="0"/>
            </a:endParaRPr>
          </a:p>
          <a:p>
            <a:endParaRPr lang="en-US">
              <a:latin typeface="Gill Sans" charset="0"/>
              <a:ea typeface="ＭＳ Ｐゴシック" charset="0"/>
            </a:endParaRPr>
          </a:p>
          <a:p>
            <a:endParaRPr lang="en-US">
              <a:latin typeface="Gill Sans" charset="0"/>
              <a:ea typeface="ＭＳ Ｐゴシック" charset="0"/>
            </a:endParaRPr>
          </a:p>
          <a:p>
            <a:endParaRPr lang="en-US">
              <a:latin typeface="Gill Sans" charset="0"/>
              <a:ea typeface="ＭＳ Ｐゴシック" charset="0"/>
            </a:endParaRPr>
          </a:p>
          <a:p>
            <a:endParaRPr lang="en-US">
              <a:latin typeface="Gill Sans" charset="0"/>
              <a:ea typeface="ＭＳ Ｐゴシック" charset="0"/>
            </a:endParaRPr>
          </a:p>
          <a:p>
            <a:endParaRPr lang="en-US">
              <a:latin typeface="Gill Sans" charset="0"/>
              <a:ea typeface="ＭＳ Ｐゴシック" charset="0"/>
            </a:endParaRPr>
          </a:p>
          <a:p>
            <a:endParaRPr lang="en-US">
              <a:latin typeface="Gill Sans" charset="0"/>
              <a:ea typeface="ＭＳ Ｐゴシック" charset="0"/>
            </a:endParaRPr>
          </a:p>
        </p:txBody>
      </p:sp>
      <p:graphicFrame>
        <p:nvGraphicFramePr>
          <p:cNvPr id="44036" name="Object 4"/>
          <p:cNvGraphicFramePr>
            <a:graphicFrameLocks noChangeAspect="1"/>
          </p:cNvGraphicFramePr>
          <p:nvPr>
            <p:extLst>
              <p:ext uri="{D42A27DB-BD31-4B8C-83A1-F6EECF244321}">
                <p14:modId xmlns:p14="http://schemas.microsoft.com/office/powerpoint/2010/main" val="4108761898"/>
              </p:ext>
            </p:extLst>
          </p:nvPr>
        </p:nvGraphicFramePr>
        <p:xfrm>
          <a:off x="533400" y="1143100"/>
          <a:ext cx="6687103" cy="2344737"/>
        </p:xfrm>
        <a:graphic>
          <a:graphicData uri="http://schemas.openxmlformats.org/presentationml/2006/ole">
            <mc:AlternateContent xmlns:mc="http://schemas.openxmlformats.org/markup-compatibility/2006">
              <mc:Choice xmlns:v="urn:schemas-microsoft-com:vml" Requires="v">
                <p:oleObj spid="_x0000_s19518" name="Equation" r:id="rId4" imgW="2679700" imgH="939800" progId="Equation.3">
                  <p:embed/>
                </p:oleObj>
              </mc:Choice>
              <mc:Fallback>
                <p:oleObj name="Equation" r:id="rId4" imgW="2679700" imgH="939800" progId="Equation.3">
                  <p:embed/>
                  <p:pic>
                    <p:nvPicPr>
                      <p:cNvPr id="4403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143100"/>
                        <a:ext cx="6687103" cy="23447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4037" name="Object 5"/>
          <p:cNvGraphicFramePr>
            <a:graphicFrameLocks noChangeAspect="1"/>
          </p:cNvGraphicFramePr>
          <p:nvPr>
            <p:extLst>
              <p:ext uri="{D42A27DB-BD31-4B8C-83A1-F6EECF244321}">
                <p14:modId xmlns:p14="http://schemas.microsoft.com/office/powerpoint/2010/main" val="726956717"/>
              </p:ext>
            </p:extLst>
          </p:nvPr>
        </p:nvGraphicFramePr>
        <p:xfrm>
          <a:off x="4336102" y="2735263"/>
          <a:ext cx="112713" cy="214313"/>
        </p:xfrm>
        <a:graphic>
          <a:graphicData uri="http://schemas.openxmlformats.org/presentationml/2006/ole">
            <mc:AlternateContent xmlns:mc="http://schemas.openxmlformats.org/markup-compatibility/2006">
              <mc:Choice xmlns:v="urn:schemas-microsoft-com:vml" Requires="v">
                <p:oleObj spid="_x0000_s19519" name="Equation" r:id="rId6" imgW="114300" imgH="215900" progId="Equation.3">
                  <p:embed/>
                </p:oleObj>
              </mc:Choice>
              <mc:Fallback>
                <p:oleObj name="Equation" r:id="rId6" imgW="114300" imgH="215900" progId="Equation.3">
                  <p:embed/>
                  <p:pic>
                    <p:nvPicPr>
                      <p:cNvPr id="4403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6102" y="2735263"/>
                        <a:ext cx="112713" cy="214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4038" name="Object 6"/>
          <p:cNvGraphicFramePr>
            <a:graphicFrameLocks noChangeAspect="1"/>
          </p:cNvGraphicFramePr>
          <p:nvPr>
            <p:extLst>
              <p:ext uri="{D42A27DB-BD31-4B8C-83A1-F6EECF244321}">
                <p14:modId xmlns:p14="http://schemas.microsoft.com/office/powerpoint/2010/main" val="4060135352"/>
              </p:ext>
            </p:extLst>
          </p:nvPr>
        </p:nvGraphicFramePr>
        <p:xfrm>
          <a:off x="4745037" y="4135437"/>
          <a:ext cx="112713" cy="214313"/>
        </p:xfrm>
        <a:graphic>
          <a:graphicData uri="http://schemas.openxmlformats.org/presentationml/2006/ole">
            <mc:AlternateContent xmlns:mc="http://schemas.openxmlformats.org/markup-compatibility/2006">
              <mc:Choice xmlns:v="urn:schemas-microsoft-com:vml" Requires="v">
                <p:oleObj spid="_x0000_s19520" name="Equation" r:id="rId8" imgW="114300" imgH="215900" progId="Equation.3">
                  <p:embed/>
                </p:oleObj>
              </mc:Choice>
              <mc:Fallback>
                <p:oleObj name="Equation" r:id="rId8" imgW="114300" imgH="215900" progId="Equation.3">
                  <p:embed/>
                  <p:pic>
                    <p:nvPicPr>
                      <p:cNvPr id="4403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5037" y="4135437"/>
                        <a:ext cx="112713" cy="214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4039" name="Object 7"/>
          <p:cNvGraphicFramePr>
            <a:graphicFrameLocks noChangeAspect="1"/>
          </p:cNvGraphicFramePr>
          <p:nvPr>
            <p:extLst>
              <p:ext uri="{D42A27DB-BD31-4B8C-83A1-F6EECF244321}">
                <p14:modId xmlns:p14="http://schemas.microsoft.com/office/powerpoint/2010/main" val="1343620322"/>
              </p:ext>
            </p:extLst>
          </p:nvPr>
        </p:nvGraphicFramePr>
        <p:xfrm>
          <a:off x="4897437" y="4287837"/>
          <a:ext cx="112713" cy="214313"/>
        </p:xfrm>
        <a:graphic>
          <a:graphicData uri="http://schemas.openxmlformats.org/presentationml/2006/ole">
            <mc:AlternateContent xmlns:mc="http://schemas.openxmlformats.org/markup-compatibility/2006">
              <mc:Choice xmlns:v="urn:schemas-microsoft-com:vml" Requires="v">
                <p:oleObj spid="_x0000_s19521" name="Equation" r:id="rId9" imgW="114300" imgH="215900" progId="Equation.3">
                  <p:embed/>
                </p:oleObj>
              </mc:Choice>
              <mc:Fallback>
                <p:oleObj name="Equation" r:id="rId9" imgW="114300" imgH="215900" progId="Equation.3">
                  <p:embed/>
                  <p:pic>
                    <p:nvPicPr>
                      <p:cNvPr id="44039"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7437" y="4287837"/>
                        <a:ext cx="112713" cy="214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4040" name="Object 8"/>
          <p:cNvGraphicFramePr>
            <a:graphicFrameLocks noChangeAspect="1"/>
          </p:cNvGraphicFramePr>
          <p:nvPr>
            <p:extLst>
              <p:ext uri="{D42A27DB-BD31-4B8C-83A1-F6EECF244321}">
                <p14:modId xmlns:p14="http://schemas.microsoft.com/office/powerpoint/2010/main" val="4224629852"/>
              </p:ext>
            </p:extLst>
          </p:nvPr>
        </p:nvGraphicFramePr>
        <p:xfrm>
          <a:off x="5049837" y="4440237"/>
          <a:ext cx="112713" cy="214313"/>
        </p:xfrm>
        <a:graphic>
          <a:graphicData uri="http://schemas.openxmlformats.org/presentationml/2006/ole">
            <mc:AlternateContent xmlns:mc="http://schemas.openxmlformats.org/markup-compatibility/2006">
              <mc:Choice xmlns:v="urn:schemas-microsoft-com:vml" Requires="v">
                <p:oleObj spid="_x0000_s19522" name="Equation" r:id="rId10" imgW="114300" imgH="215900" progId="Equation.3">
                  <p:embed/>
                </p:oleObj>
              </mc:Choice>
              <mc:Fallback>
                <p:oleObj name="Equation" r:id="rId10" imgW="114300" imgH="215900" progId="Equation.3">
                  <p:embed/>
                  <p:pic>
                    <p:nvPicPr>
                      <p:cNvPr id="4404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9837" y="4440237"/>
                        <a:ext cx="112713" cy="214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4041" name="Object 9"/>
          <p:cNvGraphicFramePr>
            <a:graphicFrameLocks noChangeAspect="1"/>
          </p:cNvGraphicFramePr>
          <p:nvPr>
            <p:extLst>
              <p:ext uri="{D42A27DB-BD31-4B8C-83A1-F6EECF244321}">
                <p14:modId xmlns:p14="http://schemas.microsoft.com/office/powerpoint/2010/main" val="1330378247"/>
              </p:ext>
            </p:extLst>
          </p:nvPr>
        </p:nvGraphicFramePr>
        <p:xfrm>
          <a:off x="77787" y="4090987"/>
          <a:ext cx="8988425" cy="1600200"/>
        </p:xfrm>
        <a:graphic>
          <a:graphicData uri="http://schemas.openxmlformats.org/presentationml/2006/ole">
            <mc:AlternateContent xmlns:mc="http://schemas.openxmlformats.org/markup-compatibility/2006">
              <mc:Choice xmlns:v="urn:schemas-microsoft-com:vml" Requires="v">
                <p:oleObj spid="_x0000_s19523" name="Equation" r:id="rId11" imgW="6070600" imgH="939800" progId="Equation.3">
                  <p:embed/>
                </p:oleObj>
              </mc:Choice>
              <mc:Fallback>
                <p:oleObj name="Equation" r:id="rId11" imgW="6070600" imgH="939800" progId="Equation.3">
                  <p:embed/>
                  <p:pic>
                    <p:nvPicPr>
                      <p:cNvPr id="44041"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787" y="4090987"/>
                        <a:ext cx="8988425" cy="1600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0538" name="Line 10"/>
          <p:cNvSpPr>
            <a:spLocks noChangeShapeType="1"/>
          </p:cNvSpPr>
          <p:nvPr/>
        </p:nvSpPr>
        <p:spPr bwMode="auto">
          <a:xfrm>
            <a:off x="2251797" y="1306236"/>
            <a:ext cx="0" cy="2175151"/>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50539" name="Line 11"/>
          <p:cNvSpPr>
            <a:spLocks noChangeShapeType="1"/>
          </p:cNvSpPr>
          <p:nvPr/>
        </p:nvSpPr>
        <p:spPr bwMode="auto">
          <a:xfrm>
            <a:off x="780429" y="2330450"/>
            <a:ext cx="2867744" cy="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50540" name="Line 12"/>
          <p:cNvSpPr>
            <a:spLocks noChangeShapeType="1"/>
          </p:cNvSpPr>
          <p:nvPr/>
        </p:nvSpPr>
        <p:spPr bwMode="auto">
          <a:xfrm flipH="1">
            <a:off x="5524107" y="1319212"/>
            <a:ext cx="4290" cy="2083863"/>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50541" name="Line 13"/>
          <p:cNvSpPr>
            <a:spLocks noChangeShapeType="1"/>
          </p:cNvSpPr>
          <p:nvPr/>
        </p:nvSpPr>
        <p:spPr bwMode="auto">
          <a:xfrm>
            <a:off x="4207172" y="2330450"/>
            <a:ext cx="2803492" cy="3117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50542" name="Line 14"/>
          <p:cNvSpPr>
            <a:spLocks noChangeShapeType="1"/>
          </p:cNvSpPr>
          <p:nvPr/>
        </p:nvSpPr>
        <p:spPr bwMode="auto">
          <a:xfrm>
            <a:off x="5868987" y="4243387"/>
            <a:ext cx="0" cy="137160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50543" name="Line 15"/>
          <p:cNvSpPr>
            <a:spLocks noChangeShapeType="1"/>
          </p:cNvSpPr>
          <p:nvPr/>
        </p:nvSpPr>
        <p:spPr bwMode="auto">
          <a:xfrm>
            <a:off x="382587" y="4929187"/>
            <a:ext cx="8534400" cy="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50544" name="Text Box 16"/>
          <p:cNvSpPr txBox="1">
            <a:spLocks noChangeArrowheads="1"/>
          </p:cNvSpPr>
          <p:nvPr/>
        </p:nvSpPr>
        <p:spPr bwMode="auto">
          <a:xfrm>
            <a:off x="1040857" y="1319212"/>
            <a:ext cx="135376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noProof="0" dirty="0">
                <a:ln>
                  <a:noFill/>
                </a:ln>
                <a:solidFill>
                  <a:srgbClr val="CEB966"/>
                </a:solidFill>
                <a:effectLst/>
                <a:uLnTx/>
                <a:uFillTx/>
                <a:latin typeface="Helvetica" charset="0"/>
                <a:ea typeface="ＭＳ Ｐゴシック" charset="0"/>
                <a:cs typeface="+mn-cs"/>
              </a:rPr>
              <a:t>A</a:t>
            </a:r>
            <a:r>
              <a:rPr kumimoji="0" lang="en-US" sz="4400" b="1" i="0" u="none" strike="noStrike" kern="1200" cap="none" spc="0" normalizeH="0" baseline="-25000" noProof="0" dirty="0">
                <a:ln>
                  <a:noFill/>
                </a:ln>
                <a:solidFill>
                  <a:srgbClr val="CEB966"/>
                </a:solidFill>
                <a:effectLst/>
                <a:uLnTx/>
                <a:uFillTx/>
                <a:latin typeface="Helvetica" charset="0"/>
                <a:ea typeface="ＭＳ Ｐゴシック" charset="0"/>
                <a:cs typeface="+mn-cs"/>
              </a:rPr>
              <a:t>11</a:t>
            </a:r>
          </a:p>
        </p:txBody>
      </p:sp>
      <p:sp>
        <p:nvSpPr>
          <p:cNvPr id="150545" name="Rectangle 17"/>
          <p:cNvSpPr>
            <a:spLocks noChangeArrowheads="1"/>
          </p:cNvSpPr>
          <p:nvPr/>
        </p:nvSpPr>
        <p:spPr bwMode="auto">
          <a:xfrm>
            <a:off x="2605786" y="1331565"/>
            <a:ext cx="1040905"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noProof="0" dirty="0">
                <a:ln>
                  <a:noFill/>
                </a:ln>
                <a:solidFill>
                  <a:srgbClr val="CEB966"/>
                </a:solidFill>
                <a:effectLst/>
                <a:uLnTx/>
                <a:uFillTx/>
                <a:latin typeface="Helvetica" charset="0"/>
                <a:ea typeface="ＭＳ Ｐゴシック" charset="0"/>
                <a:cs typeface="+mn-cs"/>
              </a:rPr>
              <a:t>A</a:t>
            </a:r>
            <a:r>
              <a:rPr kumimoji="0" lang="en-US" sz="4400" b="1" i="0" u="none" strike="noStrike" kern="1200" cap="none" spc="0" normalizeH="0" baseline="-25000" noProof="0" dirty="0">
                <a:ln>
                  <a:noFill/>
                </a:ln>
                <a:solidFill>
                  <a:srgbClr val="CEB966"/>
                </a:solidFill>
                <a:effectLst/>
                <a:uLnTx/>
                <a:uFillTx/>
                <a:latin typeface="Helvetica" charset="0"/>
                <a:ea typeface="ＭＳ Ｐゴシック" charset="0"/>
                <a:cs typeface="+mn-cs"/>
              </a:rPr>
              <a:t>12</a:t>
            </a:r>
            <a:endParaRPr kumimoji="0" lang="en-US" sz="4400" b="0" i="0" u="none" strike="noStrike" kern="1200" cap="none" spc="0" normalizeH="0" baseline="0" noProof="0" dirty="0">
              <a:ln>
                <a:noFill/>
              </a:ln>
              <a:solidFill>
                <a:prstClr val="black"/>
              </a:solidFill>
              <a:effectLst/>
              <a:uLnTx/>
              <a:uFillTx/>
              <a:latin typeface="Helvetica" charset="0"/>
              <a:ea typeface="ＭＳ Ｐゴシック" charset="0"/>
              <a:cs typeface="+mn-cs"/>
            </a:endParaRPr>
          </a:p>
        </p:txBody>
      </p:sp>
      <p:sp>
        <p:nvSpPr>
          <p:cNvPr id="150546" name="Rectangle 18"/>
          <p:cNvSpPr>
            <a:spLocks noChangeArrowheads="1"/>
          </p:cNvSpPr>
          <p:nvPr/>
        </p:nvSpPr>
        <p:spPr bwMode="auto">
          <a:xfrm>
            <a:off x="1049188" y="2445543"/>
            <a:ext cx="1140749"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noProof="0" dirty="0">
                <a:ln>
                  <a:noFill/>
                </a:ln>
                <a:solidFill>
                  <a:srgbClr val="CEB966"/>
                </a:solidFill>
                <a:effectLst/>
                <a:uLnTx/>
                <a:uFillTx/>
                <a:latin typeface="Helvetica" charset="0"/>
                <a:ea typeface="ＭＳ Ｐゴシック" charset="0"/>
                <a:cs typeface="+mn-cs"/>
              </a:rPr>
              <a:t>A</a:t>
            </a:r>
            <a:r>
              <a:rPr kumimoji="0" lang="en-US" sz="4400" b="1" i="0" u="none" strike="noStrike" kern="1200" cap="none" spc="0" normalizeH="0" baseline="-25000" noProof="0" dirty="0">
                <a:ln>
                  <a:noFill/>
                </a:ln>
                <a:solidFill>
                  <a:srgbClr val="CEB966"/>
                </a:solidFill>
                <a:effectLst/>
                <a:uLnTx/>
                <a:uFillTx/>
                <a:latin typeface="Helvetica" charset="0"/>
                <a:ea typeface="ＭＳ Ｐゴシック" charset="0"/>
                <a:cs typeface="+mn-cs"/>
              </a:rPr>
              <a:t>21</a:t>
            </a:r>
            <a:endParaRPr kumimoji="0" lang="en-US" sz="4400" b="0" i="0" u="none" strike="noStrike" kern="1200" cap="none" spc="0" normalizeH="0" baseline="0" noProof="0" dirty="0">
              <a:ln>
                <a:noFill/>
              </a:ln>
              <a:solidFill>
                <a:prstClr val="black"/>
              </a:solidFill>
              <a:effectLst/>
              <a:uLnTx/>
              <a:uFillTx/>
              <a:latin typeface="Helvetica" charset="0"/>
              <a:ea typeface="ＭＳ Ｐゴシック" charset="0"/>
              <a:cs typeface="+mn-cs"/>
            </a:endParaRPr>
          </a:p>
        </p:txBody>
      </p:sp>
      <p:sp>
        <p:nvSpPr>
          <p:cNvPr id="150547" name="Rectangle 19"/>
          <p:cNvSpPr>
            <a:spLocks noChangeArrowheads="1"/>
          </p:cNvSpPr>
          <p:nvPr/>
        </p:nvSpPr>
        <p:spPr bwMode="auto">
          <a:xfrm>
            <a:off x="6326187" y="4243387"/>
            <a:ext cx="249237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A</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11</a:t>
            </a: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B</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12</a:t>
            </a: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+A</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12</a:t>
            </a: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B</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22</a:t>
            </a:r>
            <a:endParaRPr kumimoji="0" lang="en-US" sz="2800" b="0" i="0" u="none" strike="noStrike" kern="1200" cap="none" spc="0" normalizeH="0" baseline="0" noProof="0">
              <a:ln>
                <a:noFill/>
              </a:ln>
              <a:solidFill>
                <a:prstClr val="black"/>
              </a:solidFill>
              <a:effectLst/>
              <a:uLnTx/>
              <a:uFillTx/>
              <a:latin typeface="Helvetica" charset="0"/>
              <a:ea typeface="ＭＳ Ｐゴシック" charset="0"/>
              <a:cs typeface="+mn-cs"/>
            </a:endParaRPr>
          </a:p>
        </p:txBody>
      </p:sp>
      <p:sp>
        <p:nvSpPr>
          <p:cNvPr id="150548" name="Rectangle 20"/>
          <p:cNvSpPr>
            <a:spLocks noChangeArrowheads="1"/>
          </p:cNvSpPr>
          <p:nvPr/>
        </p:nvSpPr>
        <p:spPr bwMode="auto">
          <a:xfrm>
            <a:off x="2541187" y="2453828"/>
            <a:ext cx="1214744"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noProof="0" dirty="0">
                <a:ln>
                  <a:noFill/>
                </a:ln>
                <a:solidFill>
                  <a:srgbClr val="CEB966"/>
                </a:solidFill>
                <a:effectLst/>
                <a:uLnTx/>
                <a:uFillTx/>
                <a:latin typeface="Helvetica" charset="0"/>
                <a:ea typeface="ＭＳ Ｐゴシック" charset="0"/>
                <a:cs typeface="+mn-cs"/>
              </a:rPr>
              <a:t>A</a:t>
            </a:r>
            <a:r>
              <a:rPr kumimoji="0" lang="en-US" sz="4400" b="1" i="0" u="none" strike="noStrike" kern="1200" cap="none" spc="0" normalizeH="0" baseline="-25000" noProof="0" dirty="0">
                <a:ln>
                  <a:noFill/>
                </a:ln>
                <a:solidFill>
                  <a:srgbClr val="CEB966"/>
                </a:solidFill>
                <a:effectLst/>
                <a:uLnTx/>
                <a:uFillTx/>
                <a:latin typeface="Helvetica" charset="0"/>
                <a:ea typeface="ＭＳ Ｐゴシック" charset="0"/>
                <a:cs typeface="+mn-cs"/>
              </a:rPr>
              <a:t>22</a:t>
            </a:r>
            <a:endParaRPr kumimoji="0" lang="en-US" sz="4400" b="0" i="0" u="none" strike="noStrike" kern="1200" cap="none" spc="0" normalizeH="0" baseline="0" noProof="0" dirty="0">
              <a:ln>
                <a:noFill/>
              </a:ln>
              <a:solidFill>
                <a:prstClr val="black"/>
              </a:solidFill>
              <a:effectLst/>
              <a:uLnTx/>
              <a:uFillTx/>
              <a:latin typeface="Helvetica" charset="0"/>
              <a:ea typeface="ＭＳ Ｐゴシック" charset="0"/>
              <a:cs typeface="+mn-cs"/>
            </a:endParaRPr>
          </a:p>
        </p:txBody>
      </p:sp>
      <p:sp>
        <p:nvSpPr>
          <p:cNvPr id="150549" name="Rectangle 21"/>
          <p:cNvSpPr>
            <a:spLocks noChangeArrowheads="1"/>
          </p:cNvSpPr>
          <p:nvPr/>
        </p:nvSpPr>
        <p:spPr bwMode="auto">
          <a:xfrm>
            <a:off x="1906587" y="4243387"/>
            <a:ext cx="249237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A</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11</a:t>
            </a: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B</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11</a:t>
            </a: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+A</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12</a:t>
            </a: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B</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21</a:t>
            </a:r>
            <a:endParaRPr kumimoji="0" lang="en-US" sz="2800" b="0" i="0" u="none" strike="noStrike" kern="1200" cap="none" spc="0" normalizeH="0" baseline="0" noProof="0">
              <a:ln>
                <a:noFill/>
              </a:ln>
              <a:solidFill>
                <a:prstClr val="black"/>
              </a:solidFill>
              <a:effectLst/>
              <a:uLnTx/>
              <a:uFillTx/>
              <a:latin typeface="Helvetica" charset="0"/>
              <a:ea typeface="ＭＳ Ｐゴシック" charset="0"/>
              <a:cs typeface="+mn-cs"/>
            </a:endParaRPr>
          </a:p>
        </p:txBody>
      </p:sp>
      <p:sp>
        <p:nvSpPr>
          <p:cNvPr id="150550" name="Rectangle 22"/>
          <p:cNvSpPr>
            <a:spLocks noChangeArrowheads="1"/>
          </p:cNvSpPr>
          <p:nvPr/>
        </p:nvSpPr>
        <p:spPr bwMode="auto">
          <a:xfrm>
            <a:off x="4373525" y="1306237"/>
            <a:ext cx="1254314"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CEB966"/>
                </a:solidFill>
                <a:effectLst/>
                <a:uLnTx/>
                <a:uFillTx/>
                <a:latin typeface="Helvetica" charset="0"/>
                <a:ea typeface="ＭＳ Ｐゴシック" charset="0"/>
                <a:cs typeface="+mn-cs"/>
              </a:rPr>
              <a:t>B</a:t>
            </a:r>
            <a:r>
              <a:rPr kumimoji="0" lang="en-US" sz="4000" b="1" i="0" u="none" strike="noStrike" kern="1200" cap="none" spc="0" normalizeH="0" baseline="-25000" noProof="0" dirty="0">
                <a:ln>
                  <a:noFill/>
                </a:ln>
                <a:solidFill>
                  <a:srgbClr val="CEB966"/>
                </a:solidFill>
                <a:effectLst/>
                <a:uLnTx/>
                <a:uFillTx/>
                <a:latin typeface="Helvetica" charset="0"/>
                <a:ea typeface="ＭＳ Ｐゴシック" charset="0"/>
                <a:cs typeface="+mn-cs"/>
              </a:rPr>
              <a:t>11</a:t>
            </a:r>
            <a:endParaRPr kumimoji="0" lang="en-US" sz="4000" b="0" i="0" u="none" strike="noStrike" kern="1200" cap="none" spc="0" normalizeH="0" baseline="0" noProof="0" dirty="0">
              <a:ln>
                <a:noFill/>
              </a:ln>
              <a:solidFill>
                <a:prstClr val="black"/>
              </a:solidFill>
              <a:effectLst/>
              <a:uLnTx/>
              <a:uFillTx/>
              <a:latin typeface="Helvetica" charset="0"/>
              <a:ea typeface="ＭＳ Ｐゴシック" charset="0"/>
              <a:cs typeface="+mn-cs"/>
            </a:endParaRPr>
          </a:p>
        </p:txBody>
      </p:sp>
      <p:sp>
        <p:nvSpPr>
          <p:cNvPr id="150551" name="Rectangle 23"/>
          <p:cNvSpPr>
            <a:spLocks noChangeArrowheads="1"/>
          </p:cNvSpPr>
          <p:nvPr/>
        </p:nvSpPr>
        <p:spPr bwMode="auto">
          <a:xfrm>
            <a:off x="5866423" y="1286443"/>
            <a:ext cx="1280082"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CEB966"/>
                </a:solidFill>
                <a:effectLst/>
                <a:uLnTx/>
                <a:uFillTx/>
                <a:latin typeface="Helvetica" charset="0"/>
                <a:ea typeface="ＭＳ Ｐゴシック" charset="0"/>
                <a:cs typeface="+mn-cs"/>
              </a:rPr>
              <a:t>B</a:t>
            </a:r>
            <a:r>
              <a:rPr kumimoji="0" lang="en-US" sz="4000" b="1" i="0" u="none" strike="noStrike" kern="1200" cap="none" spc="0" normalizeH="0" baseline="-25000" noProof="0" dirty="0">
                <a:ln>
                  <a:noFill/>
                </a:ln>
                <a:solidFill>
                  <a:srgbClr val="CEB966"/>
                </a:solidFill>
                <a:effectLst/>
                <a:uLnTx/>
                <a:uFillTx/>
                <a:latin typeface="Helvetica" charset="0"/>
                <a:ea typeface="ＭＳ Ｐゴシック" charset="0"/>
                <a:cs typeface="+mn-cs"/>
              </a:rPr>
              <a:t>12</a:t>
            </a:r>
            <a:endParaRPr kumimoji="0" lang="en-US" sz="4000" b="0" i="0" u="none" strike="noStrike" kern="1200" cap="none" spc="0" normalizeH="0" baseline="0" noProof="0" dirty="0">
              <a:ln>
                <a:noFill/>
              </a:ln>
              <a:solidFill>
                <a:prstClr val="black"/>
              </a:solidFill>
              <a:effectLst/>
              <a:uLnTx/>
              <a:uFillTx/>
              <a:latin typeface="Helvetica" charset="0"/>
              <a:ea typeface="ＭＳ Ｐゴシック" charset="0"/>
              <a:cs typeface="+mn-cs"/>
            </a:endParaRPr>
          </a:p>
        </p:txBody>
      </p:sp>
      <p:sp>
        <p:nvSpPr>
          <p:cNvPr id="150552" name="Rectangle 24"/>
          <p:cNvSpPr>
            <a:spLocks noChangeArrowheads="1"/>
          </p:cNvSpPr>
          <p:nvPr/>
        </p:nvSpPr>
        <p:spPr bwMode="auto">
          <a:xfrm>
            <a:off x="4328331" y="2425595"/>
            <a:ext cx="97215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CEB966"/>
                </a:solidFill>
                <a:effectLst/>
                <a:uLnTx/>
                <a:uFillTx/>
                <a:latin typeface="Helvetica" charset="0"/>
                <a:ea typeface="ＭＳ Ｐゴシック" charset="0"/>
                <a:cs typeface="+mn-cs"/>
              </a:rPr>
              <a:t>B</a:t>
            </a:r>
            <a:r>
              <a:rPr kumimoji="0" lang="en-US" sz="4000" b="1" i="0" u="none" strike="noStrike" kern="1200" cap="none" spc="0" normalizeH="0" baseline="-25000" noProof="0">
                <a:ln>
                  <a:noFill/>
                </a:ln>
                <a:solidFill>
                  <a:srgbClr val="CEB966"/>
                </a:solidFill>
                <a:effectLst/>
                <a:uLnTx/>
                <a:uFillTx/>
                <a:latin typeface="Helvetica" charset="0"/>
                <a:ea typeface="ＭＳ Ｐゴシック" charset="0"/>
                <a:cs typeface="+mn-cs"/>
              </a:rPr>
              <a:t>21</a:t>
            </a:r>
            <a:endParaRPr kumimoji="0" lang="en-US" sz="4000" b="0" i="0" u="none" strike="noStrike" kern="1200" cap="none" spc="0" normalizeH="0" baseline="0" noProof="0">
              <a:ln>
                <a:noFill/>
              </a:ln>
              <a:solidFill>
                <a:prstClr val="black"/>
              </a:solidFill>
              <a:effectLst/>
              <a:uLnTx/>
              <a:uFillTx/>
              <a:latin typeface="Helvetica" charset="0"/>
              <a:ea typeface="ＭＳ Ｐゴシック" charset="0"/>
              <a:cs typeface="+mn-cs"/>
            </a:endParaRPr>
          </a:p>
        </p:txBody>
      </p:sp>
      <p:sp>
        <p:nvSpPr>
          <p:cNvPr id="150553" name="Rectangle 25"/>
          <p:cNvSpPr>
            <a:spLocks noChangeArrowheads="1"/>
          </p:cNvSpPr>
          <p:nvPr/>
        </p:nvSpPr>
        <p:spPr bwMode="auto">
          <a:xfrm>
            <a:off x="5866424" y="2427922"/>
            <a:ext cx="1280082"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CEB966"/>
                </a:solidFill>
                <a:effectLst/>
                <a:uLnTx/>
                <a:uFillTx/>
                <a:latin typeface="Helvetica" charset="0"/>
                <a:ea typeface="ＭＳ Ｐゴシック" charset="0"/>
                <a:cs typeface="+mn-cs"/>
              </a:rPr>
              <a:t>B</a:t>
            </a:r>
            <a:r>
              <a:rPr kumimoji="0" lang="en-US" sz="4000" b="1" i="0" u="none" strike="noStrike" kern="1200" cap="none" spc="0" normalizeH="0" baseline="-25000" noProof="0" dirty="0">
                <a:ln>
                  <a:noFill/>
                </a:ln>
                <a:solidFill>
                  <a:srgbClr val="CEB966"/>
                </a:solidFill>
                <a:effectLst/>
                <a:uLnTx/>
                <a:uFillTx/>
                <a:latin typeface="Helvetica" charset="0"/>
                <a:ea typeface="ＭＳ Ｐゴシック" charset="0"/>
                <a:cs typeface="+mn-cs"/>
              </a:rPr>
              <a:t>22</a:t>
            </a:r>
            <a:endParaRPr kumimoji="0" lang="en-US" sz="4000" b="0" i="0" u="none" strike="noStrike" kern="1200" cap="none" spc="0" normalizeH="0" baseline="0" noProof="0" dirty="0">
              <a:ln>
                <a:noFill/>
              </a:ln>
              <a:solidFill>
                <a:prstClr val="black"/>
              </a:solidFill>
              <a:effectLst/>
              <a:uLnTx/>
              <a:uFillTx/>
              <a:latin typeface="Helvetica" charset="0"/>
              <a:ea typeface="ＭＳ Ｐゴシック" charset="0"/>
              <a:cs typeface="+mn-cs"/>
            </a:endParaRPr>
          </a:p>
        </p:txBody>
      </p:sp>
      <p:sp>
        <p:nvSpPr>
          <p:cNvPr id="150554" name="Rectangle 26"/>
          <p:cNvSpPr>
            <a:spLocks noChangeArrowheads="1"/>
          </p:cNvSpPr>
          <p:nvPr/>
        </p:nvSpPr>
        <p:spPr bwMode="auto">
          <a:xfrm>
            <a:off x="6326187" y="5081587"/>
            <a:ext cx="249237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A</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21</a:t>
            </a: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B</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12</a:t>
            </a: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+A</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22</a:t>
            </a: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B</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22</a:t>
            </a:r>
            <a:endParaRPr kumimoji="0" lang="en-US" sz="2800" b="0" i="0" u="none" strike="noStrike" kern="1200" cap="none" spc="0" normalizeH="0" baseline="0" noProof="0">
              <a:ln>
                <a:noFill/>
              </a:ln>
              <a:solidFill>
                <a:prstClr val="black"/>
              </a:solidFill>
              <a:effectLst/>
              <a:uLnTx/>
              <a:uFillTx/>
              <a:latin typeface="Helvetica" charset="0"/>
              <a:ea typeface="ＭＳ Ｐゴシック" charset="0"/>
              <a:cs typeface="+mn-cs"/>
            </a:endParaRPr>
          </a:p>
        </p:txBody>
      </p:sp>
      <p:sp>
        <p:nvSpPr>
          <p:cNvPr id="150555" name="Rectangle 27"/>
          <p:cNvSpPr>
            <a:spLocks noChangeArrowheads="1"/>
          </p:cNvSpPr>
          <p:nvPr/>
        </p:nvSpPr>
        <p:spPr bwMode="auto">
          <a:xfrm>
            <a:off x="1982787" y="5005387"/>
            <a:ext cx="249237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A</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21</a:t>
            </a: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B</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11</a:t>
            </a: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+A</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22</a:t>
            </a: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B</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21</a:t>
            </a:r>
            <a:endParaRPr kumimoji="0" lang="en-US" sz="2800" b="0" i="0" u="none" strike="noStrike" kern="1200" cap="none" spc="0" normalizeH="0" baseline="0" noProof="0">
              <a:ln>
                <a:noFill/>
              </a:ln>
              <a:solidFill>
                <a:prstClr val="black"/>
              </a:solidFill>
              <a:effectLst/>
              <a:uLnTx/>
              <a:uFillTx/>
              <a:latin typeface="Helvetica" charset="0"/>
              <a:ea typeface="ＭＳ Ｐゴシック" charset="0"/>
              <a:cs typeface="+mn-cs"/>
            </a:endParaRPr>
          </a:p>
        </p:txBody>
      </p:sp>
    </p:spTree>
    <p:extLst>
      <p:ext uri="{BB962C8B-B14F-4D97-AF65-F5344CB8AC3E}">
        <p14:creationId xmlns:p14="http://schemas.microsoft.com/office/powerpoint/2010/main" val="212916686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1801" y="286413"/>
            <a:ext cx="8120397"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panose="02020603050405020304" pitchFamily="18" charset="0"/>
                <a:cs typeface="Times" panose="02020603050405020304" pitchFamily="18" charset="0"/>
              </a:rPr>
              <a:t>MATRIX MULTIPLICATION</a:t>
            </a:r>
          </a:p>
        </p:txBody>
      </p:sp>
      <p:pic>
        <p:nvPicPr>
          <p:cNvPr id="3" name="Picture 2" descr="matrixMultiplic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823" y="1629477"/>
            <a:ext cx="8354650" cy="3149912"/>
          </a:xfrm>
          <a:prstGeom prst="rect">
            <a:avLst/>
          </a:prstGeom>
        </p:spPr>
      </p:pic>
      <p:sp>
        <p:nvSpPr>
          <p:cNvPr id="11" name="Rectangle 10"/>
          <p:cNvSpPr/>
          <p:nvPr/>
        </p:nvSpPr>
        <p:spPr>
          <a:xfrm>
            <a:off x="722483" y="5410367"/>
            <a:ext cx="5763158" cy="1077218"/>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a:ea typeface="+mn-ea"/>
                <a:cs typeface="+mn-cs"/>
              </a:rPr>
              <a:t>Divide and conquer?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 Break into 4 pieces</a:t>
            </a:r>
          </a:p>
        </p:txBody>
      </p:sp>
      <p:cxnSp>
        <p:nvCxnSpPr>
          <p:cNvPr id="8" name="Straight Connector 7"/>
          <p:cNvCxnSpPr>
            <a:cxnSpLocks/>
          </p:cNvCxnSpPr>
          <p:nvPr/>
        </p:nvCxnSpPr>
        <p:spPr>
          <a:xfrm>
            <a:off x="611846" y="3276093"/>
            <a:ext cx="2480146" cy="0"/>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cxnSpLocks/>
          </p:cNvCxnSpPr>
          <p:nvPr/>
        </p:nvCxnSpPr>
        <p:spPr>
          <a:xfrm flipV="1">
            <a:off x="1824188" y="1791095"/>
            <a:ext cx="27731" cy="2988294"/>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cxnSpLocks/>
          </p:cNvCxnSpPr>
          <p:nvPr/>
        </p:nvCxnSpPr>
        <p:spPr>
          <a:xfrm flipV="1">
            <a:off x="4394223" y="1791095"/>
            <a:ext cx="0" cy="2988294"/>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cxnSpLocks/>
          </p:cNvCxnSpPr>
          <p:nvPr/>
        </p:nvCxnSpPr>
        <p:spPr>
          <a:xfrm flipV="1">
            <a:off x="7400162" y="1791094"/>
            <a:ext cx="0" cy="2988295"/>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16B58CEB-3A46-4A55-82EB-01E339DBA98E}"/>
              </a:ext>
            </a:extLst>
          </p:cNvPr>
          <p:cNvCxnSpPr>
            <a:cxnSpLocks/>
          </p:cNvCxnSpPr>
          <p:nvPr/>
        </p:nvCxnSpPr>
        <p:spPr>
          <a:xfrm>
            <a:off x="3232498" y="3275134"/>
            <a:ext cx="2480146" cy="0"/>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8CE944E-27CC-41B0-B237-18A4CB80CDE2}"/>
              </a:ext>
            </a:extLst>
          </p:cNvPr>
          <p:cNvCxnSpPr>
            <a:cxnSpLocks/>
          </p:cNvCxnSpPr>
          <p:nvPr/>
        </p:nvCxnSpPr>
        <p:spPr>
          <a:xfrm>
            <a:off x="6297105" y="3275134"/>
            <a:ext cx="2325666" cy="0"/>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0177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6480" y="207477"/>
            <a:ext cx="8591040" cy="646331"/>
          </a:xfrm>
          <a:prstGeom prst="rect">
            <a:avLst/>
          </a:prstGeom>
          <a:noFill/>
        </p:spPr>
        <p:txBody>
          <a:bodyPr wrap="square"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3600" b="1" i="0" u="none" strike="noStrike" cap="none" spc="0" normalizeH="0" baseline="0">
                <a:ln>
                  <a:noFill/>
                </a:ln>
                <a:solidFill>
                  <a:prstClr val="black"/>
                </a:solidFill>
                <a:effectLst>
                  <a:outerShdw blurRad="38100" dist="38100" dir="2700000" algn="tl">
                    <a:srgbClr val="000000">
                      <a:alpha val="43137"/>
                    </a:srgbClr>
                  </a:outerShdw>
                </a:effectLst>
                <a:uLnTx/>
                <a:uFillTx/>
                <a:latin typeface="Times" panose="02020603050405020304" pitchFamily="18" charset="0"/>
                <a:cs typeface="Times" panose="02020603050405020304" pitchFamily="18" charset="0"/>
              </a:defRPr>
            </a:lvl1pPr>
          </a:lstStyle>
          <a:p>
            <a:r>
              <a:rPr lang="en-US" dirty="0"/>
              <a:t>MATRIX MULTIPLICATION</a:t>
            </a:r>
          </a:p>
        </p:txBody>
      </p:sp>
      <p:pic>
        <p:nvPicPr>
          <p:cNvPr id="7" name="Picture 6" descr="matri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282" y="1246364"/>
            <a:ext cx="8738416" cy="3580160"/>
          </a:xfrm>
          <a:prstGeom prst="rect">
            <a:avLst/>
          </a:prstGeom>
        </p:spPr>
      </p:pic>
    </p:spTree>
    <p:extLst>
      <p:ext uri="{BB962C8B-B14F-4D97-AF65-F5344CB8AC3E}">
        <p14:creationId xmlns:p14="http://schemas.microsoft.com/office/powerpoint/2010/main" val="1109166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415076214"/>
              </p:ext>
            </p:extLst>
          </p:nvPr>
        </p:nvGraphicFramePr>
        <p:xfrm>
          <a:off x="184863" y="771937"/>
          <a:ext cx="8774273" cy="5314126"/>
        </p:xfrm>
        <a:graphic>
          <a:graphicData uri="http://schemas.openxmlformats.org/presentationml/2006/ole">
            <mc:AlternateContent xmlns:mc="http://schemas.openxmlformats.org/markup-compatibility/2006">
              <mc:Choice xmlns:v="urn:schemas-microsoft-com:vml" Requires="v">
                <p:oleObj spid="_x0000_s2075" name="Equation" r:id="rId4" imgW="2832100" imgH="1714500" progId="Equation.3">
                  <p:embed/>
                </p:oleObj>
              </mc:Choice>
              <mc:Fallback>
                <p:oleObj name="Equation" r:id="rId4" imgW="2832100" imgH="1714500" progId="Equation.3">
                  <p:embed/>
                  <p:pic>
                    <p:nvPicPr>
                      <p:cNvPr id="2" name="Object 1"/>
                      <p:cNvPicPr/>
                      <p:nvPr/>
                    </p:nvPicPr>
                    <p:blipFill>
                      <a:blip r:embed="rId5"/>
                      <a:stretch>
                        <a:fillRect/>
                      </a:stretch>
                    </p:blipFill>
                    <p:spPr>
                      <a:xfrm>
                        <a:off x="184863" y="771937"/>
                        <a:ext cx="8774273" cy="5314126"/>
                      </a:xfrm>
                      <a:prstGeom prst="rect">
                        <a:avLst/>
                      </a:prstGeom>
                    </p:spPr>
                  </p:pic>
                </p:oleObj>
              </mc:Fallback>
            </mc:AlternateContent>
          </a:graphicData>
        </a:graphic>
      </p:graphicFrame>
      <p:sp>
        <p:nvSpPr>
          <p:cNvPr id="3" name="Rectangle 2"/>
          <p:cNvSpPr/>
          <p:nvPr/>
        </p:nvSpPr>
        <p:spPr>
          <a:xfrm>
            <a:off x="5305230" y="3166568"/>
            <a:ext cx="3454541" cy="1569660"/>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0000"/>
                </a:solidFill>
                <a:effectLst/>
                <a:uLnTx/>
                <a:uFillTx/>
                <a:latin typeface="Calibri"/>
                <a:ea typeface="+mn-ea"/>
                <a:cs typeface="+mn-cs"/>
              </a:rPr>
              <a:t>How many recursive calls to matrix multiply?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a:ea typeface="+mn-ea"/>
                <a:cs typeface="+mn-cs"/>
              </a:rPr>
              <a:t>8 total multiplications = 8 recursive calls</a:t>
            </a:r>
          </a:p>
        </p:txBody>
      </p:sp>
      <p:sp>
        <p:nvSpPr>
          <p:cNvPr id="7" name="Rectangle 6">
            <a:extLst>
              <a:ext uri="{FF2B5EF4-FFF2-40B4-BE49-F238E27FC236}">
                <a16:creationId xmlns:a16="http://schemas.microsoft.com/office/drawing/2014/main" id="{5FC0CACD-8B72-40D8-8D9F-ABEDBBD22DC5}"/>
              </a:ext>
            </a:extLst>
          </p:cNvPr>
          <p:cNvSpPr/>
          <p:nvPr/>
        </p:nvSpPr>
        <p:spPr>
          <a:xfrm>
            <a:off x="5067192" y="5029353"/>
            <a:ext cx="3930615" cy="1200328"/>
          </a:xfrm>
          <a:prstGeom prst="rect">
            <a:avLst/>
          </a:prstGeom>
          <a:ln>
            <a:no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0000"/>
                </a:solidFill>
                <a:effectLst/>
                <a:uLnTx/>
                <a:uFillTx/>
                <a:latin typeface="Calibri"/>
                <a:ea typeface="+mn-ea"/>
                <a:cs typeface="+mn-cs"/>
              </a:rPr>
              <a:t>Cost of combining recursions?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a:ea typeface="+mn-ea"/>
                <a:cs typeface="+mn-cs"/>
              </a:rPr>
              <a:t>4 matrix additions, each matrix size </a:t>
            </a:r>
            <a:r>
              <a:rPr kumimoji="0" lang="en-US" sz="2400" b="1" i="1" u="none" strike="noStrike" kern="1200" cap="none" spc="0" normalizeH="0" baseline="0" noProof="0" dirty="0">
                <a:ln>
                  <a:noFill/>
                </a:ln>
                <a:solidFill>
                  <a:srgbClr val="FF0000"/>
                </a:solidFill>
                <a:effectLst/>
                <a:uLnTx/>
                <a:uFillTx/>
                <a:latin typeface="Times"/>
                <a:ea typeface="+mn-ea"/>
                <a:cs typeface="Times"/>
              </a:rPr>
              <a:t>n</a:t>
            </a:r>
            <a:r>
              <a:rPr kumimoji="0" lang="en-US" sz="2400" b="1" i="1" u="none" strike="noStrike" kern="1200" cap="none" spc="0" normalizeH="0" baseline="30000" noProof="0" dirty="0">
                <a:ln>
                  <a:noFill/>
                </a:ln>
                <a:solidFill>
                  <a:srgbClr val="FF0000"/>
                </a:solidFill>
                <a:effectLst/>
                <a:uLnTx/>
                <a:uFillTx/>
                <a:latin typeface="Times"/>
                <a:ea typeface="+mn-ea"/>
                <a:cs typeface="Times"/>
              </a:rPr>
              <a:t>2</a:t>
            </a:r>
            <a:r>
              <a:rPr kumimoji="0" lang="en-US" sz="2400" b="1" i="1" u="none" strike="noStrike" kern="1200" cap="none" spc="0" normalizeH="0" baseline="0" noProof="0" dirty="0">
                <a:ln>
                  <a:noFill/>
                </a:ln>
                <a:solidFill>
                  <a:srgbClr val="FF0000"/>
                </a:solidFill>
                <a:effectLst/>
                <a:uLnTx/>
                <a:uFillTx/>
                <a:latin typeface="Times"/>
                <a:ea typeface="+mn-ea"/>
                <a:cs typeface="Times"/>
              </a:rPr>
              <a:t>/</a:t>
            </a:r>
            <a:r>
              <a:rPr kumimoji="0" lang="en-US" sz="2400" b="0" i="1" u="none" strike="noStrike" kern="1200" cap="none" spc="0" normalizeH="0" baseline="0" noProof="0" dirty="0">
                <a:ln>
                  <a:noFill/>
                </a:ln>
                <a:solidFill>
                  <a:srgbClr val="FF0000"/>
                </a:solidFill>
                <a:effectLst/>
                <a:uLnTx/>
                <a:uFillTx/>
                <a:latin typeface="Times"/>
                <a:ea typeface="+mn-ea"/>
                <a:cs typeface="Times"/>
              </a:rPr>
              <a:t>4</a:t>
            </a:r>
            <a:endParaRPr kumimoji="0" lang="en-US" sz="2400" b="1" i="1" u="none" strike="noStrike" kern="1200" cap="none" spc="0" normalizeH="0" baseline="0" noProof="0" dirty="0">
              <a:ln>
                <a:noFill/>
              </a:ln>
              <a:solidFill>
                <a:srgbClr val="FF0000"/>
              </a:solidFill>
              <a:effectLst/>
              <a:uLnTx/>
              <a:uFillTx/>
              <a:latin typeface="Times"/>
              <a:ea typeface="+mn-ea"/>
              <a:cs typeface="Times"/>
            </a:endParaRPr>
          </a:p>
        </p:txBody>
      </p:sp>
      <p:sp>
        <p:nvSpPr>
          <p:cNvPr id="8" name="TextBox 7">
            <a:extLst>
              <a:ext uri="{FF2B5EF4-FFF2-40B4-BE49-F238E27FC236}">
                <a16:creationId xmlns:a16="http://schemas.microsoft.com/office/drawing/2014/main" id="{11A49E7B-35C9-4873-ADC7-2CC3CEDC2D89}"/>
              </a:ext>
            </a:extLst>
          </p:cNvPr>
          <p:cNvSpPr txBox="1"/>
          <p:nvPr/>
        </p:nvSpPr>
        <p:spPr>
          <a:xfrm>
            <a:off x="276479" y="0"/>
            <a:ext cx="8591040" cy="646331"/>
          </a:xfrm>
          <a:prstGeom prst="rect">
            <a:avLst/>
          </a:prstGeom>
          <a:noFill/>
        </p:spPr>
        <p:txBody>
          <a:bodyPr wrap="square"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3600" b="1" i="0" u="none" strike="noStrike" cap="none" spc="0" normalizeH="0" baseline="0">
                <a:ln>
                  <a:noFill/>
                </a:ln>
                <a:solidFill>
                  <a:prstClr val="black"/>
                </a:solidFill>
                <a:effectLst>
                  <a:outerShdw blurRad="38100" dist="38100" dir="2700000" algn="tl">
                    <a:srgbClr val="000000">
                      <a:alpha val="43137"/>
                    </a:srgbClr>
                  </a:outerShdw>
                </a:effectLst>
                <a:uLnTx/>
                <a:uFillTx/>
                <a:latin typeface="Times" panose="02020603050405020304" pitchFamily="18" charset="0"/>
                <a:cs typeface="Times" panose="02020603050405020304" pitchFamily="18" charset="0"/>
              </a:defRPr>
            </a:lvl1pPr>
          </a:lstStyle>
          <a:p>
            <a:r>
              <a:rPr lang="en-US" dirty="0"/>
              <a:t>MATRIX MULTIPLICATION</a:t>
            </a:r>
          </a:p>
        </p:txBody>
      </p:sp>
    </p:spTree>
    <p:extLst>
      <p:ext uri="{BB962C8B-B14F-4D97-AF65-F5344CB8AC3E}">
        <p14:creationId xmlns:p14="http://schemas.microsoft.com/office/powerpoint/2010/main" val="1164650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p:cNvSpPr>
            <a:spLocks noGrp="1"/>
          </p:cNvSpPr>
          <p:nvPr>
            <p:ph type="sldNum" sz="quarter" idx="4294967295"/>
          </p:nvPr>
        </p:nvSpPr>
        <p:spPr>
          <a:xfrm>
            <a:off x="6731000" y="6229350"/>
            <a:ext cx="1905000" cy="457200"/>
          </a:xfrm>
          <a:prstGeom prst="rect">
            <a:avLst/>
          </a:prstGeom>
          <a:noFill/>
        </p:spPr>
        <p:txBody>
          <a:bodyPr/>
          <a:lstStyle>
            <a:lvl1pPr>
              <a:defRPr sz="2800">
                <a:solidFill>
                  <a:schemeClr val="tx1"/>
                </a:solidFill>
                <a:latin typeface="Gill Sans" charset="0"/>
                <a:ea typeface="ＭＳ Ｐゴシック" charset="0"/>
                <a:cs typeface="ＭＳ Ｐゴシック" charset="0"/>
              </a:defRPr>
            </a:lvl1pPr>
            <a:lvl2pPr marL="742950" indent="-285750">
              <a:defRPr sz="2800">
                <a:solidFill>
                  <a:schemeClr val="tx1"/>
                </a:solidFill>
                <a:latin typeface="Gill Sans" charset="0"/>
                <a:ea typeface="ＭＳ Ｐゴシック" charset="0"/>
              </a:defRPr>
            </a:lvl2pPr>
            <a:lvl3pPr marL="1143000" indent="-228600">
              <a:defRPr sz="2800">
                <a:solidFill>
                  <a:schemeClr val="tx1"/>
                </a:solidFill>
                <a:latin typeface="Gill Sans" charset="0"/>
                <a:ea typeface="ＭＳ Ｐゴシック" charset="0"/>
              </a:defRPr>
            </a:lvl3pPr>
            <a:lvl4pPr marL="1600200" indent="-228600">
              <a:defRPr sz="2800">
                <a:solidFill>
                  <a:schemeClr val="tx1"/>
                </a:solidFill>
                <a:latin typeface="Gill Sans" charset="0"/>
                <a:ea typeface="ＭＳ Ｐゴシック" charset="0"/>
              </a:defRPr>
            </a:lvl4pPr>
            <a:lvl5pPr marL="2057400" indent="-228600">
              <a:defRPr sz="2800">
                <a:solidFill>
                  <a:schemeClr val="tx1"/>
                </a:solidFill>
                <a:latin typeface="Gill Sans" charset="0"/>
                <a:ea typeface="ＭＳ Ｐゴシック" charset="0"/>
              </a:defRPr>
            </a:lvl5pPr>
            <a:lvl6pPr marL="2514600" indent="-228600" eaLnBrk="0" fontAlgn="base" hangingPunct="0">
              <a:spcBef>
                <a:spcPct val="0"/>
              </a:spcBef>
              <a:spcAft>
                <a:spcPct val="0"/>
              </a:spcAft>
              <a:defRPr sz="2800">
                <a:solidFill>
                  <a:schemeClr val="tx1"/>
                </a:solidFill>
                <a:latin typeface="Gill Sans" charset="0"/>
                <a:ea typeface="ＭＳ Ｐゴシック" charset="0"/>
              </a:defRPr>
            </a:lvl6pPr>
            <a:lvl7pPr marL="2971800" indent="-228600" eaLnBrk="0" fontAlgn="base" hangingPunct="0">
              <a:spcBef>
                <a:spcPct val="0"/>
              </a:spcBef>
              <a:spcAft>
                <a:spcPct val="0"/>
              </a:spcAft>
              <a:defRPr sz="2800">
                <a:solidFill>
                  <a:schemeClr val="tx1"/>
                </a:solidFill>
                <a:latin typeface="Gill Sans" charset="0"/>
                <a:ea typeface="ＭＳ Ｐゴシック" charset="0"/>
              </a:defRPr>
            </a:lvl7pPr>
            <a:lvl8pPr marL="3429000" indent="-228600" eaLnBrk="0" fontAlgn="base" hangingPunct="0">
              <a:spcBef>
                <a:spcPct val="0"/>
              </a:spcBef>
              <a:spcAft>
                <a:spcPct val="0"/>
              </a:spcAft>
              <a:defRPr sz="2800">
                <a:solidFill>
                  <a:schemeClr val="tx1"/>
                </a:solidFill>
                <a:latin typeface="Gill Sans" charset="0"/>
                <a:ea typeface="ＭＳ Ｐゴシック" charset="0"/>
              </a:defRPr>
            </a:lvl8pPr>
            <a:lvl9pPr marL="3886200" indent="-228600" eaLnBrk="0" fontAlgn="base" hangingPunct="0">
              <a:spcBef>
                <a:spcPct val="0"/>
              </a:spcBef>
              <a:spcAft>
                <a:spcPct val="0"/>
              </a:spcAft>
              <a:defRPr sz="2800">
                <a:solidFill>
                  <a:schemeClr val="tx1"/>
                </a:solidFill>
                <a:latin typeface="Gill Sans"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BA83762-84A0-4D47-B88C-B3FC33B201AF}" type="slidenum">
              <a:rPr kumimoji="0" lang="en-US" sz="1400" b="0" i="0" u="none" strike="noStrike" kern="1200" cap="none" spc="0" normalizeH="0" baseline="0" noProof="0">
                <a:ln>
                  <a:noFill/>
                </a:ln>
                <a:solidFill>
                  <a:srgbClr val="C9C2D1"/>
                </a:solidFill>
                <a:effectLst/>
                <a:uLnTx/>
                <a:uFillTx/>
                <a:latin typeface="Gill Sans" charset="0"/>
                <a:ea typeface="ＭＳ Ｐゴシック" charset="0"/>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en-US" sz="1400" b="0" i="0" u="none" strike="noStrike" kern="1200" cap="none" spc="0" normalizeH="0" baseline="0" noProof="0">
              <a:ln>
                <a:noFill/>
              </a:ln>
              <a:solidFill>
                <a:srgbClr val="C9C2D1"/>
              </a:solidFill>
              <a:effectLst/>
              <a:uLnTx/>
              <a:uFillTx/>
              <a:latin typeface="Gill Sans" charset="0"/>
              <a:ea typeface="ＭＳ Ｐゴシック" charset="0"/>
            </a:endParaRPr>
          </a:p>
        </p:txBody>
      </p:sp>
      <p:sp>
        <p:nvSpPr>
          <p:cNvPr id="46082" name="Rectangle 2"/>
          <p:cNvSpPr>
            <a:spLocks noGrp="1" noChangeArrowheads="1"/>
          </p:cNvSpPr>
          <p:nvPr>
            <p:ph type="title"/>
          </p:nvPr>
        </p:nvSpPr>
        <p:spPr/>
        <p:txBody>
          <a:bodyPr/>
          <a:lstStyle/>
          <a:p>
            <a:r>
              <a:rPr lang="en-US">
                <a:latin typeface="Gill Sans" charset="0"/>
                <a:ea typeface="ＭＳ Ｐゴシック" charset="0"/>
              </a:rPr>
              <a:t>Multiplying Matrices</a:t>
            </a:r>
          </a:p>
        </p:txBody>
      </p:sp>
      <p:sp>
        <p:nvSpPr>
          <p:cNvPr id="46083" name="Rectangle 3"/>
          <p:cNvSpPr>
            <a:spLocks noGrp="1" noChangeArrowheads="1"/>
          </p:cNvSpPr>
          <p:nvPr>
            <p:ph type="body" idx="1"/>
          </p:nvPr>
        </p:nvSpPr>
        <p:spPr>
          <a:xfrm>
            <a:off x="457200" y="2038350"/>
            <a:ext cx="8178800" cy="4438650"/>
          </a:xfrm>
        </p:spPr>
        <p:txBody>
          <a:bodyPr/>
          <a:lstStyle/>
          <a:p>
            <a:pPr>
              <a:lnSpc>
                <a:spcPct val="90000"/>
              </a:lnSpc>
            </a:pPr>
            <a:endParaRPr lang="en-US" sz="2800">
              <a:latin typeface="Gill Sans" charset="0"/>
              <a:ea typeface="ＭＳ Ｐゴシック" charset="0"/>
            </a:endParaRPr>
          </a:p>
          <a:p>
            <a:pPr>
              <a:lnSpc>
                <a:spcPct val="90000"/>
              </a:lnSpc>
            </a:pPr>
            <a:endParaRPr lang="en-US" sz="2800">
              <a:latin typeface="Gill Sans" charset="0"/>
              <a:ea typeface="ＭＳ Ｐゴシック" charset="0"/>
            </a:endParaRPr>
          </a:p>
          <a:p>
            <a:pPr>
              <a:lnSpc>
                <a:spcPct val="90000"/>
              </a:lnSpc>
            </a:pPr>
            <a:endParaRPr lang="en-US" sz="2800">
              <a:latin typeface="Gill Sans" charset="0"/>
              <a:ea typeface="ＭＳ Ｐゴシック" charset="0"/>
            </a:endParaRPr>
          </a:p>
          <a:p>
            <a:pPr>
              <a:lnSpc>
                <a:spcPct val="90000"/>
              </a:lnSpc>
            </a:pPr>
            <a:endParaRPr lang="en-US" sz="2800">
              <a:latin typeface="Gill Sans" charset="0"/>
              <a:ea typeface="ＭＳ Ｐゴシック" charset="0"/>
            </a:endParaRPr>
          </a:p>
          <a:p>
            <a:pPr>
              <a:lnSpc>
                <a:spcPct val="90000"/>
              </a:lnSpc>
            </a:pPr>
            <a:endParaRPr lang="en-US" sz="2800">
              <a:latin typeface="Gill Sans" charset="0"/>
              <a:ea typeface="ＭＳ Ｐゴシック" charset="0"/>
            </a:endParaRPr>
          </a:p>
          <a:p>
            <a:pPr>
              <a:lnSpc>
                <a:spcPct val="90000"/>
              </a:lnSpc>
            </a:pPr>
            <a:endParaRPr lang="en-US" sz="2800">
              <a:latin typeface="Gill Sans" charset="0"/>
              <a:ea typeface="ＭＳ Ｐゴシック" charset="0"/>
            </a:endParaRPr>
          </a:p>
          <a:p>
            <a:pPr>
              <a:lnSpc>
                <a:spcPct val="90000"/>
              </a:lnSpc>
            </a:pPr>
            <a:endParaRPr lang="en-US" sz="2800">
              <a:latin typeface="Gill Sans" charset="0"/>
              <a:ea typeface="ＭＳ Ｐゴシック" charset="0"/>
            </a:endParaRPr>
          </a:p>
          <a:p>
            <a:pPr>
              <a:lnSpc>
                <a:spcPct val="110000"/>
              </a:lnSpc>
            </a:pPr>
            <a:r>
              <a:rPr lang="en-US" sz="2800">
                <a:latin typeface="Gill Sans" charset="0"/>
                <a:ea typeface="ＭＳ Ｐゴシック" charset="0"/>
              </a:rPr>
              <a:t>Counting arithmetic operations:</a:t>
            </a:r>
            <a:br>
              <a:rPr lang="en-US" sz="2800">
                <a:latin typeface="Gill Sans" charset="0"/>
                <a:ea typeface="ＭＳ Ｐゴシック" charset="0"/>
              </a:rPr>
            </a:br>
            <a:r>
              <a:rPr lang="en-US" sz="2800">
                <a:latin typeface="Gill Sans" charset="0"/>
                <a:ea typeface="ＭＳ Ｐゴシック" charset="0"/>
              </a:rPr>
              <a:t>T(n) = 8T(n/2) + 4(n/2)</a:t>
            </a:r>
            <a:r>
              <a:rPr lang="en-US" sz="2800" baseline="30000">
                <a:latin typeface="Gill Sans" charset="0"/>
                <a:ea typeface="ＭＳ Ｐゴシック" charset="0"/>
              </a:rPr>
              <a:t>2 </a:t>
            </a:r>
            <a:r>
              <a:rPr lang="en-US" sz="2800">
                <a:latin typeface="Gill Sans" charset="0"/>
                <a:ea typeface="ＭＳ Ｐゴシック" charset="0"/>
              </a:rPr>
              <a:t>= 8T(n/2) + n</a:t>
            </a:r>
            <a:r>
              <a:rPr lang="en-US" sz="2800" baseline="30000">
                <a:latin typeface="Gill Sans" charset="0"/>
                <a:ea typeface="ＭＳ Ｐゴシック" charset="0"/>
              </a:rPr>
              <a:t>2</a:t>
            </a:r>
            <a:endParaRPr lang="en-US" sz="2800">
              <a:latin typeface="Gill Sans" charset="0"/>
              <a:ea typeface="ＭＳ Ｐゴシック" charset="0"/>
            </a:endParaRPr>
          </a:p>
        </p:txBody>
      </p:sp>
      <p:graphicFrame>
        <p:nvGraphicFramePr>
          <p:cNvPr id="46084" name="Object 4"/>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20522" name="Equation" r:id="rId4" imgW="114300" imgH="215900" progId="Equation.3">
                  <p:embed/>
                </p:oleObj>
              </mc:Choice>
              <mc:Fallback>
                <p:oleObj name="Equation" r:id="rId4" imgW="114300" imgH="215900" progId="Equation.3">
                  <p:embed/>
                  <p:pic>
                    <p:nvPicPr>
                      <p:cNvPr id="4608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6085" name="Object 5"/>
          <p:cNvGraphicFramePr>
            <a:graphicFrameLocks noChangeAspect="1"/>
          </p:cNvGraphicFramePr>
          <p:nvPr/>
        </p:nvGraphicFramePr>
        <p:xfrm>
          <a:off x="4667250" y="3473450"/>
          <a:ext cx="112713" cy="214313"/>
        </p:xfrm>
        <a:graphic>
          <a:graphicData uri="http://schemas.openxmlformats.org/presentationml/2006/ole">
            <mc:AlternateContent xmlns:mc="http://schemas.openxmlformats.org/markup-compatibility/2006">
              <mc:Choice xmlns:v="urn:schemas-microsoft-com:vml" Requires="v">
                <p:oleObj spid="_x0000_s20523" name="Equation" r:id="rId6" imgW="114300" imgH="215900" progId="Equation.3">
                  <p:embed/>
                </p:oleObj>
              </mc:Choice>
              <mc:Fallback>
                <p:oleObj name="Equation" r:id="rId6" imgW="114300" imgH="215900" progId="Equation.3">
                  <p:embed/>
                  <p:pic>
                    <p:nvPicPr>
                      <p:cNvPr id="4608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7250" y="3473450"/>
                        <a:ext cx="112713" cy="214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6086" name="Object 6"/>
          <p:cNvGraphicFramePr>
            <a:graphicFrameLocks noChangeAspect="1"/>
          </p:cNvGraphicFramePr>
          <p:nvPr/>
        </p:nvGraphicFramePr>
        <p:xfrm>
          <a:off x="4819650" y="3625850"/>
          <a:ext cx="112713" cy="214313"/>
        </p:xfrm>
        <a:graphic>
          <a:graphicData uri="http://schemas.openxmlformats.org/presentationml/2006/ole">
            <mc:AlternateContent xmlns:mc="http://schemas.openxmlformats.org/markup-compatibility/2006">
              <mc:Choice xmlns:v="urn:schemas-microsoft-com:vml" Requires="v">
                <p:oleObj spid="_x0000_s20524" name="Equation" r:id="rId7" imgW="114300" imgH="215900" progId="Equation.3">
                  <p:embed/>
                </p:oleObj>
              </mc:Choice>
              <mc:Fallback>
                <p:oleObj name="Equation" r:id="rId7" imgW="114300" imgH="215900" progId="Equation.3">
                  <p:embed/>
                  <p:pic>
                    <p:nvPicPr>
                      <p:cNvPr id="4608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9650" y="3625850"/>
                        <a:ext cx="112713" cy="214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6087" name="Object 7"/>
          <p:cNvGraphicFramePr>
            <a:graphicFrameLocks noChangeAspect="1"/>
          </p:cNvGraphicFramePr>
          <p:nvPr/>
        </p:nvGraphicFramePr>
        <p:xfrm>
          <a:off x="4972050" y="3778250"/>
          <a:ext cx="112713" cy="214313"/>
        </p:xfrm>
        <a:graphic>
          <a:graphicData uri="http://schemas.openxmlformats.org/presentationml/2006/ole">
            <mc:AlternateContent xmlns:mc="http://schemas.openxmlformats.org/markup-compatibility/2006">
              <mc:Choice xmlns:v="urn:schemas-microsoft-com:vml" Requires="v">
                <p:oleObj spid="_x0000_s20525" name="Equation" r:id="rId8" imgW="114300" imgH="215900" progId="Equation.3">
                  <p:embed/>
                </p:oleObj>
              </mc:Choice>
              <mc:Fallback>
                <p:oleObj name="Equation" r:id="rId8" imgW="114300" imgH="215900" progId="Equation.3">
                  <p:embed/>
                  <p:pic>
                    <p:nvPicPr>
                      <p:cNvPr id="4608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2050" y="3778250"/>
                        <a:ext cx="112713" cy="214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1560" name="Line 8"/>
          <p:cNvSpPr>
            <a:spLocks noChangeShapeType="1"/>
          </p:cNvSpPr>
          <p:nvPr/>
        </p:nvSpPr>
        <p:spPr bwMode="auto">
          <a:xfrm>
            <a:off x="1724025" y="1828800"/>
            <a:ext cx="0" cy="144780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51561" name="Line 9"/>
          <p:cNvSpPr>
            <a:spLocks noChangeShapeType="1"/>
          </p:cNvSpPr>
          <p:nvPr/>
        </p:nvSpPr>
        <p:spPr bwMode="auto">
          <a:xfrm>
            <a:off x="685800" y="2590800"/>
            <a:ext cx="2057400" cy="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51562" name="Line 10"/>
          <p:cNvSpPr>
            <a:spLocks noChangeShapeType="1"/>
          </p:cNvSpPr>
          <p:nvPr/>
        </p:nvSpPr>
        <p:spPr bwMode="auto">
          <a:xfrm>
            <a:off x="3962400" y="1828800"/>
            <a:ext cx="0" cy="144780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51563" name="Line 11"/>
          <p:cNvSpPr>
            <a:spLocks noChangeShapeType="1"/>
          </p:cNvSpPr>
          <p:nvPr/>
        </p:nvSpPr>
        <p:spPr bwMode="auto">
          <a:xfrm>
            <a:off x="3048000" y="2590800"/>
            <a:ext cx="1905000" cy="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51564" name="Line 12"/>
          <p:cNvSpPr>
            <a:spLocks noChangeShapeType="1"/>
          </p:cNvSpPr>
          <p:nvPr/>
        </p:nvSpPr>
        <p:spPr bwMode="auto">
          <a:xfrm>
            <a:off x="4572000" y="3581400"/>
            <a:ext cx="0" cy="137160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51565" name="Line 13"/>
          <p:cNvSpPr>
            <a:spLocks noChangeShapeType="1"/>
          </p:cNvSpPr>
          <p:nvPr/>
        </p:nvSpPr>
        <p:spPr bwMode="auto">
          <a:xfrm>
            <a:off x="1905000" y="4267200"/>
            <a:ext cx="5334000" cy="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51566" name="Text Box 14"/>
          <p:cNvSpPr txBox="1">
            <a:spLocks noChangeArrowheads="1"/>
          </p:cNvSpPr>
          <p:nvPr/>
        </p:nvSpPr>
        <p:spPr bwMode="auto">
          <a:xfrm>
            <a:off x="838200" y="1905000"/>
            <a:ext cx="7096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A</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11</a:t>
            </a:r>
          </a:p>
        </p:txBody>
      </p:sp>
      <p:sp>
        <p:nvSpPr>
          <p:cNvPr id="151567" name="Rectangle 15"/>
          <p:cNvSpPr>
            <a:spLocks noChangeArrowheads="1"/>
          </p:cNvSpPr>
          <p:nvPr/>
        </p:nvSpPr>
        <p:spPr bwMode="auto">
          <a:xfrm>
            <a:off x="1905000" y="1905000"/>
            <a:ext cx="7096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A</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12</a:t>
            </a:r>
            <a:endParaRPr kumimoji="0" lang="en-US" sz="2800" b="0" i="0" u="none" strike="noStrike" kern="1200" cap="none" spc="0" normalizeH="0" baseline="0" noProof="0">
              <a:ln>
                <a:noFill/>
              </a:ln>
              <a:solidFill>
                <a:prstClr val="black"/>
              </a:solidFill>
              <a:effectLst/>
              <a:uLnTx/>
              <a:uFillTx/>
              <a:latin typeface="Helvetica" charset="0"/>
              <a:ea typeface="ＭＳ Ｐゴシック" charset="0"/>
              <a:cs typeface="+mn-cs"/>
            </a:endParaRPr>
          </a:p>
        </p:txBody>
      </p:sp>
      <p:sp>
        <p:nvSpPr>
          <p:cNvPr id="151568" name="Rectangle 16"/>
          <p:cNvSpPr>
            <a:spLocks noChangeArrowheads="1"/>
          </p:cNvSpPr>
          <p:nvPr/>
        </p:nvSpPr>
        <p:spPr bwMode="auto">
          <a:xfrm>
            <a:off x="838200" y="2667000"/>
            <a:ext cx="7096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A</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21</a:t>
            </a:r>
            <a:endParaRPr kumimoji="0" lang="en-US" sz="2800" b="0" i="0" u="none" strike="noStrike" kern="1200" cap="none" spc="0" normalizeH="0" baseline="0" noProof="0">
              <a:ln>
                <a:noFill/>
              </a:ln>
              <a:solidFill>
                <a:prstClr val="black"/>
              </a:solidFill>
              <a:effectLst/>
              <a:uLnTx/>
              <a:uFillTx/>
              <a:latin typeface="Helvetica" charset="0"/>
              <a:ea typeface="ＭＳ Ｐゴシック" charset="0"/>
              <a:cs typeface="+mn-cs"/>
            </a:endParaRPr>
          </a:p>
        </p:txBody>
      </p:sp>
      <p:sp>
        <p:nvSpPr>
          <p:cNvPr id="151569" name="Rectangle 17"/>
          <p:cNvSpPr>
            <a:spLocks noChangeArrowheads="1"/>
          </p:cNvSpPr>
          <p:nvPr/>
        </p:nvSpPr>
        <p:spPr bwMode="auto">
          <a:xfrm>
            <a:off x="4724400" y="3581400"/>
            <a:ext cx="249237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A</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11</a:t>
            </a: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B</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12</a:t>
            </a: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+A</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12</a:t>
            </a: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B</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22</a:t>
            </a:r>
            <a:endParaRPr kumimoji="0" lang="en-US" sz="2800" b="0" i="0" u="none" strike="noStrike" kern="1200" cap="none" spc="0" normalizeH="0" baseline="0" noProof="0">
              <a:ln>
                <a:noFill/>
              </a:ln>
              <a:solidFill>
                <a:prstClr val="black"/>
              </a:solidFill>
              <a:effectLst/>
              <a:uLnTx/>
              <a:uFillTx/>
              <a:latin typeface="Helvetica" charset="0"/>
              <a:ea typeface="ＭＳ Ｐゴシック" charset="0"/>
              <a:cs typeface="+mn-cs"/>
            </a:endParaRPr>
          </a:p>
        </p:txBody>
      </p:sp>
      <p:sp>
        <p:nvSpPr>
          <p:cNvPr id="151570" name="Rectangle 18"/>
          <p:cNvSpPr>
            <a:spLocks noChangeArrowheads="1"/>
          </p:cNvSpPr>
          <p:nvPr/>
        </p:nvSpPr>
        <p:spPr bwMode="auto">
          <a:xfrm>
            <a:off x="1905000" y="2743200"/>
            <a:ext cx="7096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A</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22</a:t>
            </a:r>
            <a:endParaRPr kumimoji="0" lang="en-US" sz="2800" b="0" i="0" u="none" strike="noStrike" kern="1200" cap="none" spc="0" normalizeH="0" baseline="0" noProof="0">
              <a:ln>
                <a:noFill/>
              </a:ln>
              <a:solidFill>
                <a:prstClr val="black"/>
              </a:solidFill>
              <a:effectLst/>
              <a:uLnTx/>
              <a:uFillTx/>
              <a:latin typeface="Helvetica" charset="0"/>
              <a:ea typeface="ＭＳ Ｐゴシック" charset="0"/>
              <a:cs typeface="+mn-cs"/>
            </a:endParaRPr>
          </a:p>
        </p:txBody>
      </p:sp>
      <p:sp>
        <p:nvSpPr>
          <p:cNvPr id="151571" name="Rectangle 19"/>
          <p:cNvSpPr>
            <a:spLocks noChangeArrowheads="1"/>
          </p:cNvSpPr>
          <p:nvPr/>
        </p:nvSpPr>
        <p:spPr bwMode="auto">
          <a:xfrm>
            <a:off x="1828800" y="3581400"/>
            <a:ext cx="249237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A</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11</a:t>
            </a: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B</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11</a:t>
            </a: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+A</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12</a:t>
            </a: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B</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21</a:t>
            </a:r>
            <a:endParaRPr kumimoji="0" lang="en-US" sz="2800" b="0" i="0" u="none" strike="noStrike" kern="1200" cap="none" spc="0" normalizeH="0" baseline="0" noProof="0">
              <a:ln>
                <a:noFill/>
              </a:ln>
              <a:solidFill>
                <a:prstClr val="black"/>
              </a:solidFill>
              <a:effectLst/>
              <a:uLnTx/>
              <a:uFillTx/>
              <a:latin typeface="Helvetica" charset="0"/>
              <a:ea typeface="ＭＳ Ｐゴシック" charset="0"/>
              <a:cs typeface="+mn-cs"/>
            </a:endParaRPr>
          </a:p>
        </p:txBody>
      </p:sp>
      <p:sp>
        <p:nvSpPr>
          <p:cNvPr id="151572" name="Rectangle 20"/>
          <p:cNvSpPr>
            <a:spLocks noChangeArrowheads="1"/>
          </p:cNvSpPr>
          <p:nvPr/>
        </p:nvSpPr>
        <p:spPr bwMode="auto">
          <a:xfrm>
            <a:off x="3124200" y="1905000"/>
            <a:ext cx="7096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B</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11</a:t>
            </a:r>
            <a:endParaRPr kumimoji="0" lang="en-US" sz="2800" b="0" i="0" u="none" strike="noStrike" kern="1200" cap="none" spc="0" normalizeH="0" baseline="0" noProof="0">
              <a:ln>
                <a:noFill/>
              </a:ln>
              <a:solidFill>
                <a:prstClr val="black"/>
              </a:solidFill>
              <a:effectLst/>
              <a:uLnTx/>
              <a:uFillTx/>
              <a:latin typeface="Helvetica" charset="0"/>
              <a:ea typeface="ＭＳ Ｐゴシック" charset="0"/>
              <a:cs typeface="+mn-cs"/>
            </a:endParaRPr>
          </a:p>
        </p:txBody>
      </p:sp>
      <p:sp>
        <p:nvSpPr>
          <p:cNvPr id="151573" name="Rectangle 21"/>
          <p:cNvSpPr>
            <a:spLocks noChangeArrowheads="1"/>
          </p:cNvSpPr>
          <p:nvPr/>
        </p:nvSpPr>
        <p:spPr bwMode="auto">
          <a:xfrm>
            <a:off x="4191000" y="1905000"/>
            <a:ext cx="7096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B</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12</a:t>
            </a:r>
            <a:endParaRPr kumimoji="0" lang="en-US" sz="2800" b="0" i="0" u="none" strike="noStrike" kern="1200" cap="none" spc="0" normalizeH="0" baseline="0" noProof="0">
              <a:ln>
                <a:noFill/>
              </a:ln>
              <a:solidFill>
                <a:prstClr val="black"/>
              </a:solidFill>
              <a:effectLst/>
              <a:uLnTx/>
              <a:uFillTx/>
              <a:latin typeface="Helvetica" charset="0"/>
              <a:ea typeface="ＭＳ Ｐゴシック" charset="0"/>
              <a:cs typeface="+mn-cs"/>
            </a:endParaRPr>
          </a:p>
        </p:txBody>
      </p:sp>
      <p:sp>
        <p:nvSpPr>
          <p:cNvPr id="151574" name="Rectangle 22"/>
          <p:cNvSpPr>
            <a:spLocks noChangeArrowheads="1"/>
          </p:cNvSpPr>
          <p:nvPr/>
        </p:nvSpPr>
        <p:spPr bwMode="auto">
          <a:xfrm>
            <a:off x="3124200" y="2667000"/>
            <a:ext cx="711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B</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21</a:t>
            </a:r>
            <a:endParaRPr kumimoji="0" lang="en-US" sz="2800" b="0" i="0" u="none" strike="noStrike" kern="1200" cap="none" spc="0" normalizeH="0" baseline="0" noProof="0">
              <a:ln>
                <a:noFill/>
              </a:ln>
              <a:solidFill>
                <a:prstClr val="black"/>
              </a:solidFill>
              <a:effectLst/>
              <a:uLnTx/>
              <a:uFillTx/>
              <a:latin typeface="Helvetica" charset="0"/>
              <a:ea typeface="ＭＳ Ｐゴシック" charset="0"/>
              <a:cs typeface="+mn-cs"/>
            </a:endParaRPr>
          </a:p>
        </p:txBody>
      </p:sp>
      <p:sp>
        <p:nvSpPr>
          <p:cNvPr id="151575" name="Rectangle 23"/>
          <p:cNvSpPr>
            <a:spLocks noChangeArrowheads="1"/>
          </p:cNvSpPr>
          <p:nvPr/>
        </p:nvSpPr>
        <p:spPr bwMode="auto">
          <a:xfrm>
            <a:off x="4191000" y="2667000"/>
            <a:ext cx="7096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B</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22</a:t>
            </a:r>
            <a:endParaRPr kumimoji="0" lang="en-US" sz="2800" b="0" i="0" u="none" strike="noStrike" kern="1200" cap="none" spc="0" normalizeH="0" baseline="0" noProof="0">
              <a:ln>
                <a:noFill/>
              </a:ln>
              <a:solidFill>
                <a:prstClr val="black"/>
              </a:solidFill>
              <a:effectLst/>
              <a:uLnTx/>
              <a:uFillTx/>
              <a:latin typeface="Helvetica" charset="0"/>
              <a:ea typeface="ＭＳ Ｐゴシック" charset="0"/>
              <a:cs typeface="+mn-cs"/>
            </a:endParaRPr>
          </a:p>
        </p:txBody>
      </p:sp>
      <p:sp>
        <p:nvSpPr>
          <p:cNvPr id="151576" name="Rectangle 24"/>
          <p:cNvSpPr>
            <a:spLocks noChangeArrowheads="1"/>
          </p:cNvSpPr>
          <p:nvPr/>
        </p:nvSpPr>
        <p:spPr bwMode="auto">
          <a:xfrm>
            <a:off x="4800600" y="4419600"/>
            <a:ext cx="249237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A</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21</a:t>
            </a: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B</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12</a:t>
            </a: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+A</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22</a:t>
            </a: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B</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22</a:t>
            </a:r>
            <a:endParaRPr kumimoji="0" lang="en-US" sz="2800" b="0" i="0" u="none" strike="noStrike" kern="1200" cap="none" spc="0" normalizeH="0" baseline="0" noProof="0">
              <a:ln>
                <a:noFill/>
              </a:ln>
              <a:solidFill>
                <a:prstClr val="black"/>
              </a:solidFill>
              <a:effectLst/>
              <a:uLnTx/>
              <a:uFillTx/>
              <a:latin typeface="Helvetica" charset="0"/>
              <a:ea typeface="ＭＳ Ｐゴシック" charset="0"/>
              <a:cs typeface="+mn-cs"/>
            </a:endParaRPr>
          </a:p>
        </p:txBody>
      </p:sp>
      <p:sp>
        <p:nvSpPr>
          <p:cNvPr id="151577" name="Rectangle 25"/>
          <p:cNvSpPr>
            <a:spLocks noChangeArrowheads="1"/>
          </p:cNvSpPr>
          <p:nvPr/>
        </p:nvSpPr>
        <p:spPr bwMode="auto">
          <a:xfrm>
            <a:off x="1905000" y="4343400"/>
            <a:ext cx="249237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A</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21</a:t>
            </a: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B</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11</a:t>
            </a: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+A</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22</a:t>
            </a:r>
            <a:r>
              <a:rPr kumimoji="0" lang="en-US" sz="2800" b="1" i="0" u="none" strike="noStrike" kern="1200" cap="none" spc="0" normalizeH="0" baseline="0" noProof="0">
                <a:ln>
                  <a:noFill/>
                </a:ln>
                <a:solidFill>
                  <a:srgbClr val="CEB966"/>
                </a:solidFill>
                <a:effectLst/>
                <a:uLnTx/>
                <a:uFillTx/>
                <a:latin typeface="Helvetica" charset="0"/>
                <a:ea typeface="ＭＳ Ｐゴシック" charset="0"/>
                <a:cs typeface="+mn-cs"/>
              </a:rPr>
              <a:t>B</a:t>
            </a:r>
            <a:r>
              <a:rPr kumimoji="0" lang="en-US" sz="2800" b="1" i="0" u="none" strike="noStrike" kern="1200" cap="none" spc="0" normalizeH="0" baseline="-25000" noProof="0">
                <a:ln>
                  <a:noFill/>
                </a:ln>
                <a:solidFill>
                  <a:srgbClr val="CEB966"/>
                </a:solidFill>
                <a:effectLst/>
                <a:uLnTx/>
                <a:uFillTx/>
                <a:latin typeface="Helvetica" charset="0"/>
                <a:ea typeface="ＭＳ Ｐゴシック" charset="0"/>
                <a:cs typeface="+mn-cs"/>
              </a:rPr>
              <a:t>21</a:t>
            </a:r>
            <a:endParaRPr kumimoji="0" lang="en-US" sz="2800" b="0" i="0" u="none" strike="noStrike" kern="1200" cap="none" spc="0" normalizeH="0" baseline="0" noProof="0">
              <a:ln>
                <a:noFill/>
              </a:ln>
              <a:solidFill>
                <a:prstClr val="black"/>
              </a:solidFill>
              <a:effectLst/>
              <a:uLnTx/>
              <a:uFillTx/>
              <a:latin typeface="Helvetica" charset="0"/>
              <a:ea typeface="ＭＳ Ｐゴシック" charset="0"/>
              <a:cs typeface="+mn-cs"/>
            </a:endParaRPr>
          </a:p>
        </p:txBody>
      </p:sp>
      <p:sp>
        <p:nvSpPr>
          <p:cNvPr id="151578" name="AutoShape 26"/>
          <p:cNvSpPr>
            <a:spLocks/>
          </p:cNvSpPr>
          <p:nvPr/>
        </p:nvSpPr>
        <p:spPr bwMode="auto">
          <a:xfrm>
            <a:off x="609600" y="1905000"/>
            <a:ext cx="76200" cy="1371600"/>
          </a:xfrm>
          <a:prstGeom prst="leftBracket">
            <a:avLst>
              <a:gd name="adj" fmla="val 150000"/>
            </a:avLst>
          </a:prstGeom>
          <a:noFill/>
          <a:ln w="7620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51579" name="AutoShape 27"/>
          <p:cNvSpPr>
            <a:spLocks/>
          </p:cNvSpPr>
          <p:nvPr/>
        </p:nvSpPr>
        <p:spPr bwMode="auto">
          <a:xfrm>
            <a:off x="1752600" y="3581400"/>
            <a:ext cx="76200" cy="1371600"/>
          </a:xfrm>
          <a:prstGeom prst="leftBracket">
            <a:avLst>
              <a:gd name="adj" fmla="val 150000"/>
            </a:avLst>
          </a:prstGeom>
          <a:noFill/>
          <a:ln w="7620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51580" name="AutoShape 28"/>
          <p:cNvSpPr>
            <a:spLocks/>
          </p:cNvSpPr>
          <p:nvPr/>
        </p:nvSpPr>
        <p:spPr bwMode="auto">
          <a:xfrm>
            <a:off x="2971800" y="1905000"/>
            <a:ext cx="76200" cy="1371600"/>
          </a:xfrm>
          <a:prstGeom prst="leftBracket">
            <a:avLst>
              <a:gd name="adj" fmla="val 150000"/>
            </a:avLst>
          </a:prstGeom>
          <a:noFill/>
          <a:ln w="7620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51581" name="Text Box 29"/>
          <p:cNvSpPr txBox="1">
            <a:spLocks noChangeArrowheads="1"/>
          </p:cNvSpPr>
          <p:nvPr/>
        </p:nvSpPr>
        <p:spPr bwMode="auto">
          <a:xfrm>
            <a:off x="1050925" y="3878263"/>
            <a:ext cx="392113"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CEB966"/>
                </a:solidFill>
                <a:effectLst/>
                <a:uLnTx/>
                <a:uFillTx/>
                <a:latin typeface="Helvetica" charset="0"/>
                <a:ea typeface="ＭＳ Ｐゴシック" charset="0"/>
                <a:cs typeface="+mn-cs"/>
              </a:rPr>
              <a:t>=</a:t>
            </a:r>
            <a:endParaRPr kumimoji="0" lang="en-US" sz="2800" b="0" i="0" u="none" strike="noStrike" kern="1200" cap="none" spc="0" normalizeH="0" baseline="0" noProof="0">
              <a:ln>
                <a:noFill/>
              </a:ln>
              <a:solidFill>
                <a:prstClr val="black"/>
              </a:solidFill>
              <a:effectLst/>
              <a:uLnTx/>
              <a:uFillTx/>
              <a:latin typeface="Helvetica" charset="0"/>
              <a:ea typeface="ＭＳ Ｐゴシック" charset="0"/>
              <a:cs typeface="+mn-cs"/>
            </a:endParaRPr>
          </a:p>
        </p:txBody>
      </p:sp>
      <p:sp>
        <p:nvSpPr>
          <p:cNvPr id="151582" name="AutoShape 30"/>
          <p:cNvSpPr>
            <a:spLocks/>
          </p:cNvSpPr>
          <p:nvPr/>
        </p:nvSpPr>
        <p:spPr bwMode="auto">
          <a:xfrm>
            <a:off x="2667000" y="1905000"/>
            <a:ext cx="152400" cy="1371600"/>
          </a:xfrm>
          <a:prstGeom prst="rightBracket">
            <a:avLst>
              <a:gd name="adj" fmla="val 75000"/>
            </a:avLst>
          </a:prstGeom>
          <a:noFill/>
          <a:ln w="7620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51583" name="AutoShape 31"/>
          <p:cNvSpPr>
            <a:spLocks/>
          </p:cNvSpPr>
          <p:nvPr/>
        </p:nvSpPr>
        <p:spPr bwMode="auto">
          <a:xfrm>
            <a:off x="7239000" y="3581400"/>
            <a:ext cx="152400" cy="1371600"/>
          </a:xfrm>
          <a:prstGeom prst="rightBracket">
            <a:avLst>
              <a:gd name="adj" fmla="val 75000"/>
            </a:avLst>
          </a:prstGeom>
          <a:noFill/>
          <a:ln w="7620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
        <p:nvSpPr>
          <p:cNvPr id="151584" name="AutoShape 32"/>
          <p:cNvSpPr>
            <a:spLocks/>
          </p:cNvSpPr>
          <p:nvPr/>
        </p:nvSpPr>
        <p:spPr bwMode="auto">
          <a:xfrm>
            <a:off x="4876800" y="1828800"/>
            <a:ext cx="152400" cy="1371600"/>
          </a:xfrm>
          <a:prstGeom prst="rightBracket">
            <a:avLst>
              <a:gd name="adj" fmla="val 75000"/>
            </a:avLst>
          </a:prstGeom>
          <a:noFill/>
          <a:ln w="7620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Gill Sans" charset="0"/>
              <a:ea typeface="ＭＳ Ｐゴシック" charset="0"/>
              <a:cs typeface="+mn-cs"/>
            </a:endParaRPr>
          </a:p>
        </p:txBody>
      </p:sp>
    </p:spTree>
    <p:extLst>
      <p:ext uri="{BB962C8B-B14F-4D97-AF65-F5344CB8AC3E}">
        <p14:creationId xmlns:p14="http://schemas.microsoft.com/office/powerpoint/2010/main" val="14903270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662" y="417364"/>
            <a:ext cx="8514545" cy="618127"/>
          </a:xfrm>
          <a:prstGeom prst="rect">
            <a:avLst/>
          </a:prstGeom>
        </p:spPr>
        <p:txBody>
          <a:bodyPr vert="horz" wrap="square" lIns="0" tIns="8645" rIns="0" bIns="0" numCol="1" rtlCol="0" anchor="ctr" anchorCtr="0" compatLnSpc="1">
            <a:prstTxWarp prst="textNoShape">
              <a:avLst/>
            </a:prstTxWarp>
            <a:spAutoFit/>
          </a:bodyPr>
          <a:lstStyle/>
          <a:p>
            <a:pPr marL="8645">
              <a:spcBef>
                <a:spcPts val="68"/>
              </a:spcBef>
            </a:pPr>
            <a:r>
              <a:rPr b="1" spc="242" dirty="0">
                <a:solidFill>
                  <a:srgbClr val="0F06BA"/>
                </a:solidFill>
              </a:rPr>
              <a:t>Divide-and-Conquer</a:t>
            </a:r>
            <a:r>
              <a:rPr b="1" spc="278" dirty="0">
                <a:solidFill>
                  <a:srgbClr val="0F06BA"/>
                </a:solidFill>
              </a:rPr>
              <a:t> </a:t>
            </a:r>
            <a:r>
              <a:rPr b="1" spc="242" dirty="0">
                <a:solidFill>
                  <a:srgbClr val="0F06BA"/>
                </a:solidFill>
              </a:rPr>
              <a:t>Algorithms</a:t>
            </a:r>
          </a:p>
        </p:txBody>
      </p:sp>
      <p:sp>
        <p:nvSpPr>
          <p:cNvPr id="4" name="object 4"/>
          <p:cNvSpPr txBox="1"/>
          <p:nvPr/>
        </p:nvSpPr>
        <p:spPr>
          <a:xfrm>
            <a:off x="492254" y="1566166"/>
            <a:ext cx="8218114" cy="669133"/>
          </a:xfrm>
          <a:prstGeom prst="rect">
            <a:avLst/>
          </a:prstGeom>
        </p:spPr>
        <p:txBody>
          <a:bodyPr vert="horz" wrap="square" lIns="0" tIns="27662" rIns="0" bIns="0" rtlCol="0">
            <a:spAutoFit/>
          </a:bodyPr>
          <a:lstStyle/>
          <a:p>
            <a:pPr marL="8645" marR="3458">
              <a:lnSpc>
                <a:spcPts val="2485"/>
              </a:lnSpc>
              <a:spcBef>
                <a:spcPts val="217"/>
              </a:spcBef>
            </a:pPr>
            <a:r>
              <a:rPr sz="2400" spc="208" dirty="0">
                <a:solidFill>
                  <a:srgbClr val="191919"/>
                </a:solidFill>
                <a:latin typeface="Cambria"/>
                <a:cs typeface="Cambria"/>
              </a:rPr>
              <a:t>A </a:t>
            </a:r>
            <a:r>
              <a:rPr sz="2400" b="1" spc="95" dirty="0">
                <a:solidFill>
                  <a:srgbClr val="0000FF"/>
                </a:solidFill>
                <a:latin typeface="Bookman Old Style"/>
                <a:cs typeface="Bookman Old Style"/>
              </a:rPr>
              <a:t>divide-and-conquer </a:t>
            </a:r>
            <a:r>
              <a:rPr sz="2400" spc="170" dirty="0">
                <a:solidFill>
                  <a:srgbClr val="191919"/>
                </a:solidFill>
                <a:latin typeface="Cambria"/>
                <a:cs typeface="Cambria"/>
              </a:rPr>
              <a:t>algorithm </a:t>
            </a:r>
            <a:r>
              <a:rPr sz="2400" spc="122" dirty="0">
                <a:solidFill>
                  <a:srgbClr val="191919"/>
                </a:solidFill>
                <a:latin typeface="Cambria"/>
                <a:cs typeface="Cambria"/>
              </a:rPr>
              <a:t>is</a:t>
            </a:r>
            <a:r>
              <a:rPr sz="2400" spc="24" dirty="0">
                <a:solidFill>
                  <a:srgbClr val="191919"/>
                </a:solidFill>
                <a:latin typeface="Cambria"/>
                <a:cs typeface="Cambria"/>
              </a:rPr>
              <a:t> </a:t>
            </a:r>
            <a:r>
              <a:rPr sz="2400" spc="177" dirty="0">
                <a:solidFill>
                  <a:srgbClr val="191919"/>
                </a:solidFill>
                <a:latin typeface="Cambria"/>
                <a:cs typeface="Cambria"/>
              </a:rPr>
              <a:t>one  </a:t>
            </a:r>
            <a:r>
              <a:rPr sz="2400" spc="167" dirty="0">
                <a:solidFill>
                  <a:srgbClr val="191919"/>
                </a:solidFill>
                <a:latin typeface="Cambria"/>
                <a:cs typeface="Cambria"/>
              </a:rPr>
              <a:t>that </a:t>
            </a:r>
            <a:r>
              <a:rPr sz="2400" spc="153" dirty="0">
                <a:solidFill>
                  <a:srgbClr val="191919"/>
                </a:solidFill>
                <a:latin typeface="Cambria"/>
                <a:cs typeface="Cambria"/>
              </a:rPr>
              <a:t>works </a:t>
            </a:r>
            <a:r>
              <a:rPr sz="2400" spc="197" dirty="0">
                <a:solidFill>
                  <a:srgbClr val="191919"/>
                </a:solidFill>
                <a:latin typeface="Cambria"/>
                <a:cs typeface="Cambria"/>
              </a:rPr>
              <a:t>as</a:t>
            </a:r>
            <a:r>
              <a:rPr sz="2400" spc="278" dirty="0">
                <a:solidFill>
                  <a:srgbClr val="191919"/>
                </a:solidFill>
                <a:latin typeface="Cambria"/>
                <a:cs typeface="Cambria"/>
              </a:rPr>
              <a:t> </a:t>
            </a:r>
            <a:r>
              <a:rPr sz="2400" spc="137" dirty="0">
                <a:solidFill>
                  <a:srgbClr val="191919"/>
                </a:solidFill>
                <a:latin typeface="Cambria"/>
                <a:cs typeface="Cambria"/>
              </a:rPr>
              <a:t>follows:</a:t>
            </a:r>
            <a:endParaRPr sz="2400" dirty="0">
              <a:latin typeface="Cambria"/>
              <a:cs typeface="Cambria"/>
            </a:endParaRPr>
          </a:p>
        </p:txBody>
      </p:sp>
      <p:sp>
        <p:nvSpPr>
          <p:cNvPr id="7" name="object 7"/>
          <p:cNvSpPr txBox="1"/>
          <p:nvPr/>
        </p:nvSpPr>
        <p:spPr>
          <a:xfrm>
            <a:off x="492254" y="2417940"/>
            <a:ext cx="8159492" cy="3489600"/>
          </a:xfrm>
          <a:prstGeom prst="rect">
            <a:avLst/>
          </a:prstGeom>
        </p:spPr>
        <p:txBody>
          <a:bodyPr vert="horz" wrap="square" lIns="0" tIns="15992" rIns="0" bIns="0" rtlCol="0">
            <a:spAutoFit/>
          </a:bodyPr>
          <a:lstStyle/>
          <a:p>
            <a:pPr marL="8645" marR="3458" algn="just">
              <a:lnSpc>
                <a:spcPct val="150000"/>
              </a:lnSpc>
              <a:spcBef>
                <a:spcPts val="126"/>
              </a:spcBef>
            </a:pPr>
            <a:r>
              <a:rPr sz="2400" b="1" spc="119" dirty="0">
                <a:solidFill>
                  <a:srgbClr val="0000FF"/>
                </a:solidFill>
                <a:latin typeface="Bookman Old Style"/>
                <a:cs typeface="Bookman Old Style"/>
              </a:rPr>
              <a:t>(Divide) </a:t>
            </a:r>
            <a:endParaRPr lang="en-US" sz="2400" b="1" spc="119" dirty="0">
              <a:solidFill>
                <a:srgbClr val="0000FF"/>
              </a:solidFill>
              <a:latin typeface="Bookman Old Style"/>
              <a:cs typeface="Bookman Old Style"/>
            </a:endParaRPr>
          </a:p>
          <a:p>
            <a:pPr marL="8645" marR="3458" algn="just">
              <a:lnSpc>
                <a:spcPct val="150000"/>
              </a:lnSpc>
              <a:spcBef>
                <a:spcPts val="126"/>
              </a:spcBef>
            </a:pPr>
            <a:r>
              <a:rPr sz="2400" spc="156" dirty="0">
                <a:solidFill>
                  <a:srgbClr val="191919"/>
                </a:solidFill>
                <a:latin typeface="Cambria"/>
                <a:cs typeface="Cambria"/>
              </a:rPr>
              <a:t>Split the </a:t>
            </a:r>
            <a:r>
              <a:rPr sz="2400" spc="129" dirty="0">
                <a:solidFill>
                  <a:srgbClr val="191919"/>
                </a:solidFill>
                <a:latin typeface="Cambria"/>
                <a:cs typeface="Cambria"/>
              </a:rPr>
              <a:t>input </a:t>
            </a:r>
            <a:r>
              <a:rPr sz="2400" spc="156" dirty="0">
                <a:solidFill>
                  <a:srgbClr val="191919"/>
                </a:solidFill>
                <a:latin typeface="Cambria"/>
                <a:cs typeface="Cambria"/>
              </a:rPr>
              <a:t>apart </a:t>
            </a:r>
            <a:r>
              <a:rPr sz="2400" spc="116" dirty="0">
                <a:solidFill>
                  <a:srgbClr val="191919"/>
                </a:solidFill>
                <a:latin typeface="Cambria"/>
                <a:cs typeface="Cambria"/>
              </a:rPr>
              <a:t>into </a:t>
            </a:r>
            <a:r>
              <a:rPr sz="2400" spc="133" dirty="0">
                <a:solidFill>
                  <a:srgbClr val="191919"/>
                </a:solidFill>
                <a:latin typeface="Cambria"/>
                <a:cs typeface="Cambria"/>
              </a:rPr>
              <a:t>multiple  </a:t>
            </a:r>
            <a:r>
              <a:rPr sz="2400" spc="150" dirty="0">
                <a:solidFill>
                  <a:srgbClr val="191919"/>
                </a:solidFill>
                <a:latin typeface="Cambria"/>
                <a:cs typeface="Cambria"/>
              </a:rPr>
              <a:t>smaller </a:t>
            </a:r>
            <a:r>
              <a:rPr sz="2400" spc="170" dirty="0">
                <a:solidFill>
                  <a:srgbClr val="191919"/>
                </a:solidFill>
                <a:latin typeface="Cambria"/>
                <a:cs typeface="Cambria"/>
              </a:rPr>
              <a:t>pieces, </a:t>
            </a:r>
            <a:r>
              <a:rPr sz="2400" spc="156" dirty="0">
                <a:solidFill>
                  <a:srgbClr val="191919"/>
                </a:solidFill>
                <a:latin typeface="Cambria"/>
                <a:cs typeface="Cambria"/>
              </a:rPr>
              <a:t>then </a:t>
            </a:r>
            <a:r>
              <a:rPr sz="2400" spc="137" dirty="0">
                <a:solidFill>
                  <a:srgbClr val="191919"/>
                </a:solidFill>
                <a:latin typeface="Cambria"/>
                <a:cs typeface="Cambria"/>
              </a:rPr>
              <a:t>recursively </a:t>
            </a:r>
            <a:r>
              <a:rPr sz="2400" spc="133" dirty="0">
                <a:solidFill>
                  <a:srgbClr val="191919"/>
                </a:solidFill>
                <a:latin typeface="Cambria"/>
                <a:cs typeface="Cambria"/>
              </a:rPr>
              <a:t>invoke </a:t>
            </a:r>
            <a:r>
              <a:rPr sz="2400" spc="153" dirty="0">
                <a:solidFill>
                  <a:srgbClr val="191919"/>
                </a:solidFill>
                <a:latin typeface="Cambria"/>
                <a:cs typeface="Cambria"/>
              </a:rPr>
              <a:t>the  </a:t>
            </a:r>
            <a:r>
              <a:rPr sz="2400" spc="150" dirty="0">
                <a:solidFill>
                  <a:srgbClr val="191919"/>
                </a:solidFill>
                <a:latin typeface="Cambria"/>
                <a:cs typeface="Cambria"/>
              </a:rPr>
              <a:t>algorithm </a:t>
            </a:r>
            <a:r>
              <a:rPr sz="2400" spc="139" dirty="0">
                <a:solidFill>
                  <a:srgbClr val="191919"/>
                </a:solidFill>
                <a:latin typeface="Cambria"/>
                <a:cs typeface="Cambria"/>
              </a:rPr>
              <a:t>on </a:t>
            </a:r>
            <a:r>
              <a:rPr sz="2400" spc="150" dirty="0">
                <a:solidFill>
                  <a:srgbClr val="191919"/>
                </a:solidFill>
                <a:latin typeface="Cambria"/>
                <a:cs typeface="Cambria"/>
              </a:rPr>
              <a:t>those</a:t>
            </a:r>
            <a:r>
              <a:rPr sz="2400" spc="259" dirty="0">
                <a:solidFill>
                  <a:srgbClr val="191919"/>
                </a:solidFill>
                <a:latin typeface="Cambria"/>
                <a:cs typeface="Cambria"/>
              </a:rPr>
              <a:t> </a:t>
            </a:r>
            <a:r>
              <a:rPr sz="2400" spc="170" dirty="0">
                <a:solidFill>
                  <a:srgbClr val="191919"/>
                </a:solidFill>
                <a:latin typeface="Cambria"/>
                <a:cs typeface="Cambria"/>
              </a:rPr>
              <a:t>pieces.</a:t>
            </a:r>
            <a:endParaRPr sz="2400" dirty="0">
              <a:latin typeface="Cambria"/>
              <a:cs typeface="Cambria"/>
            </a:endParaRPr>
          </a:p>
          <a:p>
            <a:pPr marL="8645" marR="163821" algn="just">
              <a:lnSpc>
                <a:spcPct val="150000"/>
              </a:lnSpc>
              <a:spcBef>
                <a:spcPts val="830"/>
              </a:spcBef>
            </a:pPr>
            <a:r>
              <a:rPr sz="2400" b="1" spc="146" dirty="0">
                <a:solidFill>
                  <a:srgbClr val="0000FF"/>
                </a:solidFill>
                <a:latin typeface="Bookman Old Style"/>
                <a:cs typeface="Bookman Old Style"/>
              </a:rPr>
              <a:t>(Conquer) </a:t>
            </a:r>
            <a:endParaRPr lang="en-US" sz="2400" b="1" spc="146" dirty="0">
              <a:solidFill>
                <a:srgbClr val="0000FF"/>
              </a:solidFill>
              <a:latin typeface="Bookman Old Style"/>
              <a:cs typeface="Bookman Old Style"/>
            </a:endParaRPr>
          </a:p>
          <a:p>
            <a:pPr marL="8645" marR="163821" algn="just">
              <a:lnSpc>
                <a:spcPct val="150000"/>
              </a:lnSpc>
              <a:spcBef>
                <a:spcPts val="830"/>
              </a:spcBef>
            </a:pPr>
            <a:r>
              <a:rPr sz="2400" spc="184" dirty="0">
                <a:solidFill>
                  <a:srgbClr val="191919"/>
                </a:solidFill>
                <a:latin typeface="Cambria"/>
                <a:cs typeface="Cambria"/>
              </a:rPr>
              <a:t>Combine </a:t>
            </a:r>
            <a:r>
              <a:rPr sz="2400" spc="150" dirty="0">
                <a:solidFill>
                  <a:srgbClr val="191919"/>
                </a:solidFill>
                <a:latin typeface="Cambria"/>
                <a:cs typeface="Cambria"/>
              </a:rPr>
              <a:t>those </a:t>
            </a:r>
            <a:r>
              <a:rPr sz="2400" spc="129" dirty="0">
                <a:solidFill>
                  <a:srgbClr val="191919"/>
                </a:solidFill>
                <a:latin typeface="Cambria"/>
                <a:cs typeface="Cambria"/>
              </a:rPr>
              <a:t>solutions</a:t>
            </a:r>
            <a:r>
              <a:rPr sz="2400" spc="31" dirty="0">
                <a:solidFill>
                  <a:srgbClr val="191919"/>
                </a:solidFill>
                <a:latin typeface="Cambria"/>
                <a:cs typeface="Cambria"/>
              </a:rPr>
              <a:t> </a:t>
            </a:r>
            <a:r>
              <a:rPr sz="2400" spc="181" dirty="0">
                <a:solidFill>
                  <a:srgbClr val="191919"/>
                </a:solidFill>
                <a:latin typeface="Cambria"/>
                <a:cs typeface="Cambria"/>
              </a:rPr>
              <a:t>back  </a:t>
            </a:r>
            <a:r>
              <a:rPr sz="2400" spc="160" dirty="0">
                <a:solidFill>
                  <a:srgbClr val="191919"/>
                </a:solidFill>
                <a:latin typeface="Cambria"/>
                <a:cs typeface="Cambria"/>
              </a:rPr>
              <a:t>together </a:t>
            </a:r>
            <a:r>
              <a:rPr sz="2400" spc="119" dirty="0">
                <a:solidFill>
                  <a:srgbClr val="191919"/>
                </a:solidFill>
                <a:latin typeface="Cambria"/>
                <a:cs typeface="Cambria"/>
              </a:rPr>
              <a:t>to </a:t>
            </a:r>
            <a:r>
              <a:rPr sz="2400" spc="143" dirty="0">
                <a:solidFill>
                  <a:srgbClr val="191919"/>
                </a:solidFill>
                <a:latin typeface="Cambria"/>
                <a:cs typeface="Cambria"/>
              </a:rPr>
              <a:t>form </a:t>
            </a:r>
            <a:r>
              <a:rPr sz="2400" spc="153" dirty="0">
                <a:solidFill>
                  <a:srgbClr val="191919"/>
                </a:solidFill>
                <a:latin typeface="Cambria"/>
                <a:cs typeface="Cambria"/>
              </a:rPr>
              <a:t>the </a:t>
            </a:r>
            <a:r>
              <a:rPr sz="2400" spc="133" dirty="0">
                <a:solidFill>
                  <a:srgbClr val="191919"/>
                </a:solidFill>
                <a:latin typeface="Cambria"/>
                <a:cs typeface="Cambria"/>
              </a:rPr>
              <a:t>overall</a:t>
            </a:r>
            <a:r>
              <a:rPr sz="2400" spc="341" dirty="0">
                <a:solidFill>
                  <a:srgbClr val="191919"/>
                </a:solidFill>
                <a:latin typeface="Cambria"/>
                <a:cs typeface="Cambria"/>
              </a:rPr>
              <a:t> </a:t>
            </a:r>
            <a:r>
              <a:rPr sz="2400" spc="137" dirty="0">
                <a:solidFill>
                  <a:srgbClr val="191919"/>
                </a:solidFill>
                <a:latin typeface="Cambria"/>
                <a:cs typeface="Cambria"/>
              </a:rPr>
              <a:t>answer.</a:t>
            </a:r>
            <a:endParaRPr sz="2400" dirty="0">
              <a:latin typeface="Cambria"/>
              <a:cs typeface="Cambria"/>
            </a:endParaRPr>
          </a:p>
        </p:txBody>
      </p:sp>
      <p:sp>
        <p:nvSpPr>
          <p:cNvPr id="9" name="object 9"/>
          <p:cNvSpPr txBox="1"/>
          <p:nvPr/>
        </p:nvSpPr>
        <p:spPr>
          <a:xfrm>
            <a:off x="492254" y="6090181"/>
            <a:ext cx="8218114" cy="350455"/>
          </a:xfrm>
          <a:prstGeom prst="rect">
            <a:avLst/>
          </a:prstGeom>
        </p:spPr>
        <p:txBody>
          <a:bodyPr vert="horz" wrap="square" lIns="0" tIns="25502" rIns="0" bIns="0" rtlCol="0">
            <a:spAutoFit/>
          </a:bodyPr>
          <a:lstStyle/>
          <a:p>
            <a:pPr marL="8645" marR="3458">
              <a:lnSpc>
                <a:spcPts val="2504"/>
              </a:lnSpc>
              <a:spcBef>
                <a:spcPts val="201"/>
              </a:spcBef>
            </a:pPr>
            <a:r>
              <a:rPr sz="2400" spc="276" dirty="0">
                <a:solidFill>
                  <a:srgbClr val="191919"/>
                </a:solidFill>
                <a:latin typeface="Cambria"/>
                <a:cs typeface="Cambria"/>
              </a:rPr>
              <a:t>Can </a:t>
            </a:r>
            <a:r>
              <a:rPr sz="2400" spc="201" dirty="0">
                <a:solidFill>
                  <a:srgbClr val="191919"/>
                </a:solidFill>
                <a:latin typeface="Cambria"/>
                <a:cs typeface="Cambria"/>
              </a:rPr>
              <a:t>be </a:t>
            </a:r>
            <a:r>
              <a:rPr sz="2400" spc="170" dirty="0">
                <a:solidFill>
                  <a:srgbClr val="191919"/>
                </a:solidFill>
                <a:latin typeface="Cambria"/>
                <a:cs typeface="Cambria"/>
              </a:rPr>
              <a:t>analyzed </a:t>
            </a:r>
            <a:r>
              <a:rPr sz="2400" spc="181" dirty="0">
                <a:solidFill>
                  <a:srgbClr val="191919"/>
                </a:solidFill>
                <a:latin typeface="Cambria"/>
                <a:cs typeface="Cambria"/>
              </a:rPr>
              <a:t>using </a:t>
            </a:r>
            <a:r>
              <a:rPr sz="2400" b="1" spc="106" dirty="0">
                <a:solidFill>
                  <a:srgbClr val="0000FF"/>
                </a:solidFill>
                <a:latin typeface="Bookman Old Style"/>
                <a:cs typeface="Bookman Old Style"/>
              </a:rPr>
              <a:t>recurrence  </a:t>
            </a:r>
            <a:r>
              <a:rPr sz="2400" b="1" spc="99" dirty="0">
                <a:solidFill>
                  <a:srgbClr val="0000FF"/>
                </a:solidFill>
                <a:latin typeface="Bookman Old Style"/>
                <a:cs typeface="Bookman Old Style"/>
              </a:rPr>
              <a:t>relations</a:t>
            </a:r>
            <a:r>
              <a:rPr sz="2400" spc="99" dirty="0">
                <a:solidFill>
                  <a:srgbClr val="191919"/>
                </a:solidFill>
                <a:latin typeface="Cambria"/>
                <a:cs typeface="Cambria"/>
              </a:rPr>
              <a:t>.</a:t>
            </a:r>
            <a:endParaRPr sz="2400" dirty="0">
              <a:latin typeface="Cambria"/>
              <a:cs typeface="Cambr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2806" y="704334"/>
            <a:ext cx="7007046" cy="4154983"/>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a:buChar char="•"/>
              <a:tabLst/>
              <a:defRPr/>
            </a:pPr>
            <a:r>
              <a:rPr kumimoji="0" lang="en-US" sz="2400" b="0" i="0" u="none" strike="noStrike" kern="1200" cap="none" spc="0" normalizeH="0" baseline="0" noProof="0" dirty="0">
                <a:ln>
                  <a:noFill/>
                </a:ln>
                <a:solidFill>
                  <a:srgbClr val="FF0000"/>
                </a:solidFill>
                <a:effectLst/>
                <a:uLnTx/>
                <a:uFillTx/>
                <a:latin typeface="Calibri"/>
                <a:ea typeface="+mn-ea"/>
                <a:cs typeface="+mn-cs"/>
              </a:rPr>
              <a:t>Divide</a:t>
            </a:r>
            <a:r>
              <a:rPr kumimoji="0" lang="en-US" sz="2400" b="0" i="0" u="none" strike="noStrike" kern="1200" cap="none" spc="0" normalizeH="0" baseline="0" noProof="0" dirty="0">
                <a:ln>
                  <a:noFill/>
                </a:ln>
                <a:solidFill>
                  <a:prstClr val="black"/>
                </a:solidFill>
                <a:effectLst/>
                <a:uLnTx/>
                <a:uFillTx/>
                <a:latin typeface="Calibri"/>
                <a:ea typeface="+mn-ea"/>
                <a:cs typeface="+mn-cs"/>
              </a:rPr>
              <a:t>: constant time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a:buChar char="•"/>
              <a:tabLst/>
              <a:defRPr/>
            </a:pPr>
            <a:r>
              <a:rPr kumimoji="0" lang="en-US" sz="2400" b="0" i="0" u="none" strike="noStrike" kern="1200" cap="none" spc="0" normalizeH="0" baseline="0" noProof="0" dirty="0">
                <a:ln>
                  <a:noFill/>
                </a:ln>
                <a:solidFill>
                  <a:srgbClr val="FF0000"/>
                </a:solidFill>
                <a:effectLst/>
                <a:uLnTx/>
                <a:uFillTx/>
                <a:latin typeface="Calibri"/>
                <a:ea typeface="+mn-ea"/>
                <a:cs typeface="+mn-cs"/>
              </a:rPr>
              <a:t>Conquer: </a:t>
            </a:r>
            <a:r>
              <a:rPr kumimoji="0" lang="en-US" sz="2400" b="0" i="0" u="none" strike="noStrike" kern="1200" cap="none" spc="0" normalizeH="0" baseline="0" noProof="0" dirty="0">
                <a:ln>
                  <a:noFill/>
                </a:ln>
                <a:solidFill>
                  <a:prstClr val="black"/>
                </a:solidFill>
                <a:effectLst/>
                <a:uLnTx/>
                <a:uFillTx/>
                <a:latin typeface="Calibri"/>
                <a:ea typeface="+mn-ea"/>
                <a:cs typeface="+mn-cs"/>
              </a:rPr>
              <a:t>                  8 matrix multiplications of size</a:t>
            </a:r>
          </a:p>
          <a:p>
            <a:pPr marL="342900" marR="0" lvl="0" indent="-342900" algn="l" defTabSz="457200" rtl="0" eaLnBrk="1" fontAlgn="auto" latinLnBrk="0" hangingPunct="1">
              <a:lnSpc>
                <a:spcPct val="100000"/>
              </a:lnSpc>
              <a:spcBef>
                <a:spcPts val="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a:buChar char="•"/>
              <a:tabLst/>
              <a:defRPr/>
            </a:pPr>
            <a:r>
              <a:rPr kumimoji="0" lang="en-US" sz="2400" b="0" i="0" u="none" strike="noStrike" kern="1200" cap="none" spc="0" normalizeH="0" baseline="0" noProof="0" dirty="0">
                <a:ln>
                  <a:noFill/>
                </a:ln>
                <a:solidFill>
                  <a:srgbClr val="FF0000"/>
                </a:solidFill>
                <a:effectLst/>
                <a:uLnTx/>
                <a:uFillTx/>
                <a:latin typeface="Calibri"/>
                <a:ea typeface="+mn-ea"/>
                <a:cs typeface="+mn-cs"/>
              </a:rPr>
              <a:t>Combine:                  </a:t>
            </a:r>
            <a:r>
              <a:rPr kumimoji="0" lang="en-US" sz="2400" b="0" i="0" u="none" strike="noStrike" kern="1200" cap="none" spc="0" normalizeH="0" baseline="0" noProof="0" dirty="0">
                <a:ln>
                  <a:noFill/>
                </a:ln>
                <a:solidFill>
                  <a:prstClr val="black"/>
                </a:solidFill>
                <a:effectLst/>
                <a:uLnTx/>
                <a:uFillTx/>
                <a:latin typeface="Calibri"/>
                <a:ea typeface="+mn-ea"/>
                <a:cs typeface="+mn-cs"/>
              </a:rPr>
              <a:t>4 matrix additions, each has size</a:t>
            </a:r>
          </a:p>
          <a:p>
            <a:pPr marL="342900" marR="0" lvl="0" indent="-342900" algn="l" defTabSz="457200" rtl="0" eaLnBrk="1" fontAlgn="auto" latinLnBrk="0" hangingPunct="1">
              <a:lnSpc>
                <a:spcPct val="100000"/>
              </a:lnSpc>
              <a:spcBef>
                <a:spcPts val="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0000"/>
                </a:solidFill>
                <a:effectLst/>
                <a:uLnTx/>
                <a:uFillTx/>
                <a:latin typeface="Calibri"/>
                <a:ea typeface="+mn-ea"/>
                <a:cs typeface="+mn-cs"/>
              </a:rPr>
              <a:t>Total: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0000"/>
              </a:solidFill>
              <a:effectLst/>
              <a:uLnTx/>
              <a:uFillTx/>
              <a:latin typeface="Calibri"/>
              <a:ea typeface="+mn-ea"/>
              <a:cs typeface="+mn-cs"/>
            </a:endParaRPr>
          </a:p>
        </p:txBody>
      </p:sp>
      <p:graphicFrame>
        <p:nvGraphicFramePr>
          <p:cNvPr id="7" name="Object 6"/>
          <p:cNvGraphicFramePr>
            <a:graphicFrameLocks noChangeAspect="1"/>
          </p:cNvGraphicFramePr>
          <p:nvPr/>
        </p:nvGraphicFramePr>
        <p:xfrm>
          <a:off x="2532625" y="2104387"/>
          <a:ext cx="720213" cy="680201"/>
        </p:xfrm>
        <a:graphic>
          <a:graphicData uri="http://schemas.openxmlformats.org/presentationml/2006/ole">
            <mc:AlternateContent xmlns:mc="http://schemas.openxmlformats.org/markup-compatibility/2006">
              <mc:Choice xmlns:v="urn:schemas-microsoft-com:vml" Requires="v">
                <p:oleObj spid="_x0000_s5272" name="Equation" r:id="rId4" imgW="457200" imgH="431800" progId="Equation.3">
                  <p:embed/>
                </p:oleObj>
              </mc:Choice>
              <mc:Fallback>
                <p:oleObj name="Equation" r:id="rId4" imgW="457200" imgH="431800" progId="Equation.3">
                  <p:embed/>
                  <p:pic>
                    <p:nvPicPr>
                      <p:cNvPr id="7" name="Object 6"/>
                      <p:cNvPicPr/>
                      <p:nvPr/>
                    </p:nvPicPr>
                    <p:blipFill>
                      <a:blip r:embed="rId5"/>
                      <a:stretch>
                        <a:fillRect/>
                      </a:stretch>
                    </p:blipFill>
                    <p:spPr>
                      <a:xfrm>
                        <a:off x="2532625" y="2104387"/>
                        <a:ext cx="720213" cy="680201"/>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7627314" y="2135188"/>
          <a:ext cx="241300" cy="619125"/>
        </p:xfrm>
        <a:graphic>
          <a:graphicData uri="http://schemas.openxmlformats.org/presentationml/2006/ole">
            <mc:AlternateContent xmlns:mc="http://schemas.openxmlformats.org/markup-compatibility/2006">
              <mc:Choice xmlns:v="urn:schemas-microsoft-com:vml" Requires="v">
                <p:oleObj spid="_x0000_s5273" name="Equation" r:id="rId6" imgW="152400" imgH="393700" progId="Equation.3">
                  <p:embed/>
                </p:oleObj>
              </mc:Choice>
              <mc:Fallback>
                <p:oleObj name="Equation" r:id="rId6" imgW="152400" imgH="393700" progId="Equation.3">
                  <p:embed/>
                  <p:pic>
                    <p:nvPicPr>
                      <p:cNvPr id="8" name="Object 7"/>
                      <p:cNvPicPr/>
                      <p:nvPr/>
                    </p:nvPicPr>
                    <p:blipFill>
                      <a:blip r:embed="rId7"/>
                      <a:stretch>
                        <a:fillRect/>
                      </a:stretch>
                    </p:blipFill>
                    <p:spPr>
                      <a:xfrm>
                        <a:off x="7627314" y="2135188"/>
                        <a:ext cx="241300" cy="619125"/>
                      </a:xfrm>
                      <a:prstGeom prst="rect">
                        <a:avLst/>
                      </a:prstGeom>
                    </p:spPr>
                  </p:pic>
                </p:oleObj>
              </mc:Fallback>
            </mc:AlternateContent>
          </a:graphicData>
        </a:graphic>
      </p:graphicFrame>
      <p:graphicFrame>
        <p:nvGraphicFramePr>
          <p:cNvPr id="9" name="Object 8"/>
          <p:cNvGraphicFramePr>
            <a:graphicFrameLocks noChangeAspect="1"/>
          </p:cNvGraphicFramePr>
          <p:nvPr/>
        </p:nvGraphicFramePr>
        <p:xfrm>
          <a:off x="2571750" y="2981886"/>
          <a:ext cx="710317" cy="400103"/>
        </p:xfrm>
        <a:graphic>
          <a:graphicData uri="http://schemas.openxmlformats.org/presentationml/2006/ole">
            <mc:AlternateContent xmlns:mc="http://schemas.openxmlformats.org/markup-compatibility/2006">
              <mc:Choice xmlns:v="urn:schemas-microsoft-com:vml" Requires="v">
                <p:oleObj spid="_x0000_s5274" name="Equation" r:id="rId8" imgW="406400" imgH="228600" progId="Equation.3">
                  <p:embed/>
                </p:oleObj>
              </mc:Choice>
              <mc:Fallback>
                <p:oleObj name="Equation" r:id="rId8" imgW="406400" imgH="228600" progId="Equation.3">
                  <p:embed/>
                  <p:pic>
                    <p:nvPicPr>
                      <p:cNvPr id="9" name="Object 8"/>
                      <p:cNvPicPr/>
                      <p:nvPr/>
                    </p:nvPicPr>
                    <p:blipFill>
                      <a:blip r:embed="rId9"/>
                      <a:stretch>
                        <a:fillRect/>
                      </a:stretch>
                    </p:blipFill>
                    <p:spPr>
                      <a:xfrm>
                        <a:off x="2571750" y="2981886"/>
                        <a:ext cx="710317" cy="400103"/>
                      </a:xfrm>
                      <a:prstGeom prst="rect">
                        <a:avLst/>
                      </a:prstGeom>
                    </p:spPr>
                  </p:pic>
                </p:oleObj>
              </mc:Fallback>
            </mc:AlternateContent>
          </a:graphicData>
        </a:graphic>
      </p:graphicFrame>
      <p:graphicFrame>
        <p:nvGraphicFramePr>
          <p:cNvPr id="10" name="Object 9"/>
          <p:cNvGraphicFramePr>
            <a:graphicFrameLocks noChangeAspect="1"/>
          </p:cNvGraphicFramePr>
          <p:nvPr/>
        </p:nvGraphicFramePr>
        <p:xfrm>
          <a:off x="7731125" y="2815920"/>
          <a:ext cx="341313" cy="638175"/>
        </p:xfrm>
        <a:graphic>
          <a:graphicData uri="http://schemas.openxmlformats.org/presentationml/2006/ole">
            <mc:AlternateContent xmlns:mc="http://schemas.openxmlformats.org/markup-compatibility/2006">
              <mc:Choice xmlns:v="urn:schemas-microsoft-com:vml" Requires="v">
                <p:oleObj spid="_x0000_s5275" name="Equation" r:id="rId10" imgW="215900" imgH="406400" progId="Equation.3">
                  <p:embed/>
                </p:oleObj>
              </mc:Choice>
              <mc:Fallback>
                <p:oleObj name="Equation" r:id="rId10" imgW="215900" imgH="406400" progId="Equation.3">
                  <p:embed/>
                  <p:pic>
                    <p:nvPicPr>
                      <p:cNvPr id="10" name="Object 9"/>
                      <p:cNvPicPr/>
                      <p:nvPr/>
                    </p:nvPicPr>
                    <p:blipFill>
                      <a:blip r:embed="rId11"/>
                      <a:stretch>
                        <a:fillRect/>
                      </a:stretch>
                    </p:blipFill>
                    <p:spPr>
                      <a:xfrm>
                        <a:off x="7731125" y="2815920"/>
                        <a:ext cx="341313" cy="638175"/>
                      </a:xfrm>
                      <a:prstGeom prst="rect">
                        <a:avLst/>
                      </a:prstGeom>
                    </p:spPr>
                  </p:pic>
                </p:oleObj>
              </mc:Fallback>
            </mc:AlternateContent>
          </a:graphicData>
        </a:graphic>
      </p:graphicFrame>
      <p:graphicFrame>
        <p:nvGraphicFramePr>
          <p:cNvPr id="11" name="Object 10"/>
          <p:cNvGraphicFramePr>
            <a:graphicFrameLocks noChangeAspect="1"/>
          </p:cNvGraphicFramePr>
          <p:nvPr/>
        </p:nvGraphicFramePr>
        <p:xfrm>
          <a:off x="1724025" y="3546475"/>
          <a:ext cx="2373313" cy="755650"/>
        </p:xfrm>
        <a:graphic>
          <a:graphicData uri="http://schemas.openxmlformats.org/presentationml/2006/ole">
            <mc:AlternateContent xmlns:mc="http://schemas.openxmlformats.org/markup-compatibility/2006">
              <mc:Choice xmlns:v="urn:schemas-microsoft-com:vml" Requires="v">
                <p:oleObj spid="_x0000_s5276" name="Equation" r:id="rId12" imgW="1358900" imgH="431800" progId="Equation.3">
                  <p:embed/>
                </p:oleObj>
              </mc:Choice>
              <mc:Fallback>
                <p:oleObj name="Equation" r:id="rId12" imgW="1358900" imgH="431800" progId="Equation.3">
                  <p:embed/>
                  <p:pic>
                    <p:nvPicPr>
                      <p:cNvPr id="11" name="Object 10"/>
                      <p:cNvPicPr/>
                      <p:nvPr/>
                    </p:nvPicPr>
                    <p:blipFill>
                      <a:blip r:embed="rId13"/>
                      <a:stretch>
                        <a:fillRect/>
                      </a:stretch>
                    </p:blipFill>
                    <p:spPr>
                      <a:xfrm>
                        <a:off x="1724025" y="3546475"/>
                        <a:ext cx="2373313" cy="755650"/>
                      </a:xfrm>
                      <a:prstGeom prst="rect">
                        <a:avLst/>
                      </a:prstGeom>
                    </p:spPr>
                  </p:pic>
                </p:oleObj>
              </mc:Fallback>
            </mc:AlternateContent>
          </a:graphicData>
        </a:graphic>
      </p:graphicFrame>
      <p:sp>
        <p:nvSpPr>
          <p:cNvPr id="3" name="Rectangle 2"/>
          <p:cNvSpPr/>
          <p:nvPr/>
        </p:nvSpPr>
        <p:spPr>
          <a:xfrm>
            <a:off x="812806" y="4482103"/>
            <a:ext cx="941027"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0000"/>
                </a:solidFill>
                <a:effectLst/>
                <a:uLnTx/>
                <a:uFillTx/>
                <a:latin typeface="Calibri"/>
                <a:ea typeface="+mn-ea"/>
                <a:cs typeface="+mn-cs"/>
              </a:rPr>
              <a:t>Cost? </a:t>
            </a:r>
          </a:p>
        </p:txBody>
      </p:sp>
      <p:graphicFrame>
        <p:nvGraphicFramePr>
          <p:cNvPr id="13" name="Object 12"/>
          <p:cNvGraphicFramePr>
            <a:graphicFrameLocks noChangeAspect="1"/>
          </p:cNvGraphicFramePr>
          <p:nvPr>
            <p:extLst>
              <p:ext uri="{D42A27DB-BD31-4B8C-83A1-F6EECF244321}">
                <p14:modId xmlns:p14="http://schemas.microsoft.com/office/powerpoint/2010/main" val="23364145"/>
              </p:ext>
            </p:extLst>
          </p:nvPr>
        </p:nvGraphicFramePr>
        <p:xfrm>
          <a:off x="2114600" y="4457945"/>
          <a:ext cx="688975" cy="401638"/>
        </p:xfrm>
        <a:graphic>
          <a:graphicData uri="http://schemas.openxmlformats.org/presentationml/2006/ole">
            <mc:AlternateContent xmlns:mc="http://schemas.openxmlformats.org/markup-compatibility/2006">
              <mc:Choice xmlns:v="urn:schemas-microsoft-com:vml" Requires="v">
                <p:oleObj spid="_x0000_s5277" name="Equation" r:id="rId14" imgW="393700" imgH="228600" progId="Equation.3">
                  <p:embed/>
                </p:oleObj>
              </mc:Choice>
              <mc:Fallback>
                <p:oleObj name="Equation" r:id="rId14" imgW="393700" imgH="228600" progId="Equation.3">
                  <p:embed/>
                  <p:pic>
                    <p:nvPicPr>
                      <p:cNvPr id="13" name="Object 12"/>
                      <p:cNvPicPr/>
                      <p:nvPr/>
                    </p:nvPicPr>
                    <p:blipFill>
                      <a:blip r:embed="rId15"/>
                      <a:stretch>
                        <a:fillRect/>
                      </a:stretch>
                    </p:blipFill>
                    <p:spPr>
                      <a:xfrm>
                        <a:off x="2114600" y="4457945"/>
                        <a:ext cx="688975" cy="401638"/>
                      </a:xfrm>
                      <a:prstGeom prst="rect">
                        <a:avLst/>
                      </a:prstGeom>
                      <a:ln w="28575" cmpd="sng">
                        <a:solidFill>
                          <a:srgbClr val="FF0000"/>
                        </a:solidFill>
                      </a:ln>
                    </p:spPr>
                  </p:pic>
                </p:oleObj>
              </mc:Fallback>
            </mc:AlternateContent>
          </a:graphicData>
        </a:graphic>
      </p:graphicFrame>
      <p:sp>
        <p:nvSpPr>
          <p:cNvPr id="14" name="TextBox 13">
            <a:extLst>
              <a:ext uri="{FF2B5EF4-FFF2-40B4-BE49-F238E27FC236}">
                <a16:creationId xmlns:a16="http://schemas.microsoft.com/office/drawing/2014/main" id="{22BDDA82-DD0F-4C89-B566-D4ED521FFEF9}"/>
              </a:ext>
            </a:extLst>
          </p:cNvPr>
          <p:cNvSpPr txBox="1"/>
          <p:nvPr/>
        </p:nvSpPr>
        <p:spPr>
          <a:xfrm>
            <a:off x="276479" y="0"/>
            <a:ext cx="8591040" cy="646331"/>
          </a:xfrm>
          <a:prstGeom prst="rect">
            <a:avLst/>
          </a:prstGeom>
          <a:noFill/>
        </p:spPr>
        <p:txBody>
          <a:bodyPr wrap="square"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3600" b="1" i="0" u="none" strike="noStrike" cap="none" spc="0" normalizeH="0" baseline="0">
                <a:ln>
                  <a:noFill/>
                </a:ln>
                <a:solidFill>
                  <a:prstClr val="black"/>
                </a:solidFill>
                <a:effectLst>
                  <a:outerShdw blurRad="38100" dist="38100" dir="2700000" algn="tl">
                    <a:srgbClr val="000000">
                      <a:alpha val="43137"/>
                    </a:srgbClr>
                  </a:outerShdw>
                </a:effectLst>
                <a:uLnTx/>
                <a:uFillTx/>
                <a:latin typeface="Times" panose="02020603050405020304" pitchFamily="18" charset="0"/>
                <a:cs typeface="Times" panose="02020603050405020304" pitchFamily="18" charset="0"/>
              </a:defRPr>
            </a:lvl1pPr>
          </a:lstStyle>
          <a:p>
            <a:r>
              <a:rPr lang="en-US" dirty="0"/>
              <a:t>MATRIX MULTIPLICATION</a:t>
            </a:r>
          </a:p>
        </p:txBody>
      </p:sp>
    </p:spTree>
    <p:extLst>
      <p:ext uri="{BB962C8B-B14F-4D97-AF65-F5344CB8AC3E}">
        <p14:creationId xmlns:p14="http://schemas.microsoft.com/office/powerpoint/2010/main" val="2898133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99301" y="510619"/>
            <a:ext cx="7924800" cy="533400"/>
          </a:xfrm>
        </p:spPr>
        <p:txBody>
          <a:bodyPr/>
          <a:lstStyle/>
          <a:p>
            <a:r>
              <a:rPr lang="en-US" dirty="0">
                <a:latin typeface="Gill Sans" charset="0"/>
                <a:ea typeface="ＭＳ Ｐゴシック" charset="0"/>
              </a:rPr>
              <a:t>Multiplying Matrices</a:t>
            </a:r>
          </a:p>
        </p:txBody>
      </p:sp>
      <p:sp>
        <p:nvSpPr>
          <p:cNvPr id="48131" name="Rectangle 3"/>
          <p:cNvSpPr>
            <a:spLocks noGrp="1" noChangeArrowheads="1"/>
          </p:cNvSpPr>
          <p:nvPr>
            <p:ph type="body" idx="1"/>
          </p:nvPr>
        </p:nvSpPr>
        <p:spPr>
          <a:xfrm>
            <a:off x="457200" y="1885950"/>
            <a:ext cx="8178800" cy="4438650"/>
          </a:xfrm>
        </p:spPr>
        <p:txBody>
          <a:bodyPr/>
          <a:lstStyle/>
          <a:p>
            <a:pPr>
              <a:lnSpc>
                <a:spcPct val="90000"/>
              </a:lnSpc>
            </a:pPr>
            <a:r>
              <a:rPr lang="en-US" sz="2800" dirty="0">
                <a:latin typeface="Gill Sans" charset="0"/>
                <a:ea typeface="ＭＳ Ｐゴシック" charset="0"/>
              </a:rPr>
              <a:t>		   	1			if n = 1</a:t>
            </a:r>
          </a:p>
          <a:p>
            <a:pPr>
              <a:lnSpc>
                <a:spcPct val="90000"/>
              </a:lnSpc>
            </a:pPr>
            <a:r>
              <a:rPr lang="en-US" sz="2800" dirty="0">
                <a:latin typeface="Gill Sans" charset="0"/>
                <a:ea typeface="ＭＳ Ｐゴシック" charset="0"/>
              </a:rPr>
              <a:t>T(n) = </a:t>
            </a:r>
          </a:p>
          <a:p>
            <a:pPr>
              <a:lnSpc>
                <a:spcPct val="90000"/>
              </a:lnSpc>
            </a:pPr>
            <a:r>
              <a:rPr lang="en-US" sz="2800" dirty="0">
                <a:latin typeface="Gill Sans" charset="0"/>
                <a:ea typeface="ＭＳ Ｐゴシック" charset="0"/>
              </a:rPr>
              <a:t>		   	8T(n/2) + n</a:t>
            </a:r>
            <a:r>
              <a:rPr lang="en-US" sz="2800" baseline="30000" dirty="0">
                <a:latin typeface="Gill Sans" charset="0"/>
                <a:ea typeface="ＭＳ Ｐゴシック" charset="0"/>
              </a:rPr>
              <a:t>2   	</a:t>
            </a:r>
            <a:r>
              <a:rPr lang="en-US" sz="2800" dirty="0">
                <a:latin typeface="Gill Sans" charset="0"/>
                <a:ea typeface="ＭＳ Ｐゴシック" charset="0"/>
              </a:rPr>
              <a:t>if n &gt; 1</a:t>
            </a:r>
          </a:p>
          <a:p>
            <a:pPr>
              <a:lnSpc>
                <a:spcPct val="90000"/>
              </a:lnSpc>
            </a:pPr>
            <a:endParaRPr lang="en-US" sz="2800" dirty="0">
              <a:latin typeface="Gill Sans" charset="0"/>
              <a:ea typeface="ＭＳ Ｐゴシック" charset="0"/>
            </a:endParaRPr>
          </a:p>
          <a:p>
            <a:pPr>
              <a:lnSpc>
                <a:spcPct val="130000"/>
              </a:lnSpc>
            </a:pPr>
            <a:r>
              <a:rPr lang="en-US" dirty="0">
                <a:latin typeface="Gill Sans" charset="0"/>
                <a:ea typeface="ＭＳ Ｐゴシック" charset="0"/>
              </a:rPr>
              <a:t>By Master Recurrence, if </a:t>
            </a:r>
            <a:br>
              <a:rPr lang="en-US" dirty="0">
                <a:latin typeface="Gill Sans" charset="0"/>
                <a:ea typeface="ＭＳ Ｐゴシック" charset="0"/>
              </a:rPr>
            </a:br>
            <a:r>
              <a:rPr lang="en-US" dirty="0">
                <a:latin typeface="Gill Sans" charset="0"/>
                <a:ea typeface="ＭＳ Ｐゴシック" charset="0"/>
              </a:rPr>
              <a:t>T(n) = </a:t>
            </a:r>
            <a:r>
              <a:rPr lang="en-US" dirty="0" err="1">
                <a:latin typeface="Gill Sans" charset="0"/>
                <a:ea typeface="ＭＳ Ｐゴシック" charset="0"/>
              </a:rPr>
              <a:t>aT</a:t>
            </a:r>
            <a:r>
              <a:rPr lang="en-US" dirty="0">
                <a:latin typeface="Gill Sans" charset="0"/>
                <a:ea typeface="ＭＳ Ｐゴシック" charset="0"/>
              </a:rPr>
              <a:t>(n/b)+</a:t>
            </a:r>
            <a:r>
              <a:rPr lang="en-US" dirty="0" err="1">
                <a:latin typeface="Gill Sans" charset="0"/>
                <a:ea typeface="ＭＳ Ｐゴシック" charset="0"/>
              </a:rPr>
              <a:t>cn</a:t>
            </a:r>
            <a:r>
              <a:rPr lang="en-US" baseline="30000" dirty="0" err="1">
                <a:latin typeface="Gill Sans" charset="0"/>
                <a:ea typeface="ＭＳ Ｐゴシック" charset="0"/>
              </a:rPr>
              <a:t>k</a:t>
            </a:r>
            <a:r>
              <a:rPr lang="en-US" dirty="0">
                <a:latin typeface="Gill Sans" charset="0"/>
                <a:ea typeface="ＭＳ Ｐゴシック" charset="0"/>
              </a:rPr>
              <a:t> &amp; a &gt; </a:t>
            </a:r>
            <a:r>
              <a:rPr lang="en-US" dirty="0" err="1">
                <a:latin typeface="Gill Sans" charset="0"/>
                <a:ea typeface="ＭＳ Ｐゴシック" charset="0"/>
              </a:rPr>
              <a:t>b</a:t>
            </a:r>
            <a:r>
              <a:rPr lang="en-US" baseline="30000" dirty="0" err="1">
                <a:latin typeface="Gill Sans" charset="0"/>
                <a:ea typeface="ＭＳ Ｐゴシック" charset="0"/>
              </a:rPr>
              <a:t>k</a:t>
            </a:r>
            <a:r>
              <a:rPr lang="en-US" dirty="0">
                <a:latin typeface="Gill Sans" charset="0"/>
                <a:ea typeface="ＭＳ Ｐゴシック" charset="0"/>
              </a:rPr>
              <a:t> then </a:t>
            </a:r>
            <a:br>
              <a:rPr lang="en-US" dirty="0">
                <a:latin typeface="Gill Sans" charset="0"/>
                <a:ea typeface="ＭＳ Ｐゴシック" charset="0"/>
              </a:rPr>
            </a:br>
            <a:r>
              <a:rPr lang="en-US" dirty="0">
                <a:latin typeface="Gill Sans" charset="0"/>
                <a:ea typeface="ＭＳ Ｐゴシック" charset="0"/>
              </a:rPr>
              <a:t>T(n) =</a:t>
            </a:r>
            <a:endParaRPr lang="en-US" sz="2800" baseline="30000" dirty="0">
              <a:latin typeface="Gill Sans" charset="0"/>
              <a:ea typeface="ＭＳ Ｐゴシック" charset="0"/>
            </a:endParaRPr>
          </a:p>
        </p:txBody>
      </p:sp>
      <p:graphicFrame>
        <p:nvGraphicFramePr>
          <p:cNvPr id="48132" name="Object 33"/>
          <p:cNvGraphicFramePr>
            <a:graphicFrameLocks noChangeAspect="1"/>
          </p:cNvGraphicFramePr>
          <p:nvPr/>
        </p:nvGraphicFramePr>
        <p:xfrm>
          <a:off x="2093913" y="5181600"/>
          <a:ext cx="4611687" cy="593725"/>
        </p:xfrm>
        <a:graphic>
          <a:graphicData uri="http://schemas.openxmlformats.org/presentationml/2006/ole">
            <mc:AlternateContent xmlns:mc="http://schemas.openxmlformats.org/markup-compatibility/2006">
              <mc:Choice xmlns:v="urn:schemas-microsoft-com:vml" Requires="v">
                <p:oleObj spid="_x0000_s21516" name="Equation" r:id="rId4" imgW="1778000" imgH="228600" progId="Equation.3">
                  <p:embed/>
                </p:oleObj>
              </mc:Choice>
              <mc:Fallback>
                <p:oleObj name="Equation" r:id="rId4" imgW="1778000" imgH="228600" progId="Equation.3">
                  <p:embed/>
                  <p:pic>
                    <p:nvPicPr>
                      <p:cNvPr id="48132"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3913" y="5181600"/>
                        <a:ext cx="4611687" cy="5937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Left Brace 1"/>
          <p:cNvSpPr/>
          <p:nvPr/>
        </p:nvSpPr>
        <p:spPr bwMode="auto">
          <a:xfrm>
            <a:off x="1905000" y="1981200"/>
            <a:ext cx="304800" cy="1371600"/>
          </a:xfrm>
          <a:custGeom>
            <a:avLst/>
            <a:gdLst>
              <a:gd name="connsiteX0" fmla="*/ 304800 w 304800"/>
              <a:gd name="connsiteY0" fmla="*/ 1371600 h 1371600"/>
              <a:gd name="connsiteX1" fmla="*/ 152400 w 304800"/>
              <a:gd name="connsiteY1" fmla="*/ 1346201 h 1371600"/>
              <a:gd name="connsiteX2" fmla="*/ 152400 w 304800"/>
              <a:gd name="connsiteY2" fmla="*/ 711199 h 1371600"/>
              <a:gd name="connsiteX3" fmla="*/ 0 w 304800"/>
              <a:gd name="connsiteY3" fmla="*/ 685800 h 1371600"/>
              <a:gd name="connsiteX4" fmla="*/ 152400 w 304800"/>
              <a:gd name="connsiteY4" fmla="*/ 660401 h 1371600"/>
              <a:gd name="connsiteX5" fmla="*/ 152400 w 304800"/>
              <a:gd name="connsiteY5" fmla="*/ 25399 h 1371600"/>
              <a:gd name="connsiteX6" fmla="*/ 304800 w 304800"/>
              <a:gd name="connsiteY6" fmla="*/ 0 h 1371600"/>
              <a:gd name="connsiteX7" fmla="*/ 304800 w 304800"/>
              <a:gd name="connsiteY7" fmla="*/ 1371600 h 1371600"/>
              <a:gd name="connsiteX0" fmla="*/ 304800 w 304800"/>
              <a:gd name="connsiteY0" fmla="*/ 1371600 h 1371600"/>
              <a:gd name="connsiteX1" fmla="*/ 152400 w 304800"/>
              <a:gd name="connsiteY1" fmla="*/ 1346201 h 1371600"/>
              <a:gd name="connsiteX2" fmla="*/ 152400 w 304800"/>
              <a:gd name="connsiteY2" fmla="*/ 711199 h 1371600"/>
              <a:gd name="connsiteX3" fmla="*/ 0 w 304800"/>
              <a:gd name="connsiteY3" fmla="*/ 685800 h 1371600"/>
              <a:gd name="connsiteX4" fmla="*/ 152400 w 304800"/>
              <a:gd name="connsiteY4" fmla="*/ 660401 h 1371600"/>
              <a:gd name="connsiteX5" fmla="*/ 152400 w 304800"/>
              <a:gd name="connsiteY5" fmla="*/ 25399 h 1371600"/>
              <a:gd name="connsiteX6" fmla="*/ 304800 w 304800"/>
              <a:gd name="connsiteY6" fmla="*/ 0 h 1371600"/>
              <a:gd name="connsiteX0" fmla="*/ 304800 w 304800"/>
              <a:gd name="connsiteY0" fmla="*/ 1371600 h 1371600"/>
              <a:gd name="connsiteX1" fmla="*/ 152400 w 304800"/>
              <a:gd name="connsiteY1" fmla="*/ 1346201 h 1371600"/>
              <a:gd name="connsiteX2" fmla="*/ 152400 w 304800"/>
              <a:gd name="connsiteY2" fmla="*/ 711199 h 1371600"/>
              <a:gd name="connsiteX3" fmla="*/ 0 w 304800"/>
              <a:gd name="connsiteY3" fmla="*/ 685800 h 1371600"/>
              <a:gd name="connsiteX4" fmla="*/ 152400 w 304800"/>
              <a:gd name="connsiteY4" fmla="*/ 660401 h 1371600"/>
              <a:gd name="connsiteX5" fmla="*/ 152400 w 304800"/>
              <a:gd name="connsiteY5" fmla="*/ 25399 h 1371600"/>
              <a:gd name="connsiteX6" fmla="*/ 304800 w 304800"/>
              <a:gd name="connsiteY6" fmla="*/ 0 h 1371600"/>
              <a:gd name="connsiteX7" fmla="*/ 304800 w 304800"/>
              <a:gd name="connsiteY7" fmla="*/ 1371600 h 1371600"/>
              <a:gd name="connsiteX0" fmla="*/ 304800 w 304800"/>
              <a:gd name="connsiteY0" fmla="*/ 1371600 h 1371600"/>
              <a:gd name="connsiteX1" fmla="*/ 152400 w 304800"/>
              <a:gd name="connsiteY1" fmla="*/ 1346201 h 1371600"/>
              <a:gd name="connsiteX2" fmla="*/ 152400 w 304800"/>
              <a:gd name="connsiteY2" fmla="*/ 711199 h 1371600"/>
              <a:gd name="connsiteX3" fmla="*/ 0 w 304800"/>
              <a:gd name="connsiteY3" fmla="*/ 685800 h 1371600"/>
              <a:gd name="connsiteX4" fmla="*/ 152400 w 304800"/>
              <a:gd name="connsiteY4" fmla="*/ 660401 h 1371600"/>
              <a:gd name="connsiteX5" fmla="*/ 152400 w 304800"/>
              <a:gd name="connsiteY5" fmla="*/ 88899 h 1371600"/>
              <a:gd name="connsiteX6" fmla="*/ 304800 w 304800"/>
              <a:gd name="connsiteY6" fmla="*/ 0 h 1371600"/>
              <a:gd name="connsiteX0" fmla="*/ 304800 w 304800"/>
              <a:gd name="connsiteY0" fmla="*/ 1371600 h 1371600"/>
              <a:gd name="connsiteX1" fmla="*/ 152400 w 304800"/>
              <a:gd name="connsiteY1" fmla="*/ 1346201 h 1371600"/>
              <a:gd name="connsiteX2" fmla="*/ 152400 w 304800"/>
              <a:gd name="connsiteY2" fmla="*/ 711199 h 1371600"/>
              <a:gd name="connsiteX3" fmla="*/ 0 w 304800"/>
              <a:gd name="connsiteY3" fmla="*/ 685800 h 1371600"/>
              <a:gd name="connsiteX4" fmla="*/ 152400 w 304800"/>
              <a:gd name="connsiteY4" fmla="*/ 660401 h 1371600"/>
              <a:gd name="connsiteX5" fmla="*/ 152400 w 304800"/>
              <a:gd name="connsiteY5" fmla="*/ 25399 h 1371600"/>
              <a:gd name="connsiteX6" fmla="*/ 304800 w 304800"/>
              <a:gd name="connsiteY6" fmla="*/ 0 h 1371600"/>
              <a:gd name="connsiteX7" fmla="*/ 304800 w 304800"/>
              <a:gd name="connsiteY7" fmla="*/ 1371600 h 1371600"/>
              <a:gd name="connsiteX0" fmla="*/ 304800 w 304800"/>
              <a:gd name="connsiteY0" fmla="*/ 1371600 h 1371600"/>
              <a:gd name="connsiteX1" fmla="*/ 152400 w 304800"/>
              <a:gd name="connsiteY1" fmla="*/ 1308101 h 1371600"/>
              <a:gd name="connsiteX2" fmla="*/ 152400 w 304800"/>
              <a:gd name="connsiteY2" fmla="*/ 711199 h 1371600"/>
              <a:gd name="connsiteX3" fmla="*/ 0 w 304800"/>
              <a:gd name="connsiteY3" fmla="*/ 685800 h 1371600"/>
              <a:gd name="connsiteX4" fmla="*/ 152400 w 304800"/>
              <a:gd name="connsiteY4" fmla="*/ 660401 h 1371600"/>
              <a:gd name="connsiteX5" fmla="*/ 152400 w 304800"/>
              <a:gd name="connsiteY5" fmla="*/ 88899 h 1371600"/>
              <a:gd name="connsiteX6" fmla="*/ 304800 w 304800"/>
              <a:gd name="connsiteY6" fmla="*/ 0 h 1371600"/>
              <a:gd name="connsiteX0" fmla="*/ 304800 w 304800"/>
              <a:gd name="connsiteY0" fmla="*/ 1371600 h 1371600"/>
              <a:gd name="connsiteX1" fmla="*/ 152400 w 304800"/>
              <a:gd name="connsiteY1" fmla="*/ 1346201 h 1371600"/>
              <a:gd name="connsiteX2" fmla="*/ 152400 w 304800"/>
              <a:gd name="connsiteY2" fmla="*/ 711199 h 1371600"/>
              <a:gd name="connsiteX3" fmla="*/ 0 w 304800"/>
              <a:gd name="connsiteY3" fmla="*/ 685800 h 1371600"/>
              <a:gd name="connsiteX4" fmla="*/ 152400 w 304800"/>
              <a:gd name="connsiteY4" fmla="*/ 660401 h 1371600"/>
              <a:gd name="connsiteX5" fmla="*/ 152400 w 304800"/>
              <a:gd name="connsiteY5" fmla="*/ 25399 h 1371600"/>
              <a:gd name="connsiteX6" fmla="*/ 304800 w 304800"/>
              <a:gd name="connsiteY6" fmla="*/ 0 h 1371600"/>
              <a:gd name="connsiteX7" fmla="*/ 304800 w 304800"/>
              <a:gd name="connsiteY7" fmla="*/ 1371600 h 1371600"/>
              <a:gd name="connsiteX0" fmla="*/ 304800 w 304800"/>
              <a:gd name="connsiteY0" fmla="*/ 1371600 h 1371600"/>
              <a:gd name="connsiteX1" fmla="*/ 152400 w 304800"/>
              <a:gd name="connsiteY1" fmla="*/ 1308101 h 1371600"/>
              <a:gd name="connsiteX2" fmla="*/ 152400 w 304800"/>
              <a:gd name="connsiteY2" fmla="*/ 812800 h 1371600"/>
              <a:gd name="connsiteX3" fmla="*/ 152400 w 304800"/>
              <a:gd name="connsiteY3" fmla="*/ 711199 h 1371600"/>
              <a:gd name="connsiteX4" fmla="*/ 0 w 304800"/>
              <a:gd name="connsiteY4" fmla="*/ 685800 h 1371600"/>
              <a:gd name="connsiteX5" fmla="*/ 152400 w 304800"/>
              <a:gd name="connsiteY5" fmla="*/ 660401 h 1371600"/>
              <a:gd name="connsiteX6" fmla="*/ 152400 w 304800"/>
              <a:gd name="connsiteY6" fmla="*/ 88899 h 1371600"/>
              <a:gd name="connsiteX7" fmla="*/ 304800 w 304800"/>
              <a:gd name="connsiteY7" fmla="*/ 0 h 1371600"/>
              <a:gd name="connsiteX0" fmla="*/ 304800 w 304800"/>
              <a:gd name="connsiteY0" fmla="*/ 1371600 h 1371600"/>
              <a:gd name="connsiteX1" fmla="*/ 152400 w 304800"/>
              <a:gd name="connsiteY1" fmla="*/ 1346201 h 1371600"/>
              <a:gd name="connsiteX2" fmla="*/ 152400 w 304800"/>
              <a:gd name="connsiteY2" fmla="*/ 711199 h 1371600"/>
              <a:gd name="connsiteX3" fmla="*/ 0 w 304800"/>
              <a:gd name="connsiteY3" fmla="*/ 685800 h 1371600"/>
              <a:gd name="connsiteX4" fmla="*/ 152400 w 304800"/>
              <a:gd name="connsiteY4" fmla="*/ 660401 h 1371600"/>
              <a:gd name="connsiteX5" fmla="*/ 152400 w 304800"/>
              <a:gd name="connsiteY5" fmla="*/ 25399 h 1371600"/>
              <a:gd name="connsiteX6" fmla="*/ 304800 w 304800"/>
              <a:gd name="connsiteY6" fmla="*/ 0 h 1371600"/>
              <a:gd name="connsiteX7" fmla="*/ 304800 w 304800"/>
              <a:gd name="connsiteY7" fmla="*/ 1371600 h 1371600"/>
              <a:gd name="connsiteX0" fmla="*/ 304800 w 304800"/>
              <a:gd name="connsiteY0" fmla="*/ 1371600 h 1371600"/>
              <a:gd name="connsiteX1" fmla="*/ 152400 w 304800"/>
              <a:gd name="connsiteY1" fmla="*/ 1308101 h 1371600"/>
              <a:gd name="connsiteX2" fmla="*/ 152400 w 304800"/>
              <a:gd name="connsiteY2" fmla="*/ 812800 h 1371600"/>
              <a:gd name="connsiteX3" fmla="*/ 152400 w 304800"/>
              <a:gd name="connsiteY3" fmla="*/ 711199 h 1371600"/>
              <a:gd name="connsiteX4" fmla="*/ 0 w 304800"/>
              <a:gd name="connsiteY4" fmla="*/ 685800 h 1371600"/>
              <a:gd name="connsiteX5" fmla="*/ 152400 w 304800"/>
              <a:gd name="connsiteY5" fmla="*/ 617866 h 1371600"/>
              <a:gd name="connsiteX6" fmla="*/ 152400 w 304800"/>
              <a:gd name="connsiteY6" fmla="*/ 88899 h 1371600"/>
              <a:gd name="connsiteX7" fmla="*/ 304800 w 304800"/>
              <a:gd name="connsiteY7" fmla="*/ 0 h 1371600"/>
              <a:gd name="connsiteX0" fmla="*/ 304800 w 304800"/>
              <a:gd name="connsiteY0" fmla="*/ 1371600 h 1371600"/>
              <a:gd name="connsiteX1" fmla="*/ 152400 w 304800"/>
              <a:gd name="connsiteY1" fmla="*/ 1346201 h 1371600"/>
              <a:gd name="connsiteX2" fmla="*/ 152400 w 304800"/>
              <a:gd name="connsiteY2" fmla="*/ 711199 h 1371600"/>
              <a:gd name="connsiteX3" fmla="*/ 0 w 304800"/>
              <a:gd name="connsiteY3" fmla="*/ 685800 h 1371600"/>
              <a:gd name="connsiteX4" fmla="*/ 152400 w 304800"/>
              <a:gd name="connsiteY4" fmla="*/ 660401 h 1371600"/>
              <a:gd name="connsiteX5" fmla="*/ 152400 w 304800"/>
              <a:gd name="connsiteY5" fmla="*/ 25399 h 1371600"/>
              <a:gd name="connsiteX6" fmla="*/ 304800 w 304800"/>
              <a:gd name="connsiteY6" fmla="*/ 0 h 1371600"/>
              <a:gd name="connsiteX7" fmla="*/ 304800 w 304800"/>
              <a:gd name="connsiteY7" fmla="*/ 1371600 h 1371600"/>
              <a:gd name="connsiteX0" fmla="*/ 304800 w 304800"/>
              <a:gd name="connsiteY0" fmla="*/ 1371600 h 1371600"/>
              <a:gd name="connsiteX1" fmla="*/ 152400 w 304800"/>
              <a:gd name="connsiteY1" fmla="*/ 1308101 h 1371600"/>
              <a:gd name="connsiteX2" fmla="*/ 152400 w 304800"/>
              <a:gd name="connsiteY2" fmla="*/ 812800 h 1371600"/>
              <a:gd name="connsiteX3" fmla="*/ 152400 w 304800"/>
              <a:gd name="connsiteY3" fmla="*/ 753734 h 1371600"/>
              <a:gd name="connsiteX4" fmla="*/ 0 w 304800"/>
              <a:gd name="connsiteY4" fmla="*/ 685800 h 1371600"/>
              <a:gd name="connsiteX5" fmla="*/ 152400 w 304800"/>
              <a:gd name="connsiteY5" fmla="*/ 617866 h 1371600"/>
              <a:gd name="connsiteX6" fmla="*/ 152400 w 304800"/>
              <a:gd name="connsiteY6" fmla="*/ 88899 h 1371600"/>
              <a:gd name="connsiteX7" fmla="*/ 304800 w 304800"/>
              <a:gd name="connsiteY7"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800" h="1371600" stroke="0" extrusionOk="0">
                <a:moveTo>
                  <a:pt x="304800" y="1371600"/>
                </a:moveTo>
                <a:cubicBezTo>
                  <a:pt x="220632" y="1371600"/>
                  <a:pt x="152400" y="1360228"/>
                  <a:pt x="152400" y="1346201"/>
                </a:cubicBezTo>
                <a:lnTo>
                  <a:pt x="152400" y="711199"/>
                </a:lnTo>
                <a:cubicBezTo>
                  <a:pt x="152400" y="697172"/>
                  <a:pt x="84168" y="685800"/>
                  <a:pt x="0" y="685800"/>
                </a:cubicBezTo>
                <a:cubicBezTo>
                  <a:pt x="84168" y="685800"/>
                  <a:pt x="152400" y="674428"/>
                  <a:pt x="152400" y="660401"/>
                </a:cubicBezTo>
                <a:lnTo>
                  <a:pt x="152400" y="25399"/>
                </a:lnTo>
                <a:cubicBezTo>
                  <a:pt x="152400" y="11372"/>
                  <a:pt x="220632" y="0"/>
                  <a:pt x="304800" y="0"/>
                </a:cubicBezTo>
                <a:lnTo>
                  <a:pt x="304800" y="1371600"/>
                </a:lnTo>
                <a:close/>
              </a:path>
              <a:path w="304800" h="1371600" fill="none">
                <a:moveTo>
                  <a:pt x="304800" y="1371600"/>
                </a:moveTo>
                <a:cubicBezTo>
                  <a:pt x="220632" y="1371600"/>
                  <a:pt x="152400" y="1322128"/>
                  <a:pt x="152400" y="1308101"/>
                </a:cubicBezTo>
                <a:lnTo>
                  <a:pt x="152400" y="812800"/>
                </a:lnTo>
                <a:lnTo>
                  <a:pt x="152400" y="753734"/>
                </a:lnTo>
                <a:cubicBezTo>
                  <a:pt x="152400" y="739707"/>
                  <a:pt x="0" y="708445"/>
                  <a:pt x="0" y="685800"/>
                </a:cubicBezTo>
                <a:cubicBezTo>
                  <a:pt x="0" y="663155"/>
                  <a:pt x="152400" y="631893"/>
                  <a:pt x="152400" y="617866"/>
                </a:cubicBezTo>
                <a:lnTo>
                  <a:pt x="152400" y="88899"/>
                </a:lnTo>
                <a:cubicBezTo>
                  <a:pt x="152400" y="74872"/>
                  <a:pt x="220632" y="0"/>
                  <a:pt x="304800" y="0"/>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Gill Sans" charset="0"/>
              <a:ea typeface="ＭＳ Ｐゴシック" charset="0"/>
            </a:endParaRPr>
          </a:p>
        </p:txBody>
      </p:sp>
    </p:spTree>
    <p:extLst>
      <p:ext uri="{BB962C8B-B14F-4D97-AF65-F5344CB8AC3E}">
        <p14:creationId xmlns:p14="http://schemas.microsoft.com/office/powerpoint/2010/main" val="21905980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a:extLst>
              <a:ext uri="{FF2B5EF4-FFF2-40B4-BE49-F238E27FC236}">
                <a16:creationId xmlns:a16="http://schemas.microsoft.com/office/drawing/2014/main" id="{ACA4D6F3-A21C-4D9B-A613-B4CFA2189600}"/>
              </a:ext>
            </a:extLst>
          </p:cNvPr>
          <p:cNvSpPr>
            <a:spLocks noGrp="1"/>
          </p:cNvSpPr>
          <p:nvPr>
            <p:ph type="sldNum" sz="quarter" idx="12"/>
          </p:nvPr>
        </p:nvSpPr>
        <p:spPr/>
        <p:txBody>
          <a:bodyPr/>
          <a:lstStyle>
            <a:lvl1pPr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ase" latinLnBrk="0" hangingPunct="1">
              <a:lnSpc>
                <a:spcPct val="100000"/>
              </a:lnSpc>
              <a:spcBef>
                <a:spcPct val="0"/>
              </a:spcBef>
              <a:spcAft>
                <a:spcPct val="0"/>
              </a:spcAft>
              <a:buClrTx/>
              <a:buSzTx/>
              <a:buFontTx/>
              <a:buNone/>
              <a:tabLst/>
              <a:defRPr/>
            </a:pPr>
            <a:fld id="{11106EF3-D336-42A2-B914-EFD850DDD6B1}" type="slidenum">
              <a:rPr kumimoji="0" lang="he-IL"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l" defTabSz="914400" rtl="1" eaLnBrk="1" fontAlgn="base" latinLnBrk="0" hangingPunct="1">
                <a:lnSpc>
                  <a:spcPct val="100000"/>
                </a:lnSpc>
                <a:spcBef>
                  <a:spcPct val="0"/>
                </a:spcBef>
                <a:spcAft>
                  <a:spcPct val="0"/>
                </a:spcAft>
                <a:buClrTx/>
                <a:buSzTx/>
                <a:buFontTx/>
                <a:buNone/>
                <a:tabLst/>
                <a:defRPr/>
              </a:pPr>
              <a:t>32</a:t>
            </a:fld>
            <a:endParaRPr kumimoji="0" lang="he-IL"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10244" name="Text Box 49">
            <a:extLst>
              <a:ext uri="{FF2B5EF4-FFF2-40B4-BE49-F238E27FC236}">
                <a16:creationId xmlns:a16="http://schemas.microsoft.com/office/drawing/2014/main" id="{418760DF-C5A7-4DB1-96D7-733C065453A1}"/>
              </a:ext>
            </a:extLst>
          </p:cNvPr>
          <p:cNvSpPr txBox="1">
            <a:spLocks noChangeArrowheads="1"/>
          </p:cNvSpPr>
          <p:nvPr/>
        </p:nvSpPr>
        <p:spPr bwMode="auto">
          <a:xfrm>
            <a:off x="250825" y="1112838"/>
            <a:ext cx="86423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50000"/>
              </a:lnSpc>
              <a:spcBef>
                <a:spcPct val="0"/>
              </a:spcBef>
              <a:spcAft>
                <a:spcPct val="0"/>
              </a:spcAft>
              <a:buClrTx/>
              <a:buSzTx/>
              <a:buFontTx/>
              <a:buChar char="•"/>
              <a:tabLst/>
              <a:defRPr/>
            </a:pPr>
            <a:r>
              <a:rPr kumimoji="0" lang="en-US" altLang="en-US" sz="1800" b="0" i="0" u="none" strike="noStrike" kern="1200" cap="none" spc="0" normalizeH="0" baseline="0" noProof="0">
                <a:ln>
                  <a:noFill/>
                </a:ln>
                <a:solidFill>
                  <a:srgbClr val="5F5F5F"/>
                </a:solidFill>
                <a:effectLst/>
                <a:uLnTx/>
                <a:uFillTx/>
                <a:latin typeface="Arial" panose="020B0604020202020204" pitchFamily="34" charset="0"/>
                <a:ea typeface="+mn-ea"/>
                <a:cs typeface="Arial" panose="020B0604020202020204" pitchFamily="34" charset="0"/>
              </a:rPr>
              <a:t>Divide each nxn matrix into four matrices of size (n/2)x(n/2):</a:t>
            </a:r>
          </a:p>
        </p:txBody>
      </p:sp>
      <p:grpSp>
        <p:nvGrpSpPr>
          <p:cNvPr id="10245" name="Group 65">
            <a:extLst>
              <a:ext uri="{FF2B5EF4-FFF2-40B4-BE49-F238E27FC236}">
                <a16:creationId xmlns:a16="http://schemas.microsoft.com/office/drawing/2014/main" id="{5C395920-1B9A-4C9A-A2D7-AC94C76DFCFC}"/>
              </a:ext>
            </a:extLst>
          </p:cNvPr>
          <p:cNvGrpSpPr>
            <a:grpSpLocks/>
          </p:cNvGrpSpPr>
          <p:nvPr/>
        </p:nvGrpSpPr>
        <p:grpSpPr bwMode="auto">
          <a:xfrm>
            <a:off x="684213" y="3632200"/>
            <a:ext cx="7589837" cy="1452563"/>
            <a:chOff x="979" y="3203"/>
            <a:chExt cx="4781" cy="915"/>
          </a:xfrm>
        </p:grpSpPr>
        <p:sp>
          <p:nvSpPr>
            <p:cNvPr id="306" name="Rectangle 305">
              <a:extLst>
                <a:ext uri="{FF2B5EF4-FFF2-40B4-BE49-F238E27FC236}">
                  <a16:creationId xmlns:a16="http://schemas.microsoft.com/office/drawing/2014/main" id="{33EA7F58-71C1-490E-B1EA-DE97B95A7941}"/>
                </a:ext>
              </a:extLst>
            </p:cNvPr>
            <p:cNvSpPr>
              <a:spLocks noChangeArrowheads="1"/>
            </p:cNvSpPr>
            <p:nvPr/>
          </p:nvSpPr>
          <p:spPr bwMode="auto">
            <a:xfrm rot="5400000">
              <a:off x="2916" y="1266"/>
              <a:ext cx="907" cy="4781"/>
            </a:xfrm>
            <a:prstGeom prst="rect">
              <a:avLst/>
            </a:prstGeom>
            <a:solidFill>
              <a:srgbClr val="98B5D8">
                <a:alpha val="50195"/>
              </a:srgb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he-IL" sz="1800" b="1" i="0" u="none" strike="noStrike" kern="1200" cap="none" spc="0" normalizeH="0" baseline="-25000" noProof="0">
                <a:ln>
                  <a:noFill/>
                </a:ln>
                <a:solidFill>
                  <a:prstClr val="white"/>
                </a:solidFill>
                <a:effectLst/>
                <a:uLnTx/>
                <a:uFillTx/>
                <a:latin typeface="Calibri"/>
                <a:ea typeface="+mn-ea"/>
                <a:cs typeface="Arial" panose="020B0604020202020204" pitchFamily="34" charset="0"/>
              </a:endParaRPr>
            </a:p>
          </p:txBody>
        </p:sp>
        <p:graphicFrame>
          <p:nvGraphicFramePr>
            <p:cNvPr id="10258" name="Object 23">
              <a:extLst>
                <a:ext uri="{FF2B5EF4-FFF2-40B4-BE49-F238E27FC236}">
                  <a16:creationId xmlns:a16="http://schemas.microsoft.com/office/drawing/2014/main" id="{7D19B2AD-2018-414F-9234-CBDDDE1E626A}"/>
                </a:ext>
              </a:extLst>
            </p:cNvPr>
            <p:cNvGraphicFramePr>
              <a:graphicFrameLocks noChangeAspect="1"/>
            </p:cNvGraphicFramePr>
            <p:nvPr/>
          </p:nvGraphicFramePr>
          <p:xfrm>
            <a:off x="4238" y="3203"/>
            <a:ext cx="1322" cy="915"/>
          </p:xfrm>
          <a:graphic>
            <a:graphicData uri="http://schemas.openxmlformats.org/presentationml/2006/ole">
              <mc:AlternateContent xmlns:mc="http://schemas.openxmlformats.org/markup-compatibility/2006">
                <mc:Choice xmlns:v="urn:schemas-microsoft-com:vml" Requires="v">
                  <p:oleObj spid="_x0000_s6271" name="Equation" r:id="rId4" imgW="1320800" imgH="914400" progId="Equation.DSMT4">
                    <p:embed/>
                  </p:oleObj>
                </mc:Choice>
                <mc:Fallback>
                  <p:oleObj name="Equation" r:id="rId4" imgW="1320800" imgH="914400" progId="Equation.DSMT4">
                    <p:embed/>
                    <p:pic>
                      <p:nvPicPr>
                        <p:cNvPr id="10258" name="Object 23">
                          <a:extLst>
                            <a:ext uri="{FF2B5EF4-FFF2-40B4-BE49-F238E27FC236}">
                              <a16:creationId xmlns:a16="http://schemas.microsoft.com/office/drawing/2014/main" id="{7D19B2AD-2018-414F-9234-CBDDDE1E62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8" y="3203"/>
                          <a:ext cx="1322" cy="9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246" name="Text Box 49">
            <a:extLst>
              <a:ext uri="{FF2B5EF4-FFF2-40B4-BE49-F238E27FC236}">
                <a16:creationId xmlns:a16="http://schemas.microsoft.com/office/drawing/2014/main" id="{FC3E2807-EB15-4C63-B768-009CC755D4F6}"/>
              </a:ext>
            </a:extLst>
          </p:cNvPr>
          <p:cNvSpPr txBox="1">
            <a:spLocks noChangeArrowheads="1"/>
          </p:cNvSpPr>
          <p:nvPr/>
        </p:nvSpPr>
        <p:spPr bwMode="auto">
          <a:xfrm>
            <a:off x="250825" y="1616075"/>
            <a:ext cx="86423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50000"/>
              </a:lnSpc>
              <a:spcBef>
                <a:spcPct val="0"/>
              </a:spcBef>
              <a:spcAft>
                <a:spcPct val="0"/>
              </a:spcAft>
              <a:buClrTx/>
              <a:buSzTx/>
              <a:buFontTx/>
              <a:buChar char="•"/>
              <a:tabLst/>
              <a:defRPr/>
            </a:pPr>
            <a:r>
              <a:rPr kumimoji="0" lang="en-US" altLang="en-US" sz="1800" b="0" i="0" u="none" strike="noStrike" kern="1200" cap="none" spc="0" normalizeH="0" baseline="0" noProof="0">
                <a:ln>
                  <a:noFill/>
                </a:ln>
                <a:solidFill>
                  <a:srgbClr val="5F5F5F"/>
                </a:solidFill>
                <a:effectLst/>
                <a:uLnTx/>
                <a:uFillTx/>
                <a:latin typeface="Arial" panose="020B0604020202020204" pitchFamily="34" charset="0"/>
                <a:ea typeface="+mn-ea"/>
                <a:cs typeface="Arial" panose="020B0604020202020204" pitchFamily="34" charset="0"/>
              </a:rPr>
              <a:t>Computing all of       requires </a:t>
            </a:r>
            <a:r>
              <a:rPr kumimoji="0" lang="en-US" altLang="en-US" sz="1800" b="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8 multiplications</a:t>
            </a:r>
            <a:r>
              <a:rPr kumimoji="0" lang="en-US" altLang="en-US" sz="1800" b="0" i="0" u="none" strike="noStrike" kern="1200" cap="none" spc="0" normalizeH="0" baseline="0" noProof="0">
                <a:ln>
                  <a:noFill/>
                </a:ln>
                <a:solidFill>
                  <a:srgbClr val="5F5F5F"/>
                </a:solidFill>
                <a:effectLst/>
                <a:uLnTx/>
                <a:uFillTx/>
                <a:latin typeface="Arial" panose="020B0604020202020204" pitchFamily="34" charset="0"/>
                <a:ea typeface="+mn-ea"/>
                <a:cs typeface="Arial" panose="020B0604020202020204" pitchFamily="34" charset="0"/>
              </a:rPr>
              <a:t>  and  </a:t>
            </a:r>
            <a:r>
              <a:rPr kumimoji="0" lang="en-US" altLang="en-US" sz="1800" b="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4 additions</a:t>
            </a:r>
            <a:r>
              <a:rPr kumimoji="0" lang="en-US" altLang="en-US" sz="1800" b="0" i="0" u="none" strike="noStrike" kern="1200" cap="none" spc="0" normalizeH="0" baseline="0" noProof="0">
                <a:ln>
                  <a:noFill/>
                </a:ln>
                <a:solidFill>
                  <a:srgbClr val="5F5F5F"/>
                </a:solidFill>
                <a:effectLst/>
                <a:uLnTx/>
                <a:uFillTx/>
                <a:latin typeface="Arial" panose="020B0604020202020204" pitchFamily="34" charset="0"/>
                <a:ea typeface="+mn-ea"/>
                <a:cs typeface="Arial" panose="020B0604020202020204" pitchFamily="34" charset="0"/>
              </a:rPr>
              <a:t>.</a:t>
            </a:r>
          </a:p>
        </p:txBody>
      </p:sp>
      <p:sp>
        <p:nvSpPr>
          <p:cNvPr id="10247" name="Text Box 49">
            <a:extLst>
              <a:ext uri="{FF2B5EF4-FFF2-40B4-BE49-F238E27FC236}">
                <a16:creationId xmlns:a16="http://schemas.microsoft.com/office/drawing/2014/main" id="{48C85094-278E-4B61-B015-A1BA94B4F928}"/>
              </a:ext>
            </a:extLst>
          </p:cNvPr>
          <p:cNvSpPr txBox="1">
            <a:spLocks noChangeArrowheads="1"/>
          </p:cNvSpPr>
          <p:nvPr/>
        </p:nvSpPr>
        <p:spPr bwMode="auto">
          <a:xfrm>
            <a:off x="250825" y="2133600"/>
            <a:ext cx="86423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50000"/>
              </a:lnSpc>
              <a:spcBef>
                <a:spcPct val="0"/>
              </a:spcBef>
              <a:spcAft>
                <a:spcPct val="0"/>
              </a:spcAft>
              <a:buClrTx/>
              <a:buSzTx/>
              <a:buFontTx/>
              <a:buChar char="•"/>
              <a:tabLst/>
              <a:defRPr/>
            </a:pPr>
            <a:r>
              <a:rPr kumimoji="0" lang="en-US" altLang="en-US" sz="1800" b="0" i="0" u="none" strike="noStrike" kern="1200" cap="none" spc="0" normalizeH="0" baseline="0" noProof="0" dirty="0">
                <a:ln>
                  <a:noFill/>
                </a:ln>
                <a:solidFill>
                  <a:srgbClr val="5F5F5F"/>
                </a:solidFill>
                <a:effectLst/>
                <a:uLnTx/>
                <a:uFillTx/>
                <a:latin typeface="Arial" panose="020B0604020202020204" pitchFamily="34" charset="0"/>
                <a:ea typeface="+mn-ea"/>
                <a:cs typeface="Arial" panose="020B0604020202020204" pitchFamily="34" charset="0"/>
              </a:rPr>
              <a:t>Therefore, the total running time is</a:t>
            </a:r>
          </a:p>
        </p:txBody>
      </p:sp>
      <p:sp>
        <p:nvSpPr>
          <p:cNvPr id="10248" name="Text Box 49">
            <a:extLst>
              <a:ext uri="{FF2B5EF4-FFF2-40B4-BE49-F238E27FC236}">
                <a16:creationId xmlns:a16="http://schemas.microsoft.com/office/drawing/2014/main" id="{18E27FA6-3497-4FFA-B9CD-E8261266EDE2}"/>
              </a:ext>
            </a:extLst>
          </p:cNvPr>
          <p:cNvSpPr txBox="1">
            <a:spLocks noChangeArrowheads="1"/>
          </p:cNvSpPr>
          <p:nvPr/>
        </p:nvSpPr>
        <p:spPr bwMode="auto">
          <a:xfrm>
            <a:off x="250825" y="2624138"/>
            <a:ext cx="86423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50000"/>
              </a:lnSpc>
              <a:spcBef>
                <a:spcPct val="0"/>
              </a:spcBef>
              <a:spcAft>
                <a:spcPct val="0"/>
              </a:spcAft>
              <a:buClrTx/>
              <a:buSzTx/>
              <a:buFontTx/>
              <a:buChar char="•"/>
              <a:tabLst/>
              <a:defRPr/>
            </a:pPr>
            <a:r>
              <a:rPr kumimoji="0" lang="en-US" altLang="en-US" sz="1800" b="0" i="0" u="none" strike="noStrike" kern="1200" cap="none" spc="0" normalizeH="0" baseline="0" noProof="0" dirty="0">
                <a:ln>
                  <a:noFill/>
                </a:ln>
                <a:solidFill>
                  <a:srgbClr val="5F5F5F"/>
                </a:solidFill>
                <a:effectLst/>
                <a:uLnTx/>
                <a:uFillTx/>
                <a:latin typeface="Arial" panose="020B0604020202020204" pitchFamily="34" charset="0"/>
                <a:ea typeface="+mn-ea"/>
                <a:cs typeface="Arial" panose="020B0604020202020204" pitchFamily="34" charset="0"/>
              </a:rPr>
              <a:t>Using the Master Theorem, this solves to             . Still cubic!</a:t>
            </a:r>
          </a:p>
        </p:txBody>
      </p:sp>
      <p:graphicFrame>
        <p:nvGraphicFramePr>
          <p:cNvPr id="10249" name="Object 12">
            <a:extLst>
              <a:ext uri="{FF2B5EF4-FFF2-40B4-BE49-F238E27FC236}">
                <a16:creationId xmlns:a16="http://schemas.microsoft.com/office/drawing/2014/main" id="{AFD5449A-CB50-4F5B-8827-882F965F95CB}"/>
              </a:ext>
            </a:extLst>
          </p:cNvPr>
          <p:cNvGraphicFramePr>
            <a:graphicFrameLocks noChangeAspect="1"/>
          </p:cNvGraphicFramePr>
          <p:nvPr/>
        </p:nvGraphicFramePr>
        <p:xfrm>
          <a:off x="2411413" y="1730375"/>
          <a:ext cx="322262" cy="384175"/>
        </p:xfrm>
        <a:graphic>
          <a:graphicData uri="http://schemas.openxmlformats.org/presentationml/2006/ole">
            <mc:AlternateContent xmlns:mc="http://schemas.openxmlformats.org/markup-compatibility/2006">
              <mc:Choice xmlns:v="urn:schemas-microsoft-com:vml" Requires="v">
                <p:oleObj spid="_x0000_s6272" name="Equation" r:id="rId6" imgW="203112" imgH="241195" progId="Equation.DSMT4">
                  <p:embed/>
                </p:oleObj>
              </mc:Choice>
              <mc:Fallback>
                <p:oleObj name="Equation" r:id="rId6" imgW="203112" imgH="241195" progId="Equation.DSMT4">
                  <p:embed/>
                  <p:pic>
                    <p:nvPicPr>
                      <p:cNvPr id="10249" name="Object 12">
                        <a:extLst>
                          <a:ext uri="{FF2B5EF4-FFF2-40B4-BE49-F238E27FC236}">
                            <a16:creationId xmlns:a16="http://schemas.microsoft.com/office/drawing/2014/main" id="{AFD5449A-CB50-4F5B-8827-882F965F95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1730375"/>
                        <a:ext cx="32226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0" name="Object 30">
            <a:extLst>
              <a:ext uri="{FF2B5EF4-FFF2-40B4-BE49-F238E27FC236}">
                <a16:creationId xmlns:a16="http://schemas.microsoft.com/office/drawing/2014/main" id="{AE4B9A0D-61A2-41CF-8F33-881CA338981A}"/>
              </a:ext>
            </a:extLst>
          </p:cNvPr>
          <p:cNvGraphicFramePr>
            <a:graphicFrameLocks noChangeAspect="1"/>
          </p:cNvGraphicFramePr>
          <p:nvPr/>
        </p:nvGraphicFramePr>
        <p:xfrm>
          <a:off x="4340225" y="2195513"/>
          <a:ext cx="2536825" cy="444500"/>
        </p:xfrm>
        <a:graphic>
          <a:graphicData uri="http://schemas.openxmlformats.org/presentationml/2006/ole">
            <mc:AlternateContent xmlns:mc="http://schemas.openxmlformats.org/markup-compatibility/2006">
              <mc:Choice xmlns:v="urn:schemas-microsoft-com:vml" Requires="v">
                <p:oleObj spid="_x0000_s6273" name="Equation" r:id="rId8" imgW="1600200" imgH="279400" progId="Equation.DSMT4">
                  <p:embed/>
                </p:oleObj>
              </mc:Choice>
              <mc:Fallback>
                <p:oleObj name="Equation" r:id="rId8" imgW="1600200" imgH="279400" progId="Equation.DSMT4">
                  <p:embed/>
                  <p:pic>
                    <p:nvPicPr>
                      <p:cNvPr id="10250" name="Object 30">
                        <a:extLst>
                          <a:ext uri="{FF2B5EF4-FFF2-40B4-BE49-F238E27FC236}">
                            <a16:creationId xmlns:a16="http://schemas.microsoft.com/office/drawing/2014/main" id="{AE4B9A0D-61A2-41CF-8F33-881CA338981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0225" y="2195513"/>
                        <a:ext cx="2536825"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1" name="Object 31">
            <a:extLst>
              <a:ext uri="{FF2B5EF4-FFF2-40B4-BE49-F238E27FC236}">
                <a16:creationId xmlns:a16="http://schemas.microsoft.com/office/drawing/2014/main" id="{84529EDA-8971-4529-9467-8D9F1A7B68E8}"/>
              </a:ext>
            </a:extLst>
          </p:cNvPr>
          <p:cNvGraphicFramePr>
            <a:graphicFrameLocks noChangeAspect="1"/>
          </p:cNvGraphicFramePr>
          <p:nvPr/>
        </p:nvGraphicFramePr>
        <p:xfrm>
          <a:off x="4965700" y="2697163"/>
          <a:ext cx="685800" cy="444500"/>
        </p:xfrm>
        <a:graphic>
          <a:graphicData uri="http://schemas.openxmlformats.org/presentationml/2006/ole">
            <mc:AlternateContent xmlns:mc="http://schemas.openxmlformats.org/markup-compatibility/2006">
              <mc:Choice xmlns:v="urn:schemas-microsoft-com:vml" Requires="v">
                <p:oleObj spid="_x0000_s6274" name="Equation" r:id="rId10" imgW="431613" imgH="279279" progId="Equation.DSMT4">
                  <p:embed/>
                </p:oleObj>
              </mc:Choice>
              <mc:Fallback>
                <p:oleObj name="Equation" r:id="rId10" imgW="431613" imgH="279279" progId="Equation.DSMT4">
                  <p:embed/>
                  <p:pic>
                    <p:nvPicPr>
                      <p:cNvPr id="10251" name="Object 31">
                        <a:extLst>
                          <a:ext uri="{FF2B5EF4-FFF2-40B4-BE49-F238E27FC236}">
                            <a16:creationId xmlns:a16="http://schemas.microsoft.com/office/drawing/2014/main" id="{84529EDA-8971-4529-9467-8D9F1A7B68E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65700" y="2697163"/>
                        <a:ext cx="685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2" name="Text Box 49">
            <a:extLst>
              <a:ext uri="{FF2B5EF4-FFF2-40B4-BE49-F238E27FC236}">
                <a16:creationId xmlns:a16="http://schemas.microsoft.com/office/drawing/2014/main" id="{AE2DF6CB-185C-46F3-B541-8218CA166A19}"/>
              </a:ext>
            </a:extLst>
          </p:cNvPr>
          <p:cNvSpPr txBox="1">
            <a:spLocks noChangeArrowheads="1"/>
          </p:cNvSpPr>
          <p:nvPr/>
        </p:nvSpPr>
        <p:spPr bwMode="auto">
          <a:xfrm>
            <a:off x="612775" y="5300663"/>
            <a:ext cx="79200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5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1F497D"/>
                </a:solidFill>
                <a:effectLst/>
                <a:uLnTx/>
                <a:uFillTx/>
                <a:latin typeface="Arial" panose="020B0604020202020204" pitchFamily="34" charset="0"/>
                <a:ea typeface="+mn-ea"/>
                <a:cs typeface="Arial" panose="020B0604020202020204" pitchFamily="34" charset="0"/>
              </a:rPr>
              <a:t>Can we do better with a straightforward divide and conquer approach?</a:t>
            </a:r>
          </a:p>
        </p:txBody>
      </p:sp>
      <p:graphicFrame>
        <p:nvGraphicFramePr>
          <p:cNvPr id="10253" name="Object 67">
            <a:extLst>
              <a:ext uri="{FF2B5EF4-FFF2-40B4-BE49-F238E27FC236}">
                <a16:creationId xmlns:a16="http://schemas.microsoft.com/office/drawing/2014/main" id="{8C813F54-C948-4832-B5A7-E8211C69C46B}"/>
              </a:ext>
            </a:extLst>
          </p:cNvPr>
          <p:cNvGraphicFramePr>
            <a:graphicFrameLocks noChangeAspect="1"/>
          </p:cNvGraphicFramePr>
          <p:nvPr/>
        </p:nvGraphicFramePr>
        <p:xfrm>
          <a:off x="755650" y="3746500"/>
          <a:ext cx="4464050" cy="1239838"/>
        </p:xfrm>
        <a:graphic>
          <a:graphicData uri="http://schemas.openxmlformats.org/presentationml/2006/ole">
            <mc:AlternateContent xmlns:mc="http://schemas.openxmlformats.org/markup-compatibility/2006">
              <mc:Choice xmlns:v="urn:schemas-microsoft-com:vml" Requires="v">
                <p:oleObj spid="_x0000_s6275" name="משוואה" r:id="rId12" imgW="2286000" imgH="635000" progId="Equation.3">
                  <p:embed/>
                </p:oleObj>
              </mc:Choice>
              <mc:Fallback>
                <p:oleObj name="משוואה" r:id="rId12" imgW="2286000" imgH="635000" progId="Equation.3">
                  <p:embed/>
                  <p:pic>
                    <p:nvPicPr>
                      <p:cNvPr id="10253" name="Object 67">
                        <a:extLst>
                          <a:ext uri="{FF2B5EF4-FFF2-40B4-BE49-F238E27FC236}">
                            <a16:creationId xmlns:a16="http://schemas.microsoft.com/office/drawing/2014/main" id="{8C813F54-C948-4832-B5A7-E8211C69C46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5650" y="3746500"/>
                        <a:ext cx="4464050" cy="1239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4">
            <a:extLst>
              <a:ext uri="{FF2B5EF4-FFF2-40B4-BE49-F238E27FC236}">
                <a16:creationId xmlns:a16="http://schemas.microsoft.com/office/drawing/2014/main" id="{D70EC383-9238-4B37-B174-DC7954EA5EA3}"/>
              </a:ext>
            </a:extLst>
          </p:cNvPr>
          <p:cNvSpPr/>
          <p:nvPr/>
        </p:nvSpPr>
        <p:spPr>
          <a:xfrm>
            <a:off x="0" y="0"/>
            <a:ext cx="9144000" cy="404813"/>
          </a:xfrm>
          <a:prstGeom prst="rect">
            <a:avLst/>
          </a:prstGeom>
          <a:solidFill>
            <a:schemeClr val="tx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prstClr val="white"/>
              </a:solidFill>
              <a:effectLst/>
              <a:uLnTx/>
              <a:uFillTx/>
              <a:latin typeface="Calibri"/>
              <a:ea typeface="+mn-ea"/>
              <a:cs typeface="Arial" panose="020B0604020202020204" pitchFamily="34" charset="0"/>
            </a:endParaRPr>
          </a:p>
        </p:txBody>
      </p:sp>
      <p:sp>
        <p:nvSpPr>
          <p:cNvPr id="10255" name="TextBox 3">
            <a:extLst>
              <a:ext uri="{FF2B5EF4-FFF2-40B4-BE49-F238E27FC236}">
                <a16:creationId xmlns:a16="http://schemas.microsoft.com/office/drawing/2014/main" id="{B370690E-3494-4326-8CD4-E7AB262BB63B}"/>
              </a:ext>
            </a:extLst>
          </p:cNvPr>
          <p:cNvSpPr txBox="1">
            <a:spLocks noChangeArrowheads="1"/>
          </p:cNvSpPr>
          <p:nvPr/>
        </p:nvSpPr>
        <p:spPr bwMode="auto">
          <a:xfrm>
            <a:off x="0" y="-52388"/>
            <a:ext cx="56896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prstClr val="white"/>
                </a:solidFill>
                <a:effectLst/>
                <a:uLnTx/>
                <a:uFillTx/>
                <a:latin typeface="Calibri" panose="020F0502020204030204" pitchFamily="34" charset="0"/>
                <a:ea typeface="+mn-ea"/>
                <a:cs typeface="Arial" panose="020B0604020202020204" pitchFamily="34" charset="0"/>
              </a:rPr>
              <a:t>Strassen’s method for matrix multiplication</a:t>
            </a:r>
            <a:endParaRPr kumimoji="0" lang="he-IL" altLang="en-US" sz="2400" b="1" i="0" u="none" strike="noStrike" kern="1200" cap="none" spc="0" normalizeH="0" baseline="0" noProof="0">
              <a:ln>
                <a:noFill/>
              </a:ln>
              <a:solidFill>
                <a:prstClr val="white"/>
              </a:solidFill>
              <a:effectLst/>
              <a:uLnTx/>
              <a:uFillTx/>
              <a:latin typeface="Calibri" panose="020F0502020204030204" pitchFamily="34" charset="0"/>
              <a:ea typeface="+mn-ea"/>
              <a:cs typeface="Arial" panose="020B0604020202020204" pitchFamily="34" charset="0"/>
            </a:endParaRPr>
          </a:p>
        </p:txBody>
      </p:sp>
      <p:sp>
        <p:nvSpPr>
          <p:cNvPr id="10256" name="Text Box 49">
            <a:extLst>
              <a:ext uri="{FF2B5EF4-FFF2-40B4-BE49-F238E27FC236}">
                <a16:creationId xmlns:a16="http://schemas.microsoft.com/office/drawing/2014/main" id="{16E35E48-AFA8-45F8-85BE-F12C2DC50A37}"/>
              </a:ext>
            </a:extLst>
          </p:cNvPr>
          <p:cNvSpPr txBox="1">
            <a:spLocks noChangeArrowheads="1"/>
          </p:cNvSpPr>
          <p:nvPr/>
        </p:nvSpPr>
        <p:spPr bwMode="auto">
          <a:xfrm>
            <a:off x="2268538" y="3619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5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 divide and conquer approach</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5">
            <a:extLst>
              <a:ext uri="{FF2B5EF4-FFF2-40B4-BE49-F238E27FC236}">
                <a16:creationId xmlns:a16="http://schemas.microsoft.com/office/drawing/2014/main" id="{25A9FCCA-04F6-44B8-98E8-2E7C1E31AAAC}"/>
              </a:ext>
            </a:extLst>
          </p:cNvPr>
          <p:cNvSpPr>
            <a:spLocks noGrp="1"/>
          </p:cNvSpPr>
          <p:nvPr>
            <p:ph type="sldNum" sz="quarter" idx="12"/>
          </p:nvPr>
        </p:nvSpPr>
        <p:spPr/>
        <p:txBody>
          <a:bodyPr/>
          <a:lstStyle>
            <a:lvl1pPr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ase" latinLnBrk="0" hangingPunct="1">
              <a:lnSpc>
                <a:spcPct val="100000"/>
              </a:lnSpc>
              <a:spcBef>
                <a:spcPct val="0"/>
              </a:spcBef>
              <a:spcAft>
                <a:spcPct val="0"/>
              </a:spcAft>
              <a:buClrTx/>
              <a:buSzTx/>
              <a:buFontTx/>
              <a:buNone/>
              <a:tabLst/>
              <a:defRPr/>
            </a:pPr>
            <a:fld id="{7F2E5EED-6B16-4A52-88AF-FC2D0441D9C6}" type="slidenum">
              <a:rPr kumimoji="0" lang="he-IL"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l" defTabSz="914400" rtl="1" eaLnBrk="1" fontAlgn="base" latinLnBrk="0" hangingPunct="1">
                <a:lnSpc>
                  <a:spcPct val="100000"/>
                </a:lnSpc>
                <a:spcBef>
                  <a:spcPct val="0"/>
                </a:spcBef>
                <a:spcAft>
                  <a:spcPct val="0"/>
                </a:spcAft>
                <a:buClrTx/>
                <a:buSzTx/>
                <a:buFontTx/>
                <a:buNone/>
                <a:tabLst/>
                <a:defRPr/>
              </a:pPr>
              <a:t>33</a:t>
            </a:fld>
            <a:endParaRPr kumimoji="0" lang="he-IL"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156" name="Slide Number Placeholder 5">
            <a:extLst>
              <a:ext uri="{FF2B5EF4-FFF2-40B4-BE49-F238E27FC236}">
                <a16:creationId xmlns:a16="http://schemas.microsoft.com/office/drawing/2014/main" id="{2C4D755E-5A93-418F-B1E4-FFB6A365D439}"/>
              </a:ext>
            </a:extLst>
          </p:cNvPr>
          <p:cNvSpPr txBox="1">
            <a:spLocks noGrp="1"/>
          </p:cNvSpPr>
          <p:nvPr/>
        </p:nvSpPr>
        <p:spPr>
          <a:xfrm>
            <a:off x="457200" y="6356350"/>
            <a:ext cx="2133600" cy="365125"/>
          </a:xfrm>
          <a:prstGeom prst="rect">
            <a:avLst/>
          </a:prstGeom>
          <a:noFill/>
        </p:spPr>
        <p:txBody>
          <a:bodyPr anchor="ctr"/>
          <a:lstStyle>
            <a:lvl1pPr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ase" latinLnBrk="0" hangingPunct="1">
              <a:lnSpc>
                <a:spcPct val="100000"/>
              </a:lnSpc>
              <a:spcBef>
                <a:spcPct val="0"/>
              </a:spcBef>
              <a:spcAft>
                <a:spcPct val="0"/>
              </a:spcAft>
              <a:buClrTx/>
              <a:buSzTx/>
              <a:buFontTx/>
              <a:buNone/>
              <a:tabLst/>
              <a:defRPr/>
            </a:pPr>
            <a:fld id="{6606ABBC-2786-4329-84C4-1A635689C2CE}" type="slidenum">
              <a:rPr kumimoji="0" lang="he-IL"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l" defTabSz="914400" rtl="1" eaLnBrk="1" fontAlgn="base" latinLnBrk="0" hangingPunct="1">
                <a:lnSpc>
                  <a:spcPct val="100000"/>
                </a:lnSpc>
                <a:spcBef>
                  <a:spcPct val="0"/>
                </a:spcBef>
                <a:spcAft>
                  <a:spcPct val="0"/>
                </a:spcAft>
                <a:buClrTx/>
                <a:buSzTx/>
                <a:buFontTx/>
                <a:buNone/>
                <a:tabLst/>
                <a:defRPr/>
              </a:pPr>
              <a:t>33</a:t>
            </a:fld>
            <a:endParaRPr kumimoji="0" lang="he-IL"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11268" name="Text Box 49">
            <a:extLst>
              <a:ext uri="{FF2B5EF4-FFF2-40B4-BE49-F238E27FC236}">
                <a16:creationId xmlns:a16="http://schemas.microsoft.com/office/drawing/2014/main" id="{98496F0A-20A6-40D1-9449-FC9FF85E7639}"/>
              </a:ext>
            </a:extLst>
          </p:cNvPr>
          <p:cNvSpPr txBox="1">
            <a:spLocks noChangeArrowheads="1"/>
          </p:cNvSpPr>
          <p:nvPr/>
        </p:nvSpPr>
        <p:spPr bwMode="auto">
          <a:xfrm>
            <a:off x="250825" y="1052513"/>
            <a:ext cx="86423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50000"/>
              </a:lnSpc>
              <a:spcBef>
                <a:spcPct val="0"/>
              </a:spcBef>
              <a:spcAft>
                <a:spcPct val="0"/>
              </a:spcAft>
              <a:buClrTx/>
              <a:buSzTx/>
              <a:buFontTx/>
              <a:buChar char="•"/>
              <a:tabLst/>
              <a:defRPr/>
            </a:pPr>
            <a:r>
              <a:rPr kumimoji="0" lang="en-US" altLang="en-US" sz="1800" b="0" i="0" u="none" strike="noStrike" kern="1200" cap="none" spc="0" normalizeH="0" baseline="0" noProof="0">
                <a:ln>
                  <a:noFill/>
                </a:ln>
                <a:solidFill>
                  <a:srgbClr val="5F5F5F"/>
                </a:solidFill>
                <a:effectLst/>
                <a:uLnTx/>
                <a:uFillTx/>
                <a:latin typeface="Arial" panose="020B0604020202020204" pitchFamily="34" charset="0"/>
                <a:ea typeface="+mn-ea"/>
                <a:cs typeface="Arial" panose="020B0604020202020204" pitchFamily="34" charset="0"/>
              </a:rPr>
              <a:t>Define seven matrices of size (n/2)x(n/2) :</a:t>
            </a:r>
          </a:p>
        </p:txBody>
      </p:sp>
      <p:sp>
        <p:nvSpPr>
          <p:cNvPr id="11269" name="Rectangle 305">
            <a:extLst>
              <a:ext uri="{FF2B5EF4-FFF2-40B4-BE49-F238E27FC236}">
                <a16:creationId xmlns:a16="http://schemas.microsoft.com/office/drawing/2014/main" id="{9C198B25-E03A-497B-A877-203D63D24F3A}"/>
              </a:ext>
            </a:extLst>
          </p:cNvPr>
          <p:cNvSpPr>
            <a:spLocks noChangeArrowheads="1"/>
          </p:cNvSpPr>
          <p:nvPr/>
        </p:nvSpPr>
        <p:spPr bwMode="auto">
          <a:xfrm rot="5400000">
            <a:off x="5853113" y="1303338"/>
            <a:ext cx="2808287" cy="3024187"/>
          </a:xfrm>
          <a:prstGeom prst="rect">
            <a:avLst/>
          </a:prstGeom>
          <a:solidFill>
            <a:srgbClr val="98B5D8">
              <a:alpha val="50195"/>
            </a:srgb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ar-SA" altLang="en-US" sz="1800" b="1" i="0" u="none" strike="noStrike" kern="1200" cap="none" spc="0" normalizeH="0" baseline="-25000" noProof="0">
              <a:ln>
                <a:noFill/>
              </a:ln>
              <a:solidFill>
                <a:srgbClr val="FFFFFF"/>
              </a:solidFill>
              <a:effectLst/>
              <a:uLnTx/>
              <a:uFillTx/>
              <a:latin typeface="Calibri" panose="020F0502020204030204" pitchFamily="34" charset="0"/>
              <a:ea typeface="+mn-ea"/>
              <a:cs typeface="Arial" panose="020B0604020202020204" pitchFamily="34" charset="0"/>
            </a:endParaRPr>
          </a:p>
        </p:txBody>
      </p:sp>
      <p:graphicFrame>
        <p:nvGraphicFramePr>
          <p:cNvPr id="11270" name="Object 12">
            <a:extLst>
              <a:ext uri="{FF2B5EF4-FFF2-40B4-BE49-F238E27FC236}">
                <a16:creationId xmlns:a16="http://schemas.microsoft.com/office/drawing/2014/main" id="{F7F810DC-1DD7-4DEC-A633-756C7EE900D4}"/>
              </a:ext>
            </a:extLst>
          </p:cNvPr>
          <p:cNvGraphicFramePr>
            <a:graphicFrameLocks noChangeAspect="1"/>
          </p:cNvGraphicFramePr>
          <p:nvPr/>
        </p:nvGraphicFramePr>
        <p:xfrm>
          <a:off x="5795963" y="1411288"/>
          <a:ext cx="2851150" cy="1617662"/>
        </p:xfrm>
        <a:graphic>
          <a:graphicData uri="http://schemas.openxmlformats.org/presentationml/2006/ole">
            <mc:AlternateContent xmlns:mc="http://schemas.openxmlformats.org/markup-compatibility/2006">
              <mc:Choice xmlns:v="urn:schemas-microsoft-com:vml" Requires="v">
                <p:oleObj spid="_x0000_s7295" name="Equation" r:id="rId4" imgW="1790700" imgH="1016000" progId="Equation.DSMT4">
                  <p:embed/>
                </p:oleObj>
              </mc:Choice>
              <mc:Fallback>
                <p:oleObj name="Equation" r:id="rId4" imgW="1790700" imgH="1016000" progId="Equation.DSMT4">
                  <p:embed/>
                  <p:pic>
                    <p:nvPicPr>
                      <p:cNvPr id="11270" name="Object 12">
                        <a:extLst>
                          <a:ext uri="{FF2B5EF4-FFF2-40B4-BE49-F238E27FC236}">
                            <a16:creationId xmlns:a16="http://schemas.microsoft.com/office/drawing/2014/main" id="{F7F810DC-1DD7-4DEC-A633-756C7EE900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963" y="1411288"/>
                        <a:ext cx="2851150" cy="1617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1" name="Object 3">
            <a:extLst>
              <a:ext uri="{FF2B5EF4-FFF2-40B4-BE49-F238E27FC236}">
                <a16:creationId xmlns:a16="http://schemas.microsoft.com/office/drawing/2014/main" id="{B9DC5CF8-416A-444E-8E1E-F98F402A7846}"/>
              </a:ext>
            </a:extLst>
          </p:cNvPr>
          <p:cNvGraphicFramePr>
            <a:graphicFrameLocks noChangeAspect="1"/>
          </p:cNvGraphicFramePr>
          <p:nvPr/>
        </p:nvGraphicFramePr>
        <p:xfrm>
          <a:off x="5789613" y="2994025"/>
          <a:ext cx="2790825" cy="1211263"/>
        </p:xfrm>
        <a:graphic>
          <a:graphicData uri="http://schemas.openxmlformats.org/presentationml/2006/ole">
            <mc:AlternateContent xmlns:mc="http://schemas.openxmlformats.org/markup-compatibility/2006">
              <mc:Choice xmlns:v="urn:schemas-microsoft-com:vml" Requires="v">
                <p:oleObj spid="_x0000_s7296" name="Equation" r:id="rId6" imgW="1752600" imgH="762000" progId="Equation.DSMT4">
                  <p:embed/>
                </p:oleObj>
              </mc:Choice>
              <mc:Fallback>
                <p:oleObj name="Equation" r:id="rId6" imgW="1752600" imgH="762000" progId="Equation.DSMT4">
                  <p:embed/>
                  <p:pic>
                    <p:nvPicPr>
                      <p:cNvPr id="11271" name="Object 3">
                        <a:extLst>
                          <a:ext uri="{FF2B5EF4-FFF2-40B4-BE49-F238E27FC236}">
                            <a16:creationId xmlns:a16="http://schemas.microsoft.com/office/drawing/2014/main" id="{B9DC5CF8-416A-444E-8E1E-F98F402A784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9613" y="2994025"/>
                        <a:ext cx="2790825" cy="1211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2" name="Rectangle 305">
            <a:extLst>
              <a:ext uri="{FF2B5EF4-FFF2-40B4-BE49-F238E27FC236}">
                <a16:creationId xmlns:a16="http://schemas.microsoft.com/office/drawing/2014/main" id="{DC086ED5-69FE-4D32-93C8-79C8E0907AB2}"/>
              </a:ext>
            </a:extLst>
          </p:cNvPr>
          <p:cNvSpPr>
            <a:spLocks noChangeArrowheads="1"/>
          </p:cNvSpPr>
          <p:nvPr/>
        </p:nvSpPr>
        <p:spPr bwMode="auto">
          <a:xfrm rot="5400000">
            <a:off x="1657350" y="1160463"/>
            <a:ext cx="1296987" cy="3240088"/>
          </a:xfrm>
          <a:prstGeom prst="rect">
            <a:avLst/>
          </a:prstGeom>
          <a:solidFill>
            <a:srgbClr val="98B5D8">
              <a:alpha val="50195"/>
            </a:srgb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ar-SA" altLang="en-US" sz="1800" b="1" i="0" u="none" strike="noStrike" kern="1200" cap="none" spc="0" normalizeH="0" baseline="-25000" noProof="0">
              <a:ln>
                <a:noFill/>
              </a:ln>
              <a:solidFill>
                <a:srgbClr val="FFFFFF"/>
              </a:solidFill>
              <a:effectLst/>
              <a:uLnTx/>
              <a:uFillTx/>
              <a:latin typeface="Calibri" panose="020F0502020204030204" pitchFamily="34" charset="0"/>
              <a:ea typeface="+mn-ea"/>
              <a:cs typeface="Arial" panose="020B0604020202020204" pitchFamily="34" charset="0"/>
            </a:endParaRPr>
          </a:p>
        </p:txBody>
      </p:sp>
      <p:sp>
        <p:nvSpPr>
          <p:cNvPr id="11273" name="Line 45">
            <a:extLst>
              <a:ext uri="{FF2B5EF4-FFF2-40B4-BE49-F238E27FC236}">
                <a16:creationId xmlns:a16="http://schemas.microsoft.com/office/drawing/2014/main" id="{E570F487-5B0C-4D94-930B-B0BE45EEBF9E}"/>
              </a:ext>
            </a:extLst>
          </p:cNvPr>
          <p:cNvSpPr>
            <a:spLocks noChangeShapeType="1"/>
          </p:cNvSpPr>
          <p:nvPr/>
        </p:nvSpPr>
        <p:spPr bwMode="auto">
          <a:xfrm>
            <a:off x="4024313" y="2781300"/>
            <a:ext cx="1627187" cy="0"/>
          </a:xfrm>
          <a:prstGeom prst="line">
            <a:avLst/>
          </a:prstGeom>
          <a:noFill/>
          <a:ln w="38100">
            <a:solidFill>
              <a:srgbClr val="7A9FCC"/>
            </a:solidFill>
            <a:round/>
            <a:headEnd/>
            <a:tailEnd type="triangle" w="lg" len="med"/>
          </a:ln>
          <a:extLst>
            <a:ext uri="{909E8E84-426E-40DD-AFC4-6F175D3DCCD1}">
              <a14:hiddenFill xmlns:a14="http://schemas.microsoft.com/office/drawing/2010/main">
                <a:noFill/>
              </a14:hiddenFill>
            </a:ext>
          </a:extLst>
        </p:spPr>
        <p:txBody>
          <a:bodyPr/>
          <a:lstStyle/>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2500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274" name="Text Box 49">
            <a:extLst>
              <a:ext uri="{FF2B5EF4-FFF2-40B4-BE49-F238E27FC236}">
                <a16:creationId xmlns:a16="http://schemas.microsoft.com/office/drawing/2014/main" id="{55973AD8-7149-40D7-B9C9-D7A8EA90426D}"/>
              </a:ext>
            </a:extLst>
          </p:cNvPr>
          <p:cNvSpPr txBox="1">
            <a:spLocks noChangeArrowheads="1"/>
          </p:cNvSpPr>
          <p:nvPr/>
        </p:nvSpPr>
        <p:spPr bwMode="auto">
          <a:xfrm>
            <a:off x="250825" y="4506913"/>
            <a:ext cx="78501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50000"/>
              </a:lnSpc>
              <a:spcBef>
                <a:spcPct val="0"/>
              </a:spcBef>
              <a:spcAft>
                <a:spcPct val="0"/>
              </a:spcAft>
              <a:buClrTx/>
              <a:buSzTx/>
              <a:buFontTx/>
              <a:buChar char="•"/>
              <a:tabLst/>
              <a:defRPr/>
            </a:pPr>
            <a:r>
              <a:rPr kumimoji="0" lang="en-US" altLang="en-US" sz="1800" b="0" i="0" u="none" strike="noStrike" kern="1200" cap="none" spc="0" normalizeH="0" baseline="0" noProof="0">
                <a:ln>
                  <a:noFill/>
                </a:ln>
                <a:solidFill>
                  <a:srgbClr val="5F5F5F"/>
                </a:solidFill>
                <a:effectLst/>
                <a:uLnTx/>
                <a:uFillTx/>
                <a:latin typeface="Arial" panose="020B0604020202020204" pitchFamily="34" charset="0"/>
                <a:ea typeface="+mn-ea"/>
                <a:cs typeface="Arial" panose="020B0604020202020204" pitchFamily="34" charset="0"/>
              </a:rPr>
              <a:t>The four (n/2)x(n/2) matrices       can be defined in terms of M</a:t>
            </a:r>
            <a:r>
              <a:rPr kumimoji="0" lang="en-US" altLang="en-US" sz="1800" b="0" i="0" u="none" strike="noStrike" kern="1200" cap="none" spc="0" normalizeH="0" baseline="-25000" noProof="0">
                <a:ln>
                  <a:noFill/>
                </a:ln>
                <a:solidFill>
                  <a:srgbClr val="5F5F5F"/>
                </a:solidFill>
                <a:effectLst/>
                <a:uLnTx/>
                <a:uFillTx/>
                <a:latin typeface="Arial" panose="020B0604020202020204" pitchFamily="34" charset="0"/>
                <a:ea typeface="+mn-ea"/>
                <a:cs typeface="Arial" panose="020B0604020202020204" pitchFamily="34" charset="0"/>
              </a:rPr>
              <a:t>1</a:t>
            </a:r>
            <a:r>
              <a:rPr kumimoji="0" lang="en-US" altLang="en-US" sz="1800" b="0" i="0" u="none" strike="noStrike" kern="1200" cap="none" spc="0" normalizeH="0" baseline="0" noProof="0">
                <a:ln>
                  <a:noFill/>
                </a:ln>
                <a:solidFill>
                  <a:srgbClr val="5F5F5F"/>
                </a:solidFill>
                <a:effectLst/>
                <a:uLnTx/>
                <a:uFillTx/>
                <a:latin typeface="Arial" panose="020B0604020202020204" pitchFamily="34" charset="0"/>
                <a:ea typeface="+mn-ea"/>
                <a:cs typeface="Arial" panose="020B0604020202020204" pitchFamily="34" charset="0"/>
              </a:rPr>
              <a:t>,…,M</a:t>
            </a:r>
            <a:r>
              <a:rPr kumimoji="0" lang="en-US" altLang="en-US" sz="1800" b="0" i="0" u="none" strike="noStrike" kern="1200" cap="none" spc="0" normalizeH="0" baseline="-25000" noProof="0">
                <a:ln>
                  <a:noFill/>
                </a:ln>
                <a:solidFill>
                  <a:srgbClr val="5F5F5F"/>
                </a:solidFill>
                <a:effectLst/>
                <a:uLnTx/>
                <a:uFillTx/>
                <a:latin typeface="Arial" panose="020B0604020202020204" pitchFamily="34" charset="0"/>
                <a:ea typeface="+mn-ea"/>
                <a:cs typeface="Arial" panose="020B0604020202020204" pitchFamily="34" charset="0"/>
              </a:rPr>
              <a:t>7</a:t>
            </a:r>
            <a:r>
              <a:rPr kumimoji="0" lang="en-US" altLang="en-US" sz="1800" b="0" i="0" u="none" strike="noStrike" kern="1200" cap="none" spc="0" normalizeH="0" baseline="0" noProof="0">
                <a:ln>
                  <a:noFill/>
                </a:ln>
                <a:solidFill>
                  <a:srgbClr val="5F5F5F"/>
                </a:solidFill>
                <a:effectLst/>
                <a:uLnTx/>
                <a:uFillTx/>
                <a:latin typeface="Arial" panose="020B0604020202020204" pitchFamily="34" charset="0"/>
                <a:ea typeface="+mn-ea"/>
                <a:cs typeface="Arial" panose="020B0604020202020204" pitchFamily="34" charset="0"/>
              </a:rPr>
              <a:t>:</a:t>
            </a:r>
          </a:p>
        </p:txBody>
      </p:sp>
      <p:graphicFrame>
        <p:nvGraphicFramePr>
          <p:cNvPr id="11275" name="Object 5">
            <a:extLst>
              <a:ext uri="{FF2B5EF4-FFF2-40B4-BE49-F238E27FC236}">
                <a16:creationId xmlns:a16="http://schemas.microsoft.com/office/drawing/2014/main" id="{E529A32E-3F7E-4C9D-AA67-D0578F96E629}"/>
              </a:ext>
            </a:extLst>
          </p:cNvPr>
          <p:cNvGraphicFramePr>
            <a:graphicFrameLocks noChangeAspect="1"/>
          </p:cNvGraphicFramePr>
          <p:nvPr/>
        </p:nvGraphicFramePr>
        <p:xfrm>
          <a:off x="3635375" y="4613275"/>
          <a:ext cx="322263" cy="384175"/>
        </p:xfrm>
        <a:graphic>
          <a:graphicData uri="http://schemas.openxmlformats.org/presentationml/2006/ole">
            <mc:AlternateContent xmlns:mc="http://schemas.openxmlformats.org/markup-compatibility/2006">
              <mc:Choice xmlns:v="urn:schemas-microsoft-com:vml" Requires="v">
                <p:oleObj spid="_x0000_s7297" name="Equation" r:id="rId8" imgW="203112" imgH="241195" progId="Equation.DSMT4">
                  <p:embed/>
                </p:oleObj>
              </mc:Choice>
              <mc:Fallback>
                <p:oleObj name="Equation" r:id="rId8" imgW="203112" imgH="241195" progId="Equation.DSMT4">
                  <p:embed/>
                  <p:pic>
                    <p:nvPicPr>
                      <p:cNvPr id="11275" name="Object 5">
                        <a:extLst>
                          <a:ext uri="{FF2B5EF4-FFF2-40B4-BE49-F238E27FC236}">
                            <a16:creationId xmlns:a16="http://schemas.microsoft.com/office/drawing/2014/main" id="{E529A32E-3F7E-4C9D-AA67-D0578F96E62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5375" y="4613275"/>
                        <a:ext cx="3222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305">
            <a:extLst>
              <a:ext uri="{FF2B5EF4-FFF2-40B4-BE49-F238E27FC236}">
                <a16:creationId xmlns:a16="http://schemas.microsoft.com/office/drawing/2014/main" id="{92E05CF1-AFA2-41B8-9074-0BD445C24905}"/>
              </a:ext>
            </a:extLst>
          </p:cNvPr>
          <p:cNvSpPr>
            <a:spLocks noChangeArrowheads="1"/>
          </p:cNvSpPr>
          <p:nvPr/>
        </p:nvSpPr>
        <p:spPr bwMode="auto">
          <a:xfrm rot="5400000">
            <a:off x="3695700" y="4568825"/>
            <a:ext cx="1512888" cy="2687638"/>
          </a:xfrm>
          <a:prstGeom prst="rect">
            <a:avLst/>
          </a:prstGeom>
          <a:solidFill>
            <a:srgbClr val="98B5D8">
              <a:alpha val="50195"/>
            </a:srgb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he-IL" sz="1800" b="1" i="0" u="none" strike="noStrike" kern="1200" cap="none" spc="0" normalizeH="0" baseline="-25000" noProof="0">
              <a:ln>
                <a:noFill/>
              </a:ln>
              <a:solidFill>
                <a:prstClr val="white"/>
              </a:solidFill>
              <a:effectLst/>
              <a:uLnTx/>
              <a:uFillTx/>
              <a:latin typeface="Calibri"/>
              <a:ea typeface="+mn-ea"/>
              <a:cs typeface="Arial" panose="020B0604020202020204" pitchFamily="34" charset="0"/>
            </a:endParaRPr>
          </a:p>
        </p:txBody>
      </p:sp>
      <p:graphicFrame>
        <p:nvGraphicFramePr>
          <p:cNvPr id="11277" name="Object 6">
            <a:extLst>
              <a:ext uri="{FF2B5EF4-FFF2-40B4-BE49-F238E27FC236}">
                <a16:creationId xmlns:a16="http://schemas.microsoft.com/office/drawing/2014/main" id="{F2F41ABC-0CEA-4B95-8E27-C091BD48A001}"/>
              </a:ext>
            </a:extLst>
          </p:cNvPr>
          <p:cNvGraphicFramePr>
            <a:graphicFrameLocks noChangeAspect="1"/>
          </p:cNvGraphicFramePr>
          <p:nvPr/>
        </p:nvGraphicFramePr>
        <p:xfrm>
          <a:off x="3181350" y="5227638"/>
          <a:ext cx="2551113" cy="1411287"/>
        </p:xfrm>
        <a:graphic>
          <a:graphicData uri="http://schemas.openxmlformats.org/presentationml/2006/ole">
            <mc:AlternateContent xmlns:mc="http://schemas.openxmlformats.org/markup-compatibility/2006">
              <mc:Choice xmlns:v="urn:schemas-microsoft-com:vml" Requires="v">
                <p:oleObj spid="_x0000_s7298" name="Equation" r:id="rId10" imgW="1651000" imgH="914400" progId="Equation.DSMT4">
                  <p:embed/>
                </p:oleObj>
              </mc:Choice>
              <mc:Fallback>
                <p:oleObj name="Equation" r:id="rId10" imgW="1651000" imgH="914400" progId="Equation.DSMT4">
                  <p:embed/>
                  <p:pic>
                    <p:nvPicPr>
                      <p:cNvPr id="11277" name="Object 6">
                        <a:extLst>
                          <a:ext uri="{FF2B5EF4-FFF2-40B4-BE49-F238E27FC236}">
                            <a16:creationId xmlns:a16="http://schemas.microsoft.com/office/drawing/2014/main" id="{F2F41ABC-0CEA-4B95-8E27-C091BD48A00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81350" y="5227638"/>
                        <a:ext cx="2551113" cy="1411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8" name="Object 9">
            <a:extLst>
              <a:ext uri="{FF2B5EF4-FFF2-40B4-BE49-F238E27FC236}">
                <a16:creationId xmlns:a16="http://schemas.microsoft.com/office/drawing/2014/main" id="{05771B17-DA98-4329-84B1-9BA2623EC05E}"/>
              </a:ext>
            </a:extLst>
          </p:cNvPr>
          <p:cNvGraphicFramePr>
            <a:graphicFrameLocks noChangeAspect="1"/>
          </p:cNvGraphicFramePr>
          <p:nvPr/>
        </p:nvGraphicFramePr>
        <p:xfrm>
          <a:off x="755650" y="2347913"/>
          <a:ext cx="3111500" cy="865187"/>
        </p:xfrm>
        <a:graphic>
          <a:graphicData uri="http://schemas.openxmlformats.org/presentationml/2006/ole">
            <mc:AlternateContent xmlns:mc="http://schemas.openxmlformats.org/markup-compatibility/2006">
              <mc:Choice xmlns:v="urn:schemas-microsoft-com:vml" Requires="v">
                <p:oleObj spid="_x0000_s7299" name="משוואה" r:id="rId12" imgW="2286000" imgH="635000" progId="Equation.3">
                  <p:embed/>
                </p:oleObj>
              </mc:Choice>
              <mc:Fallback>
                <p:oleObj name="משוואה" r:id="rId12" imgW="2286000" imgH="635000" progId="Equation.3">
                  <p:embed/>
                  <p:pic>
                    <p:nvPicPr>
                      <p:cNvPr id="11278" name="Object 9">
                        <a:extLst>
                          <a:ext uri="{FF2B5EF4-FFF2-40B4-BE49-F238E27FC236}">
                            <a16:creationId xmlns:a16="http://schemas.microsoft.com/office/drawing/2014/main" id="{05771B17-DA98-4329-84B1-9BA2623EC05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5650" y="2347913"/>
                        <a:ext cx="3111500"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4">
            <a:extLst>
              <a:ext uri="{FF2B5EF4-FFF2-40B4-BE49-F238E27FC236}">
                <a16:creationId xmlns:a16="http://schemas.microsoft.com/office/drawing/2014/main" id="{956AF116-F794-4386-9510-DD7F83E30661}"/>
              </a:ext>
            </a:extLst>
          </p:cNvPr>
          <p:cNvSpPr/>
          <p:nvPr/>
        </p:nvSpPr>
        <p:spPr>
          <a:xfrm>
            <a:off x="0" y="0"/>
            <a:ext cx="9144000" cy="404813"/>
          </a:xfrm>
          <a:prstGeom prst="rect">
            <a:avLst/>
          </a:prstGeom>
          <a:solidFill>
            <a:schemeClr val="tx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prstClr val="white"/>
              </a:solidFill>
              <a:effectLst/>
              <a:uLnTx/>
              <a:uFillTx/>
              <a:latin typeface="Calibri"/>
              <a:ea typeface="+mn-ea"/>
              <a:cs typeface="Arial" panose="020B0604020202020204" pitchFamily="34" charset="0"/>
            </a:endParaRPr>
          </a:p>
        </p:txBody>
      </p:sp>
      <p:sp>
        <p:nvSpPr>
          <p:cNvPr id="11280" name="TextBox 3">
            <a:extLst>
              <a:ext uri="{FF2B5EF4-FFF2-40B4-BE49-F238E27FC236}">
                <a16:creationId xmlns:a16="http://schemas.microsoft.com/office/drawing/2014/main" id="{A37C6140-C0AD-4A43-AADC-B13FE25F77AB}"/>
              </a:ext>
            </a:extLst>
          </p:cNvPr>
          <p:cNvSpPr txBox="1">
            <a:spLocks noChangeArrowheads="1"/>
          </p:cNvSpPr>
          <p:nvPr/>
        </p:nvSpPr>
        <p:spPr bwMode="auto">
          <a:xfrm>
            <a:off x="0" y="-52388"/>
            <a:ext cx="56896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prstClr val="white"/>
                </a:solidFill>
                <a:effectLst/>
                <a:uLnTx/>
                <a:uFillTx/>
                <a:latin typeface="Calibri" panose="020F0502020204030204" pitchFamily="34" charset="0"/>
                <a:ea typeface="+mn-ea"/>
                <a:cs typeface="Arial" panose="020B0604020202020204" pitchFamily="34" charset="0"/>
              </a:rPr>
              <a:t>Strassen’s method for matrix multiplication</a:t>
            </a:r>
            <a:endParaRPr kumimoji="0" lang="he-IL" altLang="en-US" sz="2400" b="1" i="0" u="none" strike="noStrike" kern="1200" cap="none" spc="0" normalizeH="0" baseline="0" noProof="0">
              <a:ln>
                <a:noFill/>
              </a:ln>
              <a:solidFill>
                <a:prstClr val="white"/>
              </a:solidFill>
              <a:effectLst/>
              <a:uLnTx/>
              <a:uFillTx/>
              <a:latin typeface="Calibri" panose="020F0502020204030204" pitchFamily="34" charset="0"/>
              <a:ea typeface="+mn-ea"/>
              <a:cs typeface="Arial" panose="020B0604020202020204" pitchFamily="34" charset="0"/>
            </a:endParaRPr>
          </a:p>
        </p:txBody>
      </p:sp>
      <p:sp>
        <p:nvSpPr>
          <p:cNvPr id="11281" name="Text Box 49">
            <a:extLst>
              <a:ext uri="{FF2B5EF4-FFF2-40B4-BE49-F238E27FC236}">
                <a16:creationId xmlns:a16="http://schemas.microsoft.com/office/drawing/2014/main" id="{EE320593-5577-47D6-8AC0-96205FF176AB}"/>
              </a:ext>
            </a:extLst>
          </p:cNvPr>
          <p:cNvSpPr txBox="1">
            <a:spLocks noChangeArrowheads="1"/>
          </p:cNvSpPr>
          <p:nvPr/>
        </p:nvSpPr>
        <p:spPr bwMode="auto">
          <a:xfrm>
            <a:off x="2268538" y="3619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5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Strassen’s algorithm</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05">
            <a:extLst>
              <a:ext uri="{FF2B5EF4-FFF2-40B4-BE49-F238E27FC236}">
                <a16:creationId xmlns:a16="http://schemas.microsoft.com/office/drawing/2014/main" id="{B42497DA-88E0-49AF-8B47-44349D27F2B0}"/>
              </a:ext>
            </a:extLst>
          </p:cNvPr>
          <p:cNvSpPr>
            <a:spLocks noChangeArrowheads="1"/>
          </p:cNvSpPr>
          <p:nvPr/>
        </p:nvSpPr>
        <p:spPr bwMode="auto">
          <a:xfrm rot="5400000">
            <a:off x="5328444" y="211932"/>
            <a:ext cx="1511300" cy="5472112"/>
          </a:xfrm>
          <a:prstGeom prst="rect">
            <a:avLst/>
          </a:prstGeom>
          <a:solidFill>
            <a:srgbClr val="F1F5F9"/>
          </a:solidFill>
          <a:ln w="12700" algn="ctr">
            <a:solidFill>
              <a:srgbClr val="C0C0C0"/>
            </a:solidFill>
            <a:miter lim="800000"/>
            <a:headEnd/>
            <a:tailEnd/>
          </a:ln>
        </p:spPr>
        <p:txBody>
          <a:bodyPr anchor="ctr"/>
          <a:lstStyle>
            <a:lvl1pPr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ar-SA" altLang="en-US" sz="1800" b="1" i="0" u="none" strike="noStrike" kern="1200" cap="none" spc="0" normalizeH="0" baseline="-25000" noProof="0">
              <a:ln>
                <a:noFill/>
              </a:ln>
              <a:solidFill>
                <a:srgbClr val="FFFFFF"/>
              </a:solidFill>
              <a:effectLst/>
              <a:uLnTx/>
              <a:uFillTx/>
              <a:latin typeface="Calibri" panose="020F0502020204030204" pitchFamily="34" charset="0"/>
              <a:ea typeface="+mn-ea"/>
              <a:cs typeface="Arial" panose="020B0604020202020204" pitchFamily="34" charset="0"/>
            </a:endParaRPr>
          </a:p>
        </p:txBody>
      </p:sp>
      <p:sp>
        <p:nvSpPr>
          <p:cNvPr id="12291" name="Text Box 49">
            <a:extLst>
              <a:ext uri="{FF2B5EF4-FFF2-40B4-BE49-F238E27FC236}">
                <a16:creationId xmlns:a16="http://schemas.microsoft.com/office/drawing/2014/main" id="{41D1AC23-1485-4072-9E09-F7A219C93730}"/>
              </a:ext>
            </a:extLst>
          </p:cNvPr>
          <p:cNvSpPr txBox="1">
            <a:spLocks noChangeArrowheads="1"/>
          </p:cNvSpPr>
          <p:nvPr/>
        </p:nvSpPr>
        <p:spPr bwMode="auto">
          <a:xfrm>
            <a:off x="3348038" y="2336800"/>
            <a:ext cx="5545137"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5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1F497D"/>
                </a:solidFill>
                <a:effectLst/>
                <a:uLnTx/>
                <a:uFillTx/>
                <a:latin typeface="Arial" panose="020B0604020202020204" pitchFamily="34" charset="0"/>
                <a:ea typeface="+mn-ea"/>
                <a:cs typeface="Arial" panose="020B0604020202020204" pitchFamily="34" charset="0"/>
              </a:rPr>
              <a:t>Running time?  </a:t>
            </a:r>
            <a:r>
              <a:rPr kumimoji="0" lang="en-US" altLang="en-US" sz="1800" b="0" i="0" u="none" strike="noStrike" kern="1200" cap="none" spc="0" normalizeH="0" baseline="0" noProof="0">
                <a:ln>
                  <a:noFill/>
                </a:ln>
                <a:solidFill>
                  <a:srgbClr val="5F5F5F"/>
                </a:solidFill>
                <a:effectLst/>
                <a:uLnTx/>
                <a:uFillTx/>
                <a:latin typeface="Arial" panose="020B0604020202020204" pitchFamily="34" charset="0"/>
                <a:ea typeface="+mn-ea"/>
                <a:cs typeface="Arial" panose="020B0604020202020204" pitchFamily="34" charset="0"/>
              </a:rPr>
              <a:t>Each matrix Mi requires additions</a:t>
            </a:r>
          </a:p>
          <a:p>
            <a:pPr marL="342900" marR="0" lvl="0" indent="-342900" algn="l" defTabSz="914400" rtl="0" eaLnBrk="1" fontAlgn="base" latinLnBrk="0" hangingPunct="1">
              <a:lnSpc>
                <a:spcPct val="15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5F5F5F"/>
                </a:solidFill>
                <a:effectLst/>
                <a:uLnTx/>
                <a:uFillTx/>
                <a:latin typeface="Arial" panose="020B0604020202020204" pitchFamily="34" charset="0"/>
                <a:ea typeface="+mn-ea"/>
                <a:cs typeface="Arial" panose="020B0604020202020204" pitchFamily="34" charset="0"/>
              </a:rPr>
              <a:t>and subtractions but only one multiplication:</a:t>
            </a:r>
          </a:p>
          <a:p>
            <a:pPr marL="342900" marR="0" lvl="0" indent="-342900" algn="l" defTabSz="914400" rtl="0" eaLnBrk="1" fontAlgn="base" latinLnBrk="0" hangingPunct="1">
              <a:lnSpc>
                <a:spcPct val="15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5F5F5F"/>
                </a:solidFill>
                <a:effectLst/>
                <a:uLnTx/>
                <a:uFillTx/>
                <a:latin typeface="Arial" panose="020B0604020202020204" pitchFamily="34" charset="0"/>
                <a:ea typeface="+mn-ea"/>
                <a:cs typeface="Arial" panose="020B0604020202020204" pitchFamily="34" charset="0"/>
              </a:rPr>
              <a:t>                                         which solves to</a:t>
            </a:r>
          </a:p>
        </p:txBody>
      </p:sp>
      <p:graphicFrame>
        <p:nvGraphicFramePr>
          <p:cNvPr id="12292" name="Object 54">
            <a:extLst>
              <a:ext uri="{FF2B5EF4-FFF2-40B4-BE49-F238E27FC236}">
                <a16:creationId xmlns:a16="http://schemas.microsoft.com/office/drawing/2014/main" id="{D67FAFD1-DD0F-4F2D-BE79-53E1C2AF12CB}"/>
              </a:ext>
            </a:extLst>
          </p:cNvPr>
          <p:cNvGraphicFramePr>
            <a:graphicFrameLocks noChangeAspect="1"/>
          </p:cNvGraphicFramePr>
          <p:nvPr/>
        </p:nvGraphicFramePr>
        <p:xfrm>
          <a:off x="3419475" y="3227388"/>
          <a:ext cx="2557463" cy="444500"/>
        </p:xfrm>
        <a:graphic>
          <a:graphicData uri="http://schemas.openxmlformats.org/presentationml/2006/ole">
            <mc:AlternateContent xmlns:mc="http://schemas.openxmlformats.org/markup-compatibility/2006">
              <mc:Choice xmlns:v="urn:schemas-microsoft-com:vml" Requires="v">
                <p:oleObj spid="_x0000_s8269" name="Equation" r:id="rId4" imgW="1612900" imgH="279400" progId="Equation.DSMT4">
                  <p:embed/>
                </p:oleObj>
              </mc:Choice>
              <mc:Fallback>
                <p:oleObj name="Equation" r:id="rId4" imgW="1612900" imgH="279400" progId="Equation.DSMT4">
                  <p:embed/>
                  <p:pic>
                    <p:nvPicPr>
                      <p:cNvPr id="12292" name="Object 54">
                        <a:extLst>
                          <a:ext uri="{FF2B5EF4-FFF2-40B4-BE49-F238E27FC236}">
                            <a16:creationId xmlns:a16="http://schemas.microsoft.com/office/drawing/2014/main" id="{D67FAFD1-DD0F-4F2D-BE79-53E1C2AF12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3227388"/>
                        <a:ext cx="255746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Rectangle 305">
            <a:extLst>
              <a:ext uri="{FF2B5EF4-FFF2-40B4-BE49-F238E27FC236}">
                <a16:creationId xmlns:a16="http://schemas.microsoft.com/office/drawing/2014/main" id="{60ACC6E5-D5D5-4DCC-B762-95BA6F8D21F3}"/>
              </a:ext>
            </a:extLst>
          </p:cNvPr>
          <p:cNvSpPr>
            <a:spLocks noChangeArrowheads="1"/>
          </p:cNvSpPr>
          <p:nvPr/>
        </p:nvSpPr>
        <p:spPr bwMode="auto">
          <a:xfrm rot="5400000">
            <a:off x="910431" y="1607344"/>
            <a:ext cx="1512888" cy="2686050"/>
          </a:xfrm>
          <a:prstGeom prst="rect">
            <a:avLst/>
          </a:prstGeom>
          <a:solidFill>
            <a:srgbClr val="98B5D8">
              <a:alpha val="50195"/>
            </a:srgb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he-IL" sz="1800" b="1" i="0" u="none" strike="noStrike" kern="1200" cap="none" spc="0" normalizeH="0" baseline="-25000" noProof="0">
              <a:ln>
                <a:noFill/>
              </a:ln>
              <a:solidFill>
                <a:prstClr val="white"/>
              </a:solidFill>
              <a:effectLst/>
              <a:uLnTx/>
              <a:uFillTx/>
              <a:latin typeface="Calibri"/>
              <a:ea typeface="+mn-ea"/>
              <a:cs typeface="Arial" panose="020B0604020202020204" pitchFamily="34" charset="0"/>
            </a:endParaRPr>
          </a:p>
        </p:txBody>
      </p:sp>
      <p:graphicFrame>
        <p:nvGraphicFramePr>
          <p:cNvPr id="12294" name="Object 62">
            <a:extLst>
              <a:ext uri="{FF2B5EF4-FFF2-40B4-BE49-F238E27FC236}">
                <a16:creationId xmlns:a16="http://schemas.microsoft.com/office/drawing/2014/main" id="{34D2C489-4E60-489F-9F2D-DEEBE93B1E28}"/>
              </a:ext>
            </a:extLst>
          </p:cNvPr>
          <p:cNvGraphicFramePr>
            <a:graphicFrameLocks noChangeAspect="1"/>
          </p:cNvGraphicFramePr>
          <p:nvPr/>
        </p:nvGraphicFramePr>
        <p:xfrm>
          <a:off x="395288" y="2265363"/>
          <a:ext cx="2551112" cy="1411287"/>
        </p:xfrm>
        <a:graphic>
          <a:graphicData uri="http://schemas.openxmlformats.org/presentationml/2006/ole">
            <mc:AlternateContent xmlns:mc="http://schemas.openxmlformats.org/markup-compatibility/2006">
              <mc:Choice xmlns:v="urn:schemas-microsoft-com:vml" Requires="v">
                <p:oleObj spid="_x0000_s8270" name="Equation" r:id="rId6" imgW="1651000" imgH="914400" progId="Equation.DSMT4">
                  <p:embed/>
                </p:oleObj>
              </mc:Choice>
              <mc:Fallback>
                <p:oleObj name="Equation" r:id="rId6" imgW="1651000" imgH="914400" progId="Equation.DSMT4">
                  <p:embed/>
                  <p:pic>
                    <p:nvPicPr>
                      <p:cNvPr id="12294" name="Object 62">
                        <a:extLst>
                          <a:ext uri="{FF2B5EF4-FFF2-40B4-BE49-F238E27FC236}">
                            <a16:creationId xmlns:a16="http://schemas.microsoft.com/office/drawing/2014/main" id="{34D2C489-4E60-489F-9F2D-DEEBE93B1E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2265363"/>
                        <a:ext cx="2551112" cy="1411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5" name="Object 63">
            <a:extLst>
              <a:ext uri="{FF2B5EF4-FFF2-40B4-BE49-F238E27FC236}">
                <a16:creationId xmlns:a16="http://schemas.microsoft.com/office/drawing/2014/main" id="{7BA525EF-59A5-4751-82A9-943F178FBB55}"/>
              </a:ext>
            </a:extLst>
          </p:cNvPr>
          <p:cNvGraphicFramePr>
            <a:graphicFrameLocks noChangeAspect="1"/>
          </p:cNvGraphicFramePr>
          <p:nvPr/>
        </p:nvGraphicFramePr>
        <p:xfrm>
          <a:off x="7624763" y="3246438"/>
          <a:ext cx="1162050" cy="403225"/>
        </p:xfrm>
        <a:graphic>
          <a:graphicData uri="http://schemas.openxmlformats.org/presentationml/2006/ole">
            <mc:AlternateContent xmlns:mc="http://schemas.openxmlformats.org/markup-compatibility/2006">
              <mc:Choice xmlns:v="urn:schemas-microsoft-com:vml" Requires="v">
                <p:oleObj spid="_x0000_s8271" name="משוואה" r:id="rId8" imgW="660400" imgH="228600" progId="Equation.3">
                  <p:embed/>
                </p:oleObj>
              </mc:Choice>
              <mc:Fallback>
                <p:oleObj name="משוואה" r:id="rId8" imgW="660400" imgH="228600" progId="Equation.3">
                  <p:embed/>
                  <p:pic>
                    <p:nvPicPr>
                      <p:cNvPr id="12295" name="Object 63">
                        <a:extLst>
                          <a:ext uri="{FF2B5EF4-FFF2-40B4-BE49-F238E27FC236}">
                            <a16:creationId xmlns:a16="http://schemas.microsoft.com/office/drawing/2014/main" id="{7BA525EF-59A5-4751-82A9-943F178FBB5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4763" y="3246438"/>
                        <a:ext cx="1162050"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19" name="Group 51">
            <a:extLst>
              <a:ext uri="{FF2B5EF4-FFF2-40B4-BE49-F238E27FC236}">
                <a16:creationId xmlns:a16="http://schemas.microsoft.com/office/drawing/2014/main" id="{C3EC2232-4F66-41C0-AA5B-1824AA82699F}"/>
              </a:ext>
            </a:extLst>
          </p:cNvPr>
          <p:cNvGraphicFramePr>
            <a:graphicFrameLocks noGrp="1"/>
          </p:cNvGraphicFramePr>
          <p:nvPr/>
        </p:nvGraphicFramePr>
        <p:xfrm>
          <a:off x="323850" y="4065588"/>
          <a:ext cx="8496300" cy="371475"/>
        </p:xfrm>
        <a:graphic>
          <a:graphicData uri="http://schemas.openxmlformats.org/drawingml/2006/table">
            <a:tbl>
              <a:tblPr rtl="1"/>
              <a:tblGrid>
                <a:gridCol w="1152525">
                  <a:extLst>
                    <a:ext uri="{9D8B030D-6E8A-4147-A177-3AD203B41FA5}">
                      <a16:colId xmlns:a16="http://schemas.microsoft.com/office/drawing/2014/main" val="20000"/>
                    </a:ext>
                  </a:extLst>
                </a:gridCol>
                <a:gridCol w="6510337">
                  <a:extLst>
                    <a:ext uri="{9D8B030D-6E8A-4147-A177-3AD203B41FA5}">
                      <a16:colId xmlns:a16="http://schemas.microsoft.com/office/drawing/2014/main" val="20001"/>
                    </a:ext>
                  </a:extLst>
                </a:gridCol>
                <a:gridCol w="833438">
                  <a:extLst>
                    <a:ext uri="{9D8B030D-6E8A-4147-A177-3AD203B41FA5}">
                      <a16:colId xmlns:a16="http://schemas.microsoft.com/office/drawing/2014/main"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pitchFamily="34" charset="0"/>
                          <a:cs typeface="Arial" pitchFamily="34" charset="0"/>
                        </a:rPr>
                        <a:t>O(n</a:t>
                      </a:r>
                      <a:r>
                        <a:rPr kumimoji="0" lang="en-US" sz="1800" b="1" i="0" u="none" strike="noStrike" cap="none" normalizeH="0" baseline="30000">
                          <a:ln>
                            <a:noFill/>
                          </a:ln>
                          <a:solidFill>
                            <a:srgbClr val="FFFFFF"/>
                          </a:solidFill>
                          <a:effectLst/>
                          <a:latin typeface="Calibri" pitchFamily="34" charset="0"/>
                          <a:cs typeface="Arial" pitchFamily="34" charset="0"/>
                        </a:rPr>
                        <a:t>2.807</a:t>
                      </a:r>
                      <a:r>
                        <a:rPr kumimoji="0" lang="en-US" sz="1800" b="1" i="0" u="none" strike="noStrike" cap="none" normalizeH="0" baseline="0">
                          <a:ln>
                            <a:noFill/>
                          </a:ln>
                          <a:solidFill>
                            <a:srgbClr val="FFFFFF"/>
                          </a:solidFill>
                          <a:effectLst/>
                          <a:latin typeface="Calibri" pitchFamily="34" charset="0"/>
                          <a:cs typeface="Arial" pitchFamily="34" charset="0"/>
                        </a:rPr>
                        <a:t>)</a:t>
                      </a:r>
                      <a:endParaRPr kumimoji="0" lang="he-IL" sz="1800" b="1" i="0" u="none" strike="noStrike" cap="none" normalizeH="0" baseline="0">
                        <a:ln>
                          <a:noFill/>
                        </a:ln>
                        <a:solidFill>
                          <a:srgbClr val="FFFFFF"/>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pitchFamily="34" charset="0"/>
                          <a:cs typeface="Arial" pitchFamily="34" charset="0"/>
                        </a:rPr>
                        <a:t>Volker Strassen: </a:t>
                      </a:r>
                      <a:r>
                        <a:rPr kumimoji="0" lang="en-US" sz="1800" b="0" i="0" u="none" strike="noStrike" cap="none" normalizeH="0" baseline="0">
                          <a:ln>
                            <a:noFill/>
                          </a:ln>
                          <a:solidFill>
                            <a:srgbClr val="FFFFFF"/>
                          </a:solidFill>
                          <a:effectLst/>
                          <a:latin typeface="Calibri" pitchFamily="34" charset="0"/>
                          <a:cs typeface="Arial" pitchFamily="34" charset="0"/>
                        </a:rPr>
                        <a:t>Strassen’s method , First sub-cubic time algorithm</a:t>
                      </a:r>
                      <a:endParaRPr kumimoji="0" lang="he-IL" sz="1800" b="0" i="0" u="none" strike="noStrike" cap="none" normalizeH="0" baseline="0">
                        <a:ln>
                          <a:noFill/>
                        </a:ln>
                        <a:solidFill>
                          <a:srgbClr val="FFFFFF"/>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pitchFamily="34" charset="0"/>
                          <a:cs typeface="Arial" pitchFamily="34" charset="0"/>
                        </a:rPr>
                        <a:t>1969</a:t>
                      </a:r>
                      <a:endParaRPr kumimoji="0" lang="he-IL" sz="1800" b="1" i="0" u="none" strike="noStrike" cap="none" normalizeH="0" baseline="0">
                        <a:ln>
                          <a:noFill/>
                        </a:ln>
                        <a:solidFill>
                          <a:srgbClr val="FFFFFF"/>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
        <p:nvSpPr>
          <p:cNvPr id="5" name="Rectangle 4">
            <a:extLst>
              <a:ext uri="{FF2B5EF4-FFF2-40B4-BE49-F238E27FC236}">
                <a16:creationId xmlns:a16="http://schemas.microsoft.com/office/drawing/2014/main" id="{A988CF8D-B7AB-43EE-B93D-A0D924C73803}"/>
              </a:ext>
            </a:extLst>
          </p:cNvPr>
          <p:cNvSpPr/>
          <p:nvPr/>
        </p:nvSpPr>
        <p:spPr>
          <a:xfrm>
            <a:off x="0" y="0"/>
            <a:ext cx="9144000" cy="404813"/>
          </a:xfrm>
          <a:prstGeom prst="rect">
            <a:avLst/>
          </a:prstGeom>
          <a:solidFill>
            <a:schemeClr val="tx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prstClr val="white"/>
              </a:solidFill>
              <a:effectLst/>
              <a:uLnTx/>
              <a:uFillTx/>
              <a:latin typeface="Calibri"/>
              <a:ea typeface="+mn-ea"/>
              <a:cs typeface="Arial" panose="020B0604020202020204" pitchFamily="34" charset="0"/>
            </a:endParaRPr>
          </a:p>
        </p:txBody>
      </p:sp>
      <p:sp>
        <p:nvSpPr>
          <p:cNvPr id="12307" name="TextBox 3">
            <a:extLst>
              <a:ext uri="{FF2B5EF4-FFF2-40B4-BE49-F238E27FC236}">
                <a16:creationId xmlns:a16="http://schemas.microsoft.com/office/drawing/2014/main" id="{54B557FD-A4A2-4AEA-9E68-35037C1FBB08}"/>
              </a:ext>
            </a:extLst>
          </p:cNvPr>
          <p:cNvSpPr txBox="1">
            <a:spLocks noChangeArrowheads="1"/>
          </p:cNvSpPr>
          <p:nvPr/>
        </p:nvSpPr>
        <p:spPr bwMode="auto">
          <a:xfrm>
            <a:off x="0" y="-52388"/>
            <a:ext cx="56896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prstClr val="white"/>
                </a:solidFill>
                <a:effectLst/>
                <a:uLnTx/>
                <a:uFillTx/>
                <a:latin typeface="Calibri" panose="020F0502020204030204" pitchFamily="34" charset="0"/>
                <a:ea typeface="+mn-ea"/>
                <a:cs typeface="Arial" panose="020B0604020202020204" pitchFamily="34" charset="0"/>
              </a:rPr>
              <a:t>Strassen’s method for matrix multiplication</a:t>
            </a:r>
            <a:endParaRPr kumimoji="0" lang="he-IL" altLang="en-US" sz="2400" b="1" i="0" u="none" strike="noStrike" kern="1200" cap="none" spc="0" normalizeH="0" baseline="0" noProof="0">
              <a:ln>
                <a:noFill/>
              </a:ln>
              <a:solidFill>
                <a:prstClr val="white"/>
              </a:solidFill>
              <a:effectLst/>
              <a:uLnTx/>
              <a:uFillTx/>
              <a:latin typeface="Calibri" panose="020F0502020204030204" pitchFamily="34" charset="0"/>
              <a:ea typeface="+mn-ea"/>
              <a:cs typeface="Arial" panose="020B0604020202020204" pitchFamily="34" charset="0"/>
            </a:endParaRPr>
          </a:p>
        </p:txBody>
      </p:sp>
      <p:sp>
        <p:nvSpPr>
          <p:cNvPr id="12308" name="Text Box 49">
            <a:extLst>
              <a:ext uri="{FF2B5EF4-FFF2-40B4-BE49-F238E27FC236}">
                <a16:creationId xmlns:a16="http://schemas.microsoft.com/office/drawing/2014/main" id="{824CEC4D-E4C4-450E-BAFE-CDF3612620F2}"/>
              </a:ext>
            </a:extLst>
          </p:cNvPr>
          <p:cNvSpPr txBox="1">
            <a:spLocks noChangeArrowheads="1"/>
          </p:cNvSpPr>
          <p:nvPr/>
        </p:nvSpPr>
        <p:spPr bwMode="auto">
          <a:xfrm>
            <a:off x="2268538" y="3619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5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Strassen’s algorithm</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6" name="Slide Number Placeholder 5">
            <a:extLst>
              <a:ext uri="{FF2B5EF4-FFF2-40B4-BE49-F238E27FC236}">
                <a16:creationId xmlns:a16="http://schemas.microsoft.com/office/drawing/2014/main" id="{0E34B43E-BA95-425C-8176-149C5D2751CE}"/>
              </a:ext>
            </a:extLst>
          </p:cNvPr>
          <p:cNvSpPr txBox="1">
            <a:spLocks noGrp="1"/>
          </p:cNvSpPr>
          <p:nvPr/>
        </p:nvSpPr>
        <p:spPr>
          <a:xfrm>
            <a:off x="457200" y="6356350"/>
            <a:ext cx="2133600" cy="365125"/>
          </a:xfrm>
          <a:prstGeom prst="rect">
            <a:avLst/>
          </a:prstGeom>
          <a:noFill/>
        </p:spPr>
        <p:txBody>
          <a:bodyPr anchor="ctr"/>
          <a:lstStyle>
            <a:lvl1pPr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ase" latinLnBrk="0" hangingPunct="1">
              <a:lnSpc>
                <a:spcPct val="100000"/>
              </a:lnSpc>
              <a:spcBef>
                <a:spcPct val="0"/>
              </a:spcBef>
              <a:spcAft>
                <a:spcPct val="0"/>
              </a:spcAft>
              <a:buClrTx/>
              <a:buSzTx/>
              <a:buFontTx/>
              <a:buNone/>
              <a:tabLst/>
              <a:defRPr/>
            </a:pPr>
            <a:fld id="{4AE750AB-0988-4FF8-9A50-0298765FCDF9}" type="slidenum">
              <a:rPr kumimoji="0" lang="he-IL"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l" defTabSz="914400" rtl="1" eaLnBrk="1" fontAlgn="base" latinLnBrk="0" hangingPunct="1">
                <a:lnSpc>
                  <a:spcPct val="100000"/>
                </a:lnSpc>
                <a:spcBef>
                  <a:spcPct val="0"/>
                </a:spcBef>
                <a:spcAft>
                  <a:spcPct val="0"/>
                </a:spcAft>
                <a:buClrTx/>
                <a:buSzTx/>
                <a:buFontTx/>
                <a:buNone/>
                <a:tabLst/>
                <a:defRPr/>
              </a:pPr>
              <a:t>34</a:t>
            </a:fld>
            <a:endParaRPr kumimoji="0" lang="he-IL"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156" name="Slide Number Placeholder 5">
            <a:extLst>
              <a:ext uri="{FF2B5EF4-FFF2-40B4-BE49-F238E27FC236}">
                <a16:creationId xmlns:a16="http://schemas.microsoft.com/office/drawing/2014/main" id="{28D82585-0D21-438F-9BE5-A4929F15668F}"/>
              </a:ext>
            </a:extLst>
          </p:cNvPr>
          <p:cNvSpPr txBox="1">
            <a:spLocks noGrp="1"/>
          </p:cNvSpPr>
          <p:nvPr/>
        </p:nvSpPr>
        <p:spPr>
          <a:xfrm>
            <a:off x="457200" y="6356350"/>
            <a:ext cx="2133600" cy="365125"/>
          </a:xfrm>
          <a:prstGeom prst="rect">
            <a:avLst/>
          </a:prstGeom>
          <a:noFill/>
        </p:spPr>
        <p:txBody>
          <a:bodyPr anchor="ctr"/>
          <a:lstStyle>
            <a:lvl1pPr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ase" latinLnBrk="0" hangingPunct="1">
              <a:lnSpc>
                <a:spcPct val="100000"/>
              </a:lnSpc>
              <a:spcBef>
                <a:spcPct val="0"/>
              </a:spcBef>
              <a:spcAft>
                <a:spcPct val="0"/>
              </a:spcAft>
              <a:buClrTx/>
              <a:buSzTx/>
              <a:buFontTx/>
              <a:buNone/>
              <a:tabLst/>
              <a:defRPr/>
            </a:pPr>
            <a:fld id="{E5309793-7BAA-43DD-8883-D73A4786E4B7}" type="slidenum">
              <a:rPr kumimoji="0" lang="he-IL"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l" defTabSz="914400" rtl="1" eaLnBrk="1" fontAlgn="base" latinLnBrk="0" hangingPunct="1">
                <a:lnSpc>
                  <a:spcPct val="100000"/>
                </a:lnSpc>
                <a:spcBef>
                  <a:spcPct val="0"/>
                </a:spcBef>
                <a:spcAft>
                  <a:spcPct val="0"/>
                </a:spcAft>
                <a:buClrTx/>
                <a:buSzTx/>
                <a:buFontTx/>
                <a:buNone/>
                <a:tabLst/>
                <a:defRPr/>
              </a:pPr>
              <a:t>34</a:t>
            </a:fld>
            <a:endParaRPr kumimoji="0" lang="he-IL"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709" name="Group 149">
            <a:extLst>
              <a:ext uri="{FF2B5EF4-FFF2-40B4-BE49-F238E27FC236}">
                <a16:creationId xmlns:a16="http://schemas.microsoft.com/office/drawing/2014/main" id="{702DFD79-73C2-409C-BF00-76523870C6BA}"/>
              </a:ext>
            </a:extLst>
          </p:cNvPr>
          <p:cNvGraphicFramePr>
            <a:graphicFrameLocks noGrp="1"/>
          </p:cNvGraphicFramePr>
          <p:nvPr/>
        </p:nvGraphicFramePr>
        <p:xfrm>
          <a:off x="323850" y="1052513"/>
          <a:ext cx="8496300" cy="1447954"/>
        </p:xfrm>
        <a:graphic>
          <a:graphicData uri="http://schemas.openxmlformats.org/drawingml/2006/table">
            <a:tbl>
              <a:tblPr rtl="1"/>
              <a:tblGrid>
                <a:gridCol w="1152525">
                  <a:extLst>
                    <a:ext uri="{9D8B030D-6E8A-4147-A177-3AD203B41FA5}">
                      <a16:colId xmlns:a16="http://schemas.microsoft.com/office/drawing/2014/main" val="20000"/>
                    </a:ext>
                  </a:extLst>
                </a:gridCol>
                <a:gridCol w="6510337">
                  <a:extLst>
                    <a:ext uri="{9D8B030D-6E8A-4147-A177-3AD203B41FA5}">
                      <a16:colId xmlns:a16="http://schemas.microsoft.com/office/drawing/2014/main" val="20001"/>
                    </a:ext>
                  </a:extLst>
                </a:gridCol>
                <a:gridCol w="833438">
                  <a:extLst>
                    <a:ext uri="{9D8B030D-6E8A-4147-A177-3AD203B41FA5}">
                      <a16:colId xmlns:a16="http://schemas.microsoft.com/office/drawing/2014/main" val="20002"/>
                    </a:ext>
                  </a:extLst>
                </a:gridCol>
              </a:tblGrid>
              <a:tr h="3872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2B253B"/>
                          </a:solidFill>
                          <a:effectLst/>
                          <a:latin typeface="Calibri" pitchFamily="34" charset="0"/>
                          <a:cs typeface="Arial" pitchFamily="34" charset="0"/>
                        </a:rPr>
                        <a:t>O(n</a:t>
                      </a:r>
                      <a:r>
                        <a:rPr kumimoji="0" lang="en-US" sz="1800" b="1" i="0" u="none" strike="noStrike" cap="none" normalizeH="0" baseline="30000">
                          <a:ln>
                            <a:noFill/>
                          </a:ln>
                          <a:solidFill>
                            <a:srgbClr val="2B253B"/>
                          </a:solidFill>
                          <a:effectLst/>
                          <a:latin typeface="Calibri" pitchFamily="34" charset="0"/>
                          <a:cs typeface="Arial" pitchFamily="34" charset="0"/>
                        </a:rPr>
                        <a:t>2.796</a:t>
                      </a:r>
                      <a:r>
                        <a:rPr kumimoji="0" lang="en-US" sz="1800" b="1" i="0" u="none" strike="noStrike" cap="none" normalizeH="0" baseline="0">
                          <a:ln>
                            <a:noFill/>
                          </a:ln>
                          <a:solidFill>
                            <a:srgbClr val="2B253B"/>
                          </a:solidFill>
                          <a:effectLst/>
                          <a:latin typeface="Calibri" pitchFamily="34" charset="0"/>
                          <a:cs typeface="Arial" pitchFamily="34" charset="0"/>
                        </a:rPr>
                        <a:t>)</a:t>
                      </a:r>
                      <a:endParaRPr kumimoji="0" lang="he-IL" sz="1800" b="1" i="0" u="none" strike="noStrike" cap="none" normalizeH="0" baseline="0">
                        <a:ln>
                          <a:noFill/>
                        </a:ln>
                        <a:solidFill>
                          <a:srgbClr val="2B253B"/>
                        </a:solidFill>
                        <a:effectLst/>
                        <a:latin typeface="Calibri" pitchFamily="34" charset="0"/>
                        <a:cs typeface="Arial" pitchFamily="34" charset="0"/>
                      </a:endParaRP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8E3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2B253B"/>
                          </a:solidFill>
                          <a:effectLst/>
                          <a:latin typeface="Calibri" pitchFamily="34" charset="0"/>
                          <a:cs typeface="Arial" pitchFamily="34" charset="0"/>
                        </a:rPr>
                        <a:t>V. Y. Pan. </a:t>
                      </a:r>
                      <a:r>
                        <a:rPr kumimoji="0" lang="en-US" sz="1800" b="0" i="0" u="none" strike="noStrike" cap="none" normalizeH="0" baseline="0">
                          <a:ln>
                            <a:noFill/>
                          </a:ln>
                          <a:solidFill>
                            <a:srgbClr val="2B253B"/>
                          </a:solidFill>
                          <a:effectLst/>
                          <a:latin typeface="Calibri" pitchFamily="34" charset="0"/>
                          <a:cs typeface="Arial" pitchFamily="34" charset="0"/>
                        </a:rPr>
                        <a:t>Strassen’s algorithm is not optimal. </a:t>
                      </a:r>
                      <a:endParaRPr kumimoji="0" lang="he-IL" sz="1800" b="0" i="0" u="none" strike="noStrike" cap="none" normalizeH="0" baseline="0">
                        <a:ln>
                          <a:noFill/>
                        </a:ln>
                        <a:solidFill>
                          <a:srgbClr val="2B253B"/>
                        </a:solidFill>
                        <a:effectLst/>
                        <a:latin typeface="Calibri" pitchFamily="34" charset="0"/>
                        <a:cs typeface="Arial" pitchFamily="34" charset="0"/>
                      </a:endParaRP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8E3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2B253B"/>
                          </a:solidFill>
                          <a:effectLst/>
                          <a:latin typeface="Calibri" pitchFamily="34" charset="0"/>
                          <a:cs typeface="Arial" pitchFamily="34" charset="0"/>
                        </a:rPr>
                        <a:t>1978</a:t>
                      </a:r>
                      <a:endParaRPr kumimoji="0" lang="he-IL" sz="1800" b="1" i="0" u="none" strike="noStrike" cap="none" normalizeH="0" baseline="0">
                        <a:ln>
                          <a:noFill/>
                        </a:ln>
                        <a:solidFill>
                          <a:srgbClr val="2B253B"/>
                        </a:solidFill>
                        <a:effectLst/>
                        <a:latin typeface="Calibri" pitchFamily="34" charset="0"/>
                        <a:cs typeface="Arial" pitchFamily="34" charset="0"/>
                      </a:endParaRP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8E3F0"/>
                    </a:solidFill>
                  </a:tcPr>
                </a:tc>
                <a:extLst>
                  <a:ext uri="{0D108BD9-81ED-4DB2-BD59-A6C34878D82A}">
                    <a16:rowId xmlns:a16="http://schemas.microsoft.com/office/drawing/2014/main" val="10000"/>
                  </a:ext>
                </a:extLst>
              </a:tr>
              <a:tr h="6948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a:ln>
                            <a:noFill/>
                          </a:ln>
                          <a:solidFill>
                            <a:srgbClr val="2B253B"/>
                          </a:solidFill>
                          <a:effectLst/>
                          <a:latin typeface="Calibri" pitchFamily="34" charset="0"/>
                          <a:cs typeface="Arial" pitchFamily="34" charset="0"/>
                        </a:rPr>
                        <a:t>O(n</a:t>
                      </a:r>
                      <a:r>
                        <a:rPr kumimoji="0" lang="it-IT" sz="1800" b="1" i="0" u="none" strike="noStrike" cap="none" normalizeH="0" baseline="30000">
                          <a:ln>
                            <a:noFill/>
                          </a:ln>
                          <a:solidFill>
                            <a:srgbClr val="2B253B"/>
                          </a:solidFill>
                          <a:effectLst/>
                          <a:latin typeface="Calibri" pitchFamily="34" charset="0"/>
                          <a:cs typeface="Arial" pitchFamily="34" charset="0"/>
                        </a:rPr>
                        <a:t>2.7799</a:t>
                      </a:r>
                      <a:r>
                        <a:rPr kumimoji="0" lang="it-IT" sz="1800" b="1" i="0" u="none" strike="noStrike" cap="none" normalizeH="0" baseline="0">
                          <a:ln>
                            <a:noFill/>
                          </a:ln>
                          <a:solidFill>
                            <a:srgbClr val="2B253B"/>
                          </a:solidFill>
                          <a:effectLst/>
                          <a:latin typeface="Calibri" pitchFamily="34" charset="0"/>
                          <a:cs typeface="Arial" pitchFamily="34" charset="0"/>
                        </a:rPr>
                        <a:t>)</a:t>
                      </a:r>
                      <a:endParaRPr kumimoji="0" lang="he-IL" sz="1800" b="1" i="0" u="none" strike="noStrike" cap="none" normalizeH="0" baseline="0">
                        <a:ln>
                          <a:noFill/>
                        </a:ln>
                        <a:solidFill>
                          <a:srgbClr val="2B253B"/>
                        </a:solidFill>
                        <a:effectLst/>
                        <a:latin typeface="Calibri" pitchFamily="34" charset="0"/>
                        <a:cs typeface="Arial" pitchFamily="34" charset="0"/>
                      </a:endParaRP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3F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it-IT" sz="1800" b="1" i="0" u="none" strike="noStrike" cap="none" normalizeH="0" baseline="0">
                          <a:ln>
                            <a:noFill/>
                          </a:ln>
                          <a:solidFill>
                            <a:srgbClr val="2B253B"/>
                          </a:solidFill>
                          <a:effectLst/>
                          <a:latin typeface="Calibri" pitchFamily="34" charset="0"/>
                          <a:cs typeface="Arial" pitchFamily="34" charset="0"/>
                        </a:rPr>
                        <a:t>D. Bini et al. </a:t>
                      </a:r>
                      <a:r>
                        <a:rPr kumimoji="0" lang="it-IT" sz="1800" b="0" i="0" u="none" strike="noStrike" cap="none" normalizeH="0" baseline="0">
                          <a:ln>
                            <a:noFill/>
                          </a:ln>
                          <a:solidFill>
                            <a:srgbClr val="2B253B"/>
                          </a:solidFill>
                          <a:effectLst/>
                          <a:latin typeface="Calibri" pitchFamily="34" charset="0"/>
                          <a:cs typeface="Arial" pitchFamily="34" charset="0"/>
                        </a:rPr>
                        <a:t>O(n</a:t>
                      </a:r>
                      <a:r>
                        <a:rPr kumimoji="0" lang="it-IT" sz="1800" b="0" i="0" u="none" strike="noStrike" cap="none" normalizeH="0" baseline="30000">
                          <a:ln>
                            <a:noFill/>
                          </a:ln>
                          <a:solidFill>
                            <a:srgbClr val="2B253B"/>
                          </a:solidFill>
                          <a:effectLst/>
                          <a:latin typeface="Calibri" pitchFamily="34" charset="0"/>
                          <a:cs typeface="Arial" pitchFamily="34" charset="0"/>
                        </a:rPr>
                        <a:t>2.7799</a:t>
                      </a:r>
                      <a:r>
                        <a:rPr kumimoji="0" lang="it-IT" sz="1800" b="0" i="0" u="none" strike="noStrike" cap="none" normalizeH="0" baseline="0">
                          <a:ln>
                            <a:noFill/>
                          </a:ln>
                          <a:solidFill>
                            <a:srgbClr val="2B253B"/>
                          </a:solidFill>
                          <a:effectLst/>
                          <a:latin typeface="Calibri" pitchFamily="34" charset="0"/>
                          <a:cs typeface="Arial" pitchFamily="34" charset="0"/>
                        </a:rPr>
                        <a:t>) complexity for nxn approximate matrix</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it-IT" sz="1800" b="0" i="0" u="none" strike="noStrike" cap="none" normalizeH="0" baseline="0">
                          <a:ln>
                            <a:noFill/>
                          </a:ln>
                          <a:solidFill>
                            <a:srgbClr val="2B253B"/>
                          </a:solidFill>
                          <a:effectLst/>
                          <a:latin typeface="Calibri" pitchFamily="34" charset="0"/>
                          <a:cs typeface="Arial" pitchFamily="34" charset="0"/>
                        </a:rPr>
                        <a:t>multiplication.</a:t>
                      </a:r>
                      <a:endParaRPr kumimoji="0" lang="he-IL" sz="1800" b="0" i="0" u="none" strike="noStrike" cap="none" normalizeH="0" baseline="0">
                        <a:ln>
                          <a:noFill/>
                        </a:ln>
                        <a:solidFill>
                          <a:srgbClr val="2B253B"/>
                        </a:solidFill>
                        <a:effectLst/>
                        <a:latin typeface="Calibri" pitchFamily="34" charset="0"/>
                        <a:cs typeface="Arial" pitchFamily="34" charset="0"/>
                      </a:endParaRP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3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2B253B"/>
                          </a:solidFill>
                          <a:effectLst/>
                          <a:latin typeface="Calibri" pitchFamily="34" charset="0"/>
                          <a:cs typeface="Arial" pitchFamily="34" charset="0"/>
                        </a:rPr>
                        <a:t>1979</a:t>
                      </a:r>
                      <a:endParaRPr kumimoji="0" lang="he-IL" sz="1800" b="1" i="0" u="none" strike="noStrike" cap="none" normalizeH="0" baseline="0">
                        <a:ln>
                          <a:noFill/>
                        </a:ln>
                        <a:solidFill>
                          <a:srgbClr val="2B253B"/>
                        </a:solidFill>
                        <a:effectLst/>
                        <a:latin typeface="Calibri" pitchFamily="34" charset="0"/>
                        <a:cs typeface="Arial" pitchFamily="34" charset="0"/>
                      </a:endParaRP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3F0"/>
                    </a:solidFill>
                  </a:tcPr>
                </a:tc>
                <a:extLst>
                  <a:ext uri="{0D108BD9-81ED-4DB2-BD59-A6C34878D82A}">
                    <a16:rowId xmlns:a16="http://schemas.microsoft.com/office/drawing/2014/main" val="10001"/>
                  </a:ext>
                </a:extLst>
              </a:tr>
              <a:tr h="36569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a:ln>
                            <a:noFill/>
                          </a:ln>
                          <a:solidFill>
                            <a:srgbClr val="2B253B"/>
                          </a:solidFill>
                          <a:effectLst/>
                          <a:latin typeface="Calibri" pitchFamily="34" charset="0"/>
                          <a:cs typeface="Arial" pitchFamily="34" charset="0"/>
                        </a:rPr>
                        <a:t>O(n</a:t>
                      </a:r>
                      <a:r>
                        <a:rPr kumimoji="0" lang="it-IT" sz="1800" b="1" i="0" u="none" strike="noStrike" cap="none" normalizeH="0" baseline="30000">
                          <a:ln>
                            <a:noFill/>
                          </a:ln>
                          <a:solidFill>
                            <a:srgbClr val="2B253B"/>
                          </a:solidFill>
                          <a:effectLst/>
                          <a:latin typeface="Calibri" pitchFamily="34" charset="0"/>
                          <a:cs typeface="Arial" pitchFamily="34" charset="0"/>
                        </a:rPr>
                        <a:t>2.522</a:t>
                      </a:r>
                      <a:r>
                        <a:rPr kumimoji="0" lang="it-IT" sz="1800" b="1" i="0" u="none" strike="noStrike" cap="none" normalizeH="0" baseline="0">
                          <a:ln>
                            <a:noFill/>
                          </a:ln>
                          <a:solidFill>
                            <a:srgbClr val="2B253B"/>
                          </a:solidFill>
                          <a:effectLst/>
                          <a:latin typeface="Calibri" pitchFamily="34" charset="0"/>
                          <a:cs typeface="Arial" pitchFamily="34" charset="0"/>
                        </a:rPr>
                        <a:t>)</a:t>
                      </a:r>
                      <a:endParaRPr kumimoji="0" lang="he-IL" sz="1800" b="1" i="0" u="none" strike="noStrike" cap="none" normalizeH="0" baseline="0">
                        <a:ln>
                          <a:noFill/>
                        </a:ln>
                        <a:solidFill>
                          <a:srgbClr val="2B253B"/>
                        </a:solidFill>
                        <a:effectLst/>
                        <a:latin typeface="Calibri" pitchFamily="34" charset="0"/>
                        <a:cs typeface="Arial" pitchFamily="34" charset="0"/>
                      </a:endParaRP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3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2B253B"/>
                          </a:solidFill>
                          <a:effectLst/>
                          <a:latin typeface="Calibri" pitchFamily="34" charset="0"/>
                          <a:cs typeface="Calibri" pitchFamily="34" charset="0"/>
                        </a:rPr>
                        <a:t>A. Schönhage. </a:t>
                      </a:r>
                      <a:r>
                        <a:rPr kumimoji="0" lang="en-US" sz="1800" b="0" i="0" u="none" strike="noStrike" cap="none" normalizeH="0" baseline="0">
                          <a:ln>
                            <a:noFill/>
                          </a:ln>
                          <a:solidFill>
                            <a:srgbClr val="2B253B"/>
                          </a:solidFill>
                          <a:effectLst/>
                          <a:latin typeface="Calibri" pitchFamily="34" charset="0"/>
                          <a:cs typeface="Calibri" pitchFamily="34" charset="0"/>
                        </a:rPr>
                        <a:t>Partial and total matrix multiplication.</a:t>
                      </a:r>
                      <a:endParaRPr kumimoji="0" lang="he-IL" sz="1800" b="0" i="0" u="none" strike="noStrike" cap="none" normalizeH="0" baseline="0">
                        <a:ln>
                          <a:noFill/>
                        </a:ln>
                        <a:solidFill>
                          <a:srgbClr val="2B253B"/>
                        </a:solidFill>
                        <a:effectLst/>
                        <a:latin typeface="Calibri" pitchFamily="34" charset="0"/>
                        <a:cs typeface="Calibri" pitchFamily="34" charset="0"/>
                      </a:endParaRP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3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2B253B"/>
                          </a:solidFill>
                          <a:effectLst/>
                          <a:latin typeface="Calibri" pitchFamily="34" charset="0"/>
                          <a:cs typeface="Arial" pitchFamily="34" charset="0"/>
                        </a:rPr>
                        <a:t>1981</a:t>
                      </a:r>
                      <a:endParaRPr kumimoji="0" lang="he-IL" sz="1800" b="1" i="0" u="none" strike="noStrike" cap="none" normalizeH="0" baseline="0">
                        <a:ln>
                          <a:noFill/>
                        </a:ln>
                        <a:solidFill>
                          <a:srgbClr val="2B253B"/>
                        </a:solidFill>
                        <a:effectLst/>
                        <a:latin typeface="Calibri" pitchFamily="34" charset="0"/>
                        <a:cs typeface="Arial" pitchFamily="34" charset="0"/>
                      </a:endParaRP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3F0"/>
                    </a:solidFill>
                  </a:tcPr>
                </a:tc>
                <a:extLst>
                  <a:ext uri="{0D108BD9-81ED-4DB2-BD59-A6C34878D82A}">
                    <a16:rowId xmlns:a16="http://schemas.microsoft.com/office/drawing/2014/main" val="10002"/>
                  </a:ext>
                </a:extLst>
              </a:tr>
            </a:tbl>
          </a:graphicData>
        </a:graphic>
      </p:graphicFrame>
      <p:sp>
        <p:nvSpPr>
          <p:cNvPr id="5" name="Rectangle 4">
            <a:extLst>
              <a:ext uri="{FF2B5EF4-FFF2-40B4-BE49-F238E27FC236}">
                <a16:creationId xmlns:a16="http://schemas.microsoft.com/office/drawing/2014/main" id="{9D910212-7CA3-40B9-9885-E7A3DC8EC8DE}"/>
              </a:ext>
            </a:extLst>
          </p:cNvPr>
          <p:cNvSpPr/>
          <p:nvPr/>
        </p:nvSpPr>
        <p:spPr>
          <a:xfrm>
            <a:off x="0" y="0"/>
            <a:ext cx="9144000" cy="404813"/>
          </a:xfrm>
          <a:prstGeom prst="rect">
            <a:avLst/>
          </a:prstGeom>
          <a:solidFill>
            <a:schemeClr val="tx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prstClr val="white"/>
              </a:solidFill>
              <a:effectLst/>
              <a:uLnTx/>
              <a:uFillTx/>
              <a:latin typeface="Calibri"/>
              <a:ea typeface="+mn-ea"/>
              <a:cs typeface="Arial" panose="020B0604020202020204" pitchFamily="34" charset="0"/>
            </a:endParaRPr>
          </a:p>
        </p:txBody>
      </p:sp>
      <p:sp>
        <p:nvSpPr>
          <p:cNvPr id="13333" name="TextBox 3">
            <a:extLst>
              <a:ext uri="{FF2B5EF4-FFF2-40B4-BE49-F238E27FC236}">
                <a16:creationId xmlns:a16="http://schemas.microsoft.com/office/drawing/2014/main" id="{A6BC6303-4698-489D-B5F6-37D5772D15A8}"/>
              </a:ext>
            </a:extLst>
          </p:cNvPr>
          <p:cNvSpPr txBox="1">
            <a:spLocks noChangeArrowheads="1"/>
          </p:cNvSpPr>
          <p:nvPr/>
        </p:nvSpPr>
        <p:spPr bwMode="auto">
          <a:xfrm>
            <a:off x="0" y="-52388"/>
            <a:ext cx="56896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prstClr val="white"/>
                </a:solidFill>
                <a:effectLst/>
                <a:uLnTx/>
                <a:uFillTx/>
                <a:latin typeface="Calibri" panose="020F0502020204030204" pitchFamily="34" charset="0"/>
                <a:ea typeface="+mn-ea"/>
                <a:cs typeface="Arial" panose="020B0604020202020204" pitchFamily="34" charset="0"/>
              </a:rPr>
              <a:t>Strassen’s method for matrix multiplication</a:t>
            </a:r>
            <a:endParaRPr kumimoji="0" lang="he-IL" altLang="en-US" sz="2400" b="1" i="0" u="none" strike="noStrike" kern="1200" cap="none" spc="0" normalizeH="0" baseline="0" noProof="0">
              <a:ln>
                <a:noFill/>
              </a:ln>
              <a:solidFill>
                <a:prstClr val="white"/>
              </a:solidFill>
              <a:effectLst/>
              <a:uLnTx/>
              <a:uFillTx/>
              <a:latin typeface="Calibri" panose="020F0502020204030204" pitchFamily="34" charset="0"/>
              <a:ea typeface="+mn-ea"/>
              <a:cs typeface="Arial" panose="020B0604020202020204" pitchFamily="34" charset="0"/>
            </a:endParaRPr>
          </a:p>
        </p:txBody>
      </p:sp>
      <p:sp>
        <p:nvSpPr>
          <p:cNvPr id="13334" name="Text Box 49">
            <a:extLst>
              <a:ext uri="{FF2B5EF4-FFF2-40B4-BE49-F238E27FC236}">
                <a16:creationId xmlns:a16="http://schemas.microsoft.com/office/drawing/2014/main" id="{AD8E7556-9BEB-48BF-BC45-6A29E5C6E9D9}"/>
              </a:ext>
            </a:extLst>
          </p:cNvPr>
          <p:cNvSpPr txBox="1">
            <a:spLocks noChangeArrowheads="1"/>
          </p:cNvSpPr>
          <p:nvPr/>
        </p:nvSpPr>
        <p:spPr bwMode="auto">
          <a:xfrm>
            <a:off x="2268538" y="333375"/>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5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Improvements</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66739" name="Group 179">
            <a:extLst>
              <a:ext uri="{FF2B5EF4-FFF2-40B4-BE49-F238E27FC236}">
                <a16:creationId xmlns:a16="http://schemas.microsoft.com/office/drawing/2014/main" id="{5B9C84BD-C955-4949-AE6B-A3632DAEFA85}"/>
              </a:ext>
            </a:extLst>
          </p:cNvPr>
          <p:cNvGraphicFramePr>
            <a:graphicFrameLocks noGrp="1"/>
          </p:cNvGraphicFramePr>
          <p:nvPr/>
        </p:nvGraphicFramePr>
        <p:xfrm>
          <a:off x="323850" y="3224213"/>
          <a:ext cx="8496300" cy="1646236"/>
        </p:xfrm>
        <a:graphic>
          <a:graphicData uri="http://schemas.openxmlformats.org/drawingml/2006/table">
            <a:tbl>
              <a:tblPr rtl="1"/>
              <a:tblGrid>
                <a:gridCol w="1152525">
                  <a:extLst>
                    <a:ext uri="{9D8B030D-6E8A-4147-A177-3AD203B41FA5}">
                      <a16:colId xmlns:a16="http://schemas.microsoft.com/office/drawing/2014/main" val="20000"/>
                    </a:ext>
                  </a:extLst>
                </a:gridCol>
                <a:gridCol w="6510337">
                  <a:extLst>
                    <a:ext uri="{9D8B030D-6E8A-4147-A177-3AD203B41FA5}">
                      <a16:colId xmlns:a16="http://schemas.microsoft.com/office/drawing/2014/main" val="20001"/>
                    </a:ext>
                  </a:extLst>
                </a:gridCol>
                <a:gridCol w="833438">
                  <a:extLst>
                    <a:ext uri="{9D8B030D-6E8A-4147-A177-3AD203B41FA5}">
                      <a16:colId xmlns:a16="http://schemas.microsoft.com/office/drawing/2014/main" val="20002"/>
                    </a:ext>
                  </a:extLst>
                </a:gridCol>
              </a:tblGrid>
              <a:tr h="64020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Calibri" pitchFamily="34" charset="0"/>
                          <a:cs typeface="Arial" pitchFamily="34" charset="0"/>
                        </a:rPr>
                        <a:t>O(n</a:t>
                      </a:r>
                      <a:r>
                        <a:rPr kumimoji="0" lang="en-US" sz="1800" b="1" i="0" u="none" strike="noStrike" cap="none" normalizeH="0" baseline="30000">
                          <a:ln>
                            <a:noFill/>
                          </a:ln>
                          <a:solidFill>
                            <a:srgbClr val="000000"/>
                          </a:solidFill>
                          <a:effectLst/>
                          <a:latin typeface="Calibri" pitchFamily="34" charset="0"/>
                          <a:cs typeface="Arial" pitchFamily="34" charset="0"/>
                        </a:rPr>
                        <a:t>2.496</a:t>
                      </a:r>
                      <a:r>
                        <a:rPr kumimoji="0" lang="en-US" sz="1800" b="1" i="0" u="none" strike="noStrike" cap="none" normalizeH="0" baseline="0">
                          <a:ln>
                            <a:noFill/>
                          </a:ln>
                          <a:solidFill>
                            <a:srgbClr val="000000"/>
                          </a:solidFill>
                          <a:effectLst/>
                          <a:latin typeface="Calibri" pitchFamily="34" charset="0"/>
                          <a:cs typeface="Arial" pitchFamily="34" charset="0"/>
                        </a:rPr>
                        <a:t>)</a:t>
                      </a:r>
                      <a:endParaRPr kumimoji="0" lang="he-IL" sz="1800" b="1" i="0" u="none" strike="noStrike" cap="none" normalizeH="0" baseline="0">
                        <a:ln>
                          <a:noFill/>
                        </a:ln>
                        <a:solidFill>
                          <a:srgbClr val="000000"/>
                        </a:solidFill>
                        <a:effectLst/>
                        <a:latin typeface="Calibri" pitchFamily="34" charset="0"/>
                        <a:cs typeface="Arial" pitchFamily="34"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Calibri" pitchFamily="34" charset="0"/>
                          <a:cs typeface="Arial" pitchFamily="34" charset="0"/>
                        </a:rPr>
                        <a:t>CopperSmith and Winograd</a:t>
                      </a:r>
                      <a:r>
                        <a:rPr kumimoji="0" lang="en-US" sz="1800" b="0" i="0" u="none" strike="noStrike" cap="none" normalizeH="0" baseline="0">
                          <a:ln>
                            <a:noFill/>
                          </a:ln>
                          <a:solidFill>
                            <a:srgbClr val="000000"/>
                          </a:solidFill>
                          <a:effectLst/>
                          <a:latin typeface="Calibri" pitchFamily="34" charset="0"/>
                          <a:cs typeface="Arial" pitchFamily="34" charset="0"/>
                        </a:rPr>
                        <a:t> </a:t>
                      </a:r>
                      <a:r>
                        <a:rPr kumimoji="0" lang="en-US" sz="1800" b="0" i="0" u="none" strike="noStrike" cap="none" normalizeH="0" baseline="0">
                          <a:ln>
                            <a:noFill/>
                          </a:ln>
                          <a:solidFill>
                            <a:schemeClr val="tx1"/>
                          </a:solidFill>
                          <a:effectLst/>
                          <a:latin typeface="Calibri" pitchFamily="34" charset="0"/>
                          <a:cs typeface="Arial" pitchFamily="34" charset="0"/>
                        </a:rPr>
                        <a:t>On the asymptotic complexity of matrix multiplication.</a:t>
                      </a:r>
                      <a:endParaRPr kumimoji="0" lang="he-IL" sz="1800" b="0" i="0" u="none" strike="noStrike" cap="none" normalizeH="0" baseline="0">
                        <a:ln>
                          <a:noFill/>
                        </a:ln>
                        <a:solidFill>
                          <a:schemeClr val="tx1"/>
                        </a:solidFill>
                        <a:effectLst/>
                        <a:latin typeface="Calibri" pitchFamily="34" charset="0"/>
                        <a:cs typeface="Arial" pitchFamily="34"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Calibri" pitchFamily="34" charset="0"/>
                          <a:cs typeface="Arial" pitchFamily="34" charset="0"/>
                        </a:rPr>
                        <a:t>1981</a:t>
                      </a:r>
                      <a:endParaRPr kumimoji="0" lang="he-IL" sz="1800" b="1" i="0" u="none" strike="noStrike" cap="none" normalizeH="0" baseline="0">
                        <a:ln>
                          <a:noFill/>
                        </a:ln>
                        <a:solidFill>
                          <a:srgbClr val="000000"/>
                        </a:solidFill>
                        <a:effectLst/>
                        <a:latin typeface="Calibri" pitchFamily="34" charset="0"/>
                        <a:cs typeface="Arial" pitchFamily="34"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0"/>
                  </a:ext>
                </a:extLst>
              </a:tr>
              <a:tr h="3658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Calibri" pitchFamily="34" charset="0"/>
                          <a:cs typeface="Arial" pitchFamily="34" charset="0"/>
                        </a:rPr>
                        <a:t>O(n</a:t>
                      </a:r>
                      <a:r>
                        <a:rPr kumimoji="0" lang="en-US" sz="1800" b="1" i="0" u="none" strike="noStrike" cap="none" normalizeH="0" baseline="30000">
                          <a:ln>
                            <a:noFill/>
                          </a:ln>
                          <a:solidFill>
                            <a:srgbClr val="000000"/>
                          </a:solidFill>
                          <a:effectLst/>
                          <a:latin typeface="Calibri" pitchFamily="34" charset="0"/>
                          <a:cs typeface="Arial" pitchFamily="34" charset="0"/>
                        </a:rPr>
                        <a:t>2.479</a:t>
                      </a:r>
                      <a:r>
                        <a:rPr kumimoji="0" lang="en-US" sz="1800" b="1" i="0" u="none" strike="noStrike" cap="none" normalizeH="0" baseline="0">
                          <a:ln>
                            <a:noFill/>
                          </a:ln>
                          <a:solidFill>
                            <a:srgbClr val="000000"/>
                          </a:solidFill>
                          <a:effectLst/>
                          <a:latin typeface="Calibri" pitchFamily="34" charset="0"/>
                          <a:cs typeface="Arial" pitchFamily="34" charset="0"/>
                        </a:rPr>
                        <a:t>)</a:t>
                      </a:r>
                      <a:endParaRPr kumimoji="0" lang="he-IL" sz="1800" b="0" i="0" u="none" strike="noStrike" cap="none" normalizeH="0" baseline="0">
                        <a:ln>
                          <a:noFill/>
                        </a:ln>
                        <a:solidFill>
                          <a:srgbClr val="000000"/>
                        </a:solidFill>
                        <a:effectLst/>
                        <a:latin typeface="Calibri" pitchFamily="34" charset="0"/>
                        <a:cs typeface="Arial" pitchFamily="34"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Calibri" pitchFamily="34" charset="0"/>
                          <a:cs typeface="Arial" pitchFamily="34" charset="0"/>
                        </a:rPr>
                        <a:t>Volker Strassen</a:t>
                      </a:r>
                      <a:endParaRPr kumimoji="0" lang="he-IL" sz="1800" b="0" i="0" u="none" strike="noStrike" cap="none" normalizeH="0" baseline="0">
                        <a:ln>
                          <a:noFill/>
                        </a:ln>
                        <a:solidFill>
                          <a:srgbClr val="000000"/>
                        </a:solidFill>
                        <a:effectLst/>
                        <a:latin typeface="Calibri" pitchFamily="34" charset="0"/>
                        <a:cs typeface="Arial" pitchFamily="34"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Calibri" pitchFamily="34" charset="0"/>
                          <a:cs typeface="Arial" pitchFamily="34" charset="0"/>
                        </a:rPr>
                        <a:t>1986</a:t>
                      </a:r>
                      <a:endParaRPr kumimoji="0" lang="he-IL" sz="1800" b="1" i="0" u="none" strike="noStrike" cap="none" normalizeH="0" baseline="0">
                        <a:ln>
                          <a:noFill/>
                        </a:ln>
                        <a:solidFill>
                          <a:srgbClr val="000000"/>
                        </a:solidFill>
                        <a:effectLst/>
                        <a:latin typeface="Calibri" pitchFamily="34" charset="0"/>
                        <a:cs typeface="Arial" pitchFamily="34"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1"/>
                  </a:ext>
                </a:extLst>
              </a:tr>
              <a:tr h="64020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Calibri" pitchFamily="34" charset="0"/>
                          <a:cs typeface="Arial" pitchFamily="34" charset="0"/>
                        </a:rPr>
                        <a:t>O(n</a:t>
                      </a:r>
                      <a:r>
                        <a:rPr kumimoji="0" lang="en-US" sz="1800" b="1" i="0" u="none" strike="noStrike" cap="none" normalizeH="0" baseline="30000">
                          <a:ln>
                            <a:noFill/>
                          </a:ln>
                          <a:solidFill>
                            <a:srgbClr val="000000"/>
                          </a:solidFill>
                          <a:effectLst/>
                          <a:latin typeface="Calibri" pitchFamily="34" charset="0"/>
                          <a:cs typeface="Arial" pitchFamily="34" charset="0"/>
                        </a:rPr>
                        <a:t>2.376</a:t>
                      </a:r>
                      <a:r>
                        <a:rPr kumimoji="0" lang="en-US" sz="1800" b="1" i="0" u="none" strike="noStrike" cap="none" normalizeH="0" baseline="0">
                          <a:ln>
                            <a:noFill/>
                          </a:ln>
                          <a:solidFill>
                            <a:srgbClr val="000000"/>
                          </a:solidFill>
                          <a:effectLst/>
                          <a:latin typeface="Calibri" pitchFamily="34" charset="0"/>
                          <a:cs typeface="Arial" pitchFamily="34" charset="0"/>
                        </a:rPr>
                        <a:t>)</a:t>
                      </a:r>
                      <a:endParaRPr kumimoji="0" lang="he-IL" sz="1800" b="0" i="0" u="none" strike="noStrike" cap="none" normalizeH="0" baseline="0">
                        <a:ln>
                          <a:noFill/>
                        </a:ln>
                        <a:solidFill>
                          <a:srgbClr val="000000"/>
                        </a:solidFill>
                        <a:effectLst/>
                        <a:latin typeface="Calibri" pitchFamily="34" charset="0"/>
                        <a:cs typeface="Arial" pitchFamily="34"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Calibri" pitchFamily="34" charset="0"/>
                          <a:cs typeface="Arial" pitchFamily="34" charset="0"/>
                        </a:rPr>
                        <a:t>CopperSmith and Winograd</a:t>
                      </a:r>
                      <a:r>
                        <a:rPr kumimoji="0" lang="en-US" sz="1800" b="0" i="0" u="none" strike="noStrike" cap="none" normalizeH="0" baseline="0">
                          <a:ln>
                            <a:noFill/>
                          </a:ln>
                          <a:solidFill>
                            <a:srgbClr val="000000"/>
                          </a:solidFill>
                          <a:effectLst/>
                          <a:latin typeface="Calibri" pitchFamily="34" charset="0"/>
                          <a:cs typeface="Arial" pitchFamily="34" charset="0"/>
                        </a:rPr>
                        <a:t> </a:t>
                      </a:r>
                      <a:r>
                        <a:rPr kumimoji="0" lang="en-US" sz="1800" b="0" i="0" u="none" strike="noStrike" cap="none" normalizeH="0" baseline="0">
                          <a:ln>
                            <a:noFill/>
                          </a:ln>
                          <a:solidFill>
                            <a:schemeClr val="tx1"/>
                          </a:solidFill>
                          <a:effectLst/>
                          <a:latin typeface="Calibri" pitchFamily="34" charset="0"/>
                          <a:cs typeface="Arial" pitchFamily="34" charset="0"/>
                        </a:rPr>
                        <a:t>Matrix multiplication via arithmetic progressions.</a:t>
                      </a:r>
                      <a:endParaRPr kumimoji="0" lang="he-IL" sz="1800" b="1" i="0" u="none" strike="noStrike" cap="none" normalizeH="0" baseline="0">
                        <a:ln>
                          <a:noFill/>
                        </a:ln>
                        <a:solidFill>
                          <a:srgbClr val="000000"/>
                        </a:solidFill>
                        <a:effectLst/>
                        <a:latin typeface="Calibri" pitchFamily="34" charset="0"/>
                        <a:cs typeface="Arial" pitchFamily="34"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Calibri" pitchFamily="34" charset="0"/>
                          <a:cs typeface="Arial" pitchFamily="34" charset="0"/>
                        </a:rPr>
                        <a:t>1989</a:t>
                      </a:r>
                      <a:endParaRPr kumimoji="0" lang="he-IL" sz="1800" b="1" i="0" u="none" strike="noStrike" cap="none" normalizeH="0" baseline="0">
                        <a:ln>
                          <a:noFill/>
                        </a:ln>
                        <a:solidFill>
                          <a:srgbClr val="000000"/>
                        </a:solidFill>
                        <a:effectLst/>
                        <a:latin typeface="Calibri" pitchFamily="34" charset="0"/>
                        <a:cs typeface="Arial" pitchFamily="34"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2"/>
                  </a:ext>
                </a:extLst>
              </a:tr>
            </a:tbl>
          </a:graphicData>
        </a:graphic>
      </p:graphicFrame>
      <p:graphicFrame>
        <p:nvGraphicFramePr>
          <p:cNvPr id="66738" name="Group 178">
            <a:extLst>
              <a:ext uri="{FF2B5EF4-FFF2-40B4-BE49-F238E27FC236}">
                <a16:creationId xmlns:a16="http://schemas.microsoft.com/office/drawing/2014/main" id="{0A781487-C7EF-49C4-B539-AD188D90DE6F}"/>
              </a:ext>
            </a:extLst>
          </p:cNvPr>
          <p:cNvGraphicFramePr>
            <a:graphicFrameLocks noGrp="1"/>
          </p:cNvGraphicFramePr>
          <p:nvPr/>
        </p:nvGraphicFramePr>
        <p:xfrm>
          <a:off x="323850" y="5381625"/>
          <a:ext cx="8496300" cy="640034"/>
        </p:xfrm>
        <a:graphic>
          <a:graphicData uri="http://schemas.openxmlformats.org/drawingml/2006/table">
            <a:tbl>
              <a:tblPr rtl="1"/>
              <a:tblGrid>
                <a:gridCol w="1152525">
                  <a:extLst>
                    <a:ext uri="{9D8B030D-6E8A-4147-A177-3AD203B41FA5}">
                      <a16:colId xmlns:a16="http://schemas.microsoft.com/office/drawing/2014/main" val="20000"/>
                    </a:ext>
                  </a:extLst>
                </a:gridCol>
                <a:gridCol w="6510337">
                  <a:extLst>
                    <a:ext uri="{9D8B030D-6E8A-4147-A177-3AD203B41FA5}">
                      <a16:colId xmlns:a16="http://schemas.microsoft.com/office/drawing/2014/main" val="20001"/>
                    </a:ext>
                  </a:extLst>
                </a:gridCol>
                <a:gridCol w="833438">
                  <a:extLst>
                    <a:ext uri="{9D8B030D-6E8A-4147-A177-3AD203B41FA5}">
                      <a16:colId xmlns:a16="http://schemas.microsoft.com/office/drawing/2014/main" val="20002"/>
                    </a:ext>
                  </a:extLst>
                </a:gridCol>
              </a:tblGrid>
              <a:tr h="6397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Calibri" pitchFamily="34" charset="0"/>
                          <a:cs typeface="Arial" pitchFamily="34" charset="0"/>
                        </a:rPr>
                        <a:t>O(n</a:t>
                      </a:r>
                      <a:r>
                        <a:rPr kumimoji="0" lang="en-US" sz="1800" b="1" i="0" u="none" strike="noStrike" cap="none" normalizeH="0" baseline="30000">
                          <a:ln>
                            <a:noFill/>
                          </a:ln>
                          <a:solidFill>
                            <a:srgbClr val="000000"/>
                          </a:solidFill>
                          <a:effectLst/>
                          <a:latin typeface="Calibri" pitchFamily="34" charset="0"/>
                          <a:cs typeface="Arial" pitchFamily="34" charset="0"/>
                        </a:rPr>
                        <a:t>2.3727</a:t>
                      </a:r>
                      <a:r>
                        <a:rPr kumimoji="0" lang="en-US" sz="1800" b="1" i="0" u="none" strike="noStrike" cap="none" normalizeH="0" baseline="0">
                          <a:ln>
                            <a:noFill/>
                          </a:ln>
                          <a:solidFill>
                            <a:srgbClr val="000000"/>
                          </a:solidFill>
                          <a:effectLst/>
                          <a:latin typeface="Calibri" pitchFamily="34" charset="0"/>
                          <a:cs typeface="Arial" pitchFamily="34" charset="0"/>
                        </a:rPr>
                        <a:t>)</a:t>
                      </a:r>
                      <a:endParaRPr kumimoji="0" lang="he-IL" sz="1800" b="0" i="0" u="none" strike="noStrike" cap="none" normalizeH="0" baseline="0">
                        <a:ln>
                          <a:noFill/>
                        </a:ln>
                        <a:solidFill>
                          <a:srgbClr val="000000"/>
                        </a:solidFill>
                        <a:effectLst/>
                        <a:latin typeface="Calibri" pitchFamily="34" charset="0"/>
                        <a:cs typeface="Arial" pitchFamily="34" charset="0"/>
                      </a:endParaRPr>
                    </a:p>
                  </a:txBody>
                  <a:tcPr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Calibri" pitchFamily="34" charset="0"/>
                          <a:cs typeface="Arial" pitchFamily="34" charset="0"/>
                        </a:rPr>
                        <a:t>Virginia Vassilevska Williams</a:t>
                      </a:r>
                      <a:r>
                        <a:rPr kumimoji="0" lang="en-US" sz="1800" b="0" i="0" u="none" strike="noStrike" cap="none" normalizeH="0" baseline="0">
                          <a:ln>
                            <a:noFill/>
                          </a:ln>
                          <a:solidFill>
                            <a:srgbClr val="000000"/>
                          </a:solidFill>
                          <a:effectLst/>
                          <a:latin typeface="Calibri" pitchFamily="34"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pitchFamily="34" charset="0"/>
                        </a:rPr>
                        <a:t>Breaking the Coppersmith-Winograd barrier</a:t>
                      </a:r>
                      <a:endParaRPr kumimoji="0" lang="he-IL" sz="1800" b="0" i="0" u="none" strike="noStrike" cap="none" normalizeH="0" baseline="0">
                        <a:ln>
                          <a:noFill/>
                        </a:ln>
                        <a:solidFill>
                          <a:srgbClr val="000000"/>
                        </a:solidFill>
                        <a:effectLst/>
                        <a:latin typeface="Calibri" pitchFamily="34" charset="0"/>
                        <a:cs typeface="Arial" pitchFamily="34" charset="0"/>
                      </a:endParaRPr>
                    </a:p>
                  </a:txBody>
                  <a:tcPr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Calibri" pitchFamily="34" charset="0"/>
                          <a:cs typeface="Arial" pitchFamily="34" charset="0"/>
                        </a:rPr>
                        <a:t>2011</a:t>
                      </a:r>
                      <a:endParaRPr kumimoji="0" lang="he-IL" sz="1800" b="1" i="0" u="none" strike="noStrike" cap="none" normalizeH="0" baseline="0">
                        <a:ln>
                          <a:noFill/>
                        </a:ln>
                        <a:solidFill>
                          <a:srgbClr val="000000"/>
                        </a:solidFill>
                        <a:effectLst/>
                        <a:latin typeface="Calibri" pitchFamily="34" charset="0"/>
                        <a:cs typeface="Arial" pitchFamily="34" charset="0"/>
                      </a:endParaRPr>
                    </a:p>
                  </a:txBody>
                  <a:tcPr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0"/>
                  </a:ext>
                </a:extLst>
              </a:tr>
            </a:tbl>
          </a:graphicData>
        </a:graphic>
      </p:graphicFrame>
      <p:sp>
        <p:nvSpPr>
          <p:cNvPr id="13363" name="Text Box 49">
            <a:extLst>
              <a:ext uri="{FF2B5EF4-FFF2-40B4-BE49-F238E27FC236}">
                <a16:creationId xmlns:a16="http://schemas.microsoft.com/office/drawing/2014/main" id="{6788D97F-AC8E-4A42-BFEC-BEB8B7BE4F30}"/>
              </a:ext>
            </a:extLst>
          </p:cNvPr>
          <p:cNvSpPr txBox="1">
            <a:spLocks noChangeArrowheads="1"/>
          </p:cNvSpPr>
          <p:nvPr/>
        </p:nvSpPr>
        <p:spPr bwMode="auto">
          <a:xfrm>
            <a:off x="250825" y="2708275"/>
            <a:ext cx="51117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5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1F497D"/>
                </a:solidFill>
                <a:effectLst/>
                <a:uLnTx/>
                <a:uFillTx/>
                <a:latin typeface="Arial" panose="020B0604020202020204" pitchFamily="34" charset="0"/>
                <a:ea typeface="+mn-ea"/>
                <a:cs typeface="Arial" panose="020B0604020202020204" pitchFamily="34" charset="0"/>
              </a:rPr>
              <a:t>First to break the 2.5 barrier:</a:t>
            </a:r>
            <a:endParaRPr kumimoji="0" lang="en-US" altLang="en-US" sz="1800" b="0" i="0" u="none" strike="noStrike" kern="1200" cap="none" spc="0" normalizeH="0" baseline="0" noProof="0">
              <a:ln>
                <a:noFill/>
              </a:ln>
              <a:solidFill>
                <a:srgbClr val="1F497D"/>
              </a:solidFill>
              <a:effectLst/>
              <a:uLnTx/>
              <a:uFillTx/>
              <a:latin typeface="Arial" panose="020B0604020202020204" pitchFamily="34" charset="0"/>
              <a:ea typeface="+mn-ea"/>
              <a:cs typeface="Arial" panose="020B0604020202020204" pitchFamily="34" charset="0"/>
            </a:endParaRPr>
          </a:p>
        </p:txBody>
      </p:sp>
      <p:sp>
        <p:nvSpPr>
          <p:cNvPr id="26" name="Slide Number Placeholder 5">
            <a:extLst>
              <a:ext uri="{FF2B5EF4-FFF2-40B4-BE49-F238E27FC236}">
                <a16:creationId xmlns:a16="http://schemas.microsoft.com/office/drawing/2014/main" id="{4332D5C9-8CA4-4C73-826F-2FD3962917C6}"/>
              </a:ext>
            </a:extLst>
          </p:cNvPr>
          <p:cNvSpPr txBox="1">
            <a:spLocks noGrp="1"/>
          </p:cNvSpPr>
          <p:nvPr/>
        </p:nvSpPr>
        <p:spPr>
          <a:xfrm>
            <a:off x="457200" y="6356350"/>
            <a:ext cx="2133600" cy="365125"/>
          </a:xfrm>
          <a:prstGeom prst="rect">
            <a:avLst/>
          </a:prstGeom>
          <a:noFill/>
        </p:spPr>
        <p:txBody>
          <a:bodyPr anchor="ctr"/>
          <a:lstStyle>
            <a:lvl1pPr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ase" latinLnBrk="0" hangingPunct="1">
              <a:lnSpc>
                <a:spcPct val="100000"/>
              </a:lnSpc>
              <a:spcBef>
                <a:spcPct val="0"/>
              </a:spcBef>
              <a:spcAft>
                <a:spcPct val="0"/>
              </a:spcAft>
              <a:buClrTx/>
              <a:buSzTx/>
              <a:buFontTx/>
              <a:buNone/>
              <a:tabLst/>
              <a:defRPr/>
            </a:pPr>
            <a:fld id="{6E383719-B3D1-4621-A61E-61B2B5FE8D5C}" type="slidenum">
              <a:rPr kumimoji="0" lang="he-IL"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l" defTabSz="914400" rtl="1" eaLnBrk="1" fontAlgn="base" latinLnBrk="0" hangingPunct="1">
                <a:lnSpc>
                  <a:spcPct val="100000"/>
                </a:lnSpc>
                <a:spcBef>
                  <a:spcPct val="0"/>
                </a:spcBef>
                <a:spcAft>
                  <a:spcPct val="0"/>
                </a:spcAft>
                <a:buClrTx/>
                <a:buSzTx/>
                <a:buFontTx/>
                <a:buNone/>
                <a:tabLst/>
                <a:defRPr/>
              </a:pPr>
              <a:t>35</a:t>
            </a:fld>
            <a:endParaRPr kumimoji="0" lang="he-IL"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156" name="Slide Number Placeholder 5">
            <a:extLst>
              <a:ext uri="{FF2B5EF4-FFF2-40B4-BE49-F238E27FC236}">
                <a16:creationId xmlns:a16="http://schemas.microsoft.com/office/drawing/2014/main" id="{85363DD8-FE97-47BE-829A-390D659E4A73}"/>
              </a:ext>
            </a:extLst>
          </p:cNvPr>
          <p:cNvSpPr txBox="1">
            <a:spLocks noGrp="1"/>
          </p:cNvSpPr>
          <p:nvPr/>
        </p:nvSpPr>
        <p:spPr>
          <a:xfrm>
            <a:off x="457200" y="6356350"/>
            <a:ext cx="2133600" cy="365125"/>
          </a:xfrm>
          <a:prstGeom prst="rect">
            <a:avLst/>
          </a:prstGeom>
          <a:noFill/>
        </p:spPr>
        <p:txBody>
          <a:bodyPr anchor="ctr"/>
          <a:lstStyle>
            <a:lvl1pPr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ase" latinLnBrk="0" hangingPunct="1">
              <a:lnSpc>
                <a:spcPct val="100000"/>
              </a:lnSpc>
              <a:spcBef>
                <a:spcPct val="0"/>
              </a:spcBef>
              <a:spcAft>
                <a:spcPct val="0"/>
              </a:spcAft>
              <a:buClrTx/>
              <a:buSzTx/>
              <a:buFontTx/>
              <a:buNone/>
              <a:tabLst/>
              <a:defRPr/>
            </a:pPr>
            <a:fld id="{3A121F86-0EDA-4994-998E-1E02610AE39D}" type="slidenum">
              <a:rPr kumimoji="0" lang="he-IL"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l" defTabSz="914400" rtl="1" eaLnBrk="1" fontAlgn="base" latinLnBrk="0" hangingPunct="1">
                <a:lnSpc>
                  <a:spcPct val="100000"/>
                </a:lnSpc>
                <a:spcBef>
                  <a:spcPct val="0"/>
                </a:spcBef>
                <a:spcAft>
                  <a:spcPct val="0"/>
                </a:spcAft>
                <a:buClrTx/>
                <a:buSzTx/>
                <a:buFontTx/>
                <a:buNone/>
                <a:tabLst/>
                <a:defRPr/>
              </a:pPr>
              <a:t>35</a:t>
            </a:fld>
            <a:endParaRPr kumimoji="0" lang="he-IL"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4B0CC1B2-F555-4F2C-9008-F8224686BE95}"/>
              </a:ext>
            </a:extLst>
          </p:cNvPr>
          <p:cNvSpPr>
            <a:spLocks noGrp="1"/>
          </p:cNvSpPr>
          <p:nvPr>
            <p:ph type="sldNum" sz="quarter" idx="12"/>
          </p:nvPr>
        </p:nvSpPr>
        <p:spPr/>
        <p:txBody>
          <a:bodyPr/>
          <a:lstStyle>
            <a:lvl1pPr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ase" latinLnBrk="0" hangingPunct="1">
              <a:lnSpc>
                <a:spcPct val="100000"/>
              </a:lnSpc>
              <a:spcBef>
                <a:spcPct val="0"/>
              </a:spcBef>
              <a:spcAft>
                <a:spcPct val="0"/>
              </a:spcAft>
              <a:buClrTx/>
              <a:buSzTx/>
              <a:buFontTx/>
              <a:buNone/>
              <a:tabLst/>
              <a:defRPr/>
            </a:pPr>
            <a:fld id="{A67A5744-45F5-4EE5-9DE7-13D0DE9BECA7}" type="slidenum">
              <a:rPr kumimoji="0" lang="he-IL"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l" defTabSz="914400" rtl="1" eaLnBrk="1" fontAlgn="base" latinLnBrk="0" hangingPunct="1">
                <a:lnSpc>
                  <a:spcPct val="100000"/>
                </a:lnSpc>
                <a:spcBef>
                  <a:spcPct val="0"/>
                </a:spcBef>
                <a:spcAft>
                  <a:spcPct val="0"/>
                </a:spcAft>
                <a:buClrTx/>
                <a:buSzTx/>
                <a:buFontTx/>
                <a:buNone/>
                <a:tabLst/>
                <a:defRPr/>
              </a:pPr>
              <a:t>36</a:t>
            </a:fld>
            <a:endParaRPr kumimoji="0" lang="he-IL"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14339" name="Rectangle 305">
            <a:extLst>
              <a:ext uri="{FF2B5EF4-FFF2-40B4-BE49-F238E27FC236}">
                <a16:creationId xmlns:a16="http://schemas.microsoft.com/office/drawing/2014/main" id="{E70532F7-A4C5-4785-B672-DF9EFC836483}"/>
              </a:ext>
            </a:extLst>
          </p:cNvPr>
          <p:cNvSpPr>
            <a:spLocks noChangeArrowheads="1"/>
          </p:cNvSpPr>
          <p:nvPr/>
        </p:nvSpPr>
        <p:spPr bwMode="auto">
          <a:xfrm rot="5400000">
            <a:off x="4175919" y="-3231356"/>
            <a:ext cx="792162" cy="8496300"/>
          </a:xfrm>
          <a:prstGeom prst="rect">
            <a:avLst/>
          </a:prstGeom>
          <a:solidFill>
            <a:srgbClr val="F1F5F9"/>
          </a:solidFill>
          <a:ln w="12700" algn="ctr">
            <a:solidFill>
              <a:srgbClr val="C0C0C0"/>
            </a:solidFill>
            <a:miter lim="800000"/>
            <a:headEnd/>
            <a:tailEnd/>
          </a:ln>
        </p:spPr>
        <p:txBody>
          <a:bodyPr rot="10800000" vert="eaVert" anchor="ctr"/>
          <a:lstStyle>
            <a:lvl1pPr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ar-SA" altLang="en-US" sz="1800" b="1" i="0" u="none" strike="noStrike" kern="1200" cap="none" spc="0" normalizeH="0" baseline="-25000" noProof="0">
              <a:ln>
                <a:noFill/>
              </a:ln>
              <a:solidFill>
                <a:srgbClr val="FFFFFF"/>
              </a:solidFill>
              <a:effectLst/>
              <a:uLnTx/>
              <a:uFillTx/>
              <a:latin typeface="Calibri" panose="020F0502020204030204" pitchFamily="34" charset="0"/>
              <a:ea typeface="+mn-ea"/>
              <a:cs typeface="Arial" panose="020B0604020202020204" pitchFamily="34" charset="0"/>
            </a:endParaRPr>
          </a:p>
        </p:txBody>
      </p:sp>
      <p:sp>
        <p:nvSpPr>
          <p:cNvPr id="156" name="Slide Number Placeholder 5">
            <a:extLst>
              <a:ext uri="{FF2B5EF4-FFF2-40B4-BE49-F238E27FC236}">
                <a16:creationId xmlns:a16="http://schemas.microsoft.com/office/drawing/2014/main" id="{9541F74D-1FC7-454E-98C3-1BD1C6358840}"/>
              </a:ext>
            </a:extLst>
          </p:cNvPr>
          <p:cNvSpPr txBox="1">
            <a:spLocks noGrp="1"/>
          </p:cNvSpPr>
          <p:nvPr/>
        </p:nvSpPr>
        <p:spPr>
          <a:xfrm>
            <a:off x="457200" y="6356350"/>
            <a:ext cx="2133600" cy="365125"/>
          </a:xfrm>
          <a:prstGeom prst="rect">
            <a:avLst/>
          </a:prstGeom>
          <a:noFill/>
        </p:spPr>
        <p:txBody>
          <a:bodyPr anchor="ctr"/>
          <a:lstStyle>
            <a:lvl1pPr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ase" latinLnBrk="0" hangingPunct="1">
              <a:lnSpc>
                <a:spcPct val="100000"/>
              </a:lnSpc>
              <a:spcBef>
                <a:spcPct val="0"/>
              </a:spcBef>
              <a:spcAft>
                <a:spcPct val="0"/>
              </a:spcAft>
              <a:buClrTx/>
              <a:buSzTx/>
              <a:buFontTx/>
              <a:buNone/>
              <a:tabLst/>
              <a:defRPr/>
            </a:pPr>
            <a:fld id="{F7987F00-F742-4DA4-89DB-2DDF5D163A01}" type="slidenum">
              <a:rPr kumimoji="0" lang="he-IL"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l" defTabSz="914400" rtl="1" eaLnBrk="1" fontAlgn="base" latinLnBrk="0" hangingPunct="1">
                <a:lnSpc>
                  <a:spcPct val="100000"/>
                </a:lnSpc>
                <a:spcBef>
                  <a:spcPct val="0"/>
                </a:spcBef>
                <a:spcAft>
                  <a:spcPct val="0"/>
                </a:spcAft>
                <a:buClrTx/>
                <a:buSzTx/>
                <a:buFontTx/>
                <a:buNone/>
                <a:tabLst/>
                <a:defRPr/>
              </a:pPr>
              <a:t>36</a:t>
            </a:fld>
            <a:endParaRPr kumimoji="0" lang="he-IL"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Rectangle 4">
            <a:extLst>
              <a:ext uri="{FF2B5EF4-FFF2-40B4-BE49-F238E27FC236}">
                <a16:creationId xmlns:a16="http://schemas.microsoft.com/office/drawing/2014/main" id="{D128DEAF-3EBB-4B4E-8871-368962AA4C40}"/>
              </a:ext>
            </a:extLst>
          </p:cNvPr>
          <p:cNvSpPr/>
          <p:nvPr/>
        </p:nvSpPr>
        <p:spPr>
          <a:xfrm>
            <a:off x="0" y="0"/>
            <a:ext cx="4859338" cy="404813"/>
          </a:xfrm>
          <a:prstGeom prst="rect">
            <a:avLst/>
          </a:prstGeom>
          <a:solidFill>
            <a:schemeClr val="tx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prstClr val="white"/>
              </a:solidFill>
              <a:effectLst/>
              <a:uLnTx/>
              <a:uFillTx/>
              <a:latin typeface="Calibri"/>
              <a:ea typeface="+mn-ea"/>
              <a:cs typeface="Arial" panose="020B0604020202020204" pitchFamily="34" charset="0"/>
            </a:endParaRPr>
          </a:p>
        </p:txBody>
      </p:sp>
      <p:sp>
        <p:nvSpPr>
          <p:cNvPr id="4" name="Rectangle 3">
            <a:extLst>
              <a:ext uri="{FF2B5EF4-FFF2-40B4-BE49-F238E27FC236}">
                <a16:creationId xmlns:a16="http://schemas.microsoft.com/office/drawing/2014/main" id="{B95537A1-1B15-45A3-8279-ECC4EEF07F5E}"/>
              </a:ext>
            </a:extLst>
          </p:cNvPr>
          <p:cNvSpPr/>
          <p:nvPr/>
        </p:nvSpPr>
        <p:spPr>
          <a:xfrm>
            <a:off x="4859338" y="0"/>
            <a:ext cx="4284662" cy="404813"/>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prstClr val="white"/>
              </a:solidFill>
              <a:effectLst/>
              <a:uLnTx/>
              <a:uFillTx/>
              <a:latin typeface="Calibri"/>
              <a:ea typeface="+mn-ea"/>
              <a:cs typeface="Arial" panose="020B0604020202020204" pitchFamily="34" charset="0"/>
            </a:endParaRPr>
          </a:p>
        </p:txBody>
      </p:sp>
      <p:sp>
        <p:nvSpPr>
          <p:cNvPr id="14343" name="TextBox 3">
            <a:extLst>
              <a:ext uri="{FF2B5EF4-FFF2-40B4-BE49-F238E27FC236}">
                <a16:creationId xmlns:a16="http://schemas.microsoft.com/office/drawing/2014/main" id="{9EEF2D60-A18A-4CE6-90EC-EA1789305377}"/>
              </a:ext>
            </a:extLst>
          </p:cNvPr>
          <p:cNvSpPr txBox="1">
            <a:spLocks noChangeArrowheads="1"/>
          </p:cNvSpPr>
          <p:nvPr/>
        </p:nvSpPr>
        <p:spPr bwMode="auto">
          <a:xfrm>
            <a:off x="-14288" y="0"/>
            <a:ext cx="4370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prstClr val="white"/>
                </a:solidFill>
                <a:effectLst/>
                <a:uLnTx/>
                <a:uFillTx/>
                <a:latin typeface="Calibri" panose="020F0502020204030204" pitchFamily="34" charset="0"/>
                <a:ea typeface="+mn-ea"/>
                <a:cs typeface="Arial" panose="020B0604020202020204" pitchFamily="34" charset="0"/>
              </a:rPr>
              <a:t>Best choices for matrix multiplication</a:t>
            </a:r>
            <a:endParaRPr kumimoji="0" lang="he-IL" altLang="en-US" sz="2000" b="0" i="0" u="none" strike="noStrike" kern="1200" cap="none" spc="0" normalizeH="0" baseline="0" noProof="0">
              <a:ln>
                <a:noFill/>
              </a:ln>
              <a:solidFill>
                <a:prstClr val="white"/>
              </a:solidFill>
              <a:effectLst/>
              <a:uLnTx/>
              <a:uFillTx/>
              <a:latin typeface="Calibri" panose="020F0502020204030204" pitchFamily="34" charset="0"/>
              <a:ea typeface="+mn-ea"/>
              <a:cs typeface="Arial" panose="020B0604020202020204" pitchFamily="34" charset="0"/>
            </a:endParaRPr>
          </a:p>
        </p:txBody>
      </p:sp>
      <p:sp>
        <p:nvSpPr>
          <p:cNvPr id="14344" name="Text Box 49">
            <a:extLst>
              <a:ext uri="{FF2B5EF4-FFF2-40B4-BE49-F238E27FC236}">
                <a16:creationId xmlns:a16="http://schemas.microsoft.com/office/drawing/2014/main" id="{DD878CE9-4B05-4D9E-B762-6EAD1B241C54}"/>
              </a:ext>
            </a:extLst>
          </p:cNvPr>
          <p:cNvSpPr txBox="1">
            <a:spLocks noChangeArrowheads="1"/>
          </p:cNvSpPr>
          <p:nvPr/>
        </p:nvSpPr>
        <p:spPr bwMode="auto">
          <a:xfrm>
            <a:off x="279400" y="520700"/>
            <a:ext cx="8713788"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baseline="-25000">
                <a:solidFill>
                  <a:schemeClr val="tx1"/>
                </a:solidFill>
                <a:latin typeface="Arial" panose="020B0604020202020204" pitchFamily="34" charset="0"/>
                <a:cs typeface="Arial" panose="020B0604020202020204" pitchFamily="34" charset="0"/>
              </a:defRPr>
            </a:lvl1pPr>
            <a:lvl2pPr marL="742950" indent="-285750" eaLnBrk="0" hangingPunct="0">
              <a:defRPr baseline="-25000">
                <a:solidFill>
                  <a:schemeClr val="tx1"/>
                </a:solidFill>
                <a:latin typeface="Arial" panose="020B0604020202020204" pitchFamily="34" charset="0"/>
                <a:cs typeface="Arial" panose="020B0604020202020204" pitchFamily="34" charset="0"/>
              </a:defRPr>
            </a:lvl2pPr>
            <a:lvl3pPr marL="1143000" indent="-228600" eaLnBrk="0" hangingPunct="0">
              <a:defRPr baseline="-25000">
                <a:solidFill>
                  <a:schemeClr val="tx1"/>
                </a:solidFill>
                <a:latin typeface="Arial" panose="020B0604020202020204" pitchFamily="34" charset="0"/>
                <a:cs typeface="Arial" panose="020B0604020202020204" pitchFamily="34" charset="0"/>
              </a:defRPr>
            </a:lvl3pPr>
            <a:lvl4pPr marL="1600200" indent="-228600" eaLnBrk="0" hangingPunct="0">
              <a:defRPr baseline="-25000">
                <a:solidFill>
                  <a:schemeClr val="tx1"/>
                </a:solidFill>
                <a:latin typeface="Arial" panose="020B0604020202020204" pitchFamily="34" charset="0"/>
                <a:cs typeface="Arial" panose="020B0604020202020204" pitchFamily="34" charset="0"/>
              </a:defRPr>
            </a:lvl4pPr>
            <a:lvl5pPr marL="2057400" indent="-228600" eaLnBrk="0" hangingPunct="0">
              <a:defRPr baseline="-250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baseline="-25000">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5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292929"/>
                </a:solidFill>
                <a:effectLst/>
                <a:uLnTx/>
                <a:uFillTx/>
                <a:latin typeface="Arial" panose="020B0604020202020204" pitchFamily="34" charset="0"/>
                <a:ea typeface="+mn-ea"/>
                <a:cs typeface="Arial" panose="020B0604020202020204" pitchFamily="34" charset="0"/>
              </a:rPr>
              <a:t>Using the exact formulas for time complexity, for square matrices, crossover points</a:t>
            </a:r>
          </a:p>
          <a:p>
            <a:pPr marL="342900" marR="0" lvl="0" indent="-342900" algn="l" defTabSz="914400" rtl="0" eaLnBrk="1" fontAlgn="base" latinLnBrk="0" hangingPunct="1">
              <a:lnSpc>
                <a:spcPct val="15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292929"/>
                </a:solidFill>
                <a:effectLst/>
                <a:uLnTx/>
                <a:uFillTx/>
                <a:latin typeface="Arial" panose="020B0604020202020204" pitchFamily="34" charset="0"/>
                <a:ea typeface="+mn-ea"/>
                <a:cs typeface="Arial" panose="020B0604020202020204" pitchFamily="34" charset="0"/>
              </a:rPr>
              <a:t>have been found:</a:t>
            </a:r>
          </a:p>
          <a:p>
            <a:pPr marL="342900" marR="0" lvl="0" indent="-342900" algn="l" defTabSz="914400" rtl="0" eaLnBrk="1" fontAlgn="base" latinLnBrk="0" hangingPunct="1">
              <a:lnSpc>
                <a:spcPct val="150000"/>
              </a:lnSpc>
              <a:spcBef>
                <a:spcPct val="0"/>
              </a:spcBef>
              <a:spcAft>
                <a:spcPct val="0"/>
              </a:spcAft>
              <a:buClrTx/>
              <a:buSzTx/>
              <a:buFontTx/>
              <a:buChar char="•"/>
              <a:tabLst/>
              <a:defRPr/>
            </a:pPr>
            <a:endParaRPr kumimoji="0" lang="en-US" altLang="en-US" sz="18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endParaRPr>
          </a:p>
          <a:p>
            <a:pPr marL="742950" marR="0" lvl="1" indent="-285750" algn="l" defTabSz="914400" rtl="0" eaLnBrk="1" fontAlgn="base" latinLnBrk="0" hangingPunct="1">
              <a:lnSpc>
                <a:spcPct val="150000"/>
              </a:lnSpc>
              <a:spcBef>
                <a:spcPct val="0"/>
              </a:spcBef>
              <a:spcAft>
                <a:spcPct val="0"/>
              </a:spcAft>
              <a:buClrTx/>
              <a:buSzTx/>
              <a:buFontTx/>
              <a:buChar char="•"/>
              <a:tabLst/>
              <a:defRPr/>
            </a:pPr>
            <a:r>
              <a:rPr kumimoji="0" lang="en-US" altLang="en-US" sz="1800" b="0" i="0" u="none" strike="noStrike" kern="1200" cap="none" spc="0" normalizeH="0" baseline="0" noProof="0">
                <a:ln>
                  <a:noFill/>
                </a:ln>
                <a:solidFill>
                  <a:srgbClr val="292929"/>
                </a:solidFill>
                <a:effectLst/>
                <a:uLnTx/>
                <a:uFillTx/>
                <a:latin typeface="Arial" panose="020B0604020202020204" pitchFamily="34" charset="0"/>
                <a:ea typeface="+mn-ea"/>
                <a:cs typeface="Arial" panose="020B0604020202020204" pitchFamily="34" charset="0"/>
              </a:rPr>
              <a:t>For n&lt;7, the naïve algorithm for matrix multiplication is preferred.</a:t>
            </a:r>
            <a:br>
              <a:rPr kumimoji="0" lang="en-US" altLang="en-US" sz="1800" b="0" i="0" u="none" strike="noStrike" kern="1200" cap="none" spc="0" normalizeH="0" baseline="0" noProof="0">
                <a:ln>
                  <a:noFill/>
                </a:ln>
                <a:solidFill>
                  <a:srgbClr val="292929"/>
                </a:solidFill>
                <a:effectLst/>
                <a:uLnTx/>
                <a:uFillTx/>
                <a:latin typeface="Arial" panose="020B0604020202020204" pitchFamily="34" charset="0"/>
                <a:ea typeface="+mn-ea"/>
                <a:cs typeface="Arial" panose="020B0604020202020204" pitchFamily="34" charset="0"/>
              </a:rPr>
            </a:br>
            <a:r>
              <a:rPr kumimoji="0" lang="en-US" altLang="en-US" sz="18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As an example, a 6x6 matrix requires 482 steps for the method of </a:t>
            </a:r>
            <a:br>
              <a:rPr kumimoji="0" lang="en-US" altLang="en-US" sz="18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br>
            <a:r>
              <a:rPr kumimoji="0" lang="en-US" altLang="en-US" sz="18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4- Russians, but 468 steps for the naïve multiplication.</a:t>
            </a:r>
          </a:p>
          <a:p>
            <a:pPr marL="742950" marR="0" lvl="1" indent="-285750" algn="l" defTabSz="914400" rtl="0" eaLnBrk="1" fontAlgn="base" latinLnBrk="0" hangingPunct="1">
              <a:lnSpc>
                <a:spcPct val="15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 </a:t>
            </a:r>
          </a:p>
          <a:p>
            <a:pPr marL="742950" marR="0" lvl="1" indent="-285750" algn="l" defTabSz="914400" rtl="0" eaLnBrk="1" fontAlgn="base" latinLnBrk="0" hangingPunct="1">
              <a:lnSpc>
                <a:spcPct val="150000"/>
              </a:lnSpc>
              <a:spcBef>
                <a:spcPct val="0"/>
              </a:spcBef>
              <a:spcAft>
                <a:spcPct val="0"/>
              </a:spcAft>
              <a:buClrTx/>
              <a:buSzTx/>
              <a:buFontTx/>
              <a:buChar char="•"/>
              <a:tabLst/>
              <a:defRPr/>
            </a:pPr>
            <a:r>
              <a:rPr kumimoji="0" lang="en-US" altLang="en-US" sz="1800" b="0" i="0" u="none" strike="noStrike" kern="1200" cap="none" spc="0" normalizeH="0" baseline="0" noProof="0">
                <a:ln>
                  <a:noFill/>
                </a:ln>
                <a:solidFill>
                  <a:srgbClr val="292929"/>
                </a:solidFill>
                <a:effectLst/>
                <a:uLnTx/>
                <a:uFillTx/>
                <a:latin typeface="Arial" panose="020B0604020202020204" pitchFamily="34" charset="0"/>
                <a:ea typeface="+mn-ea"/>
                <a:cs typeface="Arial" panose="020B0604020202020204" pitchFamily="34" charset="0"/>
              </a:rPr>
              <a:t>For 6&lt;n&lt;513, the method of 4-Russians is most efficient.</a:t>
            </a:r>
          </a:p>
          <a:p>
            <a:pPr marL="742950" marR="0" lvl="1" indent="-285750" algn="l" defTabSz="914400" rtl="0" eaLnBrk="1" fontAlgn="base" latinLnBrk="0" hangingPunct="1">
              <a:lnSpc>
                <a:spcPct val="150000"/>
              </a:lnSpc>
              <a:spcBef>
                <a:spcPct val="0"/>
              </a:spcBef>
              <a:spcAft>
                <a:spcPct val="0"/>
              </a:spcAft>
              <a:buClrTx/>
              <a:buSzTx/>
              <a:buFontTx/>
              <a:buChar char="•"/>
              <a:tabLst/>
              <a:defRPr/>
            </a:pPr>
            <a:endParaRPr kumimoji="0" lang="en-US" altLang="en-US" sz="1800" b="0" i="0" u="none" strike="noStrike" kern="1200" cap="none" spc="0" normalizeH="0" baseline="0" noProof="0">
              <a:ln>
                <a:noFill/>
              </a:ln>
              <a:solidFill>
                <a:srgbClr val="292929"/>
              </a:solidFill>
              <a:effectLst/>
              <a:uLnTx/>
              <a:uFillTx/>
              <a:latin typeface="Arial" panose="020B0604020202020204" pitchFamily="34" charset="0"/>
              <a:ea typeface="+mn-ea"/>
              <a:cs typeface="Arial" panose="020B0604020202020204" pitchFamily="34" charset="0"/>
            </a:endParaRPr>
          </a:p>
          <a:p>
            <a:pPr marL="742950" marR="0" lvl="1" indent="-285750" algn="l" defTabSz="914400" rtl="0" eaLnBrk="1" fontAlgn="base" latinLnBrk="0" hangingPunct="1">
              <a:lnSpc>
                <a:spcPct val="150000"/>
              </a:lnSpc>
              <a:spcBef>
                <a:spcPct val="0"/>
              </a:spcBef>
              <a:spcAft>
                <a:spcPct val="0"/>
              </a:spcAft>
              <a:buClrTx/>
              <a:buSzTx/>
              <a:buFontTx/>
              <a:buChar char="•"/>
              <a:tabLst/>
              <a:defRPr/>
            </a:pPr>
            <a:r>
              <a:rPr kumimoji="0" lang="en-US" altLang="en-US" sz="1800" b="0" i="0" u="none" strike="noStrike" kern="1200" cap="none" spc="0" normalizeH="0" baseline="0" noProof="0">
                <a:ln>
                  <a:noFill/>
                </a:ln>
                <a:solidFill>
                  <a:srgbClr val="292929"/>
                </a:solidFill>
                <a:effectLst/>
                <a:uLnTx/>
                <a:uFillTx/>
                <a:latin typeface="Arial" panose="020B0604020202020204" pitchFamily="34" charset="0"/>
                <a:ea typeface="+mn-ea"/>
                <a:cs typeface="Arial" panose="020B0604020202020204" pitchFamily="34" charset="0"/>
              </a:rPr>
              <a:t>For 512&lt;n, Strassen’s </a:t>
            </a:r>
            <a:r>
              <a:rPr kumimoji="0" lang="en-US" altLang="en-US" sz="1800" b="1" i="0" u="none" strike="noStrike" kern="1200" cap="none" spc="0" normalizeH="0" baseline="0" noProof="0">
                <a:ln>
                  <a:noFill/>
                </a:ln>
                <a:solidFill>
                  <a:srgbClr val="292929"/>
                </a:solidFill>
                <a:effectLst/>
                <a:uLnTx/>
                <a:uFillTx/>
                <a:latin typeface="Arial" panose="020B0604020202020204" pitchFamily="34" charset="0"/>
                <a:ea typeface="+mn-ea"/>
                <a:cs typeface="Arial" panose="020B0604020202020204" pitchFamily="34" charset="0"/>
              </a:rPr>
              <a:t>approach</a:t>
            </a:r>
            <a:r>
              <a:rPr kumimoji="0" lang="en-US" altLang="en-US" sz="1800" b="0" i="0" u="none" strike="noStrike" kern="1200" cap="none" spc="0" normalizeH="0" baseline="0" noProof="0">
                <a:ln>
                  <a:noFill/>
                </a:ln>
                <a:solidFill>
                  <a:srgbClr val="292929"/>
                </a:solidFill>
                <a:effectLst/>
                <a:uLnTx/>
                <a:uFillTx/>
                <a:latin typeface="Arial" panose="020B0604020202020204" pitchFamily="34" charset="0"/>
                <a:ea typeface="+mn-ea"/>
                <a:cs typeface="Arial" panose="020B0604020202020204" pitchFamily="34" charset="0"/>
              </a:rPr>
              <a:t> costs the least number of steps.</a:t>
            </a:r>
          </a:p>
          <a:p>
            <a:pPr marL="742950" marR="0" lvl="1" indent="-285750" algn="l" defTabSz="914400" rtl="0" eaLnBrk="1" fontAlgn="base" latinLnBrk="0" hangingPunct="1">
              <a:lnSpc>
                <a:spcPct val="150000"/>
              </a:lnSpc>
              <a:spcBef>
                <a:spcPct val="0"/>
              </a:spcBef>
              <a:spcAft>
                <a:spcPct val="0"/>
              </a:spcAft>
              <a:buClrTx/>
              <a:buSzTx/>
              <a:buFontTx/>
              <a:buChar char="•"/>
              <a:tabLst/>
              <a:defRPr/>
            </a:pPr>
            <a:endParaRPr kumimoji="0" lang="en-US" altLang="en-US" sz="1800" b="0" i="0" u="none" strike="noStrike" kern="1200" cap="none" spc="0" normalizeH="0" baseline="0" noProof="0">
              <a:ln>
                <a:noFill/>
              </a:ln>
              <a:solidFill>
                <a:srgbClr val="292929"/>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B76B02BB-4583-4E46-B6E4-4385F94041ED}"/>
              </a:ext>
            </a:extLst>
          </p:cNvPr>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7092A13-42D3-4D93-AEBC-A924D20D6E99}" type="slidenum">
              <a:rPr kumimoji="1" lang="en-US" altLang="en-US" sz="8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99714" name="Rectangle 2">
            <a:extLst>
              <a:ext uri="{FF2B5EF4-FFF2-40B4-BE49-F238E27FC236}">
                <a16:creationId xmlns:a16="http://schemas.microsoft.com/office/drawing/2014/main" id="{0BDEFD16-D9C0-4F33-B5FE-79D38D785359}"/>
              </a:ext>
            </a:extLst>
          </p:cNvPr>
          <p:cNvSpPr>
            <a:spLocks noGrp="1" noChangeArrowheads="1"/>
          </p:cNvSpPr>
          <p:nvPr>
            <p:ph type="title"/>
          </p:nvPr>
        </p:nvSpPr>
        <p:spPr/>
        <p:txBody>
          <a:bodyPr/>
          <a:lstStyle/>
          <a:p>
            <a:r>
              <a:rPr lang="en-US" altLang="en-US" dirty="0"/>
              <a:t>Closest Pair of Points</a:t>
            </a:r>
          </a:p>
        </p:txBody>
      </p:sp>
      <p:sp>
        <p:nvSpPr>
          <p:cNvPr id="499715" name="Rectangle 3">
            <a:extLst>
              <a:ext uri="{FF2B5EF4-FFF2-40B4-BE49-F238E27FC236}">
                <a16:creationId xmlns:a16="http://schemas.microsoft.com/office/drawing/2014/main" id="{25750B45-1BC6-49AD-9787-1958A4776787}"/>
              </a:ext>
            </a:extLst>
          </p:cNvPr>
          <p:cNvSpPr>
            <a:spLocks noGrp="1" noChangeArrowheads="1"/>
          </p:cNvSpPr>
          <p:nvPr>
            <p:ph type="body" idx="1"/>
          </p:nvPr>
        </p:nvSpPr>
        <p:spPr/>
        <p:txBody>
          <a:bodyPr/>
          <a:lstStyle/>
          <a:p>
            <a:r>
              <a:rPr lang="en-US" altLang="en-US"/>
              <a:t>Closest pair.  </a:t>
            </a:r>
            <a:r>
              <a:rPr lang="en-US" altLang="en-US">
                <a:solidFill>
                  <a:schemeClr val="tx1"/>
                </a:solidFill>
              </a:rPr>
              <a:t>Given n points in the plane, find a pair with smallest Euclidean distance between them.</a:t>
            </a:r>
            <a:endParaRPr lang="en-US" altLang="en-US"/>
          </a:p>
          <a:p>
            <a:pPr lvl="1"/>
            <a:endParaRPr lang="en-US" altLang="en-US"/>
          </a:p>
          <a:p>
            <a:r>
              <a:rPr lang="en-US" altLang="en-US"/>
              <a:t>Fundamental geometric primitive.</a:t>
            </a:r>
          </a:p>
          <a:p>
            <a:pPr lvl="1"/>
            <a:r>
              <a:rPr lang="en-US" altLang="en-US"/>
              <a:t>Graphics, computer vision, geographic information systems, molecular modeling, air traffic control.</a:t>
            </a:r>
          </a:p>
          <a:p>
            <a:pPr lvl="1"/>
            <a:r>
              <a:rPr lang="en-US" altLang="en-US"/>
              <a:t>Special case of nearest neighbor, Euclidean MST, Voronoi.</a:t>
            </a:r>
          </a:p>
          <a:p>
            <a:pPr lvl="1"/>
            <a:endParaRPr lang="en-US" altLang="en-US"/>
          </a:p>
          <a:p>
            <a:pPr lvl="1"/>
            <a:endParaRPr lang="en-US" altLang="en-US"/>
          </a:p>
          <a:p>
            <a:r>
              <a:rPr lang="en-US" altLang="en-US"/>
              <a:t>Brute force.  </a:t>
            </a:r>
            <a:r>
              <a:rPr lang="en-US" altLang="en-US">
                <a:solidFill>
                  <a:schemeClr val="tx1"/>
                </a:solidFill>
              </a:rPr>
              <a:t>Check all pairs of points p and q with </a:t>
            </a:r>
            <a:r>
              <a:rPr lang="en-US" altLang="en-US">
                <a:solidFill>
                  <a:schemeClr val="tx1"/>
                </a:solidFill>
                <a:sym typeface="Symbol" panose="05050102010706020507" pitchFamily="18" charset="2"/>
              </a:rPr>
              <a:t></a:t>
            </a:r>
            <a:r>
              <a:rPr lang="en-US" altLang="en-US">
                <a:solidFill>
                  <a:schemeClr val="tx1"/>
                </a:solidFill>
              </a:rPr>
              <a:t>(n</a:t>
            </a:r>
            <a:r>
              <a:rPr lang="en-US" altLang="en-US" sz="2000" baseline="30000">
                <a:solidFill>
                  <a:schemeClr val="tx1"/>
                </a:solidFill>
              </a:rPr>
              <a:t>2</a:t>
            </a:r>
            <a:r>
              <a:rPr lang="en-US" altLang="en-US">
                <a:solidFill>
                  <a:schemeClr val="tx1"/>
                </a:solidFill>
              </a:rPr>
              <a:t>) comparisons.</a:t>
            </a:r>
          </a:p>
          <a:p>
            <a:pPr lvl="1"/>
            <a:endParaRPr lang="en-US" altLang="en-US"/>
          </a:p>
          <a:p>
            <a:r>
              <a:rPr lang="en-US" altLang="en-US"/>
              <a:t>1-D version.  </a:t>
            </a:r>
            <a:r>
              <a:rPr lang="en-US" altLang="en-US">
                <a:solidFill>
                  <a:schemeClr val="tx1"/>
                </a:solidFill>
              </a:rPr>
              <a:t>O(n log n) easy if points are on a line.</a:t>
            </a:r>
          </a:p>
          <a:p>
            <a:pPr lvl="1"/>
            <a:endParaRPr lang="en-US" altLang="en-US"/>
          </a:p>
          <a:p>
            <a:r>
              <a:rPr lang="en-US" altLang="en-US"/>
              <a:t>Assumption.  </a:t>
            </a:r>
            <a:r>
              <a:rPr lang="en-US" altLang="en-US">
                <a:solidFill>
                  <a:schemeClr val="tx1"/>
                </a:solidFill>
              </a:rPr>
              <a:t>No two points have same x coordinate.</a:t>
            </a:r>
          </a:p>
        </p:txBody>
      </p:sp>
      <p:sp>
        <p:nvSpPr>
          <p:cNvPr id="499718" name="Text Box 6">
            <a:extLst>
              <a:ext uri="{FF2B5EF4-FFF2-40B4-BE49-F238E27FC236}">
                <a16:creationId xmlns:a16="http://schemas.microsoft.com/office/drawing/2014/main" id="{88AB3BEB-D35D-46B2-984E-C294DF5133D8}"/>
              </a:ext>
            </a:extLst>
          </p:cNvPr>
          <p:cNvSpPr txBox="1">
            <a:spLocks noChangeArrowheads="1"/>
          </p:cNvSpPr>
          <p:nvPr/>
        </p:nvSpPr>
        <p:spPr bwMode="auto">
          <a:xfrm>
            <a:off x="1127125" y="5881688"/>
            <a:ext cx="2032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marL="0" marR="0" lvl="0" indent="0" algn="l" defTabSz="1019175" rtl="0" eaLnBrk="0" fontAlgn="base" latinLnBrk="0" hangingPunct="0">
              <a:lnSpc>
                <a:spcPct val="100000"/>
              </a:lnSpc>
              <a:spcBef>
                <a:spcPct val="50000"/>
              </a:spcBef>
              <a:spcAft>
                <a:spcPct val="0"/>
              </a:spcAft>
              <a:buClrTx/>
              <a:buSzTx/>
              <a:buFontTx/>
              <a:buNone/>
              <a:tabLst/>
              <a:defRPr/>
            </a:pPr>
            <a:r>
              <a:rPr kumimoji="1"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t>to make presentation cleaner</a:t>
            </a:r>
            <a:endParaRPr kumimoji="1"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sym typeface="Symbol" panose="05050102010706020507" pitchFamily="18" charset="2"/>
            </a:endParaRPr>
          </a:p>
        </p:txBody>
      </p:sp>
      <p:sp>
        <p:nvSpPr>
          <p:cNvPr id="499719" name="Line 7">
            <a:extLst>
              <a:ext uri="{FF2B5EF4-FFF2-40B4-BE49-F238E27FC236}">
                <a16:creationId xmlns:a16="http://schemas.microsoft.com/office/drawing/2014/main" id="{2ECE027D-55BF-4285-81FC-DE49C560ED64}"/>
              </a:ext>
            </a:extLst>
          </p:cNvPr>
          <p:cNvSpPr>
            <a:spLocks noChangeShapeType="1"/>
          </p:cNvSpPr>
          <p:nvPr/>
        </p:nvSpPr>
        <p:spPr bwMode="auto">
          <a:xfrm flipV="1">
            <a:off x="1670050" y="5638800"/>
            <a:ext cx="6350" cy="2159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99720" name="Text Box 8">
            <a:extLst>
              <a:ext uri="{FF2B5EF4-FFF2-40B4-BE49-F238E27FC236}">
                <a16:creationId xmlns:a16="http://schemas.microsoft.com/office/drawing/2014/main" id="{9AEC0C66-F9B5-432A-B04C-FB11B2A2428A}"/>
              </a:ext>
            </a:extLst>
          </p:cNvPr>
          <p:cNvSpPr txBox="1">
            <a:spLocks noChangeArrowheads="1"/>
          </p:cNvSpPr>
          <p:nvPr/>
        </p:nvSpPr>
        <p:spPr bwMode="auto">
          <a:xfrm>
            <a:off x="3276600" y="3429000"/>
            <a:ext cx="4318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anose="030F0702030302020204" pitchFamily="66" charset="0"/>
              </a:defRPr>
            </a:lvl1pPr>
            <a:lvl2pPr marL="509588" defTabSz="1019175">
              <a:defRPr kumimoji="1" sz="2400">
                <a:solidFill>
                  <a:schemeClr val="tx1"/>
                </a:solidFill>
                <a:latin typeface="Comic Sans MS" panose="030F0702030302020204" pitchFamily="66" charset="0"/>
              </a:defRPr>
            </a:lvl2pPr>
            <a:lvl3pPr marL="1019175" defTabSz="1019175">
              <a:defRPr kumimoji="1" sz="2400">
                <a:solidFill>
                  <a:schemeClr val="tx1"/>
                </a:solidFill>
                <a:latin typeface="Comic Sans MS" panose="030F0702030302020204" pitchFamily="66" charset="0"/>
              </a:defRPr>
            </a:lvl3pPr>
            <a:lvl4pPr marL="1528763" defTabSz="1019175">
              <a:defRPr kumimoji="1" sz="2400">
                <a:solidFill>
                  <a:schemeClr val="tx1"/>
                </a:solidFill>
                <a:latin typeface="Comic Sans MS" panose="030F0702030302020204" pitchFamily="66" charset="0"/>
              </a:defRPr>
            </a:lvl4pPr>
            <a:lvl5pPr marL="2038350" defTabSz="1019175">
              <a:defRPr kumimoji="1" sz="2400">
                <a:solidFill>
                  <a:schemeClr val="tx1"/>
                </a:solidFill>
                <a:latin typeface="Comic Sans MS" panose="030F0702030302020204" pitchFamily="66" charset="0"/>
              </a:defRPr>
            </a:lvl5pPr>
            <a:lvl6pPr marL="2495550" defTabSz="1019175" eaLnBrk="0" fontAlgn="base" hangingPunct="0">
              <a:spcBef>
                <a:spcPct val="0"/>
              </a:spcBef>
              <a:spcAft>
                <a:spcPct val="0"/>
              </a:spcAft>
              <a:defRPr kumimoji="1" sz="2400">
                <a:solidFill>
                  <a:schemeClr val="tx1"/>
                </a:solidFill>
                <a:latin typeface="Comic Sans MS" panose="030F0702030302020204" pitchFamily="66" charset="0"/>
              </a:defRPr>
            </a:lvl6pPr>
            <a:lvl7pPr marL="2952750" defTabSz="1019175" eaLnBrk="0" fontAlgn="base" hangingPunct="0">
              <a:spcBef>
                <a:spcPct val="0"/>
              </a:spcBef>
              <a:spcAft>
                <a:spcPct val="0"/>
              </a:spcAft>
              <a:defRPr kumimoji="1" sz="2400">
                <a:solidFill>
                  <a:schemeClr val="tx1"/>
                </a:solidFill>
                <a:latin typeface="Comic Sans MS" panose="030F0702030302020204" pitchFamily="66" charset="0"/>
              </a:defRPr>
            </a:lvl7pPr>
            <a:lvl8pPr marL="3409950" defTabSz="1019175" eaLnBrk="0" fontAlgn="base" hangingPunct="0">
              <a:spcBef>
                <a:spcPct val="0"/>
              </a:spcBef>
              <a:spcAft>
                <a:spcPct val="0"/>
              </a:spcAft>
              <a:defRPr kumimoji="1" sz="2400">
                <a:solidFill>
                  <a:schemeClr val="tx1"/>
                </a:solidFill>
                <a:latin typeface="Comic Sans MS" panose="030F0702030302020204" pitchFamily="66" charset="0"/>
              </a:defRPr>
            </a:lvl8pPr>
            <a:lvl9pPr marL="3867150" defTabSz="1019175" eaLnBrk="0" fontAlgn="base" hangingPunct="0">
              <a:spcBef>
                <a:spcPct val="0"/>
              </a:spcBef>
              <a:spcAft>
                <a:spcPct val="0"/>
              </a:spcAft>
              <a:defRPr kumimoji="1" sz="2400">
                <a:solidFill>
                  <a:schemeClr val="tx1"/>
                </a:solidFill>
                <a:latin typeface="Comic Sans MS" panose="030F0702030302020204" pitchFamily="66" charset="0"/>
              </a:defRPr>
            </a:lvl9pPr>
          </a:lstStyle>
          <a:p>
            <a:pPr marL="0" marR="0" lvl="0" indent="0" algn="l" defTabSz="1019175" rtl="0" eaLnBrk="0" fontAlgn="base" latinLnBrk="0" hangingPunct="0">
              <a:lnSpc>
                <a:spcPct val="100000"/>
              </a:lnSpc>
              <a:spcBef>
                <a:spcPct val="50000"/>
              </a:spcBef>
              <a:spcAft>
                <a:spcPct val="0"/>
              </a:spcAft>
              <a:buClrTx/>
              <a:buSzTx/>
              <a:buFontTx/>
              <a:buNone/>
              <a:tabLst/>
              <a:defRPr/>
            </a:pPr>
            <a:r>
              <a:rPr kumimoji="1"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t>fast closest pair inspired fast algorithms for these problems</a:t>
            </a:r>
            <a:endParaRPr kumimoji="1"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sym typeface="Symbol" panose="05050102010706020507" pitchFamily="18" charset="2"/>
            </a:endParaRPr>
          </a:p>
        </p:txBody>
      </p:sp>
      <p:sp>
        <p:nvSpPr>
          <p:cNvPr id="499721" name="Line 9">
            <a:extLst>
              <a:ext uri="{FF2B5EF4-FFF2-40B4-BE49-F238E27FC236}">
                <a16:creationId xmlns:a16="http://schemas.microsoft.com/office/drawing/2014/main" id="{FCAE9721-4517-4243-B0A5-3C5D00A7BE06}"/>
              </a:ext>
            </a:extLst>
          </p:cNvPr>
          <p:cNvSpPr>
            <a:spLocks noChangeShapeType="1"/>
          </p:cNvSpPr>
          <p:nvPr/>
        </p:nvSpPr>
        <p:spPr bwMode="auto">
          <a:xfrm flipH="1" flipV="1">
            <a:off x="3124200" y="3292475"/>
            <a:ext cx="66675" cy="179388"/>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a:extLst>
              <a:ext uri="{FF2B5EF4-FFF2-40B4-BE49-F238E27FC236}">
                <a16:creationId xmlns:a16="http://schemas.microsoft.com/office/drawing/2014/main" id="{7CF2753E-E068-4EB0-A74E-B8F42D923150}"/>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8FAE290-C25D-46AB-A2F3-C56B2F8EB634}" type="slidenum">
              <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endParaRPr>
          </a:p>
        </p:txBody>
      </p:sp>
      <p:sp>
        <p:nvSpPr>
          <p:cNvPr id="417794" name="Rectangle 2">
            <a:extLst>
              <a:ext uri="{FF2B5EF4-FFF2-40B4-BE49-F238E27FC236}">
                <a16:creationId xmlns:a16="http://schemas.microsoft.com/office/drawing/2014/main" id="{FCB523C9-DE7C-4F75-8A07-17E77AB91561}"/>
              </a:ext>
            </a:extLst>
          </p:cNvPr>
          <p:cNvSpPr>
            <a:spLocks noGrp="1" noChangeArrowheads="1"/>
          </p:cNvSpPr>
          <p:nvPr>
            <p:ph type="title"/>
          </p:nvPr>
        </p:nvSpPr>
        <p:spPr>
          <a:xfrm>
            <a:off x="609600" y="152400"/>
            <a:ext cx="8229600" cy="685800"/>
          </a:xfrm>
        </p:spPr>
        <p:txBody>
          <a:bodyPr/>
          <a:lstStyle/>
          <a:p>
            <a:pPr>
              <a:defRPr/>
            </a:pPr>
            <a:r>
              <a:rPr lang="en-US" sz="3200"/>
              <a:t>Closest-Pair Problem by Divide-and-Conquer</a:t>
            </a:r>
          </a:p>
        </p:txBody>
      </p:sp>
      <p:sp>
        <p:nvSpPr>
          <p:cNvPr id="417795" name="Rectangle 3">
            <a:extLst>
              <a:ext uri="{FF2B5EF4-FFF2-40B4-BE49-F238E27FC236}">
                <a16:creationId xmlns:a16="http://schemas.microsoft.com/office/drawing/2014/main" id="{2D5FC714-B520-4CE3-9D05-C3FFB47E5E89}"/>
              </a:ext>
            </a:extLst>
          </p:cNvPr>
          <p:cNvSpPr>
            <a:spLocks noGrp="1" noChangeArrowheads="1"/>
          </p:cNvSpPr>
          <p:nvPr>
            <p:ph type="body" idx="1"/>
          </p:nvPr>
        </p:nvSpPr>
        <p:spPr>
          <a:xfrm>
            <a:off x="228600" y="990600"/>
            <a:ext cx="8686800" cy="5715000"/>
          </a:xfrm>
        </p:spPr>
        <p:txBody>
          <a:bodyPr/>
          <a:lstStyle/>
          <a:p>
            <a:pPr marL="609600" indent="-609600">
              <a:buFont typeface="Monotype Sorts" pitchFamily="2" charset="2"/>
              <a:buNone/>
              <a:defRPr/>
            </a:pPr>
            <a:r>
              <a:rPr lang="en-US" dirty="0"/>
              <a:t>Step 1  Divide the points given into two subsets </a:t>
            </a:r>
            <a:r>
              <a:rPr lang="en-US" i="1" dirty="0"/>
              <a:t>P</a:t>
            </a:r>
            <a:r>
              <a:rPr lang="en-US" i="1" baseline="-25000" dirty="0"/>
              <a:t>l</a:t>
            </a:r>
            <a:r>
              <a:rPr lang="en-US" dirty="0"/>
              <a:t> and </a:t>
            </a:r>
            <a:r>
              <a:rPr lang="en-US" i="1" dirty="0" err="1"/>
              <a:t>P</a:t>
            </a:r>
            <a:r>
              <a:rPr lang="en-US" i="1" baseline="-25000" dirty="0" err="1"/>
              <a:t>r</a:t>
            </a:r>
            <a:r>
              <a:rPr lang="en-US" dirty="0"/>
              <a:t> by a vertical line </a:t>
            </a:r>
            <a:r>
              <a:rPr lang="en-US" i="1" dirty="0"/>
              <a:t>x</a:t>
            </a:r>
            <a:r>
              <a:rPr lang="en-US" dirty="0"/>
              <a:t> = </a:t>
            </a:r>
            <a:r>
              <a:rPr lang="en-US" i="1" dirty="0"/>
              <a:t>m</a:t>
            </a:r>
            <a:r>
              <a:rPr lang="en-US" dirty="0"/>
              <a:t> so that half the points lie to the left or on the line and half the points lie to the right or on the line.</a:t>
            </a:r>
          </a:p>
          <a:p>
            <a:pPr marL="609600" indent="-609600">
              <a:defRPr/>
            </a:pPr>
            <a:endParaRPr lang="en-US" dirty="0"/>
          </a:p>
        </p:txBody>
      </p:sp>
      <p:pic>
        <p:nvPicPr>
          <p:cNvPr id="50181" name="Picture 4" descr="ClosestPair">
            <a:extLst>
              <a:ext uri="{FF2B5EF4-FFF2-40B4-BE49-F238E27FC236}">
                <a16:creationId xmlns:a16="http://schemas.microsoft.com/office/drawing/2014/main" id="{A7B9183F-71EC-409A-8AD1-529A4887E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0638" y="2568575"/>
            <a:ext cx="3763962"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2821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a:extLst>
              <a:ext uri="{FF2B5EF4-FFF2-40B4-BE49-F238E27FC236}">
                <a16:creationId xmlns:a16="http://schemas.microsoft.com/office/drawing/2014/main" id="{3B38425D-D8BC-4378-A736-B6AA8474114E}"/>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2B8ED1C-5981-4C51-8E92-B9E7CCFEF11D}" type="slidenum">
              <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endParaRPr>
          </a:p>
        </p:txBody>
      </p:sp>
      <p:sp>
        <p:nvSpPr>
          <p:cNvPr id="366594" name="Rectangle 2">
            <a:extLst>
              <a:ext uri="{FF2B5EF4-FFF2-40B4-BE49-F238E27FC236}">
                <a16:creationId xmlns:a16="http://schemas.microsoft.com/office/drawing/2014/main" id="{C30E86D8-C0A0-4D0C-AE1E-371FA4204FDE}"/>
              </a:ext>
            </a:extLst>
          </p:cNvPr>
          <p:cNvSpPr>
            <a:spLocks noGrp="1" noChangeArrowheads="1"/>
          </p:cNvSpPr>
          <p:nvPr>
            <p:ph type="title"/>
          </p:nvPr>
        </p:nvSpPr>
        <p:spPr>
          <a:xfrm>
            <a:off x="457200" y="152400"/>
            <a:ext cx="8458200" cy="685800"/>
          </a:xfrm>
        </p:spPr>
        <p:txBody>
          <a:bodyPr/>
          <a:lstStyle/>
          <a:p>
            <a:pPr>
              <a:defRPr/>
            </a:pPr>
            <a:r>
              <a:rPr lang="en-US" sz="3200"/>
              <a:t>Closest Pair by Divide-and-Conquer (cont.)</a:t>
            </a:r>
          </a:p>
        </p:txBody>
      </p:sp>
      <p:sp>
        <p:nvSpPr>
          <p:cNvPr id="366595" name="Rectangle 3">
            <a:extLst>
              <a:ext uri="{FF2B5EF4-FFF2-40B4-BE49-F238E27FC236}">
                <a16:creationId xmlns:a16="http://schemas.microsoft.com/office/drawing/2014/main" id="{002EDEE5-0D08-470E-BFF9-CC614B04D2A2}"/>
              </a:ext>
            </a:extLst>
          </p:cNvPr>
          <p:cNvSpPr>
            <a:spLocks noGrp="1" noChangeArrowheads="1"/>
          </p:cNvSpPr>
          <p:nvPr>
            <p:ph type="body" idx="1"/>
          </p:nvPr>
        </p:nvSpPr>
        <p:spPr>
          <a:xfrm>
            <a:off x="457200" y="1066800"/>
            <a:ext cx="8686800" cy="5791200"/>
          </a:xfrm>
        </p:spPr>
        <p:txBody>
          <a:bodyPr/>
          <a:lstStyle/>
          <a:p>
            <a:pPr marL="609600" indent="-609600">
              <a:buFont typeface="Monotype Sorts" pitchFamily="2" charset="2"/>
              <a:buNone/>
              <a:defRPr/>
            </a:pPr>
            <a:r>
              <a:rPr lang="en-US"/>
              <a:t>Step 2  Find recursively the closest pairs for the left and right</a:t>
            </a:r>
            <a:br>
              <a:rPr lang="en-US"/>
            </a:br>
            <a:r>
              <a:rPr lang="en-US"/>
              <a:t>     subsets.</a:t>
            </a:r>
          </a:p>
          <a:p>
            <a:pPr marL="609600" indent="-609600">
              <a:buFont typeface="Monotype Sorts" pitchFamily="2" charset="2"/>
              <a:buNone/>
              <a:defRPr/>
            </a:pPr>
            <a:r>
              <a:rPr lang="en-US"/>
              <a:t>Step 3   Set </a:t>
            </a:r>
            <a:r>
              <a:rPr lang="en-US" i="1"/>
              <a:t>d</a:t>
            </a:r>
            <a:r>
              <a:rPr lang="en-US"/>
              <a:t> = min{</a:t>
            </a:r>
            <a:r>
              <a:rPr lang="en-US" i="1"/>
              <a:t>d</a:t>
            </a:r>
            <a:r>
              <a:rPr lang="en-US" i="1" baseline="-25000"/>
              <a:t>l</a:t>
            </a:r>
            <a:r>
              <a:rPr lang="en-US"/>
              <a:t>, </a:t>
            </a:r>
            <a:r>
              <a:rPr lang="en-US" i="1"/>
              <a:t>d</a:t>
            </a:r>
            <a:r>
              <a:rPr lang="en-US" i="1" baseline="-25000"/>
              <a:t>r</a:t>
            </a:r>
            <a:r>
              <a:rPr lang="en-US"/>
              <a:t>}</a:t>
            </a:r>
          </a:p>
          <a:p>
            <a:pPr marL="609600" indent="-609600">
              <a:buFont typeface="Monotype Sorts" pitchFamily="2" charset="2"/>
              <a:buNone/>
              <a:defRPr/>
            </a:pPr>
            <a:r>
              <a:rPr lang="en-US"/>
              <a:t>             We can limit our attention to the points in the symmetric</a:t>
            </a:r>
            <a:br>
              <a:rPr lang="en-US"/>
            </a:br>
            <a:r>
              <a:rPr lang="en-US"/>
              <a:t>      vertical strip </a:t>
            </a:r>
            <a:r>
              <a:rPr lang="en-US" i="1"/>
              <a:t>S </a:t>
            </a:r>
            <a:r>
              <a:rPr lang="en-US"/>
              <a:t>of width 2</a:t>
            </a:r>
            <a:r>
              <a:rPr lang="en-US" i="1"/>
              <a:t>d</a:t>
            </a:r>
            <a:r>
              <a:rPr lang="en-US"/>
              <a:t> as possible closest pair. (The</a:t>
            </a:r>
            <a:br>
              <a:rPr lang="en-US"/>
            </a:br>
            <a:r>
              <a:rPr lang="en-US"/>
              <a:t>      points are stored and processed in increasing order of</a:t>
            </a:r>
            <a:br>
              <a:rPr lang="en-US"/>
            </a:br>
            <a:r>
              <a:rPr lang="en-US"/>
              <a:t>      their </a:t>
            </a:r>
            <a:r>
              <a:rPr lang="en-US" i="1"/>
              <a:t>y</a:t>
            </a:r>
            <a:r>
              <a:rPr lang="en-US"/>
              <a:t> coordinates.)</a:t>
            </a:r>
          </a:p>
          <a:p>
            <a:pPr marL="609600" indent="-609600">
              <a:buFont typeface="Monotype Sorts" pitchFamily="2" charset="2"/>
              <a:buNone/>
              <a:defRPr/>
            </a:pPr>
            <a:r>
              <a:rPr lang="en-US"/>
              <a:t>Step 4   Scan the points in the vertical strip </a:t>
            </a:r>
            <a:r>
              <a:rPr lang="en-US" i="1"/>
              <a:t>S </a:t>
            </a:r>
            <a:r>
              <a:rPr lang="en-US"/>
              <a:t>from the lowest up.</a:t>
            </a:r>
            <a:br>
              <a:rPr lang="en-US"/>
            </a:br>
            <a:r>
              <a:rPr lang="en-US"/>
              <a:t>      For every point </a:t>
            </a:r>
            <a:r>
              <a:rPr lang="en-US" i="1"/>
              <a:t>p</a:t>
            </a:r>
            <a:r>
              <a:rPr lang="en-US"/>
              <a:t>(</a:t>
            </a:r>
            <a:r>
              <a:rPr lang="en-US" i="1"/>
              <a:t>x</a:t>
            </a:r>
            <a:r>
              <a:rPr lang="en-US"/>
              <a:t>,</a:t>
            </a:r>
            <a:r>
              <a:rPr lang="en-US" i="1"/>
              <a:t>y</a:t>
            </a:r>
            <a:r>
              <a:rPr lang="en-US"/>
              <a:t>) in the strip, inspect points in</a:t>
            </a:r>
            <a:br>
              <a:rPr lang="en-US"/>
            </a:br>
            <a:r>
              <a:rPr lang="en-US"/>
              <a:t>      in the strip that may be closer to </a:t>
            </a:r>
            <a:r>
              <a:rPr lang="en-US" i="1"/>
              <a:t>p</a:t>
            </a:r>
            <a:r>
              <a:rPr lang="en-US"/>
              <a:t> than </a:t>
            </a:r>
            <a:r>
              <a:rPr lang="en-US" i="1"/>
              <a:t>d</a:t>
            </a:r>
            <a:r>
              <a:rPr lang="en-US"/>
              <a:t>.  There can be</a:t>
            </a:r>
            <a:br>
              <a:rPr lang="en-US"/>
            </a:br>
            <a:r>
              <a:rPr lang="en-US"/>
              <a:t>      no more than 5 such points following </a:t>
            </a:r>
            <a:r>
              <a:rPr lang="en-US" i="1"/>
              <a:t>p </a:t>
            </a:r>
            <a:r>
              <a:rPr lang="en-US"/>
              <a:t>on the strip list! </a:t>
            </a:r>
          </a:p>
        </p:txBody>
      </p:sp>
    </p:spTree>
    <p:extLst>
      <p:ext uri="{BB962C8B-B14F-4D97-AF65-F5344CB8AC3E}">
        <p14:creationId xmlns:p14="http://schemas.microsoft.com/office/powerpoint/2010/main" val="3562522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7732" y="1235017"/>
            <a:ext cx="5459026" cy="469625"/>
          </a:xfrm>
          <a:prstGeom prst="rect">
            <a:avLst/>
          </a:prstGeom>
        </p:spPr>
        <p:txBody>
          <a:bodyPr vert="horz" wrap="square" lIns="0" tIns="8645" rIns="0" bIns="0" rtlCol="0">
            <a:spAutoFit/>
          </a:bodyPr>
          <a:lstStyle/>
          <a:p>
            <a:pPr marL="8645">
              <a:spcBef>
                <a:spcPts val="68"/>
              </a:spcBef>
            </a:pPr>
            <a:r>
              <a:rPr sz="2995" spc="272" dirty="0">
                <a:latin typeface="Cambria"/>
                <a:cs typeface="Cambria"/>
              </a:rPr>
              <a:t>Finding </a:t>
            </a:r>
            <a:r>
              <a:rPr sz="2995" spc="255" dirty="0">
                <a:latin typeface="Cambria"/>
                <a:cs typeface="Cambria"/>
              </a:rPr>
              <a:t>the </a:t>
            </a:r>
            <a:r>
              <a:rPr sz="2995" spc="323" dirty="0">
                <a:latin typeface="Cambria"/>
                <a:cs typeface="Cambria"/>
              </a:rPr>
              <a:t>Maximum</a:t>
            </a:r>
            <a:r>
              <a:rPr sz="2995" spc="296" dirty="0">
                <a:latin typeface="Cambria"/>
                <a:cs typeface="Cambria"/>
              </a:rPr>
              <a:t> </a:t>
            </a:r>
            <a:r>
              <a:rPr sz="2995" spc="221" dirty="0">
                <a:latin typeface="Cambria"/>
                <a:cs typeface="Cambria"/>
              </a:rPr>
              <a:t>Value</a:t>
            </a:r>
            <a:endParaRPr sz="2995">
              <a:latin typeface="Cambria"/>
              <a:cs typeface="Cambria"/>
            </a:endParaRPr>
          </a:p>
        </p:txBody>
      </p:sp>
      <p:sp>
        <p:nvSpPr>
          <p:cNvPr id="3" name="object 3"/>
          <p:cNvSpPr txBox="1"/>
          <p:nvPr/>
        </p:nvSpPr>
        <p:spPr>
          <a:xfrm>
            <a:off x="5398418" y="4417416"/>
            <a:ext cx="277490" cy="282129"/>
          </a:xfrm>
          <a:prstGeom prst="rect">
            <a:avLst/>
          </a:prstGeom>
        </p:spPr>
        <p:txBody>
          <a:bodyPr vert="horz" wrap="square" lIns="0" tIns="0" rIns="0" bIns="0" rtlCol="0">
            <a:spAutoFit/>
          </a:bodyPr>
          <a:lstStyle/>
          <a:p>
            <a:pPr defTabSz="622432">
              <a:lnSpc>
                <a:spcPts val="2178"/>
              </a:lnSpc>
            </a:pPr>
            <a:r>
              <a:rPr sz="2178" b="1" spc="4" dirty="0">
                <a:solidFill>
                  <a:srgbClr val="191919"/>
                </a:solidFill>
                <a:latin typeface="Times New Roman"/>
                <a:cs typeface="Times New Roman"/>
              </a:rPr>
              <a:t>1</a:t>
            </a:r>
            <a:r>
              <a:rPr sz="2178" b="1" dirty="0">
                <a:solidFill>
                  <a:srgbClr val="191919"/>
                </a:solidFill>
                <a:latin typeface="Times New Roman"/>
                <a:cs typeface="Times New Roman"/>
              </a:rPr>
              <a:t>1</a:t>
            </a:r>
            <a:endParaRPr sz="2178">
              <a:solidFill>
                <a:prstClr val="black"/>
              </a:solidFill>
              <a:latin typeface="Times New Roman"/>
              <a:cs typeface="Times New Roman"/>
            </a:endParaRPr>
          </a:p>
        </p:txBody>
      </p:sp>
      <p:graphicFrame>
        <p:nvGraphicFramePr>
          <p:cNvPr id="4" name="object 4"/>
          <p:cNvGraphicFramePr>
            <a:graphicFrameLocks noGrp="1"/>
          </p:cNvGraphicFramePr>
          <p:nvPr/>
        </p:nvGraphicFramePr>
        <p:xfrm>
          <a:off x="1289669" y="4398918"/>
          <a:ext cx="6548237"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10615">
                  <a:extLst>
                    <a:ext uri="{9D8B030D-6E8A-4147-A177-3AD203B41FA5}">
                      <a16:colId xmlns:a16="http://schemas.microsoft.com/office/drawing/2014/main" val="20001"/>
                    </a:ext>
                  </a:extLst>
                </a:gridCol>
                <a:gridCol w="408023">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gridCol w="408887">
                  <a:extLst>
                    <a:ext uri="{9D8B030D-6E8A-4147-A177-3AD203B41FA5}">
                      <a16:colId xmlns:a16="http://schemas.microsoft.com/office/drawing/2014/main" val="20004"/>
                    </a:ext>
                  </a:extLst>
                </a:gridCol>
                <a:gridCol w="409751">
                  <a:extLst>
                    <a:ext uri="{9D8B030D-6E8A-4147-A177-3AD203B41FA5}">
                      <a16:colId xmlns:a16="http://schemas.microsoft.com/office/drawing/2014/main" val="20005"/>
                    </a:ext>
                  </a:extLst>
                </a:gridCol>
                <a:gridCol w="408022">
                  <a:extLst>
                    <a:ext uri="{9D8B030D-6E8A-4147-A177-3AD203B41FA5}">
                      <a16:colId xmlns:a16="http://schemas.microsoft.com/office/drawing/2014/main" val="20006"/>
                    </a:ext>
                  </a:extLst>
                </a:gridCol>
                <a:gridCol w="410615">
                  <a:extLst>
                    <a:ext uri="{9D8B030D-6E8A-4147-A177-3AD203B41FA5}">
                      <a16:colId xmlns:a16="http://schemas.microsoft.com/office/drawing/2014/main" val="20007"/>
                    </a:ext>
                  </a:extLst>
                </a:gridCol>
                <a:gridCol w="408022">
                  <a:extLst>
                    <a:ext uri="{9D8B030D-6E8A-4147-A177-3AD203B41FA5}">
                      <a16:colId xmlns:a16="http://schemas.microsoft.com/office/drawing/2014/main" val="20008"/>
                    </a:ext>
                  </a:extLst>
                </a:gridCol>
                <a:gridCol w="410615">
                  <a:extLst>
                    <a:ext uri="{9D8B030D-6E8A-4147-A177-3AD203B41FA5}">
                      <a16:colId xmlns:a16="http://schemas.microsoft.com/office/drawing/2014/main" val="20009"/>
                    </a:ext>
                  </a:extLst>
                </a:gridCol>
                <a:gridCol w="408023">
                  <a:extLst>
                    <a:ext uri="{9D8B030D-6E8A-4147-A177-3AD203B41FA5}">
                      <a16:colId xmlns:a16="http://schemas.microsoft.com/office/drawing/2014/main" val="20010"/>
                    </a:ext>
                  </a:extLst>
                </a:gridCol>
                <a:gridCol w="410615">
                  <a:extLst>
                    <a:ext uri="{9D8B030D-6E8A-4147-A177-3AD203B41FA5}">
                      <a16:colId xmlns:a16="http://schemas.microsoft.com/office/drawing/2014/main" val="20011"/>
                    </a:ext>
                  </a:extLst>
                </a:gridCol>
                <a:gridCol w="408023">
                  <a:extLst>
                    <a:ext uri="{9D8B030D-6E8A-4147-A177-3AD203B41FA5}">
                      <a16:colId xmlns:a16="http://schemas.microsoft.com/office/drawing/2014/main" val="20012"/>
                    </a:ext>
                  </a:extLst>
                </a:gridCol>
                <a:gridCol w="409751">
                  <a:extLst>
                    <a:ext uri="{9D8B030D-6E8A-4147-A177-3AD203B41FA5}">
                      <a16:colId xmlns:a16="http://schemas.microsoft.com/office/drawing/2014/main" val="20013"/>
                    </a:ext>
                  </a:extLst>
                </a:gridCol>
                <a:gridCol w="408886">
                  <a:extLst>
                    <a:ext uri="{9D8B030D-6E8A-4147-A177-3AD203B41FA5}">
                      <a16:colId xmlns:a16="http://schemas.microsoft.com/office/drawing/2014/main" val="20014"/>
                    </a:ext>
                  </a:extLst>
                </a:gridCol>
                <a:gridCol w="410615">
                  <a:extLst>
                    <a:ext uri="{9D8B030D-6E8A-4147-A177-3AD203B41FA5}">
                      <a16:colId xmlns:a16="http://schemas.microsoft.com/office/drawing/2014/main" val="20015"/>
                    </a:ext>
                  </a:extLst>
                </a:gridCol>
              </a:tblGrid>
              <a:tr h="314801">
                <a:tc>
                  <a:txBody>
                    <a:bodyPr/>
                    <a:lstStyle/>
                    <a:p>
                      <a:pPr marL="197485">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5</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6</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10"/>
                        </a:lnSpc>
                      </a:pPr>
                      <a:r>
                        <a:rPr sz="2200" b="1" dirty="0">
                          <a:solidFill>
                            <a:srgbClr val="191919"/>
                          </a:solidFill>
                          <a:latin typeface="Times New Roman"/>
                          <a:cs typeface="Times New Roman"/>
                        </a:rPr>
                        <a:t>7</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00"/>
                        </a:lnSpc>
                      </a:pPr>
                      <a:r>
                        <a:rPr sz="2200" b="1" dirty="0">
                          <a:solidFill>
                            <a:srgbClr val="191919"/>
                          </a:solidFill>
                          <a:latin typeface="Times New Roman"/>
                          <a:cs typeface="Times New Roman"/>
                        </a:rPr>
                        <a:t>13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00"/>
                        </a:lnSpc>
                      </a:pPr>
                      <a:r>
                        <a:rPr sz="2200" b="1" dirty="0">
                          <a:solidFill>
                            <a:srgbClr val="191919"/>
                          </a:solidFill>
                          <a:latin typeface="Times New Roman"/>
                          <a:cs typeface="Times New Roman"/>
                        </a:rPr>
                        <a:t>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a:extLst>
              <a:ext uri="{FF2B5EF4-FFF2-40B4-BE49-F238E27FC236}">
                <a16:creationId xmlns:a16="http://schemas.microsoft.com/office/drawing/2014/main" id="{92FA4DBC-729E-4550-A355-3153A8322D70}"/>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F7915C0-C748-4D58-9083-97E17CBBF4A2}" type="slidenum">
              <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endParaRPr>
          </a:p>
        </p:txBody>
      </p:sp>
      <p:sp>
        <p:nvSpPr>
          <p:cNvPr id="372738" name="Rectangle 2">
            <a:extLst>
              <a:ext uri="{FF2B5EF4-FFF2-40B4-BE49-F238E27FC236}">
                <a16:creationId xmlns:a16="http://schemas.microsoft.com/office/drawing/2014/main" id="{9ECDCDA1-7602-4170-B5F5-5F6BB7544200}"/>
              </a:ext>
            </a:extLst>
          </p:cNvPr>
          <p:cNvSpPr>
            <a:spLocks noGrp="1" noChangeArrowheads="1"/>
          </p:cNvSpPr>
          <p:nvPr>
            <p:ph type="title"/>
          </p:nvPr>
        </p:nvSpPr>
        <p:spPr>
          <a:xfrm>
            <a:off x="609600" y="152400"/>
            <a:ext cx="8534400" cy="685800"/>
          </a:xfrm>
        </p:spPr>
        <p:txBody>
          <a:bodyPr/>
          <a:lstStyle/>
          <a:p>
            <a:pPr>
              <a:defRPr/>
            </a:pPr>
            <a:r>
              <a:rPr lang="en-US" sz="3200"/>
              <a:t>Efficiency of the Closest-Pair Algorithm</a:t>
            </a:r>
          </a:p>
        </p:txBody>
      </p:sp>
      <p:sp>
        <p:nvSpPr>
          <p:cNvPr id="372739" name="Rectangle 3">
            <a:extLst>
              <a:ext uri="{FF2B5EF4-FFF2-40B4-BE49-F238E27FC236}">
                <a16:creationId xmlns:a16="http://schemas.microsoft.com/office/drawing/2014/main" id="{DEEB15A2-4A14-49A3-AEB7-E31487A4E334}"/>
              </a:ext>
            </a:extLst>
          </p:cNvPr>
          <p:cNvSpPr>
            <a:spLocks noGrp="1" noChangeArrowheads="1"/>
          </p:cNvSpPr>
          <p:nvPr>
            <p:ph type="body" idx="1"/>
          </p:nvPr>
        </p:nvSpPr>
        <p:spPr/>
        <p:txBody>
          <a:bodyPr/>
          <a:lstStyle/>
          <a:p>
            <a:pPr>
              <a:buFont typeface="Monotype Sorts" pitchFamily="2" charset="2"/>
              <a:buNone/>
              <a:defRPr/>
            </a:pPr>
            <a:endParaRPr lang="en-US"/>
          </a:p>
          <a:p>
            <a:pPr>
              <a:buFont typeface="Monotype Sorts" pitchFamily="2" charset="2"/>
              <a:buNone/>
              <a:defRPr/>
            </a:pPr>
            <a:r>
              <a:rPr lang="en-US"/>
              <a:t>Running time of the algorithm is described by</a:t>
            </a:r>
            <a:br>
              <a:rPr lang="en-US"/>
            </a:br>
            <a:endParaRPr lang="en-US"/>
          </a:p>
          <a:p>
            <a:pPr>
              <a:buFont typeface="Monotype Sorts" pitchFamily="2" charset="2"/>
              <a:buNone/>
              <a:defRPr/>
            </a:pPr>
            <a:r>
              <a:rPr lang="en-US"/>
              <a:t>                    T(</a:t>
            </a:r>
            <a:r>
              <a:rPr lang="en-US" i="1"/>
              <a:t>n</a:t>
            </a:r>
            <a:r>
              <a:rPr lang="en-US"/>
              <a:t>) = 2T(</a:t>
            </a:r>
            <a:r>
              <a:rPr lang="en-US" i="1"/>
              <a:t>n</a:t>
            </a:r>
            <a:r>
              <a:rPr lang="en-US"/>
              <a:t>/2) + M(</a:t>
            </a:r>
            <a:r>
              <a:rPr lang="en-US" i="1"/>
              <a:t>n</a:t>
            </a:r>
            <a:r>
              <a:rPr lang="en-US"/>
              <a:t>),  where M(</a:t>
            </a:r>
            <a:r>
              <a:rPr lang="en-US" i="1"/>
              <a:t>n</a:t>
            </a:r>
            <a:r>
              <a:rPr lang="en-US"/>
              <a:t>) </a:t>
            </a:r>
            <a:r>
              <a:rPr kumimoji="0" lang="en-US">
                <a:sym typeface="Symbol" panose="05050102010706020507" pitchFamily="18" charset="2"/>
              </a:rPr>
              <a:t> </a:t>
            </a:r>
            <a:r>
              <a:rPr lang="en-US"/>
              <a:t>O(</a:t>
            </a:r>
            <a:r>
              <a:rPr lang="en-US" i="1"/>
              <a:t>n</a:t>
            </a:r>
            <a:r>
              <a:rPr lang="en-US"/>
              <a:t>) </a:t>
            </a:r>
            <a:br>
              <a:rPr lang="en-US"/>
            </a:br>
            <a:endParaRPr lang="en-US"/>
          </a:p>
          <a:p>
            <a:pPr>
              <a:buFont typeface="Monotype Sorts" pitchFamily="2" charset="2"/>
              <a:buNone/>
              <a:defRPr/>
            </a:pPr>
            <a:r>
              <a:rPr lang="en-US"/>
              <a:t>By the Master Theorem (with </a:t>
            </a:r>
            <a:r>
              <a:rPr lang="en-US" i="1"/>
              <a:t>a</a:t>
            </a:r>
            <a:r>
              <a:rPr lang="en-US"/>
              <a:t> = 2, </a:t>
            </a:r>
            <a:r>
              <a:rPr lang="en-US" i="1"/>
              <a:t>b</a:t>
            </a:r>
            <a:r>
              <a:rPr lang="en-US"/>
              <a:t> = 2, </a:t>
            </a:r>
            <a:r>
              <a:rPr lang="en-US" i="1"/>
              <a:t>d</a:t>
            </a:r>
            <a:r>
              <a:rPr lang="en-US"/>
              <a:t> = 1)</a:t>
            </a:r>
          </a:p>
          <a:p>
            <a:pPr>
              <a:buFont typeface="Monotype Sorts" pitchFamily="2" charset="2"/>
              <a:buNone/>
              <a:defRPr/>
            </a:pPr>
            <a:r>
              <a:rPr lang="en-US"/>
              <a:t>                                  T(</a:t>
            </a:r>
            <a:r>
              <a:rPr lang="en-US" i="1"/>
              <a:t>n</a:t>
            </a:r>
            <a:r>
              <a:rPr lang="en-US"/>
              <a:t>) </a:t>
            </a:r>
            <a:r>
              <a:rPr kumimoji="0" lang="en-US">
                <a:sym typeface="Symbol" panose="05050102010706020507" pitchFamily="18" charset="2"/>
              </a:rPr>
              <a:t> </a:t>
            </a:r>
            <a:r>
              <a:rPr lang="en-US"/>
              <a:t>O(</a:t>
            </a:r>
            <a:r>
              <a:rPr lang="en-US" i="1"/>
              <a:t>n</a:t>
            </a:r>
            <a:r>
              <a:rPr lang="en-US"/>
              <a:t> log </a:t>
            </a:r>
            <a:r>
              <a:rPr lang="en-US" i="1"/>
              <a:t>n</a:t>
            </a:r>
            <a:r>
              <a:rPr lang="en-US"/>
              <a:t>)</a:t>
            </a:r>
          </a:p>
        </p:txBody>
      </p:sp>
    </p:spTree>
    <p:extLst>
      <p:ext uri="{BB962C8B-B14F-4D97-AF65-F5344CB8AC3E}">
        <p14:creationId xmlns:p14="http://schemas.microsoft.com/office/powerpoint/2010/main" val="2311025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CC164FEC-9CC8-46A8-8A4F-8299308FA8A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378A559-077F-4008-825F-83775565A7AA}"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26626" name="Picture 2">
            <a:extLst>
              <a:ext uri="{FF2B5EF4-FFF2-40B4-BE49-F238E27FC236}">
                <a16:creationId xmlns:a16="http://schemas.microsoft.com/office/drawing/2014/main" id="{69429CAF-E079-4A00-9B59-E86F17F4D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33375"/>
            <a:ext cx="8512175" cy="619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59203B0B-F752-4E35-ADFB-FD4ED98DB9EC}"/>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F88352A-7379-442B-B6B5-18D6A385C191}"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27650" name="Picture 2">
            <a:extLst>
              <a:ext uri="{FF2B5EF4-FFF2-40B4-BE49-F238E27FC236}">
                <a16:creationId xmlns:a16="http://schemas.microsoft.com/office/drawing/2014/main" id="{8EA0E1A8-53CD-4A85-84D3-D43024A4F6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88" y="404813"/>
            <a:ext cx="8301037"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AFADD909-40D8-418D-8E34-86C303DA5EB1}"/>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931AA49-6060-4A74-9775-D5B7D54E0D8F}"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28674" name="Picture 2">
            <a:extLst>
              <a:ext uri="{FF2B5EF4-FFF2-40B4-BE49-F238E27FC236}">
                <a16:creationId xmlns:a16="http://schemas.microsoft.com/office/drawing/2014/main" id="{6347FF55-7DF7-4784-BC0E-13E2D287C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88" y="404813"/>
            <a:ext cx="7794625" cy="597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CA0129D6-9A7F-4BFD-919D-1D275340860A}"/>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34A1791-168D-4782-9858-1B782B7CE69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29698" name="Picture 2">
            <a:extLst>
              <a:ext uri="{FF2B5EF4-FFF2-40B4-BE49-F238E27FC236}">
                <a16:creationId xmlns:a16="http://schemas.microsoft.com/office/drawing/2014/main" id="{EE0D6C5A-A513-4732-9F3E-26B54845D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333375"/>
            <a:ext cx="8636000"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189E3843-245F-431B-BA3D-83783C0ABBC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248E653-5CA4-465E-9CFE-23A73A79141A}"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30722" name="Picture 2">
            <a:extLst>
              <a:ext uri="{FF2B5EF4-FFF2-40B4-BE49-F238E27FC236}">
                <a16:creationId xmlns:a16="http://schemas.microsoft.com/office/drawing/2014/main" id="{B7D110AE-E294-49E2-87A6-C00D1E265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188913"/>
            <a:ext cx="8680450" cy="648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D37B4C9F-E657-459B-B1F1-4DE109CE1CF4}"/>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03C13C-06E5-49D2-868A-1CA061798C4F}"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31746" name="Picture 2">
            <a:extLst>
              <a:ext uri="{FF2B5EF4-FFF2-40B4-BE49-F238E27FC236}">
                <a16:creationId xmlns:a16="http://schemas.microsoft.com/office/drawing/2014/main" id="{6F07BFA9-9C1C-4120-B6E6-21AAB511F1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13" y="260350"/>
            <a:ext cx="8512175" cy="633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24393B6E-0F5C-4E25-9F50-534B06ABB1C3}"/>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988F48E-00D3-41F2-BC73-FD8A70DB124A}"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32770" name="Picture 2">
            <a:extLst>
              <a:ext uri="{FF2B5EF4-FFF2-40B4-BE49-F238E27FC236}">
                <a16:creationId xmlns:a16="http://schemas.microsoft.com/office/drawing/2014/main" id="{3668ADB2-F71C-4F69-9DCA-081D365887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188913"/>
            <a:ext cx="8636000" cy="633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FF594917-A9CB-4253-8549-8A8A99384B9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EBABB44-A5C0-4DE8-91EB-086276AE4D49}"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33794" name="Picture 2">
            <a:extLst>
              <a:ext uri="{FF2B5EF4-FFF2-40B4-BE49-F238E27FC236}">
                <a16:creationId xmlns:a16="http://schemas.microsoft.com/office/drawing/2014/main" id="{DDBAA063-9BCC-4CB7-8ED7-350551D0E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260350"/>
            <a:ext cx="8723313" cy="633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50A6DF38-BE0D-4A7D-A671-BD490F39F7B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0FFC69A-3B5B-48E3-AB16-D80AAFB99EF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34818" name="Picture 2">
            <a:extLst>
              <a:ext uri="{FF2B5EF4-FFF2-40B4-BE49-F238E27FC236}">
                <a16:creationId xmlns:a16="http://schemas.microsoft.com/office/drawing/2014/main" id="{44BBE3E8-74B9-4F3E-93EC-97DF17D5F4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188913"/>
            <a:ext cx="8342313" cy="640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7732" y="1235017"/>
            <a:ext cx="5459026" cy="469625"/>
          </a:xfrm>
          <a:prstGeom prst="rect">
            <a:avLst/>
          </a:prstGeom>
        </p:spPr>
        <p:txBody>
          <a:bodyPr vert="horz" wrap="square" lIns="0" tIns="8645" rIns="0" bIns="0" rtlCol="0">
            <a:spAutoFit/>
          </a:bodyPr>
          <a:lstStyle/>
          <a:p>
            <a:pPr marL="8645">
              <a:spcBef>
                <a:spcPts val="68"/>
              </a:spcBef>
            </a:pPr>
            <a:r>
              <a:rPr sz="2995" spc="272" dirty="0">
                <a:latin typeface="Cambria"/>
                <a:cs typeface="Cambria"/>
              </a:rPr>
              <a:t>Finding </a:t>
            </a:r>
            <a:r>
              <a:rPr sz="2995" spc="255" dirty="0">
                <a:latin typeface="Cambria"/>
                <a:cs typeface="Cambria"/>
              </a:rPr>
              <a:t>the </a:t>
            </a:r>
            <a:r>
              <a:rPr sz="2995" spc="323" dirty="0">
                <a:latin typeface="Cambria"/>
                <a:cs typeface="Cambria"/>
              </a:rPr>
              <a:t>Maximum</a:t>
            </a:r>
            <a:r>
              <a:rPr sz="2995" spc="296" dirty="0">
                <a:latin typeface="Cambria"/>
                <a:cs typeface="Cambria"/>
              </a:rPr>
              <a:t> </a:t>
            </a:r>
            <a:r>
              <a:rPr sz="2995" spc="221" dirty="0">
                <a:latin typeface="Cambria"/>
                <a:cs typeface="Cambria"/>
              </a:rPr>
              <a:t>Value</a:t>
            </a:r>
            <a:endParaRPr sz="2995">
              <a:latin typeface="Cambria"/>
              <a:cs typeface="Cambria"/>
            </a:endParaRPr>
          </a:p>
        </p:txBody>
      </p:sp>
      <p:sp>
        <p:nvSpPr>
          <p:cNvPr id="3" name="object 3"/>
          <p:cNvSpPr txBox="1"/>
          <p:nvPr/>
        </p:nvSpPr>
        <p:spPr>
          <a:xfrm>
            <a:off x="5398418" y="4417416"/>
            <a:ext cx="277490" cy="282129"/>
          </a:xfrm>
          <a:prstGeom prst="rect">
            <a:avLst/>
          </a:prstGeom>
        </p:spPr>
        <p:txBody>
          <a:bodyPr vert="horz" wrap="square" lIns="0" tIns="0" rIns="0" bIns="0" rtlCol="0">
            <a:spAutoFit/>
          </a:bodyPr>
          <a:lstStyle/>
          <a:p>
            <a:pPr defTabSz="622432">
              <a:lnSpc>
                <a:spcPts val="2178"/>
              </a:lnSpc>
            </a:pPr>
            <a:r>
              <a:rPr sz="2178" b="1" spc="4" dirty="0">
                <a:solidFill>
                  <a:srgbClr val="191919"/>
                </a:solidFill>
                <a:latin typeface="Times New Roman"/>
                <a:cs typeface="Times New Roman"/>
              </a:rPr>
              <a:t>1</a:t>
            </a:r>
            <a:r>
              <a:rPr sz="2178" b="1" dirty="0">
                <a:solidFill>
                  <a:srgbClr val="191919"/>
                </a:solidFill>
                <a:latin typeface="Times New Roman"/>
                <a:cs typeface="Times New Roman"/>
              </a:rPr>
              <a:t>1</a:t>
            </a:r>
            <a:endParaRPr sz="2178">
              <a:solidFill>
                <a:prstClr val="black"/>
              </a:solidFill>
              <a:latin typeface="Times New Roman"/>
              <a:cs typeface="Times New Roman"/>
            </a:endParaRPr>
          </a:p>
        </p:txBody>
      </p:sp>
      <p:graphicFrame>
        <p:nvGraphicFramePr>
          <p:cNvPr id="4" name="object 4"/>
          <p:cNvGraphicFramePr>
            <a:graphicFrameLocks noGrp="1"/>
          </p:cNvGraphicFramePr>
          <p:nvPr/>
        </p:nvGraphicFramePr>
        <p:xfrm>
          <a:off x="1289669" y="4398918"/>
          <a:ext cx="6548237"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10615">
                  <a:extLst>
                    <a:ext uri="{9D8B030D-6E8A-4147-A177-3AD203B41FA5}">
                      <a16:colId xmlns:a16="http://schemas.microsoft.com/office/drawing/2014/main" val="20001"/>
                    </a:ext>
                  </a:extLst>
                </a:gridCol>
                <a:gridCol w="408023">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gridCol w="408887">
                  <a:extLst>
                    <a:ext uri="{9D8B030D-6E8A-4147-A177-3AD203B41FA5}">
                      <a16:colId xmlns:a16="http://schemas.microsoft.com/office/drawing/2014/main" val="20004"/>
                    </a:ext>
                  </a:extLst>
                </a:gridCol>
                <a:gridCol w="409751">
                  <a:extLst>
                    <a:ext uri="{9D8B030D-6E8A-4147-A177-3AD203B41FA5}">
                      <a16:colId xmlns:a16="http://schemas.microsoft.com/office/drawing/2014/main" val="20005"/>
                    </a:ext>
                  </a:extLst>
                </a:gridCol>
                <a:gridCol w="408022">
                  <a:extLst>
                    <a:ext uri="{9D8B030D-6E8A-4147-A177-3AD203B41FA5}">
                      <a16:colId xmlns:a16="http://schemas.microsoft.com/office/drawing/2014/main" val="20006"/>
                    </a:ext>
                  </a:extLst>
                </a:gridCol>
                <a:gridCol w="410615">
                  <a:extLst>
                    <a:ext uri="{9D8B030D-6E8A-4147-A177-3AD203B41FA5}">
                      <a16:colId xmlns:a16="http://schemas.microsoft.com/office/drawing/2014/main" val="20007"/>
                    </a:ext>
                  </a:extLst>
                </a:gridCol>
                <a:gridCol w="408022">
                  <a:extLst>
                    <a:ext uri="{9D8B030D-6E8A-4147-A177-3AD203B41FA5}">
                      <a16:colId xmlns:a16="http://schemas.microsoft.com/office/drawing/2014/main" val="20008"/>
                    </a:ext>
                  </a:extLst>
                </a:gridCol>
                <a:gridCol w="410615">
                  <a:extLst>
                    <a:ext uri="{9D8B030D-6E8A-4147-A177-3AD203B41FA5}">
                      <a16:colId xmlns:a16="http://schemas.microsoft.com/office/drawing/2014/main" val="20009"/>
                    </a:ext>
                  </a:extLst>
                </a:gridCol>
                <a:gridCol w="408023">
                  <a:extLst>
                    <a:ext uri="{9D8B030D-6E8A-4147-A177-3AD203B41FA5}">
                      <a16:colId xmlns:a16="http://schemas.microsoft.com/office/drawing/2014/main" val="20010"/>
                    </a:ext>
                  </a:extLst>
                </a:gridCol>
                <a:gridCol w="410615">
                  <a:extLst>
                    <a:ext uri="{9D8B030D-6E8A-4147-A177-3AD203B41FA5}">
                      <a16:colId xmlns:a16="http://schemas.microsoft.com/office/drawing/2014/main" val="20011"/>
                    </a:ext>
                  </a:extLst>
                </a:gridCol>
                <a:gridCol w="408023">
                  <a:extLst>
                    <a:ext uri="{9D8B030D-6E8A-4147-A177-3AD203B41FA5}">
                      <a16:colId xmlns:a16="http://schemas.microsoft.com/office/drawing/2014/main" val="20012"/>
                    </a:ext>
                  </a:extLst>
                </a:gridCol>
                <a:gridCol w="409751">
                  <a:extLst>
                    <a:ext uri="{9D8B030D-6E8A-4147-A177-3AD203B41FA5}">
                      <a16:colId xmlns:a16="http://schemas.microsoft.com/office/drawing/2014/main" val="20013"/>
                    </a:ext>
                  </a:extLst>
                </a:gridCol>
                <a:gridCol w="408886">
                  <a:extLst>
                    <a:ext uri="{9D8B030D-6E8A-4147-A177-3AD203B41FA5}">
                      <a16:colId xmlns:a16="http://schemas.microsoft.com/office/drawing/2014/main" val="20014"/>
                    </a:ext>
                  </a:extLst>
                </a:gridCol>
                <a:gridCol w="410615">
                  <a:extLst>
                    <a:ext uri="{9D8B030D-6E8A-4147-A177-3AD203B41FA5}">
                      <a16:colId xmlns:a16="http://schemas.microsoft.com/office/drawing/2014/main" val="20015"/>
                    </a:ext>
                  </a:extLst>
                </a:gridCol>
              </a:tblGrid>
              <a:tr h="314801">
                <a:tc>
                  <a:txBody>
                    <a:bodyPr/>
                    <a:lstStyle/>
                    <a:p>
                      <a:pPr marL="197485">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5</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6</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10"/>
                        </a:lnSpc>
                      </a:pPr>
                      <a:r>
                        <a:rPr sz="2200" b="1" dirty="0">
                          <a:solidFill>
                            <a:srgbClr val="191919"/>
                          </a:solidFill>
                          <a:latin typeface="Times New Roman"/>
                          <a:cs typeface="Times New Roman"/>
                        </a:rPr>
                        <a:t>7</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00"/>
                        </a:lnSpc>
                      </a:pPr>
                      <a:r>
                        <a:rPr sz="2200" b="1" dirty="0">
                          <a:solidFill>
                            <a:srgbClr val="191919"/>
                          </a:solidFill>
                          <a:latin typeface="Times New Roman"/>
                          <a:cs typeface="Times New Roman"/>
                        </a:rPr>
                        <a:t>13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00"/>
                        </a:lnSpc>
                      </a:pPr>
                      <a:r>
                        <a:rPr sz="2200" b="1" dirty="0">
                          <a:solidFill>
                            <a:srgbClr val="191919"/>
                          </a:solidFill>
                          <a:latin typeface="Times New Roman"/>
                          <a:cs typeface="Times New Roman"/>
                        </a:rPr>
                        <a:t>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
        <p:nvSpPr>
          <p:cNvPr id="5" name="object 5"/>
          <p:cNvSpPr txBox="1"/>
          <p:nvPr/>
        </p:nvSpPr>
        <p:spPr>
          <a:xfrm>
            <a:off x="1542090" y="3778239"/>
            <a:ext cx="312068" cy="307777"/>
          </a:xfrm>
          <a:prstGeom prst="rect">
            <a:avLst/>
          </a:prstGeom>
          <a:solidFill>
            <a:srgbClr val="99CCFF"/>
          </a:solidFill>
          <a:ln w="3175">
            <a:solidFill>
              <a:srgbClr val="000000"/>
            </a:solidFill>
          </a:ln>
        </p:spPr>
        <p:txBody>
          <a:bodyPr vert="horz" wrap="square" lIns="0" tIns="0" rIns="0" bIns="0" rtlCol="0">
            <a:spAutoFit/>
          </a:bodyPr>
          <a:lstStyle/>
          <a:p>
            <a:pPr marL="87314" defTabSz="622432">
              <a:lnSpc>
                <a:spcPts val="2383"/>
              </a:lnSpc>
            </a:pPr>
            <a:r>
              <a:rPr sz="2178" b="1" dirty="0">
                <a:solidFill>
                  <a:srgbClr val="191919"/>
                </a:solidFill>
                <a:latin typeface="Times New Roman"/>
                <a:cs typeface="Times New Roman"/>
              </a:rPr>
              <a:t>3</a:t>
            </a:r>
            <a:endParaRPr sz="2178">
              <a:solidFill>
                <a:prstClr val="black"/>
              </a:solidFill>
              <a:latin typeface="Times New Roman"/>
              <a:cs typeface="Times New Roman"/>
            </a:endParaRPr>
          </a:p>
        </p:txBody>
      </p:sp>
      <p:sp>
        <p:nvSpPr>
          <p:cNvPr id="6" name="object 6"/>
          <p:cNvSpPr txBox="1"/>
          <p:nvPr/>
        </p:nvSpPr>
        <p:spPr>
          <a:xfrm>
            <a:off x="2360727" y="3779104"/>
            <a:ext cx="312068" cy="307777"/>
          </a:xfrm>
          <a:prstGeom prst="rect">
            <a:avLst/>
          </a:prstGeom>
          <a:solidFill>
            <a:srgbClr val="99CCFF"/>
          </a:solidFill>
          <a:ln w="3175">
            <a:solidFill>
              <a:srgbClr val="000000"/>
            </a:solidFill>
          </a:ln>
        </p:spPr>
        <p:txBody>
          <a:bodyPr vert="horz" wrap="square" lIns="0" tIns="0" rIns="0" bIns="0" rtlCol="0">
            <a:spAutoFit/>
          </a:bodyPr>
          <a:lstStyle/>
          <a:p>
            <a:pPr marL="16425" defTabSz="622432">
              <a:lnSpc>
                <a:spcPts val="2390"/>
              </a:lnSpc>
            </a:pPr>
            <a:r>
              <a:rPr sz="2178" b="1" dirty="0">
                <a:solidFill>
                  <a:srgbClr val="191919"/>
                </a:solidFill>
                <a:latin typeface="Times New Roman"/>
                <a:cs typeface="Times New Roman"/>
              </a:rPr>
              <a:t>10</a:t>
            </a:r>
            <a:endParaRPr sz="2178">
              <a:solidFill>
                <a:prstClr val="black"/>
              </a:solidFill>
              <a:latin typeface="Times New Roman"/>
              <a:cs typeface="Times New Roman"/>
            </a:endParaRPr>
          </a:p>
        </p:txBody>
      </p:sp>
      <p:sp>
        <p:nvSpPr>
          <p:cNvPr id="7" name="object 7"/>
          <p:cNvSpPr txBox="1"/>
          <p:nvPr/>
        </p:nvSpPr>
        <p:spPr>
          <a:xfrm>
            <a:off x="3179365" y="3779104"/>
            <a:ext cx="312068" cy="307777"/>
          </a:xfrm>
          <a:prstGeom prst="rect">
            <a:avLst/>
          </a:prstGeom>
          <a:solidFill>
            <a:srgbClr val="99CCFF"/>
          </a:solidFill>
          <a:ln w="3175">
            <a:solidFill>
              <a:srgbClr val="000000"/>
            </a:solidFill>
          </a:ln>
        </p:spPr>
        <p:txBody>
          <a:bodyPr vert="horz" wrap="square" lIns="0" tIns="0" rIns="0" bIns="0" rtlCol="0">
            <a:spAutoFit/>
          </a:bodyPr>
          <a:lstStyle/>
          <a:p>
            <a:pPr marL="86449" defTabSz="622432">
              <a:lnSpc>
                <a:spcPts val="2390"/>
              </a:lnSpc>
            </a:pPr>
            <a:r>
              <a:rPr sz="2178" b="1" dirty="0">
                <a:solidFill>
                  <a:srgbClr val="191919"/>
                </a:solidFill>
                <a:latin typeface="Times New Roman"/>
                <a:cs typeface="Times New Roman"/>
              </a:rPr>
              <a:t>9</a:t>
            </a:r>
            <a:endParaRPr sz="2178">
              <a:solidFill>
                <a:prstClr val="black"/>
              </a:solidFill>
              <a:latin typeface="Times New Roman"/>
              <a:cs typeface="Times New Roman"/>
            </a:endParaRPr>
          </a:p>
        </p:txBody>
      </p:sp>
      <p:sp>
        <p:nvSpPr>
          <p:cNvPr id="8" name="object 8"/>
          <p:cNvSpPr txBox="1"/>
          <p:nvPr/>
        </p:nvSpPr>
        <p:spPr>
          <a:xfrm>
            <a:off x="3998867" y="3779104"/>
            <a:ext cx="312068" cy="307777"/>
          </a:xfrm>
          <a:prstGeom prst="rect">
            <a:avLst/>
          </a:prstGeom>
          <a:solidFill>
            <a:srgbClr val="99CCFF"/>
          </a:solidFill>
          <a:ln w="3175">
            <a:solidFill>
              <a:srgbClr val="000000"/>
            </a:solidFill>
          </a:ln>
        </p:spPr>
        <p:txBody>
          <a:bodyPr vert="horz" wrap="square" lIns="0" tIns="0" rIns="0" bIns="0" rtlCol="0">
            <a:spAutoFit/>
          </a:bodyPr>
          <a:lstStyle/>
          <a:p>
            <a:pPr marL="16425" defTabSz="622432">
              <a:lnSpc>
                <a:spcPts val="2390"/>
              </a:lnSpc>
            </a:pPr>
            <a:r>
              <a:rPr sz="2178" b="1" dirty="0">
                <a:solidFill>
                  <a:srgbClr val="191919"/>
                </a:solidFill>
                <a:latin typeface="Times New Roman"/>
                <a:cs typeface="Times New Roman"/>
              </a:rPr>
              <a:t>12</a:t>
            </a:r>
            <a:endParaRPr sz="2178">
              <a:solidFill>
                <a:prstClr val="black"/>
              </a:solidFill>
              <a:latin typeface="Times New Roman"/>
              <a:cs typeface="Times New Roman"/>
            </a:endParaRPr>
          </a:p>
        </p:txBody>
      </p:sp>
      <p:sp>
        <p:nvSpPr>
          <p:cNvPr id="9" name="object 9"/>
          <p:cNvSpPr txBox="1"/>
          <p:nvPr/>
        </p:nvSpPr>
        <p:spPr>
          <a:xfrm>
            <a:off x="4816640" y="3778239"/>
            <a:ext cx="312932" cy="307777"/>
          </a:xfrm>
          <a:prstGeom prst="rect">
            <a:avLst/>
          </a:prstGeom>
          <a:solidFill>
            <a:srgbClr val="99CCFF"/>
          </a:solidFill>
          <a:ln w="3175">
            <a:solidFill>
              <a:srgbClr val="000000"/>
            </a:solidFill>
          </a:ln>
        </p:spPr>
        <p:txBody>
          <a:bodyPr vert="horz" wrap="square" lIns="0" tIns="0" rIns="0" bIns="0" rtlCol="0">
            <a:spAutoFit/>
          </a:bodyPr>
          <a:lstStyle/>
          <a:p>
            <a:pPr marL="86882" defTabSz="622432">
              <a:lnSpc>
                <a:spcPts val="2383"/>
              </a:lnSpc>
            </a:pPr>
            <a:r>
              <a:rPr sz="2178" b="1" dirty="0">
                <a:solidFill>
                  <a:srgbClr val="191919"/>
                </a:solidFill>
                <a:latin typeface="Times New Roman"/>
                <a:cs typeface="Times New Roman"/>
              </a:rPr>
              <a:t>8</a:t>
            </a:r>
            <a:endParaRPr sz="2178">
              <a:solidFill>
                <a:prstClr val="black"/>
              </a:solidFill>
              <a:latin typeface="Times New Roman"/>
              <a:cs typeface="Times New Roman"/>
            </a:endParaRPr>
          </a:p>
        </p:txBody>
      </p:sp>
      <p:sp>
        <p:nvSpPr>
          <p:cNvPr id="10" name="object 10"/>
          <p:cNvSpPr txBox="1"/>
          <p:nvPr/>
        </p:nvSpPr>
        <p:spPr>
          <a:xfrm>
            <a:off x="5635278" y="3779104"/>
            <a:ext cx="312068" cy="307777"/>
          </a:xfrm>
          <a:prstGeom prst="rect">
            <a:avLst/>
          </a:prstGeom>
          <a:solidFill>
            <a:srgbClr val="99CCFF"/>
          </a:solidFill>
          <a:ln w="3175">
            <a:solidFill>
              <a:srgbClr val="000000"/>
            </a:solidFill>
          </a:ln>
        </p:spPr>
        <p:txBody>
          <a:bodyPr vert="horz" wrap="square" lIns="0" tIns="0" rIns="0" bIns="0" rtlCol="0">
            <a:spAutoFit/>
          </a:bodyPr>
          <a:lstStyle/>
          <a:p>
            <a:pPr marL="17290" defTabSz="622432">
              <a:lnSpc>
                <a:spcPts val="2390"/>
              </a:lnSpc>
            </a:pPr>
            <a:r>
              <a:rPr sz="2178" b="1" dirty="0">
                <a:solidFill>
                  <a:srgbClr val="191919"/>
                </a:solidFill>
                <a:latin typeface="Times New Roman"/>
                <a:cs typeface="Times New Roman"/>
              </a:rPr>
              <a:t>11</a:t>
            </a:r>
            <a:endParaRPr sz="2178">
              <a:solidFill>
                <a:prstClr val="black"/>
              </a:solidFill>
              <a:latin typeface="Times New Roman"/>
              <a:cs typeface="Times New Roman"/>
            </a:endParaRPr>
          </a:p>
        </p:txBody>
      </p:sp>
      <p:sp>
        <p:nvSpPr>
          <p:cNvPr id="11" name="object 11"/>
          <p:cNvSpPr txBox="1"/>
          <p:nvPr/>
        </p:nvSpPr>
        <p:spPr>
          <a:xfrm>
            <a:off x="6469476" y="3797604"/>
            <a:ext cx="277490" cy="564257"/>
          </a:xfrm>
          <a:prstGeom prst="rect">
            <a:avLst/>
          </a:prstGeom>
        </p:spPr>
        <p:txBody>
          <a:bodyPr vert="horz" wrap="square" lIns="0" tIns="0" rIns="0" bIns="0" rtlCol="0">
            <a:spAutoFit/>
          </a:bodyPr>
          <a:lstStyle/>
          <a:p>
            <a:pPr defTabSz="622432">
              <a:lnSpc>
                <a:spcPts val="2178"/>
              </a:lnSpc>
            </a:pPr>
            <a:r>
              <a:rPr sz="2178" b="1" spc="4" dirty="0">
                <a:solidFill>
                  <a:srgbClr val="191919"/>
                </a:solidFill>
                <a:latin typeface="Times New Roman"/>
                <a:cs typeface="Times New Roman"/>
              </a:rPr>
              <a:t>1</a:t>
            </a:r>
            <a:r>
              <a:rPr sz="2178" b="1" dirty="0">
                <a:solidFill>
                  <a:srgbClr val="191919"/>
                </a:solidFill>
                <a:latin typeface="Times New Roman"/>
                <a:cs typeface="Times New Roman"/>
              </a:rPr>
              <a:t>4</a:t>
            </a:r>
            <a:endParaRPr sz="2178">
              <a:solidFill>
                <a:prstClr val="black"/>
              </a:solidFill>
              <a:latin typeface="Times New Roman"/>
              <a:cs typeface="Times New Roman"/>
            </a:endParaRPr>
          </a:p>
        </p:txBody>
      </p:sp>
      <p:sp>
        <p:nvSpPr>
          <p:cNvPr id="12" name="object 12"/>
          <p:cNvSpPr txBox="1"/>
          <p:nvPr/>
        </p:nvSpPr>
        <p:spPr>
          <a:xfrm>
            <a:off x="7271689" y="3779104"/>
            <a:ext cx="312068" cy="307777"/>
          </a:xfrm>
          <a:prstGeom prst="rect">
            <a:avLst/>
          </a:prstGeom>
          <a:solidFill>
            <a:srgbClr val="99CCFF"/>
          </a:solidFill>
          <a:ln w="3175">
            <a:solidFill>
              <a:srgbClr val="000000"/>
            </a:solidFill>
          </a:ln>
        </p:spPr>
        <p:txBody>
          <a:bodyPr vert="horz" wrap="square" lIns="0" tIns="0" rIns="0" bIns="0" rtlCol="0">
            <a:spAutoFit/>
          </a:bodyPr>
          <a:lstStyle/>
          <a:p>
            <a:pPr marL="16425" defTabSz="622432">
              <a:lnSpc>
                <a:spcPts val="2390"/>
              </a:lnSpc>
            </a:pPr>
            <a:r>
              <a:rPr sz="2178" b="1" dirty="0">
                <a:solidFill>
                  <a:srgbClr val="191919"/>
                </a:solidFill>
                <a:latin typeface="Times New Roman"/>
                <a:cs typeface="Times New Roman"/>
              </a:rPr>
              <a:t>11</a:t>
            </a:r>
            <a:endParaRPr sz="2178">
              <a:solidFill>
                <a:prstClr val="black"/>
              </a:solidFill>
              <a:latin typeface="Times New Roman"/>
              <a:cs typeface="Times New Roman"/>
            </a:endParaRPr>
          </a:p>
        </p:txBody>
      </p:sp>
      <p:sp>
        <p:nvSpPr>
          <p:cNvPr id="13" name="object 13"/>
          <p:cNvSpPr txBox="1"/>
          <p:nvPr/>
        </p:nvSpPr>
        <p:spPr>
          <a:xfrm>
            <a:off x="6453051" y="3779104"/>
            <a:ext cx="312068" cy="307777"/>
          </a:xfrm>
          <a:prstGeom prst="rect">
            <a:avLst/>
          </a:prstGeom>
          <a:solidFill>
            <a:srgbClr val="99CCFF"/>
          </a:solidFill>
          <a:ln w="3175">
            <a:solidFill>
              <a:srgbClr val="000000"/>
            </a:solidFill>
          </a:ln>
        </p:spPr>
        <p:txBody>
          <a:bodyPr vert="horz" wrap="square" lIns="0" tIns="0" rIns="0" bIns="0" rtlCol="0">
            <a:spAutoFit/>
          </a:bodyPr>
          <a:lstStyle/>
          <a:p>
            <a:pPr marL="15993" defTabSz="622432">
              <a:lnSpc>
                <a:spcPts val="2390"/>
              </a:lnSpc>
            </a:pPr>
            <a:r>
              <a:rPr sz="2178" b="1" dirty="0">
                <a:solidFill>
                  <a:srgbClr val="191919"/>
                </a:solidFill>
                <a:latin typeface="Times New Roman"/>
                <a:cs typeface="Times New Roman"/>
              </a:rPr>
              <a:t>14</a:t>
            </a:r>
            <a:endParaRPr sz="2178">
              <a:solidFill>
                <a:prstClr val="black"/>
              </a:solidFill>
              <a:latin typeface="Times New Roman"/>
              <a:cs typeface="Times New Roman"/>
            </a:endParaRPr>
          </a:p>
        </p:txBody>
      </p:sp>
      <p:sp>
        <p:nvSpPr>
          <p:cNvPr id="14" name="object 14"/>
          <p:cNvSpPr/>
          <p:nvPr/>
        </p:nvSpPr>
        <p:spPr>
          <a:xfrm>
            <a:off x="1493681" y="4090307"/>
            <a:ext cx="204875" cy="308610"/>
          </a:xfrm>
          <a:custGeom>
            <a:avLst/>
            <a:gdLst/>
            <a:ahLst/>
            <a:cxnLst/>
            <a:rect l="l" t="t" r="r" b="b"/>
            <a:pathLst>
              <a:path w="300990" h="453389">
                <a:moveTo>
                  <a:pt x="300989" y="0"/>
                </a:moveTo>
                <a:lnTo>
                  <a:pt x="0" y="453389"/>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15" name="object 15"/>
          <p:cNvSpPr/>
          <p:nvPr/>
        </p:nvSpPr>
        <p:spPr>
          <a:xfrm>
            <a:off x="1698556" y="4090307"/>
            <a:ext cx="204011" cy="308610"/>
          </a:xfrm>
          <a:custGeom>
            <a:avLst/>
            <a:gdLst/>
            <a:ahLst/>
            <a:cxnLst/>
            <a:rect l="l" t="t" r="r" b="b"/>
            <a:pathLst>
              <a:path w="299719" h="453389">
                <a:moveTo>
                  <a:pt x="0" y="0"/>
                </a:moveTo>
                <a:lnTo>
                  <a:pt x="299720" y="453389"/>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16" name="object 16"/>
          <p:cNvSpPr/>
          <p:nvPr/>
        </p:nvSpPr>
        <p:spPr>
          <a:xfrm>
            <a:off x="2312317" y="4092037"/>
            <a:ext cx="179807" cy="306881"/>
          </a:xfrm>
          <a:custGeom>
            <a:avLst/>
            <a:gdLst/>
            <a:ahLst/>
            <a:cxnLst/>
            <a:rect l="l" t="t" r="r" b="b"/>
            <a:pathLst>
              <a:path w="264160" h="450850">
                <a:moveTo>
                  <a:pt x="264160" y="0"/>
                </a:moveTo>
                <a:lnTo>
                  <a:pt x="0" y="450850"/>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17" name="object 17"/>
          <p:cNvSpPr/>
          <p:nvPr/>
        </p:nvSpPr>
        <p:spPr>
          <a:xfrm>
            <a:off x="2492124" y="4092037"/>
            <a:ext cx="229080" cy="306881"/>
          </a:xfrm>
          <a:custGeom>
            <a:avLst/>
            <a:gdLst/>
            <a:ahLst/>
            <a:cxnLst/>
            <a:rect l="l" t="t" r="r" b="b"/>
            <a:pathLst>
              <a:path w="336550" h="450850">
                <a:moveTo>
                  <a:pt x="0" y="0"/>
                </a:moveTo>
                <a:lnTo>
                  <a:pt x="336550" y="450850"/>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18" name="object 18"/>
          <p:cNvSpPr/>
          <p:nvPr/>
        </p:nvSpPr>
        <p:spPr>
          <a:xfrm>
            <a:off x="3106751" y="4091173"/>
            <a:ext cx="228216" cy="307745"/>
          </a:xfrm>
          <a:custGeom>
            <a:avLst/>
            <a:gdLst/>
            <a:ahLst/>
            <a:cxnLst/>
            <a:rect l="l" t="t" r="r" b="b"/>
            <a:pathLst>
              <a:path w="335280" h="452120">
                <a:moveTo>
                  <a:pt x="335280" y="0"/>
                </a:moveTo>
                <a:lnTo>
                  <a:pt x="0" y="452119"/>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19" name="object 19"/>
          <p:cNvSpPr/>
          <p:nvPr/>
        </p:nvSpPr>
        <p:spPr>
          <a:xfrm>
            <a:off x="3334966" y="4091173"/>
            <a:ext cx="204875" cy="307745"/>
          </a:xfrm>
          <a:custGeom>
            <a:avLst/>
            <a:gdLst/>
            <a:ahLst/>
            <a:cxnLst/>
            <a:rect l="l" t="t" r="r" b="b"/>
            <a:pathLst>
              <a:path w="300989" h="452120">
                <a:moveTo>
                  <a:pt x="0" y="0"/>
                </a:moveTo>
                <a:lnTo>
                  <a:pt x="300990" y="452119"/>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20" name="object 20"/>
          <p:cNvSpPr/>
          <p:nvPr/>
        </p:nvSpPr>
        <p:spPr>
          <a:xfrm>
            <a:off x="3925390" y="4091173"/>
            <a:ext cx="204875" cy="307745"/>
          </a:xfrm>
          <a:custGeom>
            <a:avLst/>
            <a:gdLst/>
            <a:ahLst/>
            <a:cxnLst/>
            <a:rect l="l" t="t" r="r" b="b"/>
            <a:pathLst>
              <a:path w="300989" h="452120">
                <a:moveTo>
                  <a:pt x="300989" y="0"/>
                </a:moveTo>
                <a:lnTo>
                  <a:pt x="0" y="452119"/>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21" name="object 21"/>
          <p:cNvSpPr/>
          <p:nvPr/>
        </p:nvSpPr>
        <p:spPr>
          <a:xfrm>
            <a:off x="4130264" y="4091173"/>
            <a:ext cx="228216" cy="307745"/>
          </a:xfrm>
          <a:custGeom>
            <a:avLst/>
            <a:gdLst/>
            <a:ahLst/>
            <a:cxnLst/>
            <a:rect l="l" t="t" r="r" b="b"/>
            <a:pathLst>
              <a:path w="335279" h="452120">
                <a:moveTo>
                  <a:pt x="0" y="0"/>
                </a:moveTo>
                <a:lnTo>
                  <a:pt x="335280" y="452119"/>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22" name="object 22"/>
          <p:cNvSpPr/>
          <p:nvPr/>
        </p:nvSpPr>
        <p:spPr>
          <a:xfrm>
            <a:off x="4767367" y="4090307"/>
            <a:ext cx="205740" cy="308610"/>
          </a:xfrm>
          <a:custGeom>
            <a:avLst/>
            <a:gdLst/>
            <a:ahLst/>
            <a:cxnLst/>
            <a:rect l="l" t="t" r="r" b="b"/>
            <a:pathLst>
              <a:path w="302260" h="453389">
                <a:moveTo>
                  <a:pt x="302259" y="0"/>
                </a:moveTo>
                <a:lnTo>
                  <a:pt x="0" y="453389"/>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23" name="object 23"/>
          <p:cNvSpPr/>
          <p:nvPr/>
        </p:nvSpPr>
        <p:spPr>
          <a:xfrm>
            <a:off x="4973107" y="4090307"/>
            <a:ext cx="204011" cy="308610"/>
          </a:xfrm>
          <a:custGeom>
            <a:avLst/>
            <a:gdLst/>
            <a:ahLst/>
            <a:cxnLst/>
            <a:rect l="l" t="t" r="r" b="b"/>
            <a:pathLst>
              <a:path w="299720" h="453389">
                <a:moveTo>
                  <a:pt x="0" y="0"/>
                </a:moveTo>
                <a:lnTo>
                  <a:pt x="299720" y="453389"/>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24" name="object 24"/>
          <p:cNvSpPr/>
          <p:nvPr/>
        </p:nvSpPr>
        <p:spPr>
          <a:xfrm>
            <a:off x="5562665" y="4091173"/>
            <a:ext cx="229080" cy="307745"/>
          </a:xfrm>
          <a:custGeom>
            <a:avLst/>
            <a:gdLst/>
            <a:ahLst/>
            <a:cxnLst/>
            <a:rect l="l" t="t" r="r" b="b"/>
            <a:pathLst>
              <a:path w="336550" h="452120">
                <a:moveTo>
                  <a:pt x="336550" y="0"/>
                </a:moveTo>
                <a:lnTo>
                  <a:pt x="0" y="452119"/>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25" name="object 25"/>
          <p:cNvSpPr/>
          <p:nvPr/>
        </p:nvSpPr>
        <p:spPr>
          <a:xfrm>
            <a:off x="5791744" y="4091173"/>
            <a:ext cx="203147" cy="307745"/>
          </a:xfrm>
          <a:custGeom>
            <a:avLst/>
            <a:gdLst/>
            <a:ahLst/>
            <a:cxnLst/>
            <a:rect l="l" t="t" r="r" b="b"/>
            <a:pathLst>
              <a:path w="298450" h="452120">
                <a:moveTo>
                  <a:pt x="0" y="0"/>
                </a:moveTo>
                <a:lnTo>
                  <a:pt x="298450" y="452119"/>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26" name="object 26"/>
          <p:cNvSpPr/>
          <p:nvPr/>
        </p:nvSpPr>
        <p:spPr>
          <a:xfrm>
            <a:off x="6380438" y="4091172"/>
            <a:ext cx="228216" cy="306881"/>
          </a:xfrm>
          <a:custGeom>
            <a:avLst/>
            <a:gdLst/>
            <a:ahLst/>
            <a:cxnLst/>
            <a:rect l="l" t="t" r="r" b="b"/>
            <a:pathLst>
              <a:path w="335279" h="450850">
                <a:moveTo>
                  <a:pt x="335279" y="0"/>
                </a:moveTo>
                <a:lnTo>
                  <a:pt x="0" y="450849"/>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27" name="object 27"/>
          <p:cNvSpPr/>
          <p:nvPr/>
        </p:nvSpPr>
        <p:spPr>
          <a:xfrm>
            <a:off x="6608653" y="4091172"/>
            <a:ext cx="204875" cy="306881"/>
          </a:xfrm>
          <a:custGeom>
            <a:avLst/>
            <a:gdLst/>
            <a:ahLst/>
            <a:cxnLst/>
            <a:rect l="l" t="t" r="r" b="b"/>
            <a:pathLst>
              <a:path w="300990" h="450850">
                <a:moveTo>
                  <a:pt x="0" y="0"/>
                </a:moveTo>
                <a:lnTo>
                  <a:pt x="300989" y="450849"/>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28" name="object 28"/>
          <p:cNvSpPr/>
          <p:nvPr/>
        </p:nvSpPr>
        <p:spPr>
          <a:xfrm>
            <a:off x="7199075" y="4091172"/>
            <a:ext cx="228216" cy="306881"/>
          </a:xfrm>
          <a:custGeom>
            <a:avLst/>
            <a:gdLst/>
            <a:ahLst/>
            <a:cxnLst/>
            <a:rect l="l" t="t" r="r" b="b"/>
            <a:pathLst>
              <a:path w="335279" h="450850">
                <a:moveTo>
                  <a:pt x="335279" y="0"/>
                </a:moveTo>
                <a:lnTo>
                  <a:pt x="0" y="450849"/>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29" name="object 29"/>
          <p:cNvSpPr/>
          <p:nvPr/>
        </p:nvSpPr>
        <p:spPr>
          <a:xfrm>
            <a:off x="7427291" y="4091172"/>
            <a:ext cx="204875" cy="306881"/>
          </a:xfrm>
          <a:custGeom>
            <a:avLst/>
            <a:gdLst/>
            <a:ahLst/>
            <a:cxnLst/>
            <a:rect l="l" t="t" r="r" b="b"/>
            <a:pathLst>
              <a:path w="300990" h="450850">
                <a:moveTo>
                  <a:pt x="0" y="0"/>
                </a:moveTo>
                <a:lnTo>
                  <a:pt x="300990" y="450849"/>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1819F908-D74D-47CA-8274-AA95DA5A3FD4}"/>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9C58B7-354D-4F0A-B655-AEC5CBF56E5D}"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35842" name="Picture 2">
            <a:extLst>
              <a:ext uri="{FF2B5EF4-FFF2-40B4-BE49-F238E27FC236}">
                <a16:creationId xmlns:a16="http://schemas.microsoft.com/office/drawing/2014/main" id="{A9516795-5081-4AF3-A2ED-FFCD7EEA9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60350"/>
            <a:ext cx="7961312" cy="6230938"/>
          </a:xfrm>
          <a:prstGeom prst="rect">
            <a:avLst/>
          </a:prstGeom>
          <a:noFill/>
          <a:extLst>
            <a:ext uri="{909E8E84-426E-40DD-AFC4-6F175D3DCCD1}">
              <a14:hiddenFill xmlns:a14="http://schemas.microsoft.com/office/drawing/2010/main">
                <a:solidFill>
                  <a:srgbClr val="FFFFFF"/>
                </a:solidFill>
              </a14:hiddenFill>
            </a:ext>
          </a:extLst>
        </p:spPr>
      </p:pic>
      <p:sp>
        <p:nvSpPr>
          <p:cNvPr id="35843" name="Oval 3">
            <a:extLst>
              <a:ext uri="{FF2B5EF4-FFF2-40B4-BE49-F238E27FC236}">
                <a16:creationId xmlns:a16="http://schemas.microsoft.com/office/drawing/2014/main" id="{02F6886D-92BA-4D44-8B74-AB0B83F63B84}"/>
              </a:ext>
            </a:extLst>
          </p:cNvPr>
          <p:cNvSpPr>
            <a:spLocks noChangeArrowheads="1"/>
          </p:cNvSpPr>
          <p:nvPr/>
        </p:nvSpPr>
        <p:spPr bwMode="auto">
          <a:xfrm>
            <a:off x="6696075" y="3429000"/>
            <a:ext cx="180975" cy="180975"/>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844" name="Oval 4">
            <a:extLst>
              <a:ext uri="{FF2B5EF4-FFF2-40B4-BE49-F238E27FC236}">
                <a16:creationId xmlns:a16="http://schemas.microsoft.com/office/drawing/2014/main" id="{2FA2B144-AF2E-48B9-A505-031E572FEB73}"/>
              </a:ext>
            </a:extLst>
          </p:cNvPr>
          <p:cNvSpPr>
            <a:spLocks noChangeArrowheads="1"/>
          </p:cNvSpPr>
          <p:nvPr/>
        </p:nvSpPr>
        <p:spPr bwMode="auto">
          <a:xfrm>
            <a:off x="6156325" y="4437063"/>
            <a:ext cx="180975" cy="180975"/>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845" name="Oval 5">
            <a:extLst>
              <a:ext uri="{FF2B5EF4-FFF2-40B4-BE49-F238E27FC236}">
                <a16:creationId xmlns:a16="http://schemas.microsoft.com/office/drawing/2014/main" id="{B38450D1-5B34-4FBA-B4EC-54E92AAD225D}"/>
              </a:ext>
            </a:extLst>
          </p:cNvPr>
          <p:cNvSpPr>
            <a:spLocks noChangeArrowheads="1"/>
          </p:cNvSpPr>
          <p:nvPr/>
        </p:nvSpPr>
        <p:spPr bwMode="auto">
          <a:xfrm>
            <a:off x="7127875" y="3429000"/>
            <a:ext cx="180975" cy="180975"/>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846" name="Oval 6">
            <a:extLst>
              <a:ext uri="{FF2B5EF4-FFF2-40B4-BE49-F238E27FC236}">
                <a16:creationId xmlns:a16="http://schemas.microsoft.com/office/drawing/2014/main" id="{89F04F6D-D804-4C4D-9863-4941270A2C17}"/>
              </a:ext>
            </a:extLst>
          </p:cNvPr>
          <p:cNvSpPr>
            <a:spLocks noChangeArrowheads="1"/>
          </p:cNvSpPr>
          <p:nvPr/>
        </p:nvSpPr>
        <p:spPr bwMode="auto">
          <a:xfrm>
            <a:off x="7596188" y="3392488"/>
            <a:ext cx="180975" cy="180975"/>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847" name="Oval 7">
            <a:extLst>
              <a:ext uri="{FF2B5EF4-FFF2-40B4-BE49-F238E27FC236}">
                <a16:creationId xmlns:a16="http://schemas.microsoft.com/office/drawing/2014/main" id="{BB8B962E-8BA7-4D82-90E5-80ECD697210F}"/>
              </a:ext>
            </a:extLst>
          </p:cNvPr>
          <p:cNvSpPr>
            <a:spLocks noChangeArrowheads="1"/>
          </p:cNvSpPr>
          <p:nvPr/>
        </p:nvSpPr>
        <p:spPr bwMode="auto">
          <a:xfrm>
            <a:off x="6264275" y="3897313"/>
            <a:ext cx="180975" cy="180975"/>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848" name="Oval 8">
            <a:extLst>
              <a:ext uri="{FF2B5EF4-FFF2-40B4-BE49-F238E27FC236}">
                <a16:creationId xmlns:a16="http://schemas.microsoft.com/office/drawing/2014/main" id="{43D9974D-E676-4502-B298-A7DED9EFD9ED}"/>
              </a:ext>
            </a:extLst>
          </p:cNvPr>
          <p:cNvSpPr>
            <a:spLocks noChangeArrowheads="1"/>
          </p:cNvSpPr>
          <p:nvPr/>
        </p:nvSpPr>
        <p:spPr bwMode="auto">
          <a:xfrm>
            <a:off x="6659563" y="3897313"/>
            <a:ext cx="180975" cy="180975"/>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849" name="Oval 9">
            <a:extLst>
              <a:ext uri="{FF2B5EF4-FFF2-40B4-BE49-F238E27FC236}">
                <a16:creationId xmlns:a16="http://schemas.microsoft.com/office/drawing/2014/main" id="{FA9CCB2E-CA95-48F8-899A-DDDE98B4DC5E}"/>
              </a:ext>
            </a:extLst>
          </p:cNvPr>
          <p:cNvSpPr>
            <a:spLocks noChangeArrowheads="1"/>
          </p:cNvSpPr>
          <p:nvPr/>
        </p:nvSpPr>
        <p:spPr bwMode="auto">
          <a:xfrm>
            <a:off x="6227763" y="3321050"/>
            <a:ext cx="180975" cy="180975"/>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851" name="Oval 11">
            <a:extLst>
              <a:ext uri="{FF2B5EF4-FFF2-40B4-BE49-F238E27FC236}">
                <a16:creationId xmlns:a16="http://schemas.microsoft.com/office/drawing/2014/main" id="{CDC9C148-1CE4-4F3D-9962-260EDB792A46}"/>
              </a:ext>
            </a:extLst>
          </p:cNvPr>
          <p:cNvSpPr>
            <a:spLocks noChangeArrowheads="1"/>
          </p:cNvSpPr>
          <p:nvPr/>
        </p:nvSpPr>
        <p:spPr bwMode="auto">
          <a:xfrm>
            <a:off x="7775575" y="3897313"/>
            <a:ext cx="180975" cy="180975"/>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852" name="Oval 12">
            <a:extLst>
              <a:ext uri="{FF2B5EF4-FFF2-40B4-BE49-F238E27FC236}">
                <a16:creationId xmlns:a16="http://schemas.microsoft.com/office/drawing/2014/main" id="{D0D12A40-D3AC-4516-B5DA-A51C14510C42}"/>
              </a:ext>
            </a:extLst>
          </p:cNvPr>
          <p:cNvSpPr>
            <a:spLocks noChangeArrowheads="1"/>
          </p:cNvSpPr>
          <p:nvPr/>
        </p:nvSpPr>
        <p:spPr bwMode="auto">
          <a:xfrm>
            <a:off x="7127875" y="4400550"/>
            <a:ext cx="180975" cy="180975"/>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853" name="Oval 13">
            <a:extLst>
              <a:ext uri="{FF2B5EF4-FFF2-40B4-BE49-F238E27FC236}">
                <a16:creationId xmlns:a16="http://schemas.microsoft.com/office/drawing/2014/main" id="{1DCAAB88-9027-4091-AC8C-C5D709488DC7}"/>
              </a:ext>
            </a:extLst>
          </p:cNvPr>
          <p:cNvSpPr>
            <a:spLocks noChangeArrowheads="1"/>
          </p:cNvSpPr>
          <p:nvPr/>
        </p:nvSpPr>
        <p:spPr bwMode="auto">
          <a:xfrm>
            <a:off x="6696075" y="4400550"/>
            <a:ext cx="180975" cy="180975"/>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854" name="Oval 14">
            <a:extLst>
              <a:ext uri="{FF2B5EF4-FFF2-40B4-BE49-F238E27FC236}">
                <a16:creationId xmlns:a16="http://schemas.microsoft.com/office/drawing/2014/main" id="{F8E3B652-B690-4ABF-92B0-D18D13ED7F7E}"/>
              </a:ext>
            </a:extLst>
          </p:cNvPr>
          <p:cNvSpPr>
            <a:spLocks noChangeArrowheads="1"/>
          </p:cNvSpPr>
          <p:nvPr/>
        </p:nvSpPr>
        <p:spPr bwMode="auto">
          <a:xfrm>
            <a:off x="7235825" y="3789363"/>
            <a:ext cx="180975" cy="180975"/>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336918F2-E344-437B-B349-BA9321BAEAB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13B86B-A8D3-4CC8-85C9-277C0DC9E6D9}"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36866" name="Picture 2">
            <a:extLst>
              <a:ext uri="{FF2B5EF4-FFF2-40B4-BE49-F238E27FC236}">
                <a16:creationId xmlns:a16="http://schemas.microsoft.com/office/drawing/2014/main" id="{9ACBDC87-B186-42AC-8FCD-F32A85E71F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3" y="400050"/>
            <a:ext cx="8723312" cy="645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7" name="Text Box 3">
            <a:extLst>
              <a:ext uri="{FF2B5EF4-FFF2-40B4-BE49-F238E27FC236}">
                <a16:creationId xmlns:a16="http://schemas.microsoft.com/office/drawing/2014/main" id="{B62734A0-B411-4B68-8653-3C60293AE2FA}"/>
              </a:ext>
            </a:extLst>
          </p:cNvPr>
          <p:cNvSpPr txBox="1">
            <a:spLocks noChangeArrowheads="1"/>
          </p:cNvSpPr>
          <p:nvPr/>
        </p:nvSpPr>
        <p:spPr bwMode="auto">
          <a:xfrm>
            <a:off x="3549650" y="5594350"/>
            <a:ext cx="559435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1" u="none" strike="noStrike" kern="1200" cap="none" spc="0" normalizeH="0" baseline="-25000" noProof="0">
                <a:ln>
                  <a:noFill/>
                </a:ln>
                <a:solidFill>
                  <a:srgbClr val="333399"/>
                </a:solidFill>
                <a:effectLst/>
                <a:uLnTx/>
                <a:uFillTx/>
                <a:latin typeface="Arial" panose="020B0604020202020204" pitchFamily="34" charset="0"/>
                <a:ea typeface="宋体" panose="02010600030101010101" pitchFamily="2" charset="-122"/>
                <a:cs typeface="+mn-cs"/>
              </a:rPr>
              <a:t>Can be done in O(n) time if we  sort all the points first.</a:t>
            </a:r>
          </a:p>
        </p:txBody>
      </p:sp>
      <p:sp>
        <p:nvSpPr>
          <p:cNvPr id="36868" name="Line 4">
            <a:extLst>
              <a:ext uri="{FF2B5EF4-FFF2-40B4-BE49-F238E27FC236}">
                <a16:creationId xmlns:a16="http://schemas.microsoft.com/office/drawing/2014/main" id="{23402F75-59FB-4728-A894-7B0D1A4E8E9D}"/>
              </a:ext>
            </a:extLst>
          </p:cNvPr>
          <p:cNvSpPr>
            <a:spLocks noChangeShapeType="1"/>
          </p:cNvSpPr>
          <p:nvPr/>
        </p:nvSpPr>
        <p:spPr bwMode="auto">
          <a:xfrm flipH="1">
            <a:off x="5654675" y="4391025"/>
            <a:ext cx="1803400"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69" name="Line 5">
            <a:extLst>
              <a:ext uri="{FF2B5EF4-FFF2-40B4-BE49-F238E27FC236}">
                <a16:creationId xmlns:a16="http://schemas.microsoft.com/office/drawing/2014/main" id="{2DB03868-69A7-43D6-9573-1D25255914CD}"/>
              </a:ext>
            </a:extLst>
          </p:cNvPr>
          <p:cNvSpPr>
            <a:spLocks noChangeShapeType="1"/>
          </p:cNvSpPr>
          <p:nvPr/>
        </p:nvSpPr>
        <p:spPr bwMode="auto">
          <a:xfrm>
            <a:off x="7458075" y="4391025"/>
            <a:ext cx="0" cy="1322388"/>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D343BE4B-CCE2-4371-9DB5-1896F0B5D909}"/>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F2BAA7-383B-41F6-A61F-8BF620746E1B}"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37890" name="Picture 2">
            <a:extLst>
              <a:ext uri="{FF2B5EF4-FFF2-40B4-BE49-F238E27FC236}">
                <a16:creationId xmlns:a16="http://schemas.microsoft.com/office/drawing/2014/main" id="{DFD466AA-A95F-4989-ADC9-F9B3CCB1B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3" y="225425"/>
            <a:ext cx="8383587" cy="641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30453651-8F55-41EE-8E12-19B0327163B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207B87-B918-451E-B77B-0E2D0EC658FF}"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914" name="Rectangle 2">
            <a:extLst>
              <a:ext uri="{FF2B5EF4-FFF2-40B4-BE49-F238E27FC236}">
                <a16:creationId xmlns:a16="http://schemas.microsoft.com/office/drawing/2014/main" id="{D3A06DC3-1D01-4BC6-AF32-6AE78B00E734}"/>
              </a:ext>
            </a:extLst>
          </p:cNvPr>
          <p:cNvSpPr>
            <a:spLocks noGrp="1" noChangeArrowheads="1"/>
          </p:cNvSpPr>
          <p:nvPr>
            <p:ph type="body" idx="1"/>
          </p:nvPr>
        </p:nvSpPr>
        <p:spPr>
          <a:xfrm>
            <a:off x="663575" y="1023938"/>
            <a:ext cx="8480425" cy="5110162"/>
          </a:xfrm>
        </p:spPr>
        <p:txBody>
          <a:bodyPr/>
          <a:lstStyle/>
          <a:p>
            <a:pPr>
              <a:lnSpc>
                <a:spcPct val="80000"/>
              </a:lnSpc>
              <a:buFontTx/>
              <a:buNone/>
            </a:pPr>
            <a:r>
              <a:rPr lang="en-US" altLang="zh-CN" sz="1800"/>
              <a:t>Closest-Pair(p</a:t>
            </a:r>
            <a:r>
              <a:rPr lang="en-US" altLang="zh-CN" sz="1800" baseline="-25000"/>
              <a:t>1</a:t>
            </a:r>
            <a:r>
              <a:rPr lang="en-US" altLang="zh-CN" sz="1800"/>
              <a:t>, …, p</a:t>
            </a:r>
            <a:r>
              <a:rPr lang="en-US" altLang="zh-CN" sz="1800" baseline="-25000"/>
              <a:t>n</a:t>
            </a:r>
            <a:r>
              <a:rPr lang="en-US" altLang="zh-CN" sz="1800"/>
              <a:t>) {</a:t>
            </a:r>
          </a:p>
          <a:p>
            <a:pPr>
              <a:lnSpc>
                <a:spcPct val="80000"/>
              </a:lnSpc>
              <a:buFontTx/>
              <a:buNone/>
            </a:pPr>
            <a:r>
              <a:rPr lang="en-US" altLang="zh-CN" sz="1800"/>
              <a:t>xg: array sorted based on x in increasing order</a:t>
            </a:r>
          </a:p>
          <a:p>
            <a:pPr>
              <a:lnSpc>
                <a:spcPct val="80000"/>
              </a:lnSpc>
              <a:buFontTx/>
              <a:buNone/>
            </a:pPr>
            <a:r>
              <a:rPr lang="en-US" altLang="zh-CN" sz="1800"/>
              <a:t>yg: array sorted based on y in increasing order</a:t>
            </a:r>
          </a:p>
          <a:p>
            <a:pPr>
              <a:lnSpc>
                <a:spcPct val="80000"/>
              </a:lnSpc>
              <a:buFontTx/>
              <a:buNone/>
            </a:pPr>
            <a:r>
              <a:rPr lang="en-US" altLang="zh-CN" sz="1800"/>
              <a:t>Compute separation line L such that half the points are on one side and half on the other side.</a:t>
            </a:r>
          </a:p>
          <a:p>
            <a:pPr>
              <a:lnSpc>
                <a:spcPct val="80000"/>
              </a:lnSpc>
              <a:buFontTx/>
              <a:buNone/>
            </a:pPr>
            <a:r>
              <a:rPr lang="en-US" altLang="zh-CN" sz="1800"/>
              <a:t>Create sorted xg1 (left half), xg2(right half), yg1(left half) and yg2 (right half).  </a:t>
            </a:r>
            <a:r>
              <a:rPr lang="en-US" altLang="zh-CN" sz="1600">
                <a:solidFill>
                  <a:srgbClr val="FF3300"/>
                </a:solidFill>
              </a:rPr>
              <a:t>O(n)</a:t>
            </a:r>
          </a:p>
          <a:p>
            <a:pPr>
              <a:lnSpc>
                <a:spcPct val="80000"/>
              </a:lnSpc>
              <a:buFontTx/>
              <a:buNone/>
            </a:pPr>
            <a:r>
              <a:rPr lang="en-US" altLang="zh-CN" sz="1800">
                <a:sym typeface="Symbol" panose="05050102010706020507" pitchFamily="18" charset="2"/>
              </a:rPr>
              <a:t></a:t>
            </a:r>
            <a:r>
              <a:rPr lang="en-US" altLang="zh-CN" sz="1800"/>
              <a:t>1 = Closest-Pair(xg1,yg1)  (</a:t>
            </a:r>
            <a:r>
              <a:rPr lang="en-US" altLang="zh-CN" sz="1800">
                <a:sym typeface="Symbol" panose="05050102010706020507" pitchFamily="18" charset="2"/>
              </a:rPr>
              <a:t></a:t>
            </a:r>
            <a:r>
              <a:rPr lang="en-US" altLang="zh-CN" sz="1800"/>
              <a:t>2 = Closest-Pair(xg2,yg2)</a:t>
            </a:r>
          </a:p>
          <a:p>
            <a:pPr>
              <a:lnSpc>
                <a:spcPct val="80000"/>
              </a:lnSpc>
              <a:buFontTx/>
              <a:buNone/>
            </a:pPr>
            <a:r>
              <a:rPr lang="en-US" altLang="zh-CN" sz="1800"/>
              <a:t>( </a:t>
            </a:r>
            <a:r>
              <a:rPr lang="en-US" altLang="zh-CN" sz="1800">
                <a:sym typeface="Symbol" panose="05050102010706020507" pitchFamily="18" charset="2"/>
              </a:rPr>
              <a:t></a:t>
            </a:r>
            <a:r>
              <a:rPr lang="en-US" altLang="zh-CN" sz="1800"/>
              <a:t>= min((</a:t>
            </a:r>
            <a:r>
              <a:rPr lang="en-US" altLang="zh-CN" sz="1800">
                <a:sym typeface="Symbol" panose="05050102010706020507" pitchFamily="18" charset="2"/>
              </a:rPr>
              <a:t></a:t>
            </a:r>
            <a:r>
              <a:rPr lang="en-US" altLang="zh-CN" sz="1800"/>
              <a:t>1, </a:t>
            </a:r>
            <a:r>
              <a:rPr lang="en-US" altLang="zh-CN" sz="1800">
                <a:sym typeface="Symbol" panose="05050102010706020507" pitchFamily="18" charset="2"/>
              </a:rPr>
              <a:t></a:t>
            </a:r>
            <a:r>
              <a:rPr lang="en-US" altLang="zh-CN" sz="1800"/>
              <a:t>2))</a:t>
            </a:r>
          </a:p>
          <a:p>
            <a:pPr>
              <a:lnSpc>
                <a:spcPct val="80000"/>
              </a:lnSpc>
              <a:buFontTx/>
              <a:buNone/>
            </a:pPr>
            <a:r>
              <a:rPr lang="en-US" altLang="zh-CN" sz="1800"/>
              <a:t>Merge: </a:t>
            </a:r>
          </a:p>
          <a:p>
            <a:pPr>
              <a:lnSpc>
                <a:spcPct val="80000"/>
              </a:lnSpc>
              <a:buFontTx/>
              <a:buNone/>
            </a:pPr>
            <a:r>
              <a:rPr lang="en-US" altLang="zh-CN" sz="1800"/>
              <a:t>   Delete all points further than </a:t>
            </a:r>
            <a:r>
              <a:rPr lang="en-US" altLang="zh-CN" sz="1800">
                <a:sym typeface="Symbol" panose="05050102010706020507" pitchFamily="18" charset="2"/>
              </a:rPr>
              <a:t></a:t>
            </a:r>
            <a:r>
              <a:rPr lang="en-US" altLang="zh-CN" sz="1800"/>
              <a:t> from separation line L     </a:t>
            </a:r>
            <a:r>
              <a:rPr lang="en-US" altLang="zh-CN" sz="1800">
                <a:solidFill>
                  <a:schemeClr val="accent2"/>
                </a:solidFill>
              </a:rPr>
              <a:t>(O(n) time)</a:t>
            </a:r>
          </a:p>
          <a:p>
            <a:pPr>
              <a:lnSpc>
                <a:spcPct val="80000"/>
              </a:lnSpc>
              <a:buFontTx/>
              <a:buNone/>
            </a:pPr>
            <a:r>
              <a:rPr lang="en-US" altLang="zh-CN" sz="1800"/>
              <a:t>   Create array new-yg for remaining points </a:t>
            </a:r>
            <a:r>
              <a:rPr lang="en-US" altLang="zh-CN" sz="1800" i="1">
                <a:solidFill>
                  <a:schemeClr val="accent2"/>
                </a:solidFill>
              </a:rPr>
              <a:t>sorted</a:t>
            </a:r>
            <a:r>
              <a:rPr lang="en-US" altLang="zh-CN" sz="1800"/>
              <a:t> by y-coordinatein (</a:t>
            </a:r>
            <a:r>
              <a:rPr lang="en-US" altLang="zh-CN" sz="1800">
                <a:solidFill>
                  <a:srgbClr val="FF3300"/>
                </a:solidFill>
              </a:rPr>
              <a:t>O(n) time</a:t>
            </a:r>
            <a:r>
              <a:rPr lang="en-US" altLang="zh-CN" sz="1800">
                <a:solidFill>
                  <a:schemeClr val="accent2"/>
                </a:solidFill>
              </a:rPr>
              <a:t>)</a:t>
            </a:r>
            <a:r>
              <a:rPr lang="en-US" altLang="zh-CN" sz="1800"/>
              <a:t>.</a:t>
            </a:r>
          </a:p>
          <a:p>
            <a:pPr>
              <a:lnSpc>
                <a:spcPct val="80000"/>
              </a:lnSpc>
              <a:buFontTx/>
              <a:buNone/>
            </a:pPr>
            <a:r>
              <a:rPr lang="en-US" altLang="zh-CN" sz="1800"/>
              <a:t>    for (i=0; i&lt;= size of new-yg; i++)</a:t>
            </a:r>
          </a:p>
          <a:p>
            <a:pPr>
              <a:lnSpc>
                <a:spcPct val="80000"/>
              </a:lnSpc>
              <a:buFontTx/>
              <a:buNone/>
            </a:pPr>
            <a:r>
              <a:rPr lang="en-US" altLang="zh-CN" sz="1800"/>
              <a:t>         for (j=1; j&lt;=11; j++)                                 (</a:t>
            </a:r>
            <a:r>
              <a:rPr lang="en-US" altLang="zh-CN" sz="1800">
                <a:solidFill>
                  <a:schemeClr val="accent2"/>
                </a:solidFill>
              </a:rPr>
              <a:t>the nested loop takes </a:t>
            </a:r>
            <a:r>
              <a:rPr lang="en-US" altLang="zh-CN" sz="1800">
                <a:solidFill>
                  <a:srgbClr val="FF3300"/>
                </a:solidFill>
              </a:rPr>
              <a:t>O(n)</a:t>
            </a:r>
            <a:r>
              <a:rPr lang="en-US" altLang="zh-CN" sz="1800">
                <a:solidFill>
                  <a:schemeClr val="accent2"/>
                </a:solidFill>
              </a:rPr>
              <a:t> time</a:t>
            </a:r>
            <a:r>
              <a:rPr lang="en-US" altLang="zh-CN" sz="1800"/>
              <a:t>)</a:t>
            </a:r>
          </a:p>
          <a:p>
            <a:pPr>
              <a:lnSpc>
                <a:spcPct val="80000"/>
              </a:lnSpc>
              <a:buFontTx/>
              <a:buNone/>
            </a:pPr>
            <a:r>
              <a:rPr lang="en-US" altLang="zh-CN" sz="1800"/>
              <a:t>              if (d(new-yg[i], new-yg[i+j]&lt;</a:t>
            </a:r>
            <a:r>
              <a:rPr lang="en-US" altLang="zh-CN" sz="1800">
                <a:sym typeface="Symbol" panose="05050102010706020507" pitchFamily="18" charset="2"/>
              </a:rPr>
              <a:t>) then =d(new-yg[i], new-yg[j];</a:t>
            </a:r>
          </a:p>
          <a:p>
            <a:pPr>
              <a:lnSpc>
                <a:spcPct val="80000"/>
              </a:lnSpc>
              <a:buFontTx/>
              <a:buNone/>
            </a:pPr>
            <a:r>
              <a:rPr lang="en-US" altLang="zh-CN" sz="1800"/>
              <a:t>return </a:t>
            </a:r>
            <a:r>
              <a:rPr lang="en-US" altLang="zh-CN" sz="1800">
                <a:sym typeface="Symbol" panose="05050102010706020507" pitchFamily="18" charset="2"/>
              </a:rPr>
              <a:t></a:t>
            </a:r>
            <a:r>
              <a:rPr lang="en-US" altLang="zh-CN" sz="1800"/>
              <a:t>.</a:t>
            </a:r>
          </a:p>
          <a:p>
            <a:pPr>
              <a:lnSpc>
                <a:spcPct val="80000"/>
              </a:lnSpc>
              <a:buFontTx/>
              <a:buNone/>
            </a:pPr>
            <a:r>
              <a:rPr lang="en-US" altLang="zh-CN" sz="1800"/>
              <a:t>}</a:t>
            </a:r>
          </a:p>
          <a:p>
            <a:pPr>
              <a:lnSpc>
                <a:spcPct val="80000"/>
              </a:lnSpc>
              <a:buFontTx/>
              <a:buNone/>
            </a:pPr>
            <a:endParaRPr lang="en-US" altLang="zh-CN" sz="1800">
              <a:latin typeface="Comic Sans MS" panose="030F0702030302020204" pitchFamily="66" charset="0"/>
              <a:ea typeface="MS UI Gothic" panose="020B0600070205080204" pitchFamily="34" charset="-128"/>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Number Placeholder 5">
            <a:extLst>
              <a:ext uri="{FF2B5EF4-FFF2-40B4-BE49-F238E27FC236}">
                <a16:creationId xmlns:a16="http://schemas.microsoft.com/office/drawing/2014/main" id="{979F7491-2653-4684-8677-09844A8DAFC9}"/>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D69E4B7-2BC5-478B-8E9B-6230F2F6A38A}"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38" name="Rectangle 2">
            <a:extLst>
              <a:ext uri="{FF2B5EF4-FFF2-40B4-BE49-F238E27FC236}">
                <a16:creationId xmlns:a16="http://schemas.microsoft.com/office/drawing/2014/main" id="{7572F28D-B849-4309-A2A2-C2FCF74953D7}"/>
              </a:ext>
            </a:extLst>
          </p:cNvPr>
          <p:cNvSpPr>
            <a:spLocks noGrp="1" noChangeArrowheads="1"/>
          </p:cNvSpPr>
          <p:nvPr>
            <p:ph type="title"/>
          </p:nvPr>
        </p:nvSpPr>
        <p:spPr>
          <a:xfrm>
            <a:off x="0" y="0"/>
            <a:ext cx="8229600" cy="762000"/>
          </a:xfrm>
        </p:spPr>
        <p:txBody>
          <a:bodyPr/>
          <a:lstStyle/>
          <a:p>
            <a:r>
              <a:rPr lang="en-US" altLang="en-US"/>
              <a:t>The closest Pair (</a:t>
            </a:r>
            <a:r>
              <a:rPr lang="en-US" altLang="en-US" sz="2800"/>
              <a:t>see the program </a:t>
            </a:r>
            <a:r>
              <a:rPr lang="en-US" altLang="en-US"/>
              <a:t>)</a:t>
            </a:r>
          </a:p>
        </p:txBody>
      </p:sp>
      <p:sp>
        <p:nvSpPr>
          <p:cNvPr id="39939" name="Rectangle 3">
            <a:extLst>
              <a:ext uri="{FF2B5EF4-FFF2-40B4-BE49-F238E27FC236}">
                <a16:creationId xmlns:a16="http://schemas.microsoft.com/office/drawing/2014/main" id="{2983486A-B204-46DC-AE92-D708AE879EEC}"/>
              </a:ext>
            </a:extLst>
          </p:cNvPr>
          <p:cNvSpPr>
            <a:spLocks noGrp="1" noChangeArrowheads="1"/>
          </p:cNvSpPr>
          <p:nvPr>
            <p:ph type="body" idx="1"/>
          </p:nvPr>
        </p:nvSpPr>
        <p:spPr>
          <a:xfrm>
            <a:off x="228600" y="928688"/>
            <a:ext cx="8915400" cy="5715000"/>
          </a:xfrm>
        </p:spPr>
        <p:txBody>
          <a:bodyPr/>
          <a:lstStyle/>
          <a:p>
            <a:r>
              <a:rPr lang="en-US" altLang="en-US"/>
              <a:t>Combine (The last step)</a:t>
            </a:r>
          </a:p>
        </p:txBody>
      </p:sp>
      <p:sp>
        <p:nvSpPr>
          <p:cNvPr id="39940" name="Line 4">
            <a:extLst>
              <a:ext uri="{FF2B5EF4-FFF2-40B4-BE49-F238E27FC236}">
                <a16:creationId xmlns:a16="http://schemas.microsoft.com/office/drawing/2014/main" id="{ADB2DFCF-449F-4D52-A26A-26EAE68F8270}"/>
              </a:ext>
            </a:extLst>
          </p:cNvPr>
          <p:cNvSpPr>
            <a:spLocks noChangeShapeType="1"/>
          </p:cNvSpPr>
          <p:nvPr/>
        </p:nvSpPr>
        <p:spPr bwMode="auto">
          <a:xfrm>
            <a:off x="152400" y="6477000"/>
            <a:ext cx="868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1" name="Line 5">
            <a:extLst>
              <a:ext uri="{FF2B5EF4-FFF2-40B4-BE49-F238E27FC236}">
                <a16:creationId xmlns:a16="http://schemas.microsoft.com/office/drawing/2014/main" id="{140D7388-F6A5-4AB8-9B4B-D3400C7AF3C1}"/>
              </a:ext>
            </a:extLst>
          </p:cNvPr>
          <p:cNvSpPr>
            <a:spLocks noChangeShapeType="1"/>
          </p:cNvSpPr>
          <p:nvPr/>
        </p:nvSpPr>
        <p:spPr bwMode="auto">
          <a:xfrm flipV="1">
            <a:off x="457200" y="1447800"/>
            <a:ext cx="0" cy="518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2" name="Text Box 6">
            <a:extLst>
              <a:ext uri="{FF2B5EF4-FFF2-40B4-BE49-F238E27FC236}">
                <a16:creationId xmlns:a16="http://schemas.microsoft.com/office/drawing/2014/main" id="{9B7A705E-8D56-4421-9F88-68788B26B291}"/>
              </a:ext>
            </a:extLst>
          </p:cNvPr>
          <p:cNvSpPr txBox="1">
            <a:spLocks noChangeArrowheads="1"/>
          </p:cNvSpPr>
          <p:nvPr/>
        </p:nvSpPr>
        <p:spPr bwMode="auto">
          <a:xfrm>
            <a:off x="381000" y="6440488"/>
            <a:ext cx="547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(0,0)</a:t>
            </a:r>
          </a:p>
        </p:txBody>
      </p:sp>
      <p:sp>
        <p:nvSpPr>
          <p:cNvPr id="39943" name="Oval 7">
            <a:extLst>
              <a:ext uri="{FF2B5EF4-FFF2-40B4-BE49-F238E27FC236}">
                <a16:creationId xmlns:a16="http://schemas.microsoft.com/office/drawing/2014/main" id="{EBCE44CA-5E1A-4F2E-9F6F-13330B8250FE}"/>
              </a:ext>
            </a:extLst>
          </p:cNvPr>
          <p:cNvSpPr>
            <a:spLocks noChangeArrowheads="1"/>
          </p:cNvSpPr>
          <p:nvPr/>
        </p:nvSpPr>
        <p:spPr bwMode="auto">
          <a:xfrm>
            <a:off x="457200" y="6172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4" name="Text Box 8">
            <a:extLst>
              <a:ext uri="{FF2B5EF4-FFF2-40B4-BE49-F238E27FC236}">
                <a16:creationId xmlns:a16="http://schemas.microsoft.com/office/drawing/2014/main" id="{128CBC94-4152-4CCF-A721-CE1B598843B5}"/>
              </a:ext>
            </a:extLst>
          </p:cNvPr>
          <p:cNvSpPr txBox="1">
            <a:spLocks noChangeArrowheads="1"/>
          </p:cNvSpPr>
          <p:nvPr/>
        </p:nvSpPr>
        <p:spPr bwMode="auto">
          <a:xfrm>
            <a:off x="8747125" y="605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x</a:t>
            </a:r>
          </a:p>
        </p:txBody>
      </p:sp>
      <p:sp>
        <p:nvSpPr>
          <p:cNvPr id="39945" name="Text Box 9">
            <a:extLst>
              <a:ext uri="{FF2B5EF4-FFF2-40B4-BE49-F238E27FC236}">
                <a16:creationId xmlns:a16="http://schemas.microsoft.com/office/drawing/2014/main" id="{BA223E25-41C9-48B5-ACB3-3E874B88E7AE}"/>
              </a:ext>
            </a:extLst>
          </p:cNvPr>
          <p:cNvSpPr txBox="1">
            <a:spLocks noChangeArrowheads="1"/>
          </p:cNvSpPr>
          <p:nvPr/>
        </p:nvSpPr>
        <p:spPr bwMode="auto">
          <a:xfrm>
            <a:off x="441325" y="13319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9946" name="Line 10">
            <a:extLst>
              <a:ext uri="{FF2B5EF4-FFF2-40B4-BE49-F238E27FC236}">
                <a16:creationId xmlns:a16="http://schemas.microsoft.com/office/drawing/2014/main" id="{4410F869-A162-4EB1-8FE5-975FDCB51F43}"/>
              </a:ext>
            </a:extLst>
          </p:cNvPr>
          <p:cNvSpPr>
            <a:spLocks noChangeShapeType="1"/>
          </p:cNvSpPr>
          <p:nvPr/>
        </p:nvSpPr>
        <p:spPr bwMode="auto">
          <a:xfrm>
            <a:off x="4086225" y="1524000"/>
            <a:ext cx="0" cy="495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7" name="Oval 11">
            <a:extLst>
              <a:ext uri="{FF2B5EF4-FFF2-40B4-BE49-F238E27FC236}">
                <a16:creationId xmlns:a16="http://schemas.microsoft.com/office/drawing/2014/main" id="{F7CD40A6-CA14-4973-A096-A86383A88A48}"/>
              </a:ext>
            </a:extLst>
          </p:cNvPr>
          <p:cNvSpPr>
            <a:spLocks noChangeArrowheads="1"/>
          </p:cNvSpPr>
          <p:nvPr/>
        </p:nvSpPr>
        <p:spPr bwMode="auto">
          <a:xfrm>
            <a:off x="838200" y="3505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8" name="Oval 12">
            <a:extLst>
              <a:ext uri="{FF2B5EF4-FFF2-40B4-BE49-F238E27FC236}">
                <a16:creationId xmlns:a16="http://schemas.microsoft.com/office/drawing/2014/main" id="{28AFAC87-71C1-4FB3-9D03-6F941E7D68D7}"/>
              </a:ext>
            </a:extLst>
          </p:cNvPr>
          <p:cNvSpPr>
            <a:spLocks noChangeArrowheads="1"/>
          </p:cNvSpPr>
          <p:nvPr/>
        </p:nvSpPr>
        <p:spPr bwMode="auto">
          <a:xfrm>
            <a:off x="1295400" y="6248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9" name="Oval 13">
            <a:extLst>
              <a:ext uri="{FF2B5EF4-FFF2-40B4-BE49-F238E27FC236}">
                <a16:creationId xmlns:a16="http://schemas.microsoft.com/office/drawing/2014/main" id="{0405E0D5-601D-4E74-8985-D3087EF6F61E}"/>
              </a:ext>
            </a:extLst>
          </p:cNvPr>
          <p:cNvSpPr>
            <a:spLocks noChangeArrowheads="1"/>
          </p:cNvSpPr>
          <p:nvPr/>
        </p:nvSpPr>
        <p:spPr bwMode="auto">
          <a:xfrm>
            <a:off x="1371600" y="2895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0" name="Oval 14">
            <a:extLst>
              <a:ext uri="{FF2B5EF4-FFF2-40B4-BE49-F238E27FC236}">
                <a16:creationId xmlns:a16="http://schemas.microsoft.com/office/drawing/2014/main" id="{6BEC7DF6-580D-45FF-A943-D07D211CA7A9}"/>
              </a:ext>
            </a:extLst>
          </p:cNvPr>
          <p:cNvSpPr>
            <a:spLocks noChangeArrowheads="1"/>
          </p:cNvSpPr>
          <p:nvPr/>
        </p:nvSpPr>
        <p:spPr bwMode="auto">
          <a:xfrm>
            <a:off x="18288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1" name="Oval 15">
            <a:extLst>
              <a:ext uri="{FF2B5EF4-FFF2-40B4-BE49-F238E27FC236}">
                <a16:creationId xmlns:a16="http://schemas.microsoft.com/office/drawing/2014/main" id="{F418176B-32A8-435F-B987-44281C30BC34}"/>
              </a:ext>
            </a:extLst>
          </p:cNvPr>
          <p:cNvSpPr>
            <a:spLocks noChangeArrowheads="1"/>
          </p:cNvSpPr>
          <p:nvPr/>
        </p:nvSpPr>
        <p:spPr bwMode="auto">
          <a:xfrm>
            <a:off x="3124200" y="5715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2" name="Oval 16">
            <a:extLst>
              <a:ext uri="{FF2B5EF4-FFF2-40B4-BE49-F238E27FC236}">
                <a16:creationId xmlns:a16="http://schemas.microsoft.com/office/drawing/2014/main" id="{A0BB96A7-A9BE-40D7-8FBC-0AC31B69EB5E}"/>
              </a:ext>
            </a:extLst>
          </p:cNvPr>
          <p:cNvSpPr>
            <a:spLocks noChangeArrowheads="1"/>
          </p:cNvSpPr>
          <p:nvPr/>
        </p:nvSpPr>
        <p:spPr bwMode="auto">
          <a:xfrm>
            <a:off x="3200400" y="6400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3" name="Oval 17">
            <a:extLst>
              <a:ext uri="{FF2B5EF4-FFF2-40B4-BE49-F238E27FC236}">
                <a16:creationId xmlns:a16="http://schemas.microsoft.com/office/drawing/2014/main" id="{893E9990-2CD4-4EC3-A218-308101348EB0}"/>
              </a:ext>
            </a:extLst>
          </p:cNvPr>
          <p:cNvSpPr>
            <a:spLocks noChangeArrowheads="1"/>
          </p:cNvSpPr>
          <p:nvPr/>
        </p:nvSpPr>
        <p:spPr bwMode="auto">
          <a:xfrm>
            <a:off x="3276600" y="2286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4" name="Oval 18">
            <a:extLst>
              <a:ext uri="{FF2B5EF4-FFF2-40B4-BE49-F238E27FC236}">
                <a16:creationId xmlns:a16="http://schemas.microsoft.com/office/drawing/2014/main" id="{C9098DC6-64C1-4728-A772-C5D4D3BB3272}"/>
              </a:ext>
            </a:extLst>
          </p:cNvPr>
          <p:cNvSpPr>
            <a:spLocks noChangeArrowheads="1"/>
          </p:cNvSpPr>
          <p:nvPr/>
        </p:nvSpPr>
        <p:spPr bwMode="auto">
          <a:xfrm>
            <a:off x="3352800" y="2895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5" name="Oval 19">
            <a:extLst>
              <a:ext uri="{FF2B5EF4-FFF2-40B4-BE49-F238E27FC236}">
                <a16:creationId xmlns:a16="http://schemas.microsoft.com/office/drawing/2014/main" id="{C4ED45AB-3245-4A7B-9791-C2A5F1789744}"/>
              </a:ext>
            </a:extLst>
          </p:cNvPr>
          <p:cNvSpPr>
            <a:spLocks noChangeArrowheads="1"/>
          </p:cNvSpPr>
          <p:nvPr/>
        </p:nvSpPr>
        <p:spPr bwMode="auto">
          <a:xfrm>
            <a:off x="35814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6" name="Oval 20">
            <a:extLst>
              <a:ext uri="{FF2B5EF4-FFF2-40B4-BE49-F238E27FC236}">
                <a16:creationId xmlns:a16="http://schemas.microsoft.com/office/drawing/2014/main" id="{89B8094D-173B-49CE-A14E-210AB5E4B0E5}"/>
              </a:ext>
            </a:extLst>
          </p:cNvPr>
          <p:cNvSpPr>
            <a:spLocks noChangeArrowheads="1"/>
          </p:cNvSpPr>
          <p:nvPr/>
        </p:nvSpPr>
        <p:spPr bwMode="auto">
          <a:xfrm>
            <a:off x="3657600" y="5943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7" name="Oval 21">
            <a:extLst>
              <a:ext uri="{FF2B5EF4-FFF2-40B4-BE49-F238E27FC236}">
                <a16:creationId xmlns:a16="http://schemas.microsoft.com/office/drawing/2014/main" id="{932FB719-9A9C-4C4C-9D0B-BE1213D6169C}"/>
              </a:ext>
            </a:extLst>
          </p:cNvPr>
          <p:cNvSpPr>
            <a:spLocks noChangeArrowheads="1"/>
          </p:cNvSpPr>
          <p:nvPr/>
        </p:nvSpPr>
        <p:spPr bwMode="auto">
          <a:xfrm>
            <a:off x="3733800" y="5181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8" name="Oval 22">
            <a:extLst>
              <a:ext uri="{FF2B5EF4-FFF2-40B4-BE49-F238E27FC236}">
                <a16:creationId xmlns:a16="http://schemas.microsoft.com/office/drawing/2014/main" id="{60EA1172-041E-465D-A122-07459E12B5C4}"/>
              </a:ext>
            </a:extLst>
          </p:cNvPr>
          <p:cNvSpPr>
            <a:spLocks noChangeArrowheads="1"/>
          </p:cNvSpPr>
          <p:nvPr/>
        </p:nvSpPr>
        <p:spPr bwMode="auto">
          <a:xfrm>
            <a:off x="3886200" y="4572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9" name="Oval 23">
            <a:extLst>
              <a:ext uri="{FF2B5EF4-FFF2-40B4-BE49-F238E27FC236}">
                <a16:creationId xmlns:a16="http://schemas.microsoft.com/office/drawing/2014/main" id="{367EA0C9-BD06-4A0C-9D0D-946366DF365E}"/>
              </a:ext>
            </a:extLst>
          </p:cNvPr>
          <p:cNvSpPr>
            <a:spLocks noChangeArrowheads="1"/>
          </p:cNvSpPr>
          <p:nvPr/>
        </p:nvSpPr>
        <p:spPr bwMode="auto">
          <a:xfrm>
            <a:off x="4038600" y="3513138"/>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60" name="Oval 24">
            <a:extLst>
              <a:ext uri="{FF2B5EF4-FFF2-40B4-BE49-F238E27FC236}">
                <a16:creationId xmlns:a16="http://schemas.microsoft.com/office/drawing/2014/main" id="{A0C34026-6203-4971-8E0E-27CDA3344B32}"/>
              </a:ext>
            </a:extLst>
          </p:cNvPr>
          <p:cNvSpPr>
            <a:spLocks noChangeArrowheads="1"/>
          </p:cNvSpPr>
          <p:nvPr/>
        </p:nvSpPr>
        <p:spPr bwMode="auto">
          <a:xfrm>
            <a:off x="4114800" y="4572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61" name="Oval 25">
            <a:extLst>
              <a:ext uri="{FF2B5EF4-FFF2-40B4-BE49-F238E27FC236}">
                <a16:creationId xmlns:a16="http://schemas.microsoft.com/office/drawing/2014/main" id="{6A8161B0-6ECB-44F1-9C17-15943392DFFE}"/>
              </a:ext>
            </a:extLst>
          </p:cNvPr>
          <p:cNvSpPr>
            <a:spLocks noChangeArrowheads="1"/>
          </p:cNvSpPr>
          <p:nvPr/>
        </p:nvSpPr>
        <p:spPr bwMode="auto">
          <a:xfrm>
            <a:off x="4191000" y="5334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62" name="Oval 26">
            <a:extLst>
              <a:ext uri="{FF2B5EF4-FFF2-40B4-BE49-F238E27FC236}">
                <a16:creationId xmlns:a16="http://schemas.microsoft.com/office/drawing/2014/main" id="{CBD39AF8-7AD4-49D6-993A-58ED68C8CDC8}"/>
              </a:ext>
            </a:extLst>
          </p:cNvPr>
          <p:cNvSpPr>
            <a:spLocks noChangeArrowheads="1"/>
          </p:cNvSpPr>
          <p:nvPr/>
        </p:nvSpPr>
        <p:spPr bwMode="auto">
          <a:xfrm>
            <a:off x="4267200" y="5943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63" name="Oval 27">
            <a:extLst>
              <a:ext uri="{FF2B5EF4-FFF2-40B4-BE49-F238E27FC236}">
                <a16:creationId xmlns:a16="http://schemas.microsoft.com/office/drawing/2014/main" id="{E6B66037-1717-474A-A395-413E8F7BF7AA}"/>
              </a:ext>
            </a:extLst>
          </p:cNvPr>
          <p:cNvSpPr>
            <a:spLocks noChangeArrowheads="1"/>
          </p:cNvSpPr>
          <p:nvPr/>
        </p:nvSpPr>
        <p:spPr bwMode="auto">
          <a:xfrm>
            <a:off x="4419600" y="2590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64" name="Oval 28">
            <a:extLst>
              <a:ext uri="{FF2B5EF4-FFF2-40B4-BE49-F238E27FC236}">
                <a16:creationId xmlns:a16="http://schemas.microsoft.com/office/drawing/2014/main" id="{B05D06CF-C3A5-47F0-8582-01405E8CE65C}"/>
              </a:ext>
            </a:extLst>
          </p:cNvPr>
          <p:cNvSpPr>
            <a:spLocks noChangeArrowheads="1"/>
          </p:cNvSpPr>
          <p:nvPr/>
        </p:nvSpPr>
        <p:spPr bwMode="auto">
          <a:xfrm>
            <a:off x="44958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65" name="Oval 29">
            <a:extLst>
              <a:ext uri="{FF2B5EF4-FFF2-40B4-BE49-F238E27FC236}">
                <a16:creationId xmlns:a16="http://schemas.microsoft.com/office/drawing/2014/main" id="{96F2620F-B768-489A-A449-6DA9DD4233D1}"/>
              </a:ext>
            </a:extLst>
          </p:cNvPr>
          <p:cNvSpPr>
            <a:spLocks noChangeArrowheads="1"/>
          </p:cNvSpPr>
          <p:nvPr/>
        </p:nvSpPr>
        <p:spPr bwMode="auto">
          <a:xfrm>
            <a:off x="4572000" y="1981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66" name="Oval 30">
            <a:extLst>
              <a:ext uri="{FF2B5EF4-FFF2-40B4-BE49-F238E27FC236}">
                <a16:creationId xmlns:a16="http://schemas.microsoft.com/office/drawing/2014/main" id="{639BC6D4-453C-4451-B8E5-07351AF7F62D}"/>
              </a:ext>
            </a:extLst>
          </p:cNvPr>
          <p:cNvSpPr>
            <a:spLocks noChangeArrowheads="1"/>
          </p:cNvSpPr>
          <p:nvPr/>
        </p:nvSpPr>
        <p:spPr bwMode="auto">
          <a:xfrm>
            <a:off x="4648200" y="6400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67" name="Oval 31">
            <a:extLst>
              <a:ext uri="{FF2B5EF4-FFF2-40B4-BE49-F238E27FC236}">
                <a16:creationId xmlns:a16="http://schemas.microsoft.com/office/drawing/2014/main" id="{CC1D68A5-7A43-4229-9211-5B3A40A337EE}"/>
              </a:ext>
            </a:extLst>
          </p:cNvPr>
          <p:cNvSpPr>
            <a:spLocks noChangeArrowheads="1"/>
          </p:cNvSpPr>
          <p:nvPr/>
        </p:nvSpPr>
        <p:spPr bwMode="auto">
          <a:xfrm>
            <a:off x="4724400" y="3276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68" name="Oval 32">
            <a:extLst>
              <a:ext uri="{FF2B5EF4-FFF2-40B4-BE49-F238E27FC236}">
                <a16:creationId xmlns:a16="http://schemas.microsoft.com/office/drawing/2014/main" id="{88D5D0E8-EFAB-4642-A5D6-675A7B3C6475}"/>
              </a:ext>
            </a:extLst>
          </p:cNvPr>
          <p:cNvSpPr>
            <a:spLocks noChangeArrowheads="1"/>
          </p:cNvSpPr>
          <p:nvPr/>
        </p:nvSpPr>
        <p:spPr bwMode="auto">
          <a:xfrm>
            <a:off x="4846638" y="4910138"/>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69" name="Oval 33">
            <a:extLst>
              <a:ext uri="{FF2B5EF4-FFF2-40B4-BE49-F238E27FC236}">
                <a16:creationId xmlns:a16="http://schemas.microsoft.com/office/drawing/2014/main" id="{78CFFF8A-DB45-4D41-8FB9-9DD69AE3F2EA}"/>
              </a:ext>
            </a:extLst>
          </p:cNvPr>
          <p:cNvSpPr>
            <a:spLocks noChangeArrowheads="1"/>
          </p:cNvSpPr>
          <p:nvPr/>
        </p:nvSpPr>
        <p:spPr bwMode="auto">
          <a:xfrm>
            <a:off x="5791200" y="6324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70" name="Oval 34">
            <a:extLst>
              <a:ext uri="{FF2B5EF4-FFF2-40B4-BE49-F238E27FC236}">
                <a16:creationId xmlns:a16="http://schemas.microsoft.com/office/drawing/2014/main" id="{7664D7C5-FBB5-4C35-81A1-DCD0F76D2B5A}"/>
              </a:ext>
            </a:extLst>
          </p:cNvPr>
          <p:cNvSpPr>
            <a:spLocks noChangeArrowheads="1"/>
          </p:cNvSpPr>
          <p:nvPr/>
        </p:nvSpPr>
        <p:spPr bwMode="auto">
          <a:xfrm>
            <a:off x="6248400" y="5638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71" name="Oval 35">
            <a:extLst>
              <a:ext uri="{FF2B5EF4-FFF2-40B4-BE49-F238E27FC236}">
                <a16:creationId xmlns:a16="http://schemas.microsoft.com/office/drawing/2014/main" id="{04EE70AD-D5A8-46BB-8797-B2901235256E}"/>
              </a:ext>
            </a:extLst>
          </p:cNvPr>
          <p:cNvSpPr>
            <a:spLocks noChangeArrowheads="1"/>
          </p:cNvSpPr>
          <p:nvPr/>
        </p:nvSpPr>
        <p:spPr bwMode="auto">
          <a:xfrm>
            <a:off x="6629400" y="3505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72" name="Oval 36">
            <a:extLst>
              <a:ext uri="{FF2B5EF4-FFF2-40B4-BE49-F238E27FC236}">
                <a16:creationId xmlns:a16="http://schemas.microsoft.com/office/drawing/2014/main" id="{62A0F1B9-94E6-47D6-A555-5FC598F344F9}"/>
              </a:ext>
            </a:extLst>
          </p:cNvPr>
          <p:cNvSpPr>
            <a:spLocks noChangeArrowheads="1"/>
          </p:cNvSpPr>
          <p:nvPr/>
        </p:nvSpPr>
        <p:spPr bwMode="auto">
          <a:xfrm>
            <a:off x="7086600" y="3886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73" name="Oval 37">
            <a:extLst>
              <a:ext uri="{FF2B5EF4-FFF2-40B4-BE49-F238E27FC236}">
                <a16:creationId xmlns:a16="http://schemas.microsoft.com/office/drawing/2014/main" id="{D27B2A31-51C9-4386-BE0B-4EE4DC34DF23}"/>
              </a:ext>
            </a:extLst>
          </p:cNvPr>
          <p:cNvSpPr>
            <a:spLocks noChangeArrowheads="1"/>
          </p:cNvSpPr>
          <p:nvPr/>
        </p:nvSpPr>
        <p:spPr bwMode="auto">
          <a:xfrm>
            <a:off x="7467600" y="6248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74" name="Text Box 38">
            <a:extLst>
              <a:ext uri="{FF2B5EF4-FFF2-40B4-BE49-F238E27FC236}">
                <a16:creationId xmlns:a16="http://schemas.microsoft.com/office/drawing/2014/main" id="{87EF1DB2-11DA-4458-9B94-DD3234710635}"/>
              </a:ext>
            </a:extLst>
          </p:cNvPr>
          <p:cNvSpPr txBox="1">
            <a:spLocks noChangeArrowheads="1"/>
          </p:cNvSpPr>
          <p:nvPr/>
        </p:nvSpPr>
        <p:spPr bwMode="auto">
          <a:xfrm>
            <a:off x="1143000" y="6477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10</a:t>
            </a:r>
          </a:p>
        </p:txBody>
      </p:sp>
      <p:sp>
        <p:nvSpPr>
          <p:cNvPr id="39975" name="Text Box 39">
            <a:extLst>
              <a:ext uri="{FF2B5EF4-FFF2-40B4-BE49-F238E27FC236}">
                <a16:creationId xmlns:a16="http://schemas.microsoft.com/office/drawing/2014/main" id="{4935F53C-C189-49A5-8C2E-E790A6BC2D0E}"/>
              </a:ext>
            </a:extLst>
          </p:cNvPr>
          <p:cNvSpPr txBox="1">
            <a:spLocks noChangeArrowheads="1"/>
          </p:cNvSpPr>
          <p:nvPr/>
        </p:nvSpPr>
        <p:spPr bwMode="auto">
          <a:xfrm>
            <a:off x="2057400" y="6477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20</a:t>
            </a:r>
          </a:p>
        </p:txBody>
      </p:sp>
      <p:sp>
        <p:nvSpPr>
          <p:cNvPr id="39976" name="Text Box 40">
            <a:extLst>
              <a:ext uri="{FF2B5EF4-FFF2-40B4-BE49-F238E27FC236}">
                <a16:creationId xmlns:a16="http://schemas.microsoft.com/office/drawing/2014/main" id="{9F2D154A-D7CD-46F8-992B-8C0748B0B875}"/>
              </a:ext>
            </a:extLst>
          </p:cNvPr>
          <p:cNvSpPr txBox="1">
            <a:spLocks noChangeArrowheads="1"/>
          </p:cNvSpPr>
          <p:nvPr/>
        </p:nvSpPr>
        <p:spPr bwMode="auto">
          <a:xfrm>
            <a:off x="2971800" y="6477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30</a:t>
            </a:r>
          </a:p>
        </p:txBody>
      </p:sp>
      <p:sp>
        <p:nvSpPr>
          <p:cNvPr id="39977" name="Text Box 41">
            <a:extLst>
              <a:ext uri="{FF2B5EF4-FFF2-40B4-BE49-F238E27FC236}">
                <a16:creationId xmlns:a16="http://schemas.microsoft.com/office/drawing/2014/main" id="{457FE696-056E-4966-A9B5-9996787AEEF6}"/>
              </a:ext>
            </a:extLst>
          </p:cNvPr>
          <p:cNvSpPr txBox="1">
            <a:spLocks noChangeArrowheads="1"/>
          </p:cNvSpPr>
          <p:nvPr/>
        </p:nvSpPr>
        <p:spPr bwMode="auto">
          <a:xfrm>
            <a:off x="3886200" y="6477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40</a:t>
            </a:r>
          </a:p>
        </p:txBody>
      </p:sp>
      <p:sp>
        <p:nvSpPr>
          <p:cNvPr id="39978" name="Text Box 42">
            <a:extLst>
              <a:ext uri="{FF2B5EF4-FFF2-40B4-BE49-F238E27FC236}">
                <a16:creationId xmlns:a16="http://schemas.microsoft.com/office/drawing/2014/main" id="{C3A965D3-C7D1-4AD6-9D62-EE14D568B8AF}"/>
              </a:ext>
            </a:extLst>
          </p:cNvPr>
          <p:cNvSpPr txBox="1">
            <a:spLocks noChangeArrowheads="1"/>
          </p:cNvSpPr>
          <p:nvPr/>
        </p:nvSpPr>
        <p:spPr bwMode="auto">
          <a:xfrm>
            <a:off x="4800600" y="6477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50</a:t>
            </a:r>
          </a:p>
        </p:txBody>
      </p:sp>
      <p:sp>
        <p:nvSpPr>
          <p:cNvPr id="39979" name="Text Box 43">
            <a:extLst>
              <a:ext uri="{FF2B5EF4-FFF2-40B4-BE49-F238E27FC236}">
                <a16:creationId xmlns:a16="http://schemas.microsoft.com/office/drawing/2014/main" id="{26597634-DFE5-4CCB-B571-BE0B38A7F5CB}"/>
              </a:ext>
            </a:extLst>
          </p:cNvPr>
          <p:cNvSpPr txBox="1">
            <a:spLocks noChangeArrowheads="1"/>
          </p:cNvSpPr>
          <p:nvPr/>
        </p:nvSpPr>
        <p:spPr bwMode="auto">
          <a:xfrm>
            <a:off x="5715000" y="6477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60</a:t>
            </a:r>
          </a:p>
        </p:txBody>
      </p:sp>
      <p:sp>
        <p:nvSpPr>
          <p:cNvPr id="39980" name="Text Box 44">
            <a:extLst>
              <a:ext uri="{FF2B5EF4-FFF2-40B4-BE49-F238E27FC236}">
                <a16:creationId xmlns:a16="http://schemas.microsoft.com/office/drawing/2014/main" id="{09CA7B47-4EC2-4B3B-AD11-36AA80D0C62A}"/>
              </a:ext>
            </a:extLst>
          </p:cNvPr>
          <p:cNvSpPr txBox="1">
            <a:spLocks noChangeArrowheads="1"/>
          </p:cNvSpPr>
          <p:nvPr/>
        </p:nvSpPr>
        <p:spPr bwMode="auto">
          <a:xfrm>
            <a:off x="6629400" y="6477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70</a:t>
            </a:r>
          </a:p>
        </p:txBody>
      </p:sp>
      <p:sp>
        <p:nvSpPr>
          <p:cNvPr id="39981" name="Text Box 45">
            <a:extLst>
              <a:ext uri="{FF2B5EF4-FFF2-40B4-BE49-F238E27FC236}">
                <a16:creationId xmlns:a16="http://schemas.microsoft.com/office/drawing/2014/main" id="{2F20E268-E72E-4119-82E9-8C955660B977}"/>
              </a:ext>
            </a:extLst>
          </p:cNvPr>
          <p:cNvSpPr txBox="1">
            <a:spLocks noChangeArrowheads="1"/>
          </p:cNvSpPr>
          <p:nvPr/>
        </p:nvSpPr>
        <p:spPr bwMode="auto">
          <a:xfrm>
            <a:off x="7543800" y="6477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80</a:t>
            </a:r>
          </a:p>
        </p:txBody>
      </p:sp>
      <p:sp>
        <p:nvSpPr>
          <p:cNvPr id="39982" name="Text Box 46">
            <a:extLst>
              <a:ext uri="{FF2B5EF4-FFF2-40B4-BE49-F238E27FC236}">
                <a16:creationId xmlns:a16="http://schemas.microsoft.com/office/drawing/2014/main" id="{9524E311-A2D5-47C2-89E9-D43F6C49CBAA}"/>
              </a:ext>
            </a:extLst>
          </p:cNvPr>
          <p:cNvSpPr txBox="1">
            <a:spLocks noChangeArrowheads="1"/>
          </p:cNvSpPr>
          <p:nvPr/>
        </p:nvSpPr>
        <p:spPr bwMode="auto">
          <a:xfrm>
            <a:off x="152400" y="5715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10</a:t>
            </a:r>
          </a:p>
        </p:txBody>
      </p:sp>
      <p:sp>
        <p:nvSpPr>
          <p:cNvPr id="39983" name="Text Box 47">
            <a:extLst>
              <a:ext uri="{FF2B5EF4-FFF2-40B4-BE49-F238E27FC236}">
                <a16:creationId xmlns:a16="http://schemas.microsoft.com/office/drawing/2014/main" id="{F7DBCF65-47EF-4844-ADD8-F0CC5AC10985}"/>
              </a:ext>
            </a:extLst>
          </p:cNvPr>
          <p:cNvSpPr txBox="1">
            <a:spLocks noChangeArrowheads="1"/>
          </p:cNvSpPr>
          <p:nvPr/>
        </p:nvSpPr>
        <p:spPr bwMode="auto">
          <a:xfrm>
            <a:off x="152400" y="51054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20</a:t>
            </a:r>
          </a:p>
        </p:txBody>
      </p:sp>
      <p:sp>
        <p:nvSpPr>
          <p:cNvPr id="39984" name="Text Box 48">
            <a:extLst>
              <a:ext uri="{FF2B5EF4-FFF2-40B4-BE49-F238E27FC236}">
                <a16:creationId xmlns:a16="http://schemas.microsoft.com/office/drawing/2014/main" id="{01A898F5-7E56-421D-AFE7-8F530A642B91}"/>
              </a:ext>
            </a:extLst>
          </p:cNvPr>
          <p:cNvSpPr txBox="1">
            <a:spLocks noChangeArrowheads="1"/>
          </p:cNvSpPr>
          <p:nvPr/>
        </p:nvSpPr>
        <p:spPr bwMode="auto">
          <a:xfrm>
            <a:off x="152400" y="44958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30</a:t>
            </a:r>
          </a:p>
        </p:txBody>
      </p:sp>
      <p:sp>
        <p:nvSpPr>
          <p:cNvPr id="39985" name="Text Box 49">
            <a:extLst>
              <a:ext uri="{FF2B5EF4-FFF2-40B4-BE49-F238E27FC236}">
                <a16:creationId xmlns:a16="http://schemas.microsoft.com/office/drawing/2014/main" id="{A7599B52-0F66-48B9-85D3-73F4AC35725C}"/>
              </a:ext>
            </a:extLst>
          </p:cNvPr>
          <p:cNvSpPr txBox="1">
            <a:spLocks noChangeArrowheads="1"/>
          </p:cNvSpPr>
          <p:nvPr/>
        </p:nvSpPr>
        <p:spPr bwMode="auto">
          <a:xfrm>
            <a:off x="152400" y="39624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40</a:t>
            </a:r>
          </a:p>
        </p:txBody>
      </p:sp>
      <p:sp>
        <p:nvSpPr>
          <p:cNvPr id="39986" name="Text Box 50">
            <a:extLst>
              <a:ext uri="{FF2B5EF4-FFF2-40B4-BE49-F238E27FC236}">
                <a16:creationId xmlns:a16="http://schemas.microsoft.com/office/drawing/2014/main" id="{8FE363C1-9051-496C-A2E0-E0114E4AE94C}"/>
              </a:ext>
            </a:extLst>
          </p:cNvPr>
          <p:cNvSpPr txBox="1">
            <a:spLocks noChangeArrowheads="1"/>
          </p:cNvSpPr>
          <p:nvPr/>
        </p:nvSpPr>
        <p:spPr bwMode="auto">
          <a:xfrm>
            <a:off x="152400" y="3429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50</a:t>
            </a:r>
          </a:p>
        </p:txBody>
      </p:sp>
      <p:sp>
        <p:nvSpPr>
          <p:cNvPr id="39987" name="Text Box 51">
            <a:extLst>
              <a:ext uri="{FF2B5EF4-FFF2-40B4-BE49-F238E27FC236}">
                <a16:creationId xmlns:a16="http://schemas.microsoft.com/office/drawing/2014/main" id="{99C5F70F-3C1E-49AC-9B1F-4198A058DACD}"/>
              </a:ext>
            </a:extLst>
          </p:cNvPr>
          <p:cNvSpPr txBox="1">
            <a:spLocks noChangeArrowheads="1"/>
          </p:cNvSpPr>
          <p:nvPr/>
        </p:nvSpPr>
        <p:spPr bwMode="auto">
          <a:xfrm>
            <a:off x="152400" y="28194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60</a:t>
            </a:r>
          </a:p>
        </p:txBody>
      </p:sp>
      <p:sp>
        <p:nvSpPr>
          <p:cNvPr id="39988" name="Text Box 52">
            <a:extLst>
              <a:ext uri="{FF2B5EF4-FFF2-40B4-BE49-F238E27FC236}">
                <a16:creationId xmlns:a16="http://schemas.microsoft.com/office/drawing/2014/main" id="{A1146553-A56E-4AFF-851B-D956F7576BB5}"/>
              </a:ext>
            </a:extLst>
          </p:cNvPr>
          <p:cNvSpPr txBox="1">
            <a:spLocks noChangeArrowheads="1"/>
          </p:cNvSpPr>
          <p:nvPr/>
        </p:nvSpPr>
        <p:spPr bwMode="auto">
          <a:xfrm>
            <a:off x="152400" y="22098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70</a:t>
            </a:r>
          </a:p>
        </p:txBody>
      </p:sp>
      <p:sp>
        <p:nvSpPr>
          <p:cNvPr id="39989" name="Text Box 53">
            <a:extLst>
              <a:ext uri="{FF2B5EF4-FFF2-40B4-BE49-F238E27FC236}">
                <a16:creationId xmlns:a16="http://schemas.microsoft.com/office/drawing/2014/main" id="{DEA8A1E5-37F0-4178-B8BE-6193E1F4534D}"/>
              </a:ext>
            </a:extLst>
          </p:cNvPr>
          <p:cNvSpPr txBox="1">
            <a:spLocks noChangeArrowheads="1"/>
          </p:cNvSpPr>
          <p:nvPr/>
        </p:nvSpPr>
        <p:spPr bwMode="auto">
          <a:xfrm>
            <a:off x="152400" y="16002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80</a:t>
            </a:r>
          </a:p>
        </p:txBody>
      </p:sp>
      <p:sp>
        <p:nvSpPr>
          <p:cNvPr id="39990" name="Line 54">
            <a:extLst>
              <a:ext uri="{FF2B5EF4-FFF2-40B4-BE49-F238E27FC236}">
                <a16:creationId xmlns:a16="http://schemas.microsoft.com/office/drawing/2014/main" id="{D11BEDDA-F3B8-41F9-BE56-B23D06A38AA8}"/>
              </a:ext>
            </a:extLst>
          </p:cNvPr>
          <p:cNvSpPr>
            <a:spLocks noChangeShapeType="1"/>
          </p:cNvSpPr>
          <p:nvPr/>
        </p:nvSpPr>
        <p:spPr bwMode="auto">
          <a:xfrm flipH="1" flipV="1">
            <a:off x="3155950" y="1617663"/>
            <a:ext cx="1588" cy="4859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91" name="Line 55">
            <a:extLst>
              <a:ext uri="{FF2B5EF4-FFF2-40B4-BE49-F238E27FC236}">
                <a16:creationId xmlns:a16="http://schemas.microsoft.com/office/drawing/2014/main" id="{BFBF5538-94BB-4FD4-8781-49E7C96184C6}"/>
              </a:ext>
            </a:extLst>
          </p:cNvPr>
          <p:cNvSpPr>
            <a:spLocks noChangeShapeType="1"/>
          </p:cNvSpPr>
          <p:nvPr/>
        </p:nvSpPr>
        <p:spPr bwMode="auto">
          <a:xfrm flipV="1">
            <a:off x="4921250" y="1524000"/>
            <a:ext cx="0" cy="495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92" name="Line 56">
            <a:extLst>
              <a:ext uri="{FF2B5EF4-FFF2-40B4-BE49-F238E27FC236}">
                <a16:creationId xmlns:a16="http://schemas.microsoft.com/office/drawing/2014/main" id="{4629CF75-4F3F-4ACD-8C6A-83782E8A621C}"/>
              </a:ext>
            </a:extLst>
          </p:cNvPr>
          <p:cNvSpPr>
            <a:spLocks noChangeShapeType="1"/>
          </p:cNvSpPr>
          <p:nvPr/>
        </p:nvSpPr>
        <p:spPr bwMode="auto">
          <a:xfrm flipV="1">
            <a:off x="4495800" y="1600200"/>
            <a:ext cx="0" cy="487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93" name="Line 57">
            <a:extLst>
              <a:ext uri="{FF2B5EF4-FFF2-40B4-BE49-F238E27FC236}">
                <a16:creationId xmlns:a16="http://schemas.microsoft.com/office/drawing/2014/main" id="{023B05E1-64F6-472F-A9FE-8FD44C3AFBEE}"/>
              </a:ext>
            </a:extLst>
          </p:cNvPr>
          <p:cNvSpPr>
            <a:spLocks noChangeShapeType="1"/>
          </p:cNvSpPr>
          <p:nvPr/>
        </p:nvSpPr>
        <p:spPr bwMode="auto">
          <a:xfrm flipV="1">
            <a:off x="3657600" y="1600200"/>
            <a:ext cx="0" cy="487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94" name="Line 58">
            <a:extLst>
              <a:ext uri="{FF2B5EF4-FFF2-40B4-BE49-F238E27FC236}">
                <a16:creationId xmlns:a16="http://schemas.microsoft.com/office/drawing/2014/main" id="{8EA4262D-8B10-41F0-B107-5DF03369B0C2}"/>
              </a:ext>
            </a:extLst>
          </p:cNvPr>
          <p:cNvSpPr>
            <a:spLocks noChangeShapeType="1"/>
          </p:cNvSpPr>
          <p:nvPr/>
        </p:nvSpPr>
        <p:spPr bwMode="auto">
          <a:xfrm>
            <a:off x="3152775" y="6157913"/>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95" name="Line 59">
            <a:extLst>
              <a:ext uri="{FF2B5EF4-FFF2-40B4-BE49-F238E27FC236}">
                <a16:creationId xmlns:a16="http://schemas.microsoft.com/office/drawing/2014/main" id="{CFBDB34D-BA43-499A-8662-D50073589619}"/>
              </a:ext>
            </a:extLst>
          </p:cNvPr>
          <p:cNvSpPr>
            <a:spLocks noChangeShapeType="1"/>
          </p:cNvSpPr>
          <p:nvPr/>
        </p:nvSpPr>
        <p:spPr bwMode="auto">
          <a:xfrm>
            <a:off x="3152775" y="58674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96" name="Line 60">
            <a:extLst>
              <a:ext uri="{FF2B5EF4-FFF2-40B4-BE49-F238E27FC236}">
                <a16:creationId xmlns:a16="http://schemas.microsoft.com/office/drawing/2014/main" id="{B6E3D36E-E33E-429E-8EAA-A67054886E6D}"/>
              </a:ext>
            </a:extLst>
          </p:cNvPr>
          <p:cNvSpPr>
            <a:spLocks noChangeShapeType="1"/>
          </p:cNvSpPr>
          <p:nvPr/>
        </p:nvSpPr>
        <p:spPr bwMode="auto">
          <a:xfrm>
            <a:off x="3138488" y="55626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97" name="Line 61">
            <a:extLst>
              <a:ext uri="{FF2B5EF4-FFF2-40B4-BE49-F238E27FC236}">
                <a16:creationId xmlns:a16="http://schemas.microsoft.com/office/drawing/2014/main" id="{777AE873-A06A-454E-A6AD-4B7424021A1A}"/>
              </a:ext>
            </a:extLst>
          </p:cNvPr>
          <p:cNvSpPr>
            <a:spLocks noChangeShapeType="1"/>
          </p:cNvSpPr>
          <p:nvPr/>
        </p:nvSpPr>
        <p:spPr bwMode="auto">
          <a:xfrm>
            <a:off x="3151188" y="5224463"/>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98" name="Line 62">
            <a:extLst>
              <a:ext uri="{FF2B5EF4-FFF2-40B4-BE49-F238E27FC236}">
                <a16:creationId xmlns:a16="http://schemas.microsoft.com/office/drawing/2014/main" id="{DE7C5608-BCE4-4FF7-A62D-0BCE654F52AC}"/>
              </a:ext>
            </a:extLst>
          </p:cNvPr>
          <p:cNvSpPr>
            <a:spLocks noChangeShapeType="1"/>
          </p:cNvSpPr>
          <p:nvPr/>
        </p:nvSpPr>
        <p:spPr bwMode="auto">
          <a:xfrm flipH="1">
            <a:off x="3124200" y="49530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99" name="Line 63">
            <a:extLst>
              <a:ext uri="{FF2B5EF4-FFF2-40B4-BE49-F238E27FC236}">
                <a16:creationId xmlns:a16="http://schemas.microsoft.com/office/drawing/2014/main" id="{C780872B-0048-44FD-9A20-BD61F31BE180}"/>
              </a:ext>
            </a:extLst>
          </p:cNvPr>
          <p:cNvSpPr>
            <a:spLocks noChangeShapeType="1"/>
          </p:cNvSpPr>
          <p:nvPr/>
        </p:nvSpPr>
        <p:spPr bwMode="auto">
          <a:xfrm>
            <a:off x="3151188" y="4621213"/>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000" name="Line 64">
            <a:extLst>
              <a:ext uri="{FF2B5EF4-FFF2-40B4-BE49-F238E27FC236}">
                <a16:creationId xmlns:a16="http://schemas.microsoft.com/office/drawing/2014/main" id="{A0C5EBD0-2A96-4285-91A6-3A9D0B749E06}"/>
              </a:ext>
            </a:extLst>
          </p:cNvPr>
          <p:cNvSpPr>
            <a:spLocks noChangeShapeType="1"/>
          </p:cNvSpPr>
          <p:nvPr/>
        </p:nvSpPr>
        <p:spPr bwMode="auto">
          <a:xfrm>
            <a:off x="3124200" y="43434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001" name="Line 65">
            <a:extLst>
              <a:ext uri="{FF2B5EF4-FFF2-40B4-BE49-F238E27FC236}">
                <a16:creationId xmlns:a16="http://schemas.microsoft.com/office/drawing/2014/main" id="{4F3FBEC7-1658-4D9C-9462-8E9AF43DFAAA}"/>
              </a:ext>
            </a:extLst>
          </p:cNvPr>
          <p:cNvSpPr>
            <a:spLocks noChangeShapeType="1"/>
          </p:cNvSpPr>
          <p:nvPr/>
        </p:nvSpPr>
        <p:spPr bwMode="auto">
          <a:xfrm>
            <a:off x="3124200" y="4081463"/>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002" name="Line 66">
            <a:extLst>
              <a:ext uri="{FF2B5EF4-FFF2-40B4-BE49-F238E27FC236}">
                <a16:creationId xmlns:a16="http://schemas.microsoft.com/office/drawing/2014/main" id="{4CC09FC9-4402-4712-8BA1-78D81C014225}"/>
              </a:ext>
            </a:extLst>
          </p:cNvPr>
          <p:cNvSpPr>
            <a:spLocks noChangeShapeType="1"/>
          </p:cNvSpPr>
          <p:nvPr/>
        </p:nvSpPr>
        <p:spPr bwMode="auto">
          <a:xfrm>
            <a:off x="3167063" y="38100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003" name="Line 67">
            <a:extLst>
              <a:ext uri="{FF2B5EF4-FFF2-40B4-BE49-F238E27FC236}">
                <a16:creationId xmlns:a16="http://schemas.microsoft.com/office/drawing/2014/main" id="{1D20BF61-9D08-4BC8-AEFF-8D87F2C39E3F}"/>
              </a:ext>
            </a:extLst>
          </p:cNvPr>
          <p:cNvSpPr>
            <a:spLocks noChangeShapeType="1"/>
          </p:cNvSpPr>
          <p:nvPr/>
        </p:nvSpPr>
        <p:spPr bwMode="auto">
          <a:xfrm>
            <a:off x="3159125" y="3546475"/>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004" name="Line 68">
            <a:extLst>
              <a:ext uri="{FF2B5EF4-FFF2-40B4-BE49-F238E27FC236}">
                <a16:creationId xmlns:a16="http://schemas.microsoft.com/office/drawing/2014/main" id="{4FFA63E4-FEC9-4CDD-A4A0-B2CEE9C63B87}"/>
              </a:ext>
            </a:extLst>
          </p:cNvPr>
          <p:cNvSpPr>
            <a:spLocks noChangeShapeType="1"/>
          </p:cNvSpPr>
          <p:nvPr/>
        </p:nvSpPr>
        <p:spPr bwMode="auto">
          <a:xfrm flipH="1">
            <a:off x="3124200" y="3305175"/>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005" name="Line 69">
            <a:extLst>
              <a:ext uri="{FF2B5EF4-FFF2-40B4-BE49-F238E27FC236}">
                <a16:creationId xmlns:a16="http://schemas.microsoft.com/office/drawing/2014/main" id="{709737CB-D583-44FD-B045-C7995BAE2DDD}"/>
              </a:ext>
            </a:extLst>
          </p:cNvPr>
          <p:cNvSpPr>
            <a:spLocks noChangeShapeType="1"/>
          </p:cNvSpPr>
          <p:nvPr/>
        </p:nvSpPr>
        <p:spPr bwMode="auto">
          <a:xfrm>
            <a:off x="3111500" y="2943225"/>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006" name="Line 70">
            <a:extLst>
              <a:ext uri="{FF2B5EF4-FFF2-40B4-BE49-F238E27FC236}">
                <a16:creationId xmlns:a16="http://schemas.microsoft.com/office/drawing/2014/main" id="{CCEFE853-CCF3-4954-B0F3-FFF799251E80}"/>
              </a:ext>
            </a:extLst>
          </p:cNvPr>
          <p:cNvSpPr>
            <a:spLocks noChangeShapeType="1"/>
          </p:cNvSpPr>
          <p:nvPr/>
        </p:nvSpPr>
        <p:spPr bwMode="auto">
          <a:xfrm>
            <a:off x="3130550" y="2619375"/>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007" name="Line 71">
            <a:extLst>
              <a:ext uri="{FF2B5EF4-FFF2-40B4-BE49-F238E27FC236}">
                <a16:creationId xmlns:a16="http://schemas.microsoft.com/office/drawing/2014/main" id="{6F8461F7-8DA9-4546-8909-C0A318496BC0}"/>
              </a:ext>
            </a:extLst>
          </p:cNvPr>
          <p:cNvSpPr>
            <a:spLocks noChangeShapeType="1"/>
          </p:cNvSpPr>
          <p:nvPr/>
        </p:nvSpPr>
        <p:spPr bwMode="auto">
          <a:xfrm>
            <a:off x="3138488" y="2327275"/>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008" name="Line 72">
            <a:extLst>
              <a:ext uri="{FF2B5EF4-FFF2-40B4-BE49-F238E27FC236}">
                <a16:creationId xmlns:a16="http://schemas.microsoft.com/office/drawing/2014/main" id="{12E1E7B5-B1DD-4071-9825-AA736D7D16BD}"/>
              </a:ext>
            </a:extLst>
          </p:cNvPr>
          <p:cNvSpPr>
            <a:spLocks noChangeShapeType="1"/>
          </p:cNvSpPr>
          <p:nvPr/>
        </p:nvSpPr>
        <p:spPr bwMode="auto">
          <a:xfrm>
            <a:off x="3124200" y="2022475"/>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009" name="Line 73">
            <a:extLst>
              <a:ext uri="{FF2B5EF4-FFF2-40B4-BE49-F238E27FC236}">
                <a16:creationId xmlns:a16="http://schemas.microsoft.com/office/drawing/2014/main" id="{2FF8542B-73BC-4FFC-995D-98867DFB434F}"/>
              </a:ext>
            </a:extLst>
          </p:cNvPr>
          <p:cNvSpPr>
            <a:spLocks noChangeShapeType="1"/>
          </p:cNvSpPr>
          <p:nvPr/>
        </p:nvSpPr>
        <p:spPr bwMode="auto">
          <a:xfrm>
            <a:off x="3124200" y="17526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010" name="Text Box 74">
            <a:extLst>
              <a:ext uri="{FF2B5EF4-FFF2-40B4-BE49-F238E27FC236}">
                <a16:creationId xmlns:a16="http://schemas.microsoft.com/office/drawing/2014/main" id="{50B7BAA7-0471-4364-9BB1-5B1A98B92368}"/>
              </a:ext>
            </a:extLst>
          </p:cNvPr>
          <p:cNvSpPr txBox="1">
            <a:spLocks noChangeArrowheads="1"/>
          </p:cNvSpPr>
          <p:nvPr/>
        </p:nvSpPr>
        <p:spPr bwMode="auto">
          <a:xfrm>
            <a:off x="517525" y="6030913"/>
            <a:ext cx="547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(0,5)</a:t>
            </a:r>
          </a:p>
        </p:txBody>
      </p:sp>
      <p:sp>
        <p:nvSpPr>
          <p:cNvPr id="40011" name="Text Box 75">
            <a:extLst>
              <a:ext uri="{FF2B5EF4-FFF2-40B4-BE49-F238E27FC236}">
                <a16:creationId xmlns:a16="http://schemas.microsoft.com/office/drawing/2014/main" id="{515FF378-7548-4F24-939B-137A309988CC}"/>
              </a:ext>
            </a:extLst>
          </p:cNvPr>
          <p:cNvSpPr txBox="1">
            <a:spLocks noChangeArrowheads="1"/>
          </p:cNvSpPr>
          <p:nvPr/>
        </p:nvSpPr>
        <p:spPr bwMode="auto">
          <a:xfrm>
            <a:off x="841375" y="3371850"/>
            <a:ext cx="646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(5,50)</a:t>
            </a:r>
          </a:p>
        </p:txBody>
      </p:sp>
      <p:sp>
        <p:nvSpPr>
          <p:cNvPr id="40012" name="Text Box 76">
            <a:extLst>
              <a:ext uri="{FF2B5EF4-FFF2-40B4-BE49-F238E27FC236}">
                <a16:creationId xmlns:a16="http://schemas.microsoft.com/office/drawing/2014/main" id="{A933C183-6DDF-4B9B-90BA-866BCC7C2869}"/>
              </a:ext>
            </a:extLst>
          </p:cNvPr>
          <p:cNvSpPr txBox="1">
            <a:spLocks noChangeArrowheads="1"/>
          </p:cNvSpPr>
          <p:nvPr/>
        </p:nvSpPr>
        <p:spPr bwMode="auto">
          <a:xfrm>
            <a:off x="1828800" y="3886200"/>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(17,40)</a:t>
            </a:r>
          </a:p>
        </p:txBody>
      </p:sp>
      <p:sp>
        <p:nvSpPr>
          <p:cNvPr id="40013" name="Text Box 77">
            <a:extLst>
              <a:ext uri="{FF2B5EF4-FFF2-40B4-BE49-F238E27FC236}">
                <a16:creationId xmlns:a16="http://schemas.microsoft.com/office/drawing/2014/main" id="{E04B0DE8-1618-4CA5-ABC5-148B305385F1}"/>
              </a:ext>
            </a:extLst>
          </p:cNvPr>
          <p:cNvSpPr txBox="1">
            <a:spLocks noChangeArrowheads="1"/>
          </p:cNvSpPr>
          <p:nvPr/>
        </p:nvSpPr>
        <p:spPr bwMode="auto">
          <a:xfrm>
            <a:off x="1293813" y="6113463"/>
            <a:ext cx="6461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(10,4)</a:t>
            </a:r>
          </a:p>
        </p:txBody>
      </p:sp>
      <p:sp>
        <p:nvSpPr>
          <p:cNvPr id="40014" name="Text Box 78">
            <a:extLst>
              <a:ext uri="{FF2B5EF4-FFF2-40B4-BE49-F238E27FC236}">
                <a16:creationId xmlns:a16="http://schemas.microsoft.com/office/drawing/2014/main" id="{15031B9B-975F-41D8-911E-AB9844EBD2AE}"/>
              </a:ext>
            </a:extLst>
          </p:cNvPr>
          <p:cNvSpPr txBox="1">
            <a:spLocks noChangeArrowheads="1"/>
          </p:cNvSpPr>
          <p:nvPr/>
        </p:nvSpPr>
        <p:spPr bwMode="auto">
          <a:xfrm>
            <a:off x="1406525" y="2771775"/>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(12,60)</a:t>
            </a:r>
          </a:p>
        </p:txBody>
      </p:sp>
      <p:sp>
        <p:nvSpPr>
          <p:cNvPr id="40015" name="Text Box 79">
            <a:extLst>
              <a:ext uri="{FF2B5EF4-FFF2-40B4-BE49-F238E27FC236}">
                <a16:creationId xmlns:a16="http://schemas.microsoft.com/office/drawing/2014/main" id="{7B655B4A-4FE3-49DE-AB0D-FD130FF1CF2A}"/>
              </a:ext>
            </a:extLst>
          </p:cNvPr>
          <p:cNvSpPr txBox="1">
            <a:spLocks noChangeArrowheads="1"/>
          </p:cNvSpPr>
          <p:nvPr/>
        </p:nvSpPr>
        <p:spPr bwMode="auto">
          <a:xfrm>
            <a:off x="6629400" y="3352800"/>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(69,55)</a:t>
            </a:r>
          </a:p>
        </p:txBody>
      </p:sp>
      <p:sp>
        <p:nvSpPr>
          <p:cNvPr id="40016" name="Text Box 80">
            <a:extLst>
              <a:ext uri="{FF2B5EF4-FFF2-40B4-BE49-F238E27FC236}">
                <a16:creationId xmlns:a16="http://schemas.microsoft.com/office/drawing/2014/main" id="{401F1CE5-711E-447F-8D85-F2C77E6D2454}"/>
              </a:ext>
            </a:extLst>
          </p:cNvPr>
          <p:cNvSpPr txBox="1">
            <a:spLocks noChangeArrowheads="1"/>
          </p:cNvSpPr>
          <p:nvPr/>
        </p:nvSpPr>
        <p:spPr bwMode="auto">
          <a:xfrm>
            <a:off x="7086600" y="3748088"/>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(74,43)</a:t>
            </a:r>
          </a:p>
        </p:txBody>
      </p:sp>
      <p:sp>
        <p:nvSpPr>
          <p:cNvPr id="40017" name="Text Box 81">
            <a:extLst>
              <a:ext uri="{FF2B5EF4-FFF2-40B4-BE49-F238E27FC236}">
                <a16:creationId xmlns:a16="http://schemas.microsoft.com/office/drawing/2014/main" id="{33C2B0FB-73CE-4C4A-8897-4B1E804CE4AC}"/>
              </a:ext>
            </a:extLst>
          </p:cNvPr>
          <p:cNvSpPr txBox="1">
            <a:spLocks noChangeArrowheads="1"/>
          </p:cNvSpPr>
          <p:nvPr/>
        </p:nvSpPr>
        <p:spPr bwMode="auto">
          <a:xfrm>
            <a:off x="6234113" y="5514975"/>
            <a:ext cx="7445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(65,14)</a:t>
            </a:r>
          </a:p>
        </p:txBody>
      </p:sp>
      <p:sp>
        <p:nvSpPr>
          <p:cNvPr id="40018" name="Text Box 82">
            <a:extLst>
              <a:ext uri="{FF2B5EF4-FFF2-40B4-BE49-F238E27FC236}">
                <a16:creationId xmlns:a16="http://schemas.microsoft.com/office/drawing/2014/main" id="{764884A6-9659-4621-A1A2-9E23D8043AB1}"/>
              </a:ext>
            </a:extLst>
          </p:cNvPr>
          <p:cNvSpPr txBox="1">
            <a:spLocks noChangeArrowheads="1"/>
          </p:cNvSpPr>
          <p:nvPr/>
        </p:nvSpPr>
        <p:spPr bwMode="auto">
          <a:xfrm>
            <a:off x="5781675" y="6189663"/>
            <a:ext cx="646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(60,1)</a:t>
            </a:r>
          </a:p>
        </p:txBody>
      </p:sp>
      <p:sp>
        <p:nvSpPr>
          <p:cNvPr id="40019" name="Text Box 83">
            <a:extLst>
              <a:ext uri="{FF2B5EF4-FFF2-40B4-BE49-F238E27FC236}">
                <a16:creationId xmlns:a16="http://schemas.microsoft.com/office/drawing/2014/main" id="{A9CAEC28-6BFF-44C5-AAD6-789FC0B78116}"/>
              </a:ext>
            </a:extLst>
          </p:cNvPr>
          <p:cNvSpPr txBox="1">
            <a:spLocks noChangeArrowheads="1"/>
          </p:cNvSpPr>
          <p:nvPr/>
        </p:nvSpPr>
        <p:spPr bwMode="auto">
          <a:xfrm>
            <a:off x="7488238" y="6110288"/>
            <a:ext cx="6461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(78,2)</a:t>
            </a:r>
          </a:p>
        </p:txBody>
      </p:sp>
      <p:sp>
        <p:nvSpPr>
          <p:cNvPr id="40020" name="Text Box 84">
            <a:extLst>
              <a:ext uri="{FF2B5EF4-FFF2-40B4-BE49-F238E27FC236}">
                <a16:creationId xmlns:a16="http://schemas.microsoft.com/office/drawing/2014/main" id="{2984029A-E6CD-4398-8DBB-60DD46790289}"/>
              </a:ext>
            </a:extLst>
          </p:cNvPr>
          <p:cNvSpPr txBox="1">
            <a:spLocks noChangeArrowheads="1"/>
          </p:cNvSpPr>
          <p:nvPr/>
        </p:nvSpPr>
        <p:spPr bwMode="auto">
          <a:xfrm>
            <a:off x="3165475" y="6205538"/>
            <a:ext cx="646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(31,0)</a:t>
            </a:r>
          </a:p>
        </p:txBody>
      </p:sp>
      <p:sp>
        <p:nvSpPr>
          <p:cNvPr id="40021" name="Text Box 85">
            <a:extLst>
              <a:ext uri="{FF2B5EF4-FFF2-40B4-BE49-F238E27FC236}">
                <a16:creationId xmlns:a16="http://schemas.microsoft.com/office/drawing/2014/main" id="{339B36D6-B5ED-48EE-8CBB-2BCE23720AE3}"/>
              </a:ext>
            </a:extLst>
          </p:cNvPr>
          <p:cNvSpPr txBox="1">
            <a:spLocks noChangeArrowheads="1"/>
          </p:cNvSpPr>
          <p:nvPr/>
        </p:nvSpPr>
        <p:spPr bwMode="auto">
          <a:xfrm>
            <a:off x="4624388" y="6226175"/>
            <a:ext cx="6461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(48,0)</a:t>
            </a:r>
          </a:p>
        </p:txBody>
      </p:sp>
      <p:sp>
        <p:nvSpPr>
          <p:cNvPr id="40022" name="Text Box 86">
            <a:extLst>
              <a:ext uri="{FF2B5EF4-FFF2-40B4-BE49-F238E27FC236}">
                <a16:creationId xmlns:a16="http://schemas.microsoft.com/office/drawing/2014/main" id="{2A222790-E764-49D5-9433-250DA302BE88}"/>
              </a:ext>
            </a:extLst>
          </p:cNvPr>
          <p:cNvSpPr txBox="1">
            <a:spLocks noChangeArrowheads="1"/>
          </p:cNvSpPr>
          <p:nvPr/>
        </p:nvSpPr>
        <p:spPr bwMode="auto">
          <a:xfrm>
            <a:off x="3651250" y="5827713"/>
            <a:ext cx="646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(37,8)</a:t>
            </a:r>
          </a:p>
        </p:txBody>
      </p:sp>
      <p:sp>
        <p:nvSpPr>
          <p:cNvPr id="40023" name="Text Box 87">
            <a:extLst>
              <a:ext uri="{FF2B5EF4-FFF2-40B4-BE49-F238E27FC236}">
                <a16:creationId xmlns:a16="http://schemas.microsoft.com/office/drawing/2014/main" id="{C38DBD67-C2ED-42BC-811B-904B2041EFAB}"/>
              </a:ext>
            </a:extLst>
          </p:cNvPr>
          <p:cNvSpPr txBox="1">
            <a:spLocks noChangeArrowheads="1"/>
          </p:cNvSpPr>
          <p:nvPr/>
        </p:nvSpPr>
        <p:spPr bwMode="auto">
          <a:xfrm>
            <a:off x="3084513" y="5581650"/>
            <a:ext cx="7445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(30,13)</a:t>
            </a:r>
          </a:p>
        </p:txBody>
      </p:sp>
      <p:sp>
        <p:nvSpPr>
          <p:cNvPr id="40024" name="Text Box 88">
            <a:extLst>
              <a:ext uri="{FF2B5EF4-FFF2-40B4-BE49-F238E27FC236}">
                <a16:creationId xmlns:a16="http://schemas.microsoft.com/office/drawing/2014/main" id="{735551CF-1B76-4E4B-A0C2-505A9E0C3F2D}"/>
              </a:ext>
            </a:extLst>
          </p:cNvPr>
          <p:cNvSpPr txBox="1">
            <a:spLocks noChangeArrowheads="1"/>
          </p:cNvSpPr>
          <p:nvPr/>
        </p:nvSpPr>
        <p:spPr bwMode="auto">
          <a:xfrm>
            <a:off x="4249738" y="5815013"/>
            <a:ext cx="6461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(43,9)</a:t>
            </a:r>
          </a:p>
        </p:txBody>
      </p:sp>
      <p:sp>
        <p:nvSpPr>
          <p:cNvPr id="40025" name="Text Box 89">
            <a:extLst>
              <a:ext uri="{FF2B5EF4-FFF2-40B4-BE49-F238E27FC236}">
                <a16:creationId xmlns:a16="http://schemas.microsoft.com/office/drawing/2014/main" id="{62EE3DF9-F927-4D2A-89D2-8D3495BC355F}"/>
              </a:ext>
            </a:extLst>
          </p:cNvPr>
          <p:cNvSpPr txBox="1">
            <a:spLocks noChangeArrowheads="1"/>
          </p:cNvSpPr>
          <p:nvPr/>
        </p:nvSpPr>
        <p:spPr bwMode="auto">
          <a:xfrm>
            <a:off x="4191000" y="5181600"/>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(42,19)</a:t>
            </a:r>
          </a:p>
        </p:txBody>
      </p:sp>
      <p:sp>
        <p:nvSpPr>
          <p:cNvPr id="40026" name="Text Box 90">
            <a:extLst>
              <a:ext uri="{FF2B5EF4-FFF2-40B4-BE49-F238E27FC236}">
                <a16:creationId xmlns:a16="http://schemas.microsoft.com/office/drawing/2014/main" id="{F2C0827B-04C4-46D2-B77A-5D76EDBD48B1}"/>
              </a:ext>
            </a:extLst>
          </p:cNvPr>
          <p:cNvSpPr txBox="1">
            <a:spLocks noChangeArrowheads="1"/>
          </p:cNvSpPr>
          <p:nvPr/>
        </p:nvSpPr>
        <p:spPr bwMode="auto">
          <a:xfrm>
            <a:off x="3517900" y="4951413"/>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(38,20)</a:t>
            </a:r>
          </a:p>
        </p:txBody>
      </p:sp>
      <p:sp>
        <p:nvSpPr>
          <p:cNvPr id="40027" name="Text Box 91">
            <a:extLst>
              <a:ext uri="{FF2B5EF4-FFF2-40B4-BE49-F238E27FC236}">
                <a16:creationId xmlns:a16="http://schemas.microsoft.com/office/drawing/2014/main" id="{8A44364D-78F9-4A9A-A1C6-49D7167198E9}"/>
              </a:ext>
            </a:extLst>
          </p:cNvPr>
          <p:cNvSpPr txBox="1">
            <a:spLocks noChangeArrowheads="1"/>
          </p:cNvSpPr>
          <p:nvPr/>
        </p:nvSpPr>
        <p:spPr bwMode="auto">
          <a:xfrm>
            <a:off x="4881563" y="4778375"/>
            <a:ext cx="7445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(50,25)</a:t>
            </a:r>
          </a:p>
        </p:txBody>
      </p:sp>
      <p:sp>
        <p:nvSpPr>
          <p:cNvPr id="40028" name="Text Box 92">
            <a:extLst>
              <a:ext uri="{FF2B5EF4-FFF2-40B4-BE49-F238E27FC236}">
                <a16:creationId xmlns:a16="http://schemas.microsoft.com/office/drawing/2014/main" id="{2162C179-A2DB-4BCC-83B4-A94A2FEE8F3A}"/>
              </a:ext>
            </a:extLst>
          </p:cNvPr>
          <p:cNvSpPr txBox="1">
            <a:spLocks noChangeArrowheads="1"/>
          </p:cNvSpPr>
          <p:nvPr/>
        </p:nvSpPr>
        <p:spPr bwMode="auto">
          <a:xfrm>
            <a:off x="4003675" y="4333875"/>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(41,30)</a:t>
            </a:r>
          </a:p>
        </p:txBody>
      </p:sp>
      <p:sp>
        <p:nvSpPr>
          <p:cNvPr id="40029" name="Text Box 93">
            <a:extLst>
              <a:ext uri="{FF2B5EF4-FFF2-40B4-BE49-F238E27FC236}">
                <a16:creationId xmlns:a16="http://schemas.microsoft.com/office/drawing/2014/main" id="{CBC5B7EA-868D-472D-867B-05805B8DAD95}"/>
              </a:ext>
            </a:extLst>
          </p:cNvPr>
          <p:cNvSpPr txBox="1">
            <a:spLocks noChangeArrowheads="1"/>
          </p:cNvSpPr>
          <p:nvPr/>
        </p:nvSpPr>
        <p:spPr bwMode="auto">
          <a:xfrm>
            <a:off x="3251200" y="4332288"/>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(39,30)</a:t>
            </a:r>
          </a:p>
        </p:txBody>
      </p:sp>
      <p:sp>
        <p:nvSpPr>
          <p:cNvPr id="40030" name="Text Box 94">
            <a:extLst>
              <a:ext uri="{FF2B5EF4-FFF2-40B4-BE49-F238E27FC236}">
                <a16:creationId xmlns:a16="http://schemas.microsoft.com/office/drawing/2014/main" id="{258968C4-6676-4FA5-AD94-A2E9976D1A5D}"/>
              </a:ext>
            </a:extLst>
          </p:cNvPr>
          <p:cNvSpPr txBox="1">
            <a:spLocks noChangeArrowheads="1"/>
          </p:cNvSpPr>
          <p:nvPr/>
        </p:nvSpPr>
        <p:spPr bwMode="auto">
          <a:xfrm>
            <a:off x="3505200" y="3810000"/>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(36,40)</a:t>
            </a:r>
          </a:p>
        </p:txBody>
      </p:sp>
      <p:sp>
        <p:nvSpPr>
          <p:cNvPr id="40031" name="Text Box 95">
            <a:extLst>
              <a:ext uri="{FF2B5EF4-FFF2-40B4-BE49-F238E27FC236}">
                <a16:creationId xmlns:a16="http://schemas.microsoft.com/office/drawing/2014/main" id="{998F09E0-BF58-4135-A2E0-71DC651200EF}"/>
              </a:ext>
            </a:extLst>
          </p:cNvPr>
          <p:cNvSpPr txBox="1">
            <a:spLocks noChangeArrowheads="1"/>
          </p:cNvSpPr>
          <p:nvPr/>
        </p:nvSpPr>
        <p:spPr bwMode="auto">
          <a:xfrm>
            <a:off x="4419600" y="3810000"/>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(46,40)</a:t>
            </a:r>
          </a:p>
        </p:txBody>
      </p:sp>
      <p:sp>
        <p:nvSpPr>
          <p:cNvPr id="40032" name="Text Box 96">
            <a:extLst>
              <a:ext uri="{FF2B5EF4-FFF2-40B4-BE49-F238E27FC236}">
                <a16:creationId xmlns:a16="http://schemas.microsoft.com/office/drawing/2014/main" id="{C8637862-FCB9-4E4F-8B6B-0672FCCA90E8}"/>
              </a:ext>
            </a:extLst>
          </p:cNvPr>
          <p:cNvSpPr txBox="1">
            <a:spLocks noChangeArrowheads="1"/>
          </p:cNvSpPr>
          <p:nvPr/>
        </p:nvSpPr>
        <p:spPr bwMode="auto">
          <a:xfrm>
            <a:off x="3957638" y="3286125"/>
            <a:ext cx="7445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(40,50)</a:t>
            </a:r>
          </a:p>
        </p:txBody>
      </p:sp>
      <p:sp>
        <p:nvSpPr>
          <p:cNvPr id="40033" name="Text Box 97">
            <a:extLst>
              <a:ext uri="{FF2B5EF4-FFF2-40B4-BE49-F238E27FC236}">
                <a16:creationId xmlns:a16="http://schemas.microsoft.com/office/drawing/2014/main" id="{78DDF727-7089-4089-9151-FBDD9D6F021A}"/>
              </a:ext>
            </a:extLst>
          </p:cNvPr>
          <p:cNvSpPr txBox="1">
            <a:spLocks noChangeArrowheads="1"/>
          </p:cNvSpPr>
          <p:nvPr/>
        </p:nvSpPr>
        <p:spPr bwMode="auto">
          <a:xfrm>
            <a:off x="4784725" y="3114675"/>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(49,55)</a:t>
            </a:r>
          </a:p>
        </p:txBody>
      </p:sp>
      <p:sp>
        <p:nvSpPr>
          <p:cNvPr id="40034" name="Text Box 98">
            <a:extLst>
              <a:ext uri="{FF2B5EF4-FFF2-40B4-BE49-F238E27FC236}">
                <a16:creationId xmlns:a16="http://schemas.microsoft.com/office/drawing/2014/main" id="{2A817010-0438-4FA2-95BC-9E796C430CD7}"/>
              </a:ext>
            </a:extLst>
          </p:cNvPr>
          <p:cNvSpPr txBox="1">
            <a:spLocks noChangeArrowheads="1"/>
          </p:cNvSpPr>
          <p:nvPr/>
        </p:nvSpPr>
        <p:spPr bwMode="auto">
          <a:xfrm>
            <a:off x="3068638" y="2633663"/>
            <a:ext cx="7445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(34,60)</a:t>
            </a:r>
          </a:p>
        </p:txBody>
      </p:sp>
      <p:sp>
        <p:nvSpPr>
          <p:cNvPr id="40035" name="Text Box 99">
            <a:extLst>
              <a:ext uri="{FF2B5EF4-FFF2-40B4-BE49-F238E27FC236}">
                <a16:creationId xmlns:a16="http://schemas.microsoft.com/office/drawing/2014/main" id="{05F5A118-F421-4D03-AC19-2598CF13C22D}"/>
              </a:ext>
            </a:extLst>
          </p:cNvPr>
          <p:cNvSpPr txBox="1">
            <a:spLocks noChangeArrowheads="1"/>
          </p:cNvSpPr>
          <p:nvPr/>
        </p:nvSpPr>
        <p:spPr bwMode="auto">
          <a:xfrm>
            <a:off x="4379913" y="2338388"/>
            <a:ext cx="7445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(44,65)</a:t>
            </a:r>
          </a:p>
        </p:txBody>
      </p:sp>
      <p:sp>
        <p:nvSpPr>
          <p:cNvPr id="40036" name="Text Box 100">
            <a:extLst>
              <a:ext uri="{FF2B5EF4-FFF2-40B4-BE49-F238E27FC236}">
                <a16:creationId xmlns:a16="http://schemas.microsoft.com/office/drawing/2014/main" id="{0D37F022-664C-4904-B233-3EEC242E5B45}"/>
              </a:ext>
            </a:extLst>
          </p:cNvPr>
          <p:cNvSpPr txBox="1">
            <a:spLocks noChangeArrowheads="1"/>
          </p:cNvSpPr>
          <p:nvPr/>
        </p:nvSpPr>
        <p:spPr bwMode="auto">
          <a:xfrm>
            <a:off x="3062288" y="2036763"/>
            <a:ext cx="7445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(33,70)</a:t>
            </a:r>
          </a:p>
        </p:txBody>
      </p:sp>
      <p:sp>
        <p:nvSpPr>
          <p:cNvPr id="40037" name="Text Box 101">
            <a:extLst>
              <a:ext uri="{FF2B5EF4-FFF2-40B4-BE49-F238E27FC236}">
                <a16:creationId xmlns:a16="http://schemas.microsoft.com/office/drawing/2014/main" id="{101090E2-42CA-4D1E-8B02-DA25F1979E64}"/>
              </a:ext>
            </a:extLst>
          </p:cNvPr>
          <p:cNvSpPr txBox="1">
            <a:spLocks noChangeArrowheads="1"/>
          </p:cNvSpPr>
          <p:nvPr/>
        </p:nvSpPr>
        <p:spPr bwMode="auto">
          <a:xfrm>
            <a:off x="4418013" y="1722438"/>
            <a:ext cx="7445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(47,75)</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lide Number Placeholder 5">
            <a:extLst>
              <a:ext uri="{FF2B5EF4-FFF2-40B4-BE49-F238E27FC236}">
                <a16:creationId xmlns:a16="http://schemas.microsoft.com/office/drawing/2014/main" id="{18E97AFB-2096-43D6-A0DF-E19814F53009}"/>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346E9FC-82C7-400A-8EA7-F50E9F71E5C8}"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4" name="Rectangle 2">
            <a:extLst>
              <a:ext uri="{FF2B5EF4-FFF2-40B4-BE49-F238E27FC236}">
                <a16:creationId xmlns:a16="http://schemas.microsoft.com/office/drawing/2014/main" id="{72468405-86B7-4B62-944A-5AF8CB98088F}"/>
              </a:ext>
            </a:extLst>
          </p:cNvPr>
          <p:cNvSpPr>
            <a:spLocks noGrp="1" noChangeArrowheads="1"/>
          </p:cNvSpPr>
          <p:nvPr>
            <p:ph type="title"/>
          </p:nvPr>
        </p:nvSpPr>
        <p:spPr>
          <a:xfrm>
            <a:off x="0" y="0"/>
            <a:ext cx="8229600" cy="762000"/>
          </a:xfrm>
        </p:spPr>
        <p:txBody>
          <a:bodyPr/>
          <a:lstStyle/>
          <a:p>
            <a:r>
              <a:rPr lang="en-US" altLang="en-US"/>
              <a:t>The closest Pair (</a:t>
            </a:r>
            <a:r>
              <a:rPr lang="en-US" altLang="en-US" sz="2800"/>
              <a:t>see the program </a:t>
            </a:r>
            <a:r>
              <a:rPr lang="en-US" altLang="en-US"/>
              <a:t>)</a:t>
            </a:r>
          </a:p>
        </p:txBody>
      </p:sp>
      <p:sp>
        <p:nvSpPr>
          <p:cNvPr id="49155" name="Rectangle 3">
            <a:extLst>
              <a:ext uri="{FF2B5EF4-FFF2-40B4-BE49-F238E27FC236}">
                <a16:creationId xmlns:a16="http://schemas.microsoft.com/office/drawing/2014/main" id="{76B722D0-2333-4BEE-B394-F1596AC9668A}"/>
              </a:ext>
            </a:extLst>
          </p:cNvPr>
          <p:cNvSpPr>
            <a:spLocks noGrp="1" noChangeArrowheads="1"/>
          </p:cNvSpPr>
          <p:nvPr>
            <p:ph type="body" idx="1"/>
          </p:nvPr>
        </p:nvSpPr>
        <p:spPr>
          <a:xfrm>
            <a:off x="228600" y="928688"/>
            <a:ext cx="8915400" cy="5715000"/>
          </a:xfrm>
        </p:spPr>
        <p:txBody>
          <a:bodyPr/>
          <a:lstStyle/>
          <a:p>
            <a:r>
              <a:rPr lang="en-US" altLang="en-US"/>
              <a:t>Combine (The last step)</a:t>
            </a:r>
          </a:p>
        </p:txBody>
      </p:sp>
      <p:sp>
        <p:nvSpPr>
          <p:cNvPr id="49156" name="Line 4">
            <a:extLst>
              <a:ext uri="{FF2B5EF4-FFF2-40B4-BE49-F238E27FC236}">
                <a16:creationId xmlns:a16="http://schemas.microsoft.com/office/drawing/2014/main" id="{449647CC-FA29-4CF1-89AD-31BFD21D5522}"/>
              </a:ext>
            </a:extLst>
          </p:cNvPr>
          <p:cNvSpPr>
            <a:spLocks noChangeShapeType="1"/>
          </p:cNvSpPr>
          <p:nvPr/>
        </p:nvSpPr>
        <p:spPr bwMode="auto">
          <a:xfrm>
            <a:off x="152400" y="6477000"/>
            <a:ext cx="868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7" name="Line 5">
            <a:extLst>
              <a:ext uri="{FF2B5EF4-FFF2-40B4-BE49-F238E27FC236}">
                <a16:creationId xmlns:a16="http://schemas.microsoft.com/office/drawing/2014/main" id="{0ADDDBC2-3349-484F-8136-DFAC931A51E4}"/>
              </a:ext>
            </a:extLst>
          </p:cNvPr>
          <p:cNvSpPr>
            <a:spLocks noChangeShapeType="1"/>
          </p:cNvSpPr>
          <p:nvPr/>
        </p:nvSpPr>
        <p:spPr bwMode="auto">
          <a:xfrm flipV="1">
            <a:off x="457200" y="1447800"/>
            <a:ext cx="0" cy="518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8" name="Text Box 6">
            <a:extLst>
              <a:ext uri="{FF2B5EF4-FFF2-40B4-BE49-F238E27FC236}">
                <a16:creationId xmlns:a16="http://schemas.microsoft.com/office/drawing/2014/main" id="{2F866B4A-A116-4051-BEC1-B3C865CB8A05}"/>
              </a:ext>
            </a:extLst>
          </p:cNvPr>
          <p:cNvSpPr txBox="1">
            <a:spLocks noChangeArrowheads="1"/>
          </p:cNvSpPr>
          <p:nvPr/>
        </p:nvSpPr>
        <p:spPr bwMode="auto">
          <a:xfrm>
            <a:off x="381000" y="6440488"/>
            <a:ext cx="547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(0,0)</a:t>
            </a:r>
          </a:p>
        </p:txBody>
      </p:sp>
      <p:sp>
        <p:nvSpPr>
          <p:cNvPr id="49159" name="Oval 7">
            <a:extLst>
              <a:ext uri="{FF2B5EF4-FFF2-40B4-BE49-F238E27FC236}">
                <a16:creationId xmlns:a16="http://schemas.microsoft.com/office/drawing/2014/main" id="{DD8D8E16-F5CA-40B0-B071-1815E62B59C5}"/>
              </a:ext>
            </a:extLst>
          </p:cNvPr>
          <p:cNvSpPr>
            <a:spLocks noChangeArrowheads="1"/>
          </p:cNvSpPr>
          <p:nvPr/>
        </p:nvSpPr>
        <p:spPr bwMode="auto">
          <a:xfrm>
            <a:off x="457200" y="6172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60" name="Text Box 8">
            <a:extLst>
              <a:ext uri="{FF2B5EF4-FFF2-40B4-BE49-F238E27FC236}">
                <a16:creationId xmlns:a16="http://schemas.microsoft.com/office/drawing/2014/main" id="{E6850974-B4BD-4049-A014-C261A971B7DD}"/>
              </a:ext>
            </a:extLst>
          </p:cNvPr>
          <p:cNvSpPr txBox="1">
            <a:spLocks noChangeArrowheads="1"/>
          </p:cNvSpPr>
          <p:nvPr/>
        </p:nvSpPr>
        <p:spPr bwMode="auto">
          <a:xfrm>
            <a:off x="8747125" y="605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x</a:t>
            </a:r>
          </a:p>
        </p:txBody>
      </p:sp>
      <p:sp>
        <p:nvSpPr>
          <p:cNvPr id="49161" name="Text Box 9">
            <a:extLst>
              <a:ext uri="{FF2B5EF4-FFF2-40B4-BE49-F238E27FC236}">
                <a16:creationId xmlns:a16="http://schemas.microsoft.com/office/drawing/2014/main" id="{614FB7E1-2B02-4839-977B-AE9FE1E7E0F6}"/>
              </a:ext>
            </a:extLst>
          </p:cNvPr>
          <p:cNvSpPr txBox="1">
            <a:spLocks noChangeArrowheads="1"/>
          </p:cNvSpPr>
          <p:nvPr/>
        </p:nvSpPr>
        <p:spPr bwMode="auto">
          <a:xfrm>
            <a:off x="441325" y="13319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49162" name="Line 10">
            <a:extLst>
              <a:ext uri="{FF2B5EF4-FFF2-40B4-BE49-F238E27FC236}">
                <a16:creationId xmlns:a16="http://schemas.microsoft.com/office/drawing/2014/main" id="{FF8A32C2-38E3-4127-83B8-9AE26C2833F5}"/>
              </a:ext>
            </a:extLst>
          </p:cNvPr>
          <p:cNvSpPr>
            <a:spLocks noChangeShapeType="1"/>
          </p:cNvSpPr>
          <p:nvPr/>
        </p:nvSpPr>
        <p:spPr bwMode="auto">
          <a:xfrm>
            <a:off x="4086225" y="1524000"/>
            <a:ext cx="0" cy="495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63" name="Oval 11">
            <a:extLst>
              <a:ext uri="{FF2B5EF4-FFF2-40B4-BE49-F238E27FC236}">
                <a16:creationId xmlns:a16="http://schemas.microsoft.com/office/drawing/2014/main" id="{BA784B12-D85E-4149-A1E3-125197E25816}"/>
              </a:ext>
            </a:extLst>
          </p:cNvPr>
          <p:cNvSpPr>
            <a:spLocks noChangeArrowheads="1"/>
          </p:cNvSpPr>
          <p:nvPr/>
        </p:nvSpPr>
        <p:spPr bwMode="auto">
          <a:xfrm>
            <a:off x="838200" y="3505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64" name="Oval 12">
            <a:extLst>
              <a:ext uri="{FF2B5EF4-FFF2-40B4-BE49-F238E27FC236}">
                <a16:creationId xmlns:a16="http://schemas.microsoft.com/office/drawing/2014/main" id="{F244E7F5-EFB9-41DE-AA99-C1B2ACA40A0E}"/>
              </a:ext>
            </a:extLst>
          </p:cNvPr>
          <p:cNvSpPr>
            <a:spLocks noChangeArrowheads="1"/>
          </p:cNvSpPr>
          <p:nvPr/>
        </p:nvSpPr>
        <p:spPr bwMode="auto">
          <a:xfrm>
            <a:off x="1295400" y="6248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65" name="Oval 13">
            <a:extLst>
              <a:ext uri="{FF2B5EF4-FFF2-40B4-BE49-F238E27FC236}">
                <a16:creationId xmlns:a16="http://schemas.microsoft.com/office/drawing/2014/main" id="{FC1AF7E6-A8C2-4E66-9925-7E12321E262F}"/>
              </a:ext>
            </a:extLst>
          </p:cNvPr>
          <p:cNvSpPr>
            <a:spLocks noChangeArrowheads="1"/>
          </p:cNvSpPr>
          <p:nvPr/>
        </p:nvSpPr>
        <p:spPr bwMode="auto">
          <a:xfrm>
            <a:off x="1371600" y="2895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66" name="Oval 14">
            <a:extLst>
              <a:ext uri="{FF2B5EF4-FFF2-40B4-BE49-F238E27FC236}">
                <a16:creationId xmlns:a16="http://schemas.microsoft.com/office/drawing/2014/main" id="{A7010595-7B8C-41EC-83DD-8C83805F75C6}"/>
              </a:ext>
            </a:extLst>
          </p:cNvPr>
          <p:cNvSpPr>
            <a:spLocks noChangeArrowheads="1"/>
          </p:cNvSpPr>
          <p:nvPr/>
        </p:nvSpPr>
        <p:spPr bwMode="auto">
          <a:xfrm>
            <a:off x="18288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67" name="Oval 15">
            <a:extLst>
              <a:ext uri="{FF2B5EF4-FFF2-40B4-BE49-F238E27FC236}">
                <a16:creationId xmlns:a16="http://schemas.microsoft.com/office/drawing/2014/main" id="{5B02D880-22BE-476E-9B3A-E8CE2879D328}"/>
              </a:ext>
            </a:extLst>
          </p:cNvPr>
          <p:cNvSpPr>
            <a:spLocks noChangeArrowheads="1"/>
          </p:cNvSpPr>
          <p:nvPr/>
        </p:nvSpPr>
        <p:spPr bwMode="auto">
          <a:xfrm>
            <a:off x="3124200" y="5715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68" name="Oval 16">
            <a:extLst>
              <a:ext uri="{FF2B5EF4-FFF2-40B4-BE49-F238E27FC236}">
                <a16:creationId xmlns:a16="http://schemas.microsoft.com/office/drawing/2014/main" id="{18F65C56-631B-46D6-B67B-DA5143492D4E}"/>
              </a:ext>
            </a:extLst>
          </p:cNvPr>
          <p:cNvSpPr>
            <a:spLocks noChangeArrowheads="1"/>
          </p:cNvSpPr>
          <p:nvPr/>
        </p:nvSpPr>
        <p:spPr bwMode="auto">
          <a:xfrm>
            <a:off x="3200400" y="6400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69" name="Oval 17">
            <a:extLst>
              <a:ext uri="{FF2B5EF4-FFF2-40B4-BE49-F238E27FC236}">
                <a16:creationId xmlns:a16="http://schemas.microsoft.com/office/drawing/2014/main" id="{0A613ADA-A6BC-487B-AF85-D545A597E86C}"/>
              </a:ext>
            </a:extLst>
          </p:cNvPr>
          <p:cNvSpPr>
            <a:spLocks noChangeArrowheads="1"/>
          </p:cNvSpPr>
          <p:nvPr/>
        </p:nvSpPr>
        <p:spPr bwMode="auto">
          <a:xfrm>
            <a:off x="3276600" y="2286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70" name="Oval 18">
            <a:extLst>
              <a:ext uri="{FF2B5EF4-FFF2-40B4-BE49-F238E27FC236}">
                <a16:creationId xmlns:a16="http://schemas.microsoft.com/office/drawing/2014/main" id="{107C2E55-620E-4E82-B0C0-2CF14E01305F}"/>
              </a:ext>
            </a:extLst>
          </p:cNvPr>
          <p:cNvSpPr>
            <a:spLocks noChangeArrowheads="1"/>
          </p:cNvSpPr>
          <p:nvPr/>
        </p:nvSpPr>
        <p:spPr bwMode="auto">
          <a:xfrm>
            <a:off x="3352800" y="2895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71" name="Oval 19">
            <a:extLst>
              <a:ext uri="{FF2B5EF4-FFF2-40B4-BE49-F238E27FC236}">
                <a16:creationId xmlns:a16="http://schemas.microsoft.com/office/drawing/2014/main" id="{A32E0EEF-F98E-4657-83DC-3D08762D25C3}"/>
              </a:ext>
            </a:extLst>
          </p:cNvPr>
          <p:cNvSpPr>
            <a:spLocks noChangeArrowheads="1"/>
          </p:cNvSpPr>
          <p:nvPr/>
        </p:nvSpPr>
        <p:spPr bwMode="auto">
          <a:xfrm>
            <a:off x="35814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72" name="Oval 20">
            <a:extLst>
              <a:ext uri="{FF2B5EF4-FFF2-40B4-BE49-F238E27FC236}">
                <a16:creationId xmlns:a16="http://schemas.microsoft.com/office/drawing/2014/main" id="{859451C1-014D-45FD-986B-177D2B6550A2}"/>
              </a:ext>
            </a:extLst>
          </p:cNvPr>
          <p:cNvSpPr>
            <a:spLocks noChangeArrowheads="1"/>
          </p:cNvSpPr>
          <p:nvPr/>
        </p:nvSpPr>
        <p:spPr bwMode="auto">
          <a:xfrm>
            <a:off x="3657600" y="5943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73" name="Oval 21">
            <a:extLst>
              <a:ext uri="{FF2B5EF4-FFF2-40B4-BE49-F238E27FC236}">
                <a16:creationId xmlns:a16="http://schemas.microsoft.com/office/drawing/2014/main" id="{ABDD149C-E9C9-4935-9308-E6BB5DB6F718}"/>
              </a:ext>
            </a:extLst>
          </p:cNvPr>
          <p:cNvSpPr>
            <a:spLocks noChangeArrowheads="1"/>
          </p:cNvSpPr>
          <p:nvPr/>
        </p:nvSpPr>
        <p:spPr bwMode="auto">
          <a:xfrm>
            <a:off x="3733800" y="5181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74" name="Oval 22">
            <a:extLst>
              <a:ext uri="{FF2B5EF4-FFF2-40B4-BE49-F238E27FC236}">
                <a16:creationId xmlns:a16="http://schemas.microsoft.com/office/drawing/2014/main" id="{9249E8FD-B104-4035-A5A6-2F2138F4438E}"/>
              </a:ext>
            </a:extLst>
          </p:cNvPr>
          <p:cNvSpPr>
            <a:spLocks noChangeArrowheads="1"/>
          </p:cNvSpPr>
          <p:nvPr/>
        </p:nvSpPr>
        <p:spPr bwMode="auto">
          <a:xfrm>
            <a:off x="3886200" y="4572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75" name="Oval 23">
            <a:extLst>
              <a:ext uri="{FF2B5EF4-FFF2-40B4-BE49-F238E27FC236}">
                <a16:creationId xmlns:a16="http://schemas.microsoft.com/office/drawing/2014/main" id="{AA7FCDA3-2ABE-4F0F-B104-F1A578A4516C}"/>
              </a:ext>
            </a:extLst>
          </p:cNvPr>
          <p:cNvSpPr>
            <a:spLocks noChangeArrowheads="1"/>
          </p:cNvSpPr>
          <p:nvPr/>
        </p:nvSpPr>
        <p:spPr bwMode="auto">
          <a:xfrm>
            <a:off x="4038600" y="3513138"/>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76" name="Oval 24">
            <a:extLst>
              <a:ext uri="{FF2B5EF4-FFF2-40B4-BE49-F238E27FC236}">
                <a16:creationId xmlns:a16="http://schemas.microsoft.com/office/drawing/2014/main" id="{FC69026D-299E-456D-AD1C-0A8EAD906CF1}"/>
              </a:ext>
            </a:extLst>
          </p:cNvPr>
          <p:cNvSpPr>
            <a:spLocks noChangeArrowheads="1"/>
          </p:cNvSpPr>
          <p:nvPr/>
        </p:nvSpPr>
        <p:spPr bwMode="auto">
          <a:xfrm>
            <a:off x="4114800" y="4572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77" name="Oval 25">
            <a:extLst>
              <a:ext uri="{FF2B5EF4-FFF2-40B4-BE49-F238E27FC236}">
                <a16:creationId xmlns:a16="http://schemas.microsoft.com/office/drawing/2014/main" id="{F9258104-2174-4BB4-9FB6-B55BA12C151D}"/>
              </a:ext>
            </a:extLst>
          </p:cNvPr>
          <p:cNvSpPr>
            <a:spLocks noChangeArrowheads="1"/>
          </p:cNvSpPr>
          <p:nvPr/>
        </p:nvSpPr>
        <p:spPr bwMode="auto">
          <a:xfrm>
            <a:off x="4191000" y="5334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78" name="Oval 26">
            <a:extLst>
              <a:ext uri="{FF2B5EF4-FFF2-40B4-BE49-F238E27FC236}">
                <a16:creationId xmlns:a16="http://schemas.microsoft.com/office/drawing/2014/main" id="{9ECC2D19-FDE3-4609-82F9-471FAE1FD919}"/>
              </a:ext>
            </a:extLst>
          </p:cNvPr>
          <p:cNvSpPr>
            <a:spLocks noChangeArrowheads="1"/>
          </p:cNvSpPr>
          <p:nvPr/>
        </p:nvSpPr>
        <p:spPr bwMode="auto">
          <a:xfrm>
            <a:off x="4267200" y="5943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79" name="Oval 27">
            <a:extLst>
              <a:ext uri="{FF2B5EF4-FFF2-40B4-BE49-F238E27FC236}">
                <a16:creationId xmlns:a16="http://schemas.microsoft.com/office/drawing/2014/main" id="{C4A50B9E-0480-4B80-AF60-DA33BE528E77}"/>
              </a:ext>
            </a:extLst>
          </p:cNvPr>
          <p:cNvSpPr>
            <a:spLocks noChangeArrowheads="1"/>
          </p:cNvSpPr>
          <p:nvPr/>
        </p:nvSpPr>
        <p:spPr bwMode="auto">
          <a:xfrm>
            <a:off x="4419600" y="2590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80" name="Oval 28">
            <a:extLst>
              <a:ext uri="{FF2B5EF4-FFF2-40B4-BE49-F238E27FC236}">
                <a16:creationId xmlns:a16="http://schemas.microsoft.com/office/drawing/2014/main" id="{AE94915F-3E1C-4384-91B9-D591D3EB4232}"/>
              </a:ext>
            </a:extLst>
          </p:cNvPr>
          <p:cNvSpPr>
            <a:spLocks noChangeArrowheads="1"/>
          </p:cNvSpPr>
          <p:nvPr/>
        </p:nvSpPr>
        <p:spPr bwMode="auto">
          <a:xfrm>
            <a:off x="44958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81" name="Oval 29">
            <a:extLst>
              <a:ext uri="{FF2B5EF4-FFF2-40B4-BE49-F238E27FC236}">
                <a16:creationId xmlns:a16="http://schemas.microsoft.com/office/drawing/2014/main" id="{D173F5D4-2A7D-4EA2-A842-C89DC6DEBC32}"/>
              </a:ext>
            </a:extLst>
          </p:cNvPr>
          <p:cNvSpPr>
            <a:spLocks noChangeArrowheads="1"/>
          </p:cNvSpPr>
          <p:nvPr/>
        </p:nvSpPr>
        <p:spPr bwMode="auto">
          <a:xfrm>
            <a:off x="4572000" y="1981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82" name="Oval 30">
            <a:extLst>
              <a:ext uri="{FF2B5EF4-FFF2-40B4-BE49-F238E27FC236}">
                <a16:creationId xmlns:a16="http://schemas.microsoft.com/office/drawing/2014/main" id="{243B70DE-97B5-4F0D-9960-DEE29C73E0F6}"/>
              </a:ext>
            </a:extLst>
          </p:cNvPr>
          <p:cNvSpPr>
            <a:spLocks noChangeArrowheads="1"/>
          </p:cNvSpPr>
          <p:nvPr/>
        </p:nvSpPr>
        <p:spPr bwMode="auto">
          <a:xfrm>
            <a:off x="4648200" y="6400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83" name="Oval 31">
            <a:extLst>
              <a:ext uri="{FF2B5EF4-FFF2-40B4-BE49-F238E27FC236}">
                <a16:creationId xmlns:a16="http://schemas.microsoft.com/office/drawing/2014/main" id="{3BD25A7B-C5E9-4E72-80E0-EEB86F9371A2}"/>
              </a:ext>
            </a:extLst>
          </p:cNvPr>
          <p:cNvSpPr>
            <a:spLocks noChangeArrowheads="1"/>
          </p:cNvSpPr>
          <p:nvPr/>
        </p:nvSpPr>
        <p:spPr bwMode="auto">
          <a:xfrm>
            <a:off x="4724400" y="3276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84" name="Oval 32">
            <a:extLst>
              <a:ext uri="{FF2B5EF4-FFF2-40B4-BE49-F238E27FC236}">
                <a16:creationId xmlns:a16="http://schemas.microsoft.com/office/drawing/2014/main" id="{DBD80F53-54BB-41AA-8BBD-7B4738CD19BF}"/>
              </a:ext>
            </a:extLst>
          </p:cNvPr>
          <p:cNvSpPr>
            <a:spLocks noChangeArrowheads="1"/>
          </p:cNvSpPr>
          <p:nvPr/>
        </p:nvSpPr>
        <p:spPr bwMode="auto">
          <a:xfrm>
            <a:off x="4846638" y="4910138"/>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85" name="Oval 33">
            <a:extLst>
              <a:ext uri="{FF2B5EF4-FFF2-40B4-BE49-F238E27FC236}">
                <a16:creationId xmlns:a16="http://schemas.microsoft.com/office/drawing/2014/main" id="{128BA571-F22F-4008-9BD6-10F205964FA0}"/>
              </a:ext>
            </a:extLst>
          </p:cNvPr>
          <p:cNvSpPr>
            <a:spLocks noChangeArrowheads="1"/>
          </p:cNvSpPr>
          <p:nvPr/>
        </p:nvSpPr>
        <p:spPr bwMode="auto">
          <a:xfrm>
            <a:off x="5791200" y="6324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86" name="Oval 34">
            <a:extLst>
              <a:ext uri="{FF2B5EF4-FFF2-40B4-BE49-F238E27FC236}">
                <a16:creationId xmlns:a16="http://schemas.microsoft.com/office/drawing/2014/main" id="{EF222017-D273-404A-AA77-3678B9987F21}"/>
              </a:ext>
            </a:extLst>
          </p:cNvPr>
          <p:cNvSpPr>
            <a:spLocks noChangeArrowheads="1"/>
          </p:cNvSpPr>
          <p:nvPr/>
        </p:nvSpPr>
        <p:spPr bwMode="auto">
          <a:xfrm>
            <a:off x="6248400" y="5638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87" name="Oval 35">
            <a:extLst>
              <a:ext uri="{FF2B5EF4-FFF2-40B4-BE49-F238E27FC236}">
                <a16:creationId xmlns:a16="http://schemas.microsoft.com/office/drawing/2014/main" id="{693D1C63-7085-42E9-9FCF-66F222589B9D}"/>
              </a:ext>
            </a:extLst>
          </p:cNvPr>
          <p:cNvSpPr>
            <a:spLocks noChangeArrowheads="1"/>
          </p:cNvSpPr>
          <p:nvPr/>
        </p:nvSpPr>
        <p:spPr bwMode="auto">
          <a:xfrm>
            <a:off x="6629400" y="3505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88" name="Oval 36">
            <a:extLst>
              <a:ext uri="{FF2B5EF4-FFF2-40B4-BE49-F238E27FC236}">
                <a16:creationId xmlns:a16="http://schemas.microsoft.com/office/drawing/2014/main" id="{E49F709E-FC11-4F13-AA58-6487B27F2FD9}"/>
              </a:ext>
            </a:extLst>
          </p:cNvPr>
          <p:cNvSpPr>
            <a:spLocks noChangeArrowheads="1"/>
          </p:cNvSpPr>
          <p:nvPr/>
        </p:nvSpPr>
        <p:spPr bwMode="auto">
          <a:xfrm>
            <a:off x="7086600" y="3886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89" name="Oval 37">
            <a:extLst>
              <a:ext uri="{FF2B5EF4-FFF2-40B4-BE49-F238E27FC236}">
                <a16:creationId xmlns:a16="http://schemas.microsoft.com/office/drawing/2014/main" id="{52EF8722-0A47-47D6-A7C9-C6049756C05B}"/>
              </a:ext>
            </a:extLst>
          </p:cNvPr>
          <p:cNvSpPr>
            <a:spLocks noChangeArrowheads="1"/>
          </p:cNvSpPr>
          <p:nvPr/>
        </p:nvSpPr>
        <p:spPr bwMode="auto">
          <a:xfrm>
            <a:off x="7467600" y="6248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90" name="Text Box 38">
            <a:extLst>
              <a:ext uri="{FF2B5EF4-FFF2-40B4-BE49-F238E27FC236}">
                <a16:creationId xmlns:a16="http://schemas.microsoft.com/office/drawing/2014/main" id="{9E5E0FEC-EFAD-4B7E-95EA-394CDC2589C5}"/>
              </a:ext>
            </a:extLst>
          </p:cNvPr>
          <p:cNvSpPr txBox="1">
            <a:spLocks noChangeArrowheads="1"/>
          </p:cNvSpPr>
          <p:nvPr/>
        </p:nvSpPr>
        <p:spPr bwMode="auto">
          <a:xfrm>
            <a:off x="1143000" y="6477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10</a:t>
            </a:r>
          </a:p>
        </p:txBody>
      </p:sp>
      <p:sp>
        <p:nvSpPr>
          <p:cNvPr id="49191" name="Text Box 39">
            <a:extLst>
              <a:ext uri="{FF2B5EF4-FFF2-40B4-BE49-F238E27FC236}">
                <a16:creationId xmlns:a16="http://schemas.microsoft.com/office/drawing/2014/main" id="{3A6D3E68-1873-458E-A581-FB6F61418AF0}"/>
              </a:ext>
            </a:extLst>
          </p:cNvPr>
          <p:cNvSpPr txBox="1">
            <a:spLocks noChangeArrowheads="1"/>
          </p:cNvSpPr>
          <p:nvPr/>
        </p:nvSpPr>
        <p:spPr bwMode="auto">
          <a:xfrm>
            <a:off x="2057400" y="6477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20</a:t>
            </a:r>
          </a:p>
        </p:txBody>
      </p:sp>
      <p:sp>
        <p:nvSpPr>
          <p:cNvPr id="49192" name="Text Box 40">
            <a:extLst>
              <a:ext uri="{FF2B5EF4-FFF2-40B4-BE49-F238E27FC236}">
                <a16:creationId xmlns:a16="http://schemas.microsoft.com/office/drawing/2014/main" id="{F9A744CC-BA10-4893-97B8-8EC37A66240B}"/>
              </a:ext>
            </a:extLst>
          </p:cNvPr>
          <p:cNvSpPr txBox="1">
            <a:spLocks noChangeArrowheads="1"/>
          </p:cNvSpPr>
          <p:nvPr/>
        </p:nvSpPr>
        <p:spPr bwMode="auto">
          <a:xfrm>
            <a:off x="2971800" y="6477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30</a:t>
            </a:r>
          </a:p>
        </p:txBody>
      </p:sp>
      <p:sp>
        <p:nvSpPr>
          <p:cNvPr id="49193" name="Text Box 41">
            <a:extLst>
              <a:ext uri="{FF2B5EF4-FFF2-40B4-BE49-F238E27FC236}">
                <a16:creationId xmlns:a16="http://schemas.microsoft.com/office/drawing/2014/main" id="{11EF6953-06FA-4D78-8014-142D1E56BD32}"/>
              </a:ext>
            </a:extLst>
          </p:cNvPr>
          <p:cNvSpPr txBox="1">
            <a:spLocks noChangeArrowheads="1"/>
          </p:cNvSpPr>
          <p:nvPr/>
        </p:nvSpPr>
        <p:spPr bwMode="auto">
          <a:xfrm>
            <a:off x="3886200" y="6477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40</a:t>
            </a:r>
          </a:p>
        </p:txBody>
      </p:sp>
      <p:sp>
        <p:nvSpPr>
          <p:cNvPr id="49194" name="Text Box 42">
            <a:extLst>
              <a:ext uri="{FF2B5EF4-FFF2-40B4-BE49-F238E27FC236}">
                <a16:creationId xmlns:a16="http://schemas.microsoft.com/office/drawing/2014/main" id="{4A7B6F6A-8E09-43D8-9673-BD7306D38DCA}"/>
              </a:ext>
            </a:extLst>
          </p:cNvPr>
          <p:cNvSpPr txBox="1">
            <a:spLocks noChangeArrowheads="1"/>
          </p:cNvSpPr>
          <p:nvPr/>
        </p:nvSpPr>
        <p:spPr bwMode="auto">
          <a:xfrm>
            <a:off x="4800600" y="6477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50</a:t>
            </a:r>
          </a:p>
        </p:txBody>
      </p:sp>
      <p:sp>
        <p:nvSpPr>
          <p:cNvPr id="49195" name="Text Box 43">
            <a:extLst>
              <a:ext uri="{FF2B5EF4-FFF2-40B4-BE49-F238E27FC236}">
                <a16:creationId xmlns:a16="http://schemas.microsoft.com/office/drawing/2014/main" id="{FC99B840-FFFA-4E41-B84D-6F85444E1A2C}"/>
              </a:ext>
            </a:extLst>
          </p:cNvPr>
          <p:cNvSpPr txBox="1">
            <a:spLocks noChangeArrowheads="1"/>
          </p:cNvSpPr>
          <p:nvPr/>
        </p:nvSpPr>
        <p:spPr bwMode="auto">
          <a:xfrm>
            <a:off x="5715000" y="6477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60</a:t>
            </a:r>
          </a:p>
        </p:txBody>
      </p:sp>
      <p:sp>
        <p:nvSpPr>
          <p:cNvPr id="49196" name="Text Box 44">
            <a:extLst>
              <a:ext uri="{FF2B5EF4-FFF2-40B4-BE49-F238E27FC236}">
                <a16:creationId xmlns:a16="http://schemas.microsoft.com/office/drawing/2014/main" id="{E72408E0-6B21-4238-A777-FFDAC7972807}"/>
              </a:ext>
            </a:extLst>
          </p:cNvPr>
          <p:cNvSpPr txBox="1">
            <a:spLocks noChangeArrowheads="1"/>
          </p:cNvSpPr>
          <p:nvPr/>
        </p:nvSpPr>
        <p:spPr bwMode="auto">
          <a:xfrm>
            <a:off x="6629400" y="6477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70</a:t>
            </a:r>
          </a:p>
        </p:txBody>
      </p:sp>
      <p:sp>
        <p:nvSpPr>
          <p:cNvPr id="49197" name="Text Box 45">
            <a:extLst>
              <a:ext uri="{FF2B5EF4-FFF2-40B4-BE49-F238E27FC236}">
                <a16:creationId xmlns:a16="http://schemas.microsoft.com/office/drawing/2014/main" id="{EE6518A5-236A-4A98-AA4B-594F366C2AE8}"/>
              </a:ext>
            </a:extLst>
          </p:cNvPr>
          <p:cNvSpPr txBox="1">
            <a:spLocks noChangeArrowheads="1"/>
          </p:cNvSpPr>
          <p:nvPr/>
        </p:nvSpPr>
        <p:spPr bwMode="auto">
          <a:xfrm>
            <a:off x="7543800" y="6477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80</a:t>
            </a:r>
          </a:p>
        </p:txBody>
      </p:sp>
      <p:sp>
        <p:nvSpPr>
          <p:cNvPr id="49198" name="Text Box 46">
            <a:extLst>
              <a:ext uri="{FF2B5EF4-FFF2-40B4-BE49-F238E27FC236}">
                <a16:creationId xmlns:a16="http://schemas.microsoft.com/office/drawing/2014/main" id="{FD6CF0D3-013B-42FF-86D9-3D54040ACF1F}"/>
              </a:ext>
            </a:extLst>
          </p:cNvPr>
          <p:cNvSpPr txBox="1">
            <a:spLocks noChangeArrowheads="1"/>
          </p:cNvSpPr>
          <p:nvPr/>
        </p:nvSpPr>
        <p:spPr bwMode="auto">
          <a:xfrm>
            <a:off x="152400" y="5715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10</a:t>
            </a:r>
          </a:p>
        </p:txBody>
      </p:sp>
      <p:sp>
        <p:nvSpPr>
          <p:cNvPr id="49199" name="Text Box 47">
            <a:extLst>
              <a:ext uri="{FF2B5EF4-FFF2-40B4-BE49-F238E27FC236}">
                <a16:creationId xmlns:a16="http://schemas.microsoft.com/office/drawing/2014/main" id="{B8B81C08-7B8E-4424-9467-8193B2E7E048}"/>
              </a:ext>
            </a:extLst>
          </p:cNvPr>
          <p:cNvSpPr txBox="1">
            <a:spLocks noChangeArrowheads="1"/>
          </p:cNvSpPr>
          <p:nvPr/>
        </p:nvSpPr>
        <p:spPr bwMode="auto">
          <a:xfrm>
            <a:off x="152400" y="51054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20</a:t>
            </a:r>
          </a:p>
        </p:txBody>
      </p:sp>
      <p:sp>
        <p:nvSpPr>
          <p:cNvPr id="49200" name="Text Box 48">
            <a:extLst>
              <a:ext uri="{FF2B5EF4-FFF2-40B4-BE49-F238E27FC236}">
                <a16:creationId xmlns:a16="http://schemas.microsoft.com/office/drawing/2014/main" id="{DD05FC09-AFD7-45BB-81ED-170805BFA9C2}"/>
              </a:ext>
            </a:extLst>
          </p:cNvPr>
          <p:cNvSpPr txBox="1">
            <a:spLocks noChangeArrowheads="1"/>
          </p:cNvSpPr>
          <p:nvPr/>
        </p:nvSpPr>
        <p:spPr bwMode="auto">
          <a:xfrm>
            <a:off x="152400" y="44958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30</a:t>
            </a:r>
          </a:p>
        </p:txBody>
      </p:sp>
      <p:sp>
        <p:nvSpPr>
          <p:cNvPr id="49201" name="Text Box 49">
            <a:extLst>
              <a:ext uri="{FF2B5EF4-FFF2-40B4-BE49-F238E27FC236}">
                <a16:creationId xmlns:a16="http://schemas.microsoft.com/office/drawing/2014/main" id="{894511B3-C28F-4ECC-9C3E-5AA1212362B1}"/>
              </a:ext>
            </a:extLst>
          </p:cNvPr>
          <p:cNvSpPr txBox="1">
            <a:spLocks noChangeArrowheads="1"/>
          </p:cNvSpPr>
          <p:nvPr/>
        </p:nvSpPr>
        <p:spPr bwMode="auto">
          <a:xfrm>
            <a:off x="152400" y="39624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40</a:t>
            </a:r>
          </a:p>
        </p:txBody>
      </p:sp>
      <p:sp>
        <p:nvSpPr>
          <p:cNvPr id="49202" name="Text Box 50">
            <a:extLst>
              <a:ext uri="{FF2B5EF4-FFF2-40B4-BE49-F238E27FC236}">
                <a16:creationId xmlns:a16="http://schemas.microsoft.com/office/drawing/2014/main" id="{066FB962-65EC-4D58-BDC5-7E085F6748D4}"/>
              </a:ext>
            </a:extLst>
          </p:cNvPr>
          <p:cNvSpPr txBox="1">
            <a:spLocks noChangeArrowheads="1"/>
          </p:cNvSpPr>
          <p:nvPr/>
        </p:nvSpPr>
        <p:spPr bwMode="auto">
          <a:xfrm>
            <a:off x="152400" y="3429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50</a:t>
            </a:r>
          </a:p>
        </p:txBody>
      </p:sp>
      <p:sp>
        <p:nvSpPr>
          <p:cNvPr id="49203" name="Text Box 51">
            <a:extLst>
              <a:ext uri="{FF2B5EF4-FFF2-40B4-BE49-F238E27FC236}">
                <a16:creationId xmlns:a16="http://schemas.microsoft.com/office/drawing/2014/main" id="{3F166BCE-495E-4161-A09D-76631B74C778}"/>
              </a:ext>
            </a:extLst>
          </p:cNvPr>
          <p:cNvSpPr txBox="1">
            <a:spLocks noChangeArrowheads="1"/>
          </p:cNvSpPr>
          <p:nvPr/>
        </p:nvSpPr>
        <p:spPr bwMode="auto">
          <a:xfrm>
            <a:off x="152400" y="28194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60</a:t>
            </a:r>
          </a:p>
        </p:txBody>
      </p:sp>
      <p:sp>
        <p:nvSpPr>
          <p:cNvPr id="49204" name="Text Box 52">
            <a:extLst>
              <a:ext uri="{FF2B5EF4-FFF2-40B4-BE49-F238E27FC236}">
                <a16:creationId xmlns:a16="http://schemas.microsoft.com/office/drawing/2014/main" id="{22992E8A-EF2A-49AA-A75B-15390198B3FA}"/>
              </a:ext>
            </a:extLst>
          </p:cNvPr>
          <p:cNvSpPr txBox="1">
            <a:spLocks noChangeArrowheads="1"/>
          </p:cNvSpPr>
          <p:nvPr/>
        </p:nvSpPr>
        <p:spPr bwMode="auto">
          <a:xfrm>
            <a:off x="152400" y="22098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70</a:t>
            </a:r>
          </a:p>
        </p:txBody>
      </p:sp>
      <p:sp>
        <p:nvSpPr>
          <p:cNvPr id="49205" name="Text Box 53">
            <a:extLst>
              <a:ext uri="{FF2B5EF4-FFF2-40B4-BE49-F238E27FC236}">
                <a16:creationId xmlns:a16="http://schemas.microsoft.com/office/drawing/2014/main" id="{DEFAC9AC-CC34-413C-9937-A62EE05FA4C5}"/>
              </a:ext>
            </a:extLst>
          </p:cNvPr>
          <p:cNvSpPr txBox="1">
            <a:spLocks noChangeArrowheads="1"/>
          </p:cNvSpPr>
          <p:nvPr/>
        </p:nvSpPr>
        <p:spPr bwMode="auto">
          <a:xfrm>
            <a:off x="152400" y="16002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80</a:t>
            </a:r>
          </a:p>
        </p:txBody>
      </p:sp>
      <p:sp>
        <p:nvSpPr>
          <p:cNvPr id="49206" name="Line 54">
            <a:extLst>
              <a:ext uri="{FF2B5EF4-FFF2-40B4-BE49-F238E27FC236}">
                <a16:creationId xmlns:a16="http://schemas.microsoft.com/office/drawing/2014/main" id="{4889C9B7-9AE5-440C-B8CB-481460BAEFDC}"/>
              </a:ext>
            </a:extLst>
          </p:cNvPr>
          <p:cNvSpPr>
            <a:spLocks noChangeShapeType="1"/>
          </p:cNvSpPr>
          <p:nvPr/>
        </p:nvSpPr>
        <p:spPr bwMode="auto">
          <a:xfrm flipH="1" flipV="1">
            <a:off x="3155950" y="1617663"/>
            <a:ext cx="1588" cy="4859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07" name="Line 55">
            <a:extLst>
              <a:ext uri="{FF2B5EF4-FFF2-40B4-BE49-F238E27FC236}">
                <a16:creationId xmlns:a16="http://schemas.microsoft.com/office/drawing/2014/main" id="{13D0614B-B303-40E3-8839-543471285A3B}"/>
              </a:ext>
            </a:extLst>
          </p:cNvPr>
          <p:cNvSpPr>
            <a:spLocks noChangeShapeType="1"/>
          </p:cNvSpPr>
          <p:nvPr/>
        </p:nvSpPr>
        <p:spPr bwMode="auto">
          <a:xfrm flipV="1">
            <a:off x="4921250" y="1524000"/>
            <a:ext cx="0" cy="495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08" name="Line 56">
            <a:extLst>
              <a:ext uri="{FF2B5EF4-FFF2-40B4-BE49-F238E27FC236}">
                <a16:creationId xmlns:a16="http://schemas.microsoft.com/office/drawing/2014/main" id="{16569E03-6D64-428C-86E0-D2C086483C24}"/>
              </a:ext>
            </a:extLst>
          </p:cNvPr>
          <p:cNvSpPr>
            <a:spLocks noChangeShapeType="1"/>
          </p:cNvSpPr>
          <p:nvPr/>
        </p:nvSpPr>
        <p:spPr bwMode="auto">
          <a:xfrm flipV="1">
            <a:off x="4495800" y="1600200"/>
            <a:ext cx="0" cy="487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09" name="Line 57">
            <a:extLst>
              <a:ext uri="{FF2B5EF4-FFF2-40B4-BE49-F238E27FC236}">
                <a16:creationId xmlns:a16="http://schemas.microsoft.com/office/drawing/2014/main" id="{E76E43D9-F471-40C4-B256-C17335281E73}"/>
              </a:ext>
            </a:extLst>
          </p:cNvPr>
          <p:cNvSpPr>
            <a:spLocks noChangeShapeType="1"/>
          </p:cNvSpPr>
          <p:nvPr/>
        </p:nvSpPr>
        <p:spPr bwMode="auto">
          <a:xfrm flipV="1">
            <a:off x="3657600" y="1600200"/>
            <a:ext cx="0" cy="487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10" name="Line 58">
            <a:extLst>
              <a:ext uri="{FF2B5EF4-FFF2-40B4-BE49-F238E27FC236}">
                <a16:creationId xmlns:a16="http://schemas.microsoft.com/office/drawing/2014/main" id="{2BD4F851-B224-4A79-B123-C258513617BA}"/>
              </a:ext>
            </a:extLst>
          </p:cNvPr>
          <p:cNvSpPr>
            <a:spLocks noChangeShapeType="1"/>
          </p:cNvSpPr>
          <p:nvPr/>
        </p:nvSpPr>
        <p:spPr bwMode="auto">
          <a:xfrm>
            <a:off x="3152775" y="6157913"/>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11" name="Line 59">
            <a:extLst>
              <a:ext uri="{FF2B5EF4-FFF2-40B4-BE49-F238E27FC236}">
                <a16:creationId xmlns:a16="http://schemas.microsoft.com/office/drawing/2014/main" id="{5CC57479-EA63-4DE8-881B-A3A065B4E02E}"/>
              </a:ext>
            </a:extLst>
          </p:cNvPr>
          <p:cNvSpPr>
            <a:spLocks noChangeShapeType="1"/>
          </p:cNvSpPr>
          <p:nvPr/>
        </p:nvSpPr>
        <p:spPr bwMode="auto">
          <a:xfrm>
            <a:off x="3152775" y="58674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12" name="Line 60">
            <a:extLst>
              <a:ext uri="{FF2B5EF4-FFF2-40B4-BE49-F238E27FC236}">
                <a16:creationId xmlns:a16="http://schemas.microsoft.com/office/drawing/2014/main" id="{B06F9A3D-E2F8-4478-B601-661451957DF1}"/>
              </a:ext>
            </a:extLst>
          </p:cNvPr>
          <p:cNvSpPr>
            <a:spLocks noChangeShapeType="1"/>
          </p:cNvSpPr>
          <p:nvPr/>
        </p:nvSpPr>
        <p:spPr bwMode="auto">
          <a:xfrm>
            <a:off x="3138488" y="55626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13" name="Line 61">
            <a:extLst>
              <a:ext uri="{FF2B5EF4-FFF2-40B4-BE49-F238E27FC236}">
                <a16:creationId xmlns:a16="http://schemas.microsoft.com/office/drawing/2014/main" id="{39FCD4AA-DAD1-4B23-A760-5B86987C75A6}"/>
              </a:ext>
            </a:extLst>
          </p:cNvPr>
          <p:cNvSpPr>
            <a:spLocks noChangeShapeType="1"/>
          </p:cNvSpPr>
          <p:nvPr/>
        </p:nvSpPr>
        <p:spPr bwMode="auto">
          <a:xfrm>
            <a:off x="3151188" y="5224463"/>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14" name="Line 62">
            <a:extLst>
              <a:ext uri="{FF2B5EF4-FFF2-40B4-BE49-F238E27FC236}">
                <a16:creationId xmlns:a16="http://schemas.microsoft.com/office/drawing/2014/main" id="{15391279-BA9B-4B81-A838-5571F6087969}"/>
              </a:ext>
            </a:extLst>
          </p:cNvPr>
          <p:cNvSpPr>
            <a:spLocks noChangeShapeType="1"/>
          </p:cNvSpPr>
          <p:nvPr/>
        </p:nvSpPr>
        <p:spPr bwMode="auto">
          <a:xfrm flipH="1">
            <a:off x="3124200" y="49530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15" name="Line 63">
            <a:extLst>
              <a:ext uri="{FF2B5EF4-FFF2-40B4-BE49-F238E27FC236}">
                <a16:creationId xmlns:a16="http://schemas.microsoft.com/office/drawing/2014/main" id="{0B15A1CF-3192-4975-A74E-E0E949D14849}"/>
              </a:ext>
            </a:extLst>
          </p:cNvPr>
          <p:cNvSpPr>
            <a:spLocks noChangeShapeType="1"/>
          </p:cNvSpPr>
          <p:nvPr/>
        </p:nvSpPr>
        <p:spPr bwMode="auto">
          <a:xfrm>
            <a:off x="3151188" y="4621213"/>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16" name="Line 64">
            <a:extLst>
              <a:ext uri="{FF2B5EF4-FFF2-40B4-BE49-F238E27FC236}">
                <a16:creationId xmlns:a16="http://schemas.microsoft.com/office/drawing/2014/main" id="{E6708583-368D-4AA5-89BF-650D83771A48}"/>
              </a:ext>
            </a:extLst>
          </p:cNvPr>
          <p:cNvSpPr>
            <a:spLocks noChangeShapeType="1"/>
          </p:cNvSpPr>
          <p:nvPr/>
        </p:nvSpPr>
        <p:spPr bwMode="auto">
          <a:xfrm>
            <a:off x="3124200" y="43434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17" name="Line 65">
            <a:extLst>
              <a:ext uri="{FF2B5EF4-FFF2-40B4-BE49-F238E27FC236}">
                <a16:creationId xmlns:a16="http://schemas.microsoft.com/office/drawing/2014/main" id="{74AEC859-2DBA-4E2D-841F-AC8C4DAF58B9}"/>
              </a:ext>
            </a:extLst>
          </p:cNvPr>
          <p:cNvSpPr>
            <a:spLocks noChangeShapeType="1"/>
          </p:cNvSpPr>
          <p:nvPr/>
        </p:nvSpPr>
        <p:spPr bwMode="auto">
          <a:xfrm>
            <a:off x="3124200" y="4081463"/>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18" name="Line 66">
            <a:extLst>
              <a:ext uri="{FF2B5EF4-FFF2-40B4-BE49-F238E27FC236}">
                <a16:creationId xmlns:a16="http://schemas.microsoft.com/office/drawing/2014/main" id="{82CC41F4-7F6F-4B0D-BFEC-2103D0598329}"/>
              </a:ext>
            </a:extLst>
          </p:cNvPr>
          <p:cNvSpPr>
            <a:spLocks noChangeShapeType="1"/>
          </p:cNvSpPr>
          <p:nvPr/>
        </p:nvSpPr>
        <p:spPr bwMode="auto">
          <a:xfrm>
            <a:off x="3167063" y="38100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19" name="Line 67">
            <a:extLst>
              <a:ext uri="{FF2B5EF4-FFF2-40B4-BE49-F238E27FC236}">
                <a16:creationId xmlns:a16="http://schemas.microsoft.com/office/drawing/2014/main" id="{0544FDA2-28F3-4DC7-AA9D-4FA9B7E26C65}"/>
              </a:ext>
            </a:extLst>
          </p:cNvPr>
          <p:cNvSpPr>
            <a:spLocks noChangeShapeType="1"/>
          </p:cNvSpPr>
          <p:nvPr/>
        </p:nvSpPr>
        <p:spPr bwMode="auto">
          <a:xfrm>
            <a:off x="3159125" y="3546475"/>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20" name="Line 68">
            <a:extLst>
              <a:ext uri="{FF2B5EF4-FFF2-40B4-BE49-F238E27FC236}">
                <a16:creationId xmlns:a16="http://schemas.microsoft.com/office/drawing/2014/main" id="{EF3D62B5-B42F-4343-835F-E36B6E93A326}"/>
              </a:ext>
            </a:extLst>
          </p:cNvPr>
          <p:cNvSpPr>
            <a:spLocks noChangeShapeType="1"/>
          </p:cNvSpPr>
          <p:nvPr/>
        </p:nvSpPr>
        <p:spPr bwMode="auto">
          <a:xfrm flipH="1">
            <a:off x="3124200" y="3305175"/>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21" name="Line 69">
            <a:extLst>
              <a:ext uri="{FF2B5EF4-FFF2-40B4-BE49-F238E27FC236}">
                <a16:creationId xmlns:a16="http://schemas.microsoft.com/office/drawing/2014/main" id="{2C7DCCD5-22FF-4880-A1CA-5E8FC15C1AB7}"/>
              </a:ext>
            </a:extLst>
          </p:cNvPr>
          <p:cNvSpPr>
            <a:spLocks noChangeShapeType="1"/>
          </p:cNvSpPr>
          <p:nvPr/>
        </p:nvSpPr>
        <p:spPr bwMode="auto">
          <a:xfrm>
            <a:off x="3111500" y="2943225"/>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22" name="Line 70">
            <a:extLst>
              <a:ext uri="{FF2B5EF4-FFF2-40B4-BE49-F238E27FC236}">
                <a16:creationId xmlns:a16="http://schemas.microsoft.com/office/drawing/2014/main" id="{B7BCE414-2A9D-4615-B27C-CB38F5550FFF}"/>
              </a:ext>
            </a:extLst>
          </p:cNvPr>
          <p:cNvSpPr>
            <a:spLocks noChangeShapeType="1"/>
          </p:cNvSpPr>
          <p:nvPr/>
        </p:nvSpPr>
        <p:spPr bwMode="auto">
          <a:xfrm>
            <a:off x="3130550" y="2619375"/>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23" name="Line 71">
            <a:extLst>
              <a:ext uri="{FF2B5EF4-FFF2-40B4-BE49-F238E27FC236}">
                <a16:creationId xmlns:a16="http://schemas.microsoft.com/office/drawing/2014/main" id="{02F2380D-D977-4C27-B4EE-C19932A81913}"/>
              </a:ext>
            </a:extLst>
          </p:cNvPr>
          <p:cNvSpPr>
            <a:spLocks noChangeShapeType="1"/>
          </p:cNvSpPr>
          <p:nvPr/>
        </p:nvSpPr>
        <p:spPr bwMode="auto">
          <a:xfrm>
            <a:off x="3138488" y="2327275"/>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24" name="Line 72">
            <a:extLst>
              <a:ext uri="{FF2B5EF4-FFF2-40B4-BE49-F238E27FC236}">
                <a16:creationId xmlns:a16="http://schemas.microsoft.com/office/drawing/2014/main" id="{C7B6D6A5-331F-4316-9345-6BC13C240EC0}"/>
              </a:ext>
            </a:extLst>
          </p:cNvPr>
          <p:cNvSpPr>
            <a:spLocks noChangeShapeType="1"/>
          </p:cNvSpPr>
          <p:nvPr/>
        </p:nvSpPr>
        <p:spPr bwMode="auto">
          <a:xfrm>
            <a:off x="3124200" y="2022475"/>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25" name="Line 73">
            <a:extLst>
              <a:ext uri="{FF2B5EF4-FFF2-40B4-BE49-F238E27FC236}">
                <a16:creationId xmlns:a16="http://schemas.microsoft.com/office/drawing/2014/main" id="{D5E2FFE3-8696-4696-B1AC-AE420CFE3AA9}"/>
              </a:ext>
            </a:extLst>
          </p:cNvPr>
          <p:cNvSpPr>
            <a:spLocks noChangeShapeType="1"/>
          </p:cNvSpPr>
          <p:nvPr/>
        </p:nvSpPr>
        <p:spPr bwMode="auto">
          <a:xfrm>
            <a:off x="3124200" y="17526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26" name="Text Box 74">
            <a:extLst>
              <a:ext uri="{FF2B5EF4-FFF2-40B4-BE49-F238E27FC236}">
                <a16:creationId xmlns:a16="http://schemas.microsoft.com/office/drawing/2014/main" id="{F680F967-4267-4266-8D17-FB3BF9C1E2D7}"/>
              </a:ext>
            </a:extLst>
          </p:cNvPr>
          <p:cNvSpPr txBox="1">
            <a:spLocks noChangeArrowheads="1"/>
          </p:cNvSpPr>
          <p:nvPr/>
        </p:nvSpPr>
        <p:spPr bwMode="auto">
          <a:xfrm>
            <a:off x="517525" y="6030913"/>
            <a:ext cx="547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(0,5)</a:t>
            </a:r>
          </a:p>
        </p:txBody>
      </p:sp>
      <p:sp>
        <p:nvSpPr>
          <p:cNvPr id="49227" name="Text Box 75">
            <a:extLst>
              <a:ext uri="{FF2B5EF4-FFF2-40B4-BE49-F238E27FC236}">
                <a16:creationId xmlns:a16="http://schemas.microsoft.com/office/drawing/2014/main" id="{8AEAC94B-DC3F-4269-80E1-495C0DCD17C2}"/>
              </a:ext>
            </a:extLst>
          </p:cNvPr>
          <p:cNvSpPr txBox="1">
            <a:spLocks noChangeArrowheads="1"/>
          </p:cNvSpPr>
          <p:nvPr/>
        </p:nvSpPr>
        <p:spPr bwMode="auto">
          <a:xfrm>
            <a:off x="841375" y="3371850"/>
            <a:ext cx="646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(5,50)</a:t>
            </a:r>
          </a:p>
        </p:txBody>
      </p:sp>
      <p:sp>
        <p:nvSpPr>
          <p:cNvPr id="49228" name="Text Box 76">
            <a:extLst>
              <a:ext uri="{FF2B5EF4-FFF2-40B4-BE49-F238E27FC236}">
                <a16:creationId xmlns:a16="http://schemas.microsoft.com/office/drawing/2014/main" id="{4AF732BB-EAD0-4ECD-B27F-AB8570E6DDB2}"/>
              </a:ext>
            </a:extLst>
          </p:cNvPr>
          <p:cNvSpPr txBox="1">
            <a:spLocks noChangeArrowheads="1"/>
          </p:cNvSpPr>
          <p:nvPr/>
        </p:nvSpPr>
        <p:spPr bwMode="auto">
          <a:xfrm>
            <a:off x="1828800" y="3886200"/>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(17,40)</a:t>
            </a:r>
          </a:p>
        </p:txBody>
      </p:sp>
      <p:sp>
        <p:nvSpPr>
          <p:cNvPr id="49229" name="Text Box 77">
            <a:extLst>
              <a:ext uri="{FF2B5EF4-FFF2-40B4-BE49-F238E27FC236}">
                <a16:creationId xmlns:a16="http://schemas.microsoft.com/office/drawing/2014/main" id="{4B05952B-D896-408B-83AE-8A26C99D010B}"/>
              </a:ext>
            </a:extLst>
          </p:cNvPr>
          <p:cNvSpPr txBox="1">
            <a:spLocks noChangeArrowheads="1"/>
          </p:cNvSpPr>
          <p:nvPr/>
        </p:nvSpPr>
        <p:spPr bwMode="auto">
          <a:xfrm>
            <a:off x="1293813" y="6113463"/>
            <a:ext cx="6461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(10,4)</a:t>
            </a:r>
          </a:p>
        </p:txBody>
      </p:sp>
      <p:sp>
        <p:nvSpPr>
          <p:cNvPr id="49230" name="Text Box 78">
            <a:extLst>
              <a:ext uri="{FF2B5EF4-FFF2-40B4-BE49-F238E27FC236}">
                <a16:creationId xmlns:a16="http://schemas.microsoft.com/office/drawing/2014/main" id="{08D6C479-AB75-4206-BB11-832C3AD86B80}"/>
              </a:ext>
            </a:extLst>
          </p:cNvPr>
          <p:cNvSpPr txBox="1">
            <a:spLocks noChangeArrowheads="1"/>
          </p:cNvSpPr>
          <p:nvPr/>
        </p:nvSpPr>
        <p:spPr bwMode="auto">
          <a:xfrm>
            <a:off x="1406525" y="2771775"/>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(12,60)</a:t>
            </a:r>
          </a:p>
        </p:txBody>
      </p:sp>
      <p:sp>
        <p:nvSpPr>
          <p:cNvPr id="49231" name="Text Box 79">
            <a:extLst>
              <a:ext uri="{FF2B5EF4-FFF2-40B4-BE49-F238E27FC236}">
                <a16:creationId xmlns:a16="http://schemas.microsoft.com/office/drawing/2014/main" id="{8C792DC1-756A-49E7-8F95-C1DEBA5BA9FA}"/>
              </a:ext>
            </a:extLst>
          </p:cNvPr>
          <p:cNvSpPr txBox="1">
            <a:spLocks noChangeArrowheads="1"/>
          </p:cNvSpPr>
          <p:nvPr/>
        </p:nvSpPr>
        <p:spPr bwMode="auto">
          <a:xfrm>
            <a:off x="6629400" y="3352800"/>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(69,55)</a:t>
            </a:r>
          </a:p>
        </p:txBody>
      </p:sp>
      <p:sp>
        <p:nvSpPr>
          <p:cNvPr id="49232" name="Text Box 80">
            <a:extLst>
              <a:ext uri="{FF2B5EF4-FFF2-40B4-BE49-F238E27FC236}">
                <a16:creationId xmlns:a16="http://schemas.microsoft.com/office/drawing/2014/main" id="{C3833A86-9593-492F-90B5-74F18420612E}"/>
              </a:ext>
            </a:extLst>
          </p:cNvPr>
          <p:cNvSpPr txBox="1">
            <a:spLocks noChangeArrowheads="1"/>
          </p:cNvSpPr>
          <p:nvPr/>
        </p:nvSpPr>
        <p:spPr bwMode="auto">
          <a:xfrm>
            <a:off x="7086600" y="3748088"/>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(74,43)</a:t>
            </a:r>
          </a:p>
        </p:txBody>
      </p:sp>
      <p:sp>
        <p:nvSpPr>
          <p:cNvPr id="49233" name="Text Box 81">
            <a:extLst>
              <a:ext uri="{FF2B5EF4-FFF2-40B4-BE49-F238E27FC236}">
                <a16:creationId xmlns:a16="http://schemas.microsoft.com/office/drawing/2014/main" id="{7D52E006-9C58-40C7-B2AA-3E6A1C085536}"/>
              </a:ext>
            </a:extLst>
          </p:cNvPr>
          <p:cNvSpPr txBox="1">
            <a:spLocks noChangeArrowheads="1"/>
          </p:cNvSpPr>
          <p:nvPr/>
        </p:nvSpPr>
        <p:spPr bwMode="auto">
          <a:xfrm>
            <a:off x="6234113" y="5514975"/>
            <a:ext cx="7445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(65,14)</a:t>
            </a:r>
          </a:p>
        </p:txBody>
      </p:sp>
      <p:sp>
        <p:nvSpPr>
          <p:cNvPr id="49234" name="Text Box 82">
            <a:extLst>
              <a:ext uri="{FF2B5EF4-FFF2-40B4-BE49-F238E27FC236}">
                <a16:creationId xmlns:a16="http://schemas.microsoft.com/office/drawing/2014/main" id="{C3FB0D80-5616-4DE8-A1C1-A3024813E927}"/>
              </a:ext>
            </a:extLst>
          </p:cNvPr>
          <p:cNvSpPr txBox="1">
            <a:spLocks noChangeArrowheads="1"/>
          </p:cNvSpPr>
          <p:nvPr/>
        </p:nvSpPr>
        <p:spPr bwMode="auto">
          <a:xfrm>
            <a:off x="5795963" y="6200775"/>
            <a:ext cx="6461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(60,1)</a:t>
            </a:r>
          </a:p>
        </p:txBody>
      </p:sp>
      <p:sp>
        <p:nvSpPr>
          <p:cNvPr id="49235" name="Text Box 83">
            <a:extLst>
              <a:ext uri="{FF2B5EF4-FFF2-40B4-BE49-F238E27FC236}">
                <a16:creationId xmlns:a16="http://schemas.microsoft.com/office/drawing/2014/main" id="{12BED3C1-835A-4D52-8053-84425F278F05}"/>
              </a:ext>
            </a:extLst>
          </p:cNvPr>
          <p:cNvSpPr txBox="1">
            <a:spLocks noChangeArrowheads="1"/>
          </p:cNvSpPr>
          <p:nvPr/>
        </p:nvSpPr>
        <p:spPr bwMode="auto">
          <a:xfrm>
            <a:off x="7488238" y="6110288"/>
            <a:ext cx="6461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(78,2)</a:t>
            </a:r>
          </a:p>
        </p:txBody>
      </p:sp>
      <p:sp>
        <p:nvSpPr>
          <p:cNvPr id="49236" name="Text Box 84">
            <a:extLst>
              <a:ext uri="{FF2B5EF4-FFF2-40B4-BE49-F238E27FC236}">
                <a16:creationId xmlns:a16="http://schemas.microsoft.com/office/drawing/2014/main" id="{4A23632B-E044-4B04-B749-69FEE56719A8}"/>
              </a:ext>
            </a:extLst>
          </p:cNvPr>
          <p:cNvSpPr txBox="1">
            <a:spLocks noChangeArrowheads="1"/>
          </p:cNvSpPr>
          <p:nvPr/>
        </p:nvSpPr>
        <p:spPr bwMode="auto">
          <a:xfrm>
            <a:off x="3165475" y="6205538"/>
            <a:ext cx="646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(31,0)</a:t>
            </a:r>
          </a:p>
        </p:txBody>
      </p:sp>
      <p:sp>
        <p:nvSpPr>
          <p:cNvPr id="49237" name="Text Box 85">
            <a:extLst>
              <a:ext uri="{FF2B5EF4-FFF2-40B4-BE49-F238E27FC236}">
                <a16:creationId xmlns:a16="http://schemas.microsoft.com/office/drawing/2014/main" id="{90C7428B-F1A8-4AF0-98BD-1442B0365F90}"/>
              </a:ext>
            </a:extLst>
          </p:cNvPr>
          <p:cNvSpPr txBox="1">
            <a:spLocks noChangeArrowheads="1"/>
          </p:cNvSpPr>
          <p:nvPr/>
        </p:nvSpPr>
        <p:spPr bwMode="auto">
          <a:xfrm>
            <a:off x="4624388" y="6226175"/>
            <a:ext cx="6461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(48,0)</a:t>
            </a:r>
          </a:p>
        </p:txBody>
      </p:sp>
      <p:sp>
        <p:nvSpPr>
          <p:cNvPr id="49238" name="Text Box 86">
            <a:extLst>
              <a:ext uri="{FF2B5EF4-FFF2-40B4-BE49-F238E27FC236}">
                <a16:creationId xmlns:a16="http://schemas.microsoft.com/office/drawing/2014/main" id="{A979B7B7-6951-490F-9E08-529BB1FDB7E0}"/>
              </a:ext>
            </a:extLst>
          </p:cNvPr>
          <p:cNvSpPr txBox="1">
            <a:spLocks noChangeArrowheads="1"/>
          </p:cNvSpPr>
          <p:nvPr/>
        </p:nvSpPr>
        <p:spPr bwMode="auto">
          <a:xfrm>
            <a:off x="3651250" y="5827713"/>
            <a:ext cx="646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(37,8)</a:t>
            </a:r>
          </a:p>
        </p:txBody>
      </p:sp>
      <p:sp>
        <p:nvSpPr>
          <p:cNvPr id="49239" name="Text Box 87">
            <a:extLst>
              <a:ext uri="{FF2B5EF4-FFF2-40B4-BE49-F238E27FC236}">
                <a16:creationId xmlns:a16="http://schemas.microsoft.com/office/drawing/2014/main" id="{E06CB01D-DA06-44E2-8628-1AD757F490EC}"/>
              </a:ext>
            </a:extLst>
          </p:cNvPr>
          <p:cNvSpPr txBox="1">
            <a:spLocks noChangeArrowheads="1"/>
          </p:cNvSpPr>
          <p:nvPr/>
        </p:nvSpPr>
        <p:spPr bwMode="auto">
          <a:xfrm>
            <a:off x="3084513" y="5581650"/>
            <a:ext cx="7445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(30,13)</a:t>
            </a:r>
          </a:p>
        </p:txBody>
      </p:sp>
      <p:sp>
        <p:nvSpPr>
          <p:cNvPr id="49240" name="Text Box 88">
            <a:extLst>
              <a:ext uri="{FF2B5EF4-FFF2-40B4-BE49-F238E27FC236}">
                <a16:creationId xmlns:a16="http://schemas.microsoft.com/office/drawing/2014/main" id="{3CD230FE-6931-4E7E-9668-2DF1385F48D1}"/>
              </a:ext>
            </a:extLst>
          </p:cNvPr>
          <p:cNvSpPr txBox="1">
            <a:spLocks noChangeArrowheads="1"/>
          </p:cNvSpPr>
          <p:nvPr/>
        </p:nvSpPr>
        <p:spPr bwMode="auto">
          <a:xfrm>
            <a:off x="4249738" y="5815013"/>
            <a:ext cx="6461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(43,9)</a:t>
            </a:r>
          </a:p>
        </p:txBody>
      </p:sp>
      <p:sp>
        <p:nvSpPr>
          <p:cNvPr id="49241" name="Text Box 89">
            <a:extLst>
              <a:ext uri="{FF2B5EF4-FFF2-40B4-BE49-F238E27FC236}">
                <a16:creationId xmlns:a16="http://schemas.microsoft.com/office/drawing/2014/main" id="{4D6E7DB2-4FFE-4527-90EE-BB1EF3756E89}"/>
              </a:ext>
            </a:extLst>
          </p:cNvPr>
          <p:cNvSpPr txBox="1">
            <a:spLocks noChangeArrowheads="1"/>
          </p:cNvSpPr>
          <p:nvPr/>
        </p:nvSpPr>
        <p:spPr bwMode="auto">
          <a:xfrm>
            <a:off x="4191000" y="5181600"/>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(42,19)</a:t>
            </a:r>
          </a:p>
        </p:txBody>
      </p:sp>
      <p:sp>
        <p:nvSpPr>
          <p:cNvPr id="49242" name="Text Box 90">
            <a:extLst>
              <a:ext uri="{FF2B5EF4-FFF2-40B4-BE49-F238E27FC236}">
                <a16:creationId xmlns:a16="http://schemas.microsoft.com/office/drawing/2014/main" id="{F7801275-9AB9-4723-8547-6B300C9BA1D4}"/>
              </a:ext>
            </a:extLst>
          </p:cNvPr>
          <p:cNvSpPr txBox="1">
            <a:spLocks noChangeArrowheads="1"/>
          </p:cNvSpPr>
          <p:nvPr/>
        </p:nvSpPr>
        <p:spPr bwMode="auto">
          <a:xfrm>
            <a:off x="3517900" y="4951413"/>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(38,20)</a:t>
            </a:r>
          </a:p>
        </p:txBody>
      </p:sp>
      <p:sp>
        <p:nvSpPr>
          <p:cNvPr id="49243" name="Text Box 91">
            <a:extLst>
              <a:ext uri="{FF2B5EF4-FFF2-40B4-BE49-F238E27FC236}">
                <a16:creationId xmlns:a16="http://schemas.microsoft.com/office/drawing/2014/main" id="{E14AADCF-E602-4BE0-8EB0-10E4E4AAB948}"/>
              </a:ext>
            </a:extLst>
          </p:cNvPr>
          <p:cNvSpPr txBox="1">
            <a:spLocks noChangeArrowheads="1"/>
          </p:cNvSpPr>
          <p:nvPr/>
        </p:nvSpPr>
        <p:spPr bwMode="auto">
          <a:xfrm>
            <a:off x="4881563" y="4778375"/>
            <a:ext cx="7445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(50,25)</a:t>
            </a:r>
          </a:p>
        </p:txBody>
      </p:sp>
      <p:sp>
        <p:nvSpPr>
          <p:cNvPr id="49244" name="Text Box 92">
            <a:extLst>
              <a:ext uri="{FF2B5EF4-FFF2-40B4-BE49-F238E27FC236}">
                <a16:creationId xmlns:a16="http://schemas.microsoft.com/office/drawing/2014/main" id="{2B8BC53D-A511-4EA6-AFBE-8840C9F426CA}"/>
              </a:ext>
            </a:extLst>
          </p:cNvPr>
          <p:cNvSpPr txBox="1">
            <a:spLocks noChangeArrowheads="1"/>
          </p:cNvSpPr>
          <p:nvPr/>
        </p:nvSpPr>
        <p:spPr bwMode="auto">
          <a:xfrm>
            <a:off x="4003675" y="4333875"/>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(41,30)</a:t>
            </a:r>
          </a:p>
        </p:txBody>
      </p:sp>
      <p:sp>
        <p:nvSpPr>
          <p:cNvPr id="49245" name="Text Box 93">
            <a:extLst>
              <a:ext uri="{FF2B5EF4-FFF2-40B4-BE49-F238E27FC236}">
                <a16:creationId xmlns:a16="http://schemas.microsoft.com/office/drawing/2014/main" id="{687F12CF-C93F-4FF1-9D5D-EC0F5B297A93}"/>
              </a:ext>
            </a:extLst>
          </p:cNvPr>
          <p:cNvSpPr txBox="1">
            <a:spLocks noChangeArrowheads="1"/>
          </p:cNvSpPr>
          <p:nvPr/>
        </p:nvSpPr>
        <p:spPr bwMode="auto">
          <a:xfrm>
            <a:off x="3251200" y="4332288"/>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(39,30)</a:t>
            </a:r>
          </a:p>
        </p:txBody>
      </p:sp>
      <p:sp>
        <p:nvSpPr>
          <p:cNvPr id="49246" name="Text Box 94">
            <a:extLst>
              <a:ext uri="{FF2B5EF4-FFF2-40B4-BE49-F238E27FC236}">
                <a16:creationId xmlns:a16="http://schemas.microsoft.com/office/drawing/2014/main" id="{670F7483-5C9C-4F73-9072-085C44C5DB89}"/>
              </a:ext>
            </a:extLst>
          </p:cNvPr>
          <p:cNvSpPr txBox="1">
            <a:spLocks noChangeArrowheads="1"/>
          </p:cNvSpPr>
          <p:nvPr/>
        </p:nvSpPr>
        <p:spPr bwMode="auto">
          <a:xfrm>
            <a:off x="3505200" y="3810000"/>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(36,40)</a:t>
            </a:r>
          </a:p>
        </p:txBody>
      </p:sp>
      <p:sp>
        <p:nvSpPr>
          <p:cNvPr id="49247" name="Text Box 95">
            <a:extLst>
              <a:ext uri="{FF2B5EF4-FFF2-40B4-BE49-F238E27FC236}">
                <a16:creationId xmlns:a16="http://schemas.microsoft.com/office/drawing/2014/main" id="{6D825255-D270-4A87-A74A-B7FDDA85A089}"/>
              </a:ext>
            </a:extLst>
          </p:cNvPr>
          <p:cNvSpPr txBox="1">
            <a:spLocks noChangeArrowheads="1"/>
          </p:cNvSpPr>
          <p:nvPr/>
        </p:nvSpPr>
        <p:spPr bwMode="auto">
          <a:xfrm>
            <a:off x="4419600" y="3810000"/>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(46,40)</a:t>
            </a:r>
          </a:p>
        </p:txBody>
      </p:sp>
      <p:sp>
        <p:nvSpPr>
          <p:cNvPr id="49248" name="Text Box 96">
            <a:extLst>
              <a:ext uri="{FF2B5EF4-FFF2-40B4-BE49-F238E27FC236}">
                <a16:creationId xmlns:a16="http://schemas.microsoft.com/office/drawing/2014/main" id="{7A9EA08B-2E42-4275-8FD0-416702932900}"/>
              </a:ext>
            </a:extLst>
          </p:cNvPr>
          <p:cNvSpPr txBox="1">
            <a:spLocks noChangeArrowheads="1"/>
          </p:cNvSpPr>
          <p:nvPr/>
        </p:nvSpPr>
        <p:spPr bwMode="auto">
          <a:xfrm>
            <a:off x="3957638" y="3286125"/>
            <a:ext cx="7445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(40,50)</a:t>
            </a:r>
          </a:p>
        </p:txBody>
      </p:sp>
      <p:sp>
        <p:nvSpPr>
          <p:cNvPr id="49249" name="Text Box 97">
            <a:extLst>
              <a:ext uri="{FF2B5EF4-FFF2-40B4-BE49-F238E27FC236}">
                <a16:creationId xmlns:a16="http://schemas.microsoft.com/office/drawing/2014/main" id="{13BB3533-E338-4C4F-825B-DF80A49B1AAE}"/>
              </a:ext>
            </a:extLst>
          </p:cNvPr>
          <p:cNvSpPr txBox="1">
            <a:spLocks noChangeArrowheads="1"/>
          </p:cNvSpPr>
          <p:nvPr/>
        </p:nvSpPr>
        <p:spPr bwMode="auto">
          <a:xfrm>
            <a:off x="4784725" y="3114675"/>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(49,55)</a:t>
            </a:r>
          </a:p>
        </p:txBody>
      </p:sp>
      <p:sp>
        <p:nvSpPr>
          <p:cNvPr id="49250" name="Text Box 98">
            <a:extLst>
              <a:ext uri="{FF2B5EF4-FFF2-40B4-BE49-F238E27FC236}">
                <a16:creationId xmlns:a16="http://schemas.microsoft.com/office/drawing/2014/main" id="{AE0E3B29-2BCF-47F4-A818-E68EC10F1BCE}"/>
              </a:ext>
            </a:extLst>
          </p:cNvPr>
          <p:cNvSpPr txBox="1">
            <a:spLocks noChangeArrowheads="1"/>
          </p:cNvSpPr>
          <p:nvPr/>
        </p:nvSpPr>
        <p:spPr bwMode="auto">
          <a:xfrm>
            <a:off x="3068638" y="2633663"/>
            <a:ext cx="7445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(34,60)</a:t>
            </a:r>
          </a:p>
        </p:txBody>
      </p:sp>
      <p:sp>
        <p:nvSpPr>
          <p:cNvPr id="49251" name="Text Box 99">
            <a:extLst>
              <a:ext uri="{FF2B5EF4-FFF2-40B4-BE49-F238E27FC236}">
                <a16:creationId xmlns:a16="http://schemas.microsoft.com/office/drawing/2014/main" id="{DBD440FE-8CCC-444D-8576-DDC12681484C}"/>
              </a:ext>
            </a:extLst>
          </p:cNvPr>
          <p:cNvSpPr txBox="1">
            <a:spLocks noChangeArrowheads="1"/>
          </p:cNvSpPr>
          <p:nvPr/>
        </p:nvSpPr>
        <p:spPr bwMode="auto">
          <a:xfrm>
            <a:off x="4379913" y="2338388"/>
            <a:ext cx="7445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(44,65)</a:t>
            </a:r>
          </a:p>
        </p:txBody>
      </p:sp>
      <p:sp>
        <p:nvSpPr>
          <p:cNvPr id="49252" name="Text Box 100">
            <a:extLst>
              <a:ext uri="{FF2B5EF4-FFF2-40B4-BE49-F238E27FC236}">
                <a16:creationId xmlns:a16="http://schemas.microsoft.com/office/drawing/2014/main" id="{A54553E1-BA1A-4C6A-8891-8BC2D4ED66AC}"/>
              </a:ext>
            </a:extLst>
          </p:cNvPr>
          <p:cNvSpPr txBox="1">
            <a:spLocks noChangeArrowheads="1"/>
          </p:cNvSpPr>
          <p:nvPr/>
        </p:nvSpPr>
        <p:spPr bwMode="auto">
          <a:xfrm>
            <a:off x="3062288" y="2036763"/>
            <a:ext cx="7445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(33,70)</a:t>
            </a:r>
          </a:p>
        </p:txBody>
      </p:sp>
      <p:sp>
        <p:nvSpPr>
          <p:cNvPr id="49253" name="Text Box 101">
            <a:extLst>
              <a:ext uri="{FF2B5EF4-FFF2-40B4-BE49-F238E27FC236}">
                <a16:creationId xmlns:a16="http://schemas.microsoft.com/office/drawing/2014/main" id="{BD0ACB0F-F667-4889-8366-99DB87DD9A81}"/>
              </a:ext>
            </a:extLst>
          </p:cNvPr>
          <p:cNvSpPr txBox="1">
            <a:spLocks noChangeArrowheads="1"/>
          </p:cNvSpPr>
          <p:nvPr/>
        </p:nvSpPr>
        <p:spPr bwMode="auto">
          <a:xfrm>
            <a:off x="4418013" y="1722438"/>
            <a:ext cx="7445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(47,75)</a:t>
            </a:r>
          </a:p>
        </p:txBody>
      </p:sp>
      <p:sp>
        <p:nvSpPr>
          <p:cNvPr id="49254" name="Line 102">
            <a:extLst>
              <a:ext uri="{FF2B5EF4-FFF2-40B4-BE49-F238E27FC236}">
                <a16:creationId xmlns:a16="http://schemas.microsoft.com/office/drawing/2014/main" id="{192F3053-6156-4CC6-B688-D7C8D9A587F5}"/>
              </a:ext>
            </a:extLst>
          </p:cNvPr>
          <p:cNvSpPr>
            <a:spLocks noChangeShapeType="1"/>
          </p:cNvSpPr>
          <p:nvPr/>
        </p:nvSpPr>
        <p:spPr bwMode="auto">
          <a:xfrm flipV="1">
            <a:off x="1331913" y="1052513"/>
            <a:ext cx="0" cy="5437187"/>
          </a:xfrm>
          <a:prstGeom prst="line">
            <a:avLst/>
          </a:prstGeom>
          <a:noFill/>
          <a:ln w="9525">
            <a:solidFill>
              <a:srgbClr val="FF3300"/>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55" name="Line 103">
            <a:extLst>
              <a:ext uri="{FF2B5EF4-FFF2-40B4-BE49-F238E27FC236}">
                <a16:creationId xmlns:a16="http://schemas.microsoft.com/office/drawing/2014/main" id="{B6192227-E5B8-4BB2-BC07-6C13DA38C170}"/>
              </a:ext>
            </a:extLst>
          </p:cNvPr>
          <p:cNvSpPr>
            <a:spLocks noChangeShapeType="1"/>
          </p:cNvSpPr>
          <p:nvPr/>
        </p:nvSpPr>
        <p:spPr bwMode="auto">
          <a:xfrm flipV="1">
            <a:off x="3240088" y="1592263"/>
            <a:ext cx="0" cy="4968875"/>
          </a:xfrm>
          <a:prstGeom prst="line">
            <a:avLst/>
          </a:prstGeom>
          <a:noFill/>
          <a:ln w="9525">
            <a:solidFill>
              <a:srgbClr val="66FF33"/>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56" name="Line 104">
            <a:extLst>
              <a:ext uri="{FF2B5EF4-FFF2-40B4-BE49-F238E27FC236}">
                <a16:creationId xmlns:a16="http://schemas.microsoft.com/office/drawing/2014/main" id="{0CA195FC-BF77-4C8E-A347-7497A232C3F0}"/>
              </a:ext>
            </a:extLst>
          </p:cNvPr>
          <p:cNvSpPr>
            <a:spLocks noChangeShapeType="1"/>
          </p:cNvSpPr>
          <p:nvPr/>
        </p:nvSpPr>
        <p:spPr bwMode="auto">
          <a:xfrm flipV="1">
            <a:off x="3671888" y="1808163"/>
            <a:ext cx="0" cy="4645025"/>
          </a:xfrm>
          <a:prstGeom prst="line">
            <a:avLst/>
          </a:prstGeom>
          <a:noFill/>
          <a:ln w="9525">
            <a:solidFill>
              <a:srgbClr val="FF3300"/>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57" name="Line 105">
            <a:extLst>
              <a:ext uri="{FF2B5EF4-FFF2-40B4-BE49-F238E27FC236}">
                <a16:creationId xmlns:a16="http://schemas.microsoft.com/office/drawing/2014/main" id="{C4CD3530-73B7-4A51-AD1D-B187C38BB58C}"/>
              </a:ext>
            </a:extLst>
          </p:cNvPr>
          <p:cNvSpPr>
            <a:spLocks noChangeShapeType="1"/>
          </p:cNvSpPr>
          <p:nvPr/>
        </p:nvSpPr>
        <p:spPr bwMode="auto">
          <a:xfrm flipH="1">
            <a:off x="4067175" y="1952625"/>
            <a:ext cx="36513" cy="4537075"/>
          </a:xfrm>
          <a:prstGeom prst="line">
            <a:avLst/>
          </a:prstGeom>
          <a:noFill/>
          <a:ln w="9525">
            <a:solidFill>
              <a:srgbClr val="0066FF"/>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58" name="Line 106">
            <a:extLst>
              <a:ext uri="{FF2B5EF4-FFF2-40B4-BE49-F238E27FC236}">
                <a16:creationId xmlns:a16="http://schemas.microsoft.com/office/drawing/2014/main" id="{91D85C1A-1B94-4BD0-A541-A65D8EC00B8A}"/>
              </a:ext>
            </a:extLst>
          </p:cNvPr>
          <p:cNvSpPr>
            <a:spLocks noChangeShapeType="1"/>
          </p:cNvSpPr>
          <p:nvPr/>
        </p:nvSpPr>
        <p:spPr bwMode="auto">
          <a:xfrm flipH="1" flipV="1">
            <a:off x="4319588" y="1952625"/>
            <a:ext cx="36512" cy="4500563"/>
          </a:xfrm>
          <a:prstGeom prst="line">
            <a:avLst/>
          </a:prstGeom>
          <a:noFill/>
          <a:ln w="9525">
            <a:solidFill>
              <a:srgbClr val="FF3300"/>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59" name="Line 107">
            <a:extLst>
              <a:ext uri="{FF2B5EF4-FFF2-40B4-BE49-F238E27FC236}">
                <a16:creationId xmlns:a16="http://schemas.microsoft.com/office/drawing/2014/main" id="{ED9ED3E6-8CCA-4D1C-8AE0-783428635E68}"/>
              </a:ext>
            </a:extLst>
          </p:cNvPr>
          <p:cNvSpPr>
            <a:spLocks noChangeShapeType="1"/>
          </p:cNvSpPr>
          <p:nvPr/>
        </p:nvSpPr>
        <p:spPr bwMode="auto">
          <a:xfrm flipH="1" flipV="1">
            <a:off x="4716463" y="1916113"/>
            <a:ext cx="34925" cy="4573587"/>
          </a:xfrm>
          <a:prstGeom prst="line">
            <a:avLst/>
          </a:prstGeom>
          <a:noFill/>
          <a:ln w="9525">
            <a:solidFill>
              <a:srgbClr val="66FF33"/>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61" name="Line 109">
            <a:extLst>
              <a:ext uri="{FF2B5EF4-FFF2-40B4-BE49-F238E27FC236}">
                <a16:creationId xmlns:a16="http://schemas.microsoft.com/office/drawing/2014/main" id="{8202A80C-98F7-497C-89CC-02ED8C71116C}"/>
              </a:ext>
            </a:extLst>
          </p:cNvPr>
          <p:cNvSpPr>
            <a:spLocks noChangeShapeType="1"/>
          </p:cNvSpPr>
          <p:nvPr/>
        </p:nvSpPr>
        <p:spPr bwMode="auto">
          <a:xfrm flipV="1">
            <a:off x="5832475" y="1808163"/>
            <a:ext cx="0" cy="4716462"/>
          </a:xfrm>
          <a:prstGeom prst="line">
            <a:avLst/>
          </a:prstGeom>
          <a:noFill/>
          <a:ln w="9525">
            <a:solidFill>
              <a:srgbClr val="FF3300"/>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63" name="Text Box 111">
            <a:extLst>
              <a:ext uri="{FF2B5EF4-FFF2-40B4-BE49-F238E27FC236}">
                <a16:creationId xmlns:a16="http://schemas.microsoft.com/office/drawing/2014/main" id="{76692D96-7C40-4323-AFB1-42983A5413D8}"/>
              </a:ext>
            </a:extLst>
          </p:cNvPr>
          <p:cNvSpPr txBox="1">
            <a:spLocks noChangeArrowheads="1"/>
          </p:cNvSpPr>
          <p:nvPr/>
        </p:nvSpPr>
        <p:spPr bwMode="auto">
          <a:xfrm>
            <a:off x="3024188" y="1449388"/>
            <a:ext cx="395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9999"/>
                </a:solidFill>
                <a:effectLst/>
                <a:uLnTx/>
                <a:uFillTx/>
                <a:latin typeface="Arial" panose="020B0604020202020204" pitchFamily="34" charset="0"/>
                <a:ea typeface="宋体" panose="02010600030101010101" pitchFamily="2" charset="-122"/>
                <a:cs typeface="+mn-cs"/>
              </a:rPr>
              <a:t>*</a:t>
            </a:r>
          </a:p>
        </p:txBody>
      </p:sp>
      <p:sp>
        <p:nvSpPr>
          <p:cNvPr id="49267" name="Text Box 115">
            <a:extLst>
              <a:ext uri="{FF2B5EF4-FFF2-40B4-BE49-F238E27FC236}">
                <a16:creationId xmlns:a16="http://schemas.microsoft.com/office/drawing/2014/main" id="{0528D6B8-6D47-4DF8-8719-510AEFE97354}"/>
              </a:ext>
            </a:extLst>
          </p:cNvPr>
          <p:cNvSpPr txBox="1">
            <a:spLocks noChangeArrowheads="1"/>
          </p:cNvSpPr>
          <p:nvPr/>
        </p:nvSpPr>
        <p:spPr bwMode="auto">
          <a:xfrm>
            <a:off x="4572000" y="1700213"/>
            <a:ext cx="395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9999"/>
                </a:solidFill>
                <a:effectLst/>
                <a:uLnTx/>
                <a:uFillTx/>
                <a:latin typeface="Arial" panose="020B0604020202020204" pitchFamily="34" charset="0"/>
                <a:ea typeface="宋体" panose="02010600030101010101" pitchFamily="2" charset="-122"/>
                <a:cs typeface="+mn-cs"/>
              </a:rPr>
              <a:t>*</a:t>
            </a:r>
          </a:p>
        </p:txBody>
      </p:sp>
      <p:sp>
        <p:nvSpPr>
          <p:cNvPr id="49268" name="Text Box 116">
            <a:extLst>
              <a:ext uri="{FF2B5EF4-FFF2-40B4-BE49-F238E27FC236}">
                <a16:creationId xmlns:a16="http://schemas.microsoft.com/office/drawing/2014/main" id="{58266D2E-86DD-4932-ADD4-84B836024A12}"/>
              </a:ext>
            </a:extLst>
          </p:cNvPr>
          <p:cNvSpPr txBox="1">
            <a:spLocks noChangeArrowheads="1"/>
          </p:cNvSpPr>
          <p:nvPr/>
        </p:nvSpPr>
        <p:spPr bwMode="auto">
          <a:xfrm>
            <a:off x="3924300" y="1376363"/>
            <a:ext cx="395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9999"/>
                </a:solidFill>
                <a:effectLst/>
                <a:uLnTx/>
                <a:uFillTx/>
                <a:latin typeface="Arial" panose="020B0604020202020204" pitchFamily="34" charset="0"/>
                <a:ea typeface="宋体" panose="02010600030101010101" pitchFamily="2" charset="-122"/>
                <a:cs typeface="+mn-cs"/>
              </a:rPr>
              <a:t>*</a:t>
            </a:r>
          </a:p>
        </p:txBody>
      </p:sp>
      <p:sp>
        <p:nvSpPr>
          <p:cNvPr id="49269" name="Line 117">
            <a:extLst>
              <a:ext uri="{FF2B5EF4-FFF2-40B4-BE49-F238E27FC236}">
                <a16:creationId xmlns:a16="http://schemas.microsoft.com/office/drawing/2014/main" id="{DA27DA6C-82C7-4428-9B27-4FF7330D980A}"/>
              </a:ext>
            </a:extLst>
          </p:cNvPr>
          <p:cNvSpPr>
            <a:spLocks noChangeShapeType="1"/>
          </p:cNvSpPr>
          <p:nvPr/>
        </p:nvSpPr>
        <p:spPr bwMode="auto">
          <a:xfrm>
            <a:off x="539750" y="6200775"/>
            <a:ext cx="755650" cy="73025"/>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70" name="Line 118">
            <a:extLst>
              <a:ext uri="{FF2B5EF4-FFF2-40B4-BE49-F238E27FC236}">
                <a16:creationId xmlns:a16="http://schemas.microsoft.com/office/drawing/2014/main" id="{A2DC86DB-4EB3-4E07-98B0-8BE1B1A1737E}"/>
              </a:ext>
            </a:extLst>
          </p:cNvPr>
          <p:cNvSpPr>
            <a:spLocks noChangeShapeType="1"/>
          </p:cNvSpPr>
          <p:nvPr/>
        </p:nvSpPr>
        <p:spPr bwMode="auto">
          <a:xfrm>
            <a:off x="3203575" y="5734050"/>
            <a:ext cx="36513" cy="719138"/>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71" name="Line 119">
            <a:extLst>
              <a:ext uri="{FF2B5EF4-FFF2-40B4-BE49-F238E27FC236}">
                <a16:creationId xmlns:a16="http://schemas.microsoft.com/office/drawing/2014/main" id="{CF000759-258D-44C4-85E1-97EEFDA6735A}"/>
              </a:ext>
            </a:extLst>
          </p:cNvPr>
          <p:cNvSpPr>
            <a:spLocks noChangeShapeType="1"/>
          </p:cNvSpPr>
          <p:nvPr/>
        </p:nvSpPr>
        <p:spPr bwMode="auto">
          <a:xfrm>
            <a:off x="3311525" y="2312988"/>
            <a:ext cx="73025" cy="611187"/>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72" name="Line 120">
            <a:extLst>
              <a:ext uri="{FF2B5EF4-FFF2-40B4-BE49-F238E27FC236}">
                <a16:creationId xmlns:a16="http://schemas.microsoft.com/office/drawing/2014/main" id="{199A489A-E856-4126-8E86-EB32CCF849B8}"/>
              </a:ext>
            </a:extLst>
          </p:cNvPr>
          <p:cNvSpPr>
            <a:spLocks noChangeShapeType="1"/>
          </p:cNvSpPr>
          <p:nvPr/>
        </p:nvSpPr>
        <p:spPr bwMode="auto">
          <a:xfrm flipH="1">
            <a:off x="3779838" y="4616450"/>
            <a:ext cx="71437" cy="576263"/>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73" name="Line 121">
            <a:extLst>
              <a:ext uri="{FF2B5EF4-FFF2-40B4-BE49-F238E27FC236}">
                <a16:creationId xmlns:a16="http://schemas.microsoft.com/office/drawing/2014/main" id="{545ED949-CF40-42FE-9946-B8F76CE4D8A9}"/>
              </a:ext>
            </a:extLst>
          </p:cNvPr>
          <p:cNvSpPr>
            <a:spLocks noChangeShapeType="1"/>
          </p:cNvSpPr>
          <p:nvPr/>
        </p:nvSpPr>
        <p:spPr bwMode="auto">
          <a:xfrm>
            <a:off x="4211638" y="5373688"/>
            <a:ext cx="73025" cy="576262"/>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74" name="Line 122">
            <a:extLst>
              <a:ext uri="{FF2B5EF4-FFF2-40B4-BE49-F238E27FC236}">
                <a16:creationId xmlns:a16="http://schemas.microsoft.com/office/drawing/2014/main" id="{F2A48423-66F4-4865-ABE2-84C2CCDEA538}"/>
              </a:ext>
            </a:extLst>
          </p:cNvPr>
          <p:cNvSpPr>
            <a:spLocks noChangeShapeType="1"/>
          </p:cNvSpPr>
          <p:nvPr/>
        </p:nvSpPr>
        <p:spPr bwMode="auto">
          <a:xfrm>
            <a:off x="4751388" y="3321050"/>
            <a:ext cx="107950" cy="1584325"/>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75" name="Line 123">
            <a:extLst>
              <a:ext uri="{FF2B5EF4-FFF2-40B4-BE49-F238E27FC236}">
                <a16:creationId xmlns:a16="http://schemas.microsoft.com/office/drawing/2014/main" id="{533470B0-5651-4C74-AEEA-A89F76879D66}"/>
              </a:ext>
            </a:extLst>
          </p:cNvPr>
          <p:cNvSpPr>
            <a:spLocks noChangeShapeType="1"/>
          </p:cNvSpPr>
          <p:nvPr/>
        </p:nvSpPr>
        <p:spPr bwMode="auto">
          <a:xfrm>
            <a:off x="6659563" y="3573463"/>
            <a:ext cx="468312" cy="360362"/>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76" name="Line 124">
            <a:extLst>
              <a:ext uri="{FF2B5EF4-FFF2-40B4-BE49-F238E27FC236}">
                <a16:creationId xmlns:a16="http://schemas.microsoft.com/office/drawing/2014/main" id="{8487ACD6-0546-48E2-A7FD-0A86C7B55D72}"/>
              </a:ext>
            </a:extLst>
          </p:cNvPr>
          <p:cNvSpPr>
            <a:spLocks noChangeShapeType="1"/>
          </p:cNvSpPr>
          <p:nvPr/>
        </p:nvSpPr>
        <p:spPr bwMode="auto">
          <a:xfrm flipH="1">
            <a:off x="4500563" y="2060575"/>
            <a:ext cx="107950" cy="504825"/>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277" name="Text Box 125">
            <a:extLst>
              <a:ext uri="{FF2B5EF4-FFF2-40B4-BE49-F238E27FC236}">
                <a16:creationId xmlns:a16="http://schemas.microsoft.com/office/drawing/2014/main" id="{B533527C-B6CB-4397-B8CE-148E14563741}"/>
              </a:ext>
            </a:extLst>
          </p:cNvPr>
          <p:cNvSpPr txBox="1">
            <a:spLocks noChangeArrowheads="1"/>
          </p:cNvSpPr>
          <p:nvPr/>
        </p:nvSpPr>
        <p:spPr bwMode="auto">
          <a:xfrm>
            <a:off x="5832475" y="800100"/>
            <a:ext cx="273685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66FF"/>
                </a:solidFill>
                <a:effectLst/>
                <a:uLnTx/>
                <a:uFillTx/>
                <a:latin typeface="Arial" panose="020B0604020202020204" pitchFamily="34" charset="0"/>
                <a:ea typeface="宋体" panose="02010600030101010101" pitchFamily="2" charset="-122"/>
                <a:cs typeface="+mn-cs"/>
              </a:rPr>
              <a:t>1</a:t>
            </a:r>
            <a:r>
              <a:rPr kumimoji="0" lang="en-US" altLang="en-US" sz="1800" b="0" i="0" u="none" strike="noStrike" kern="1200" cap="none" spc="0" normalizeH="0" baseline="30000" noProof="0">
                <a:ln>
                  <a:noFill/>
                </a:ln>
                <a:solidFill>
                  <a:srgbClr val="0066FF"/>
                </a:solidFill>
                <a:effectLst/>
                <a:uLnTx/>
                <a:uFillTx/>
                <a:latin typeface="Arial" panose="020B0604020202020204" pitchFamily="34" charset="0"/>
                <a:ea typeface="宋体" panose="02010600030101010101" pitchFamily="2" charset="-122"/>
                <a:cs typeface="+mn-cs"/>
              </a:rPr>
              <a:t>st</a:t>
            </a:r>
            <a:r>
              <a:rPr kumimoji="0" lang="en-US" altLang="en-US" sz="1800" b="0" i="0" u="none" strike="noStrike" kern="1200" cap="none" spc="0" normalizeH="0" baseline="0" noProof="0">
                <a:ln>
                  <a:noFill/>
                </a:ln>
                <a:solidFill>
                  <a:srgbClr val="0066FF"/>
                </a:solidFill>
                <a:effectLst/>
                <a:uLnTx/>
                <a:uFillTx/>
                <a:latin typeface="Arial" panose="020B0604020202020204" pitchFamily="34" charset="0"/>
                <a:ea typeface="宋体" panose="02010600030101010101" pitchFamily="2" charset="-122"/>
                <a:cs typeface="+mn-cs"/>
              </a:rPr>
              <a:t>:blue</a:t>
            </a:r>
            <a:r>
              <a:rPr kumimoji="0" lang="en-US" altLang="en-US" sz="1800" b="0" i="0" u="none" strike="noStrike" kern="1200" cap="none" spc="0" normalizeH="0" baseline="0" noProof="0">
                <a:ln>
                  <a:noFill/>
                </a:ln>
                <a:solidFill>
                  <a:srgbClr val="FF3300"/>
                </a:solidFill>
                <a:effectLst/>
                <a:uLnTx/>
                <a:uFillTx/>
                <a:latin typeface="Arial" panose="020B0604020202020204" pitchFamily="34" charset="0"/>
                <a:ea typeface="宋体" panose="02010600030101010101" pitchFamily="2" charset="-122"/>
                <a:cs typeface="+mn-cs"/>
              </a:rPr>
              <a:t>. </a:t>
            </a:r>
            <a:r>
              <a:rPr kumimoji="0" lang="en-US" altLang="en-US" sz="1800" b="0" i="0" u="none" strike="noStrike" kern="1200" cap="none" spc="0" normalizeH="0" baseline="0" noProof="0">
                <a:ln>
                  <a:noFill/>
                </a:ln>
                <a:solidFill>
                  <a:srgbClr val="00FF00"/>
                </a:solidFill>
                <a:effectLst/>
                <a:uLnTx/>
                <a:uFillTx/>
                <a:latin typeface="Arial" panose="020B0604020202020204" pitchFamily="34" charset="0"/>
                <a:ea typeface="宋体" panose="02010600030101010101" pitchFamily="2" charset="-122"/>
                <a:cs typeface="+mn-cs"/>
              </a:rPr>
              <a:t>2</a:t>
            </a:r>
            <a:r>
              <a:rPr kumimoji="0" lang="en-US" altLang="en-US" sz="1800" b="0" i="0" u="none" strike="noStrike" kern="1200" cap="none" spc="0" normalizeH="0" baseline="30000" noProof="0">
                <a:ln>
                  <a:noFill/>
                </a:ln>
                <a:solidFill>
                  <a:srgbClr val="00FF00"/>
                </a:solidFill>
                <a:effectLst/>
                <a:uLnTx/>
                <a:uFillTx/>
                <a:latin typeface="Arial" panose="020B0604020202020204" pitchFamily="34" charset="0"/>
                <a:ea typeface="宋体" panose="02010600030101010101" pitchFamily="2" charset="-122"/>
                <a:cs typeface="+mn-cs"/>
              </a:rPr>
              <a:t>nd</a:t>
            </a:r>
            <a:r>
              <a:rPr kumimoji="0" lang="en-US" altLang="en-US" sz="1800" b="0" i="0" u="none" strike="noStrike" kern="1200" cap="none" spc="0" normalizeH="0" baseline="0" noProof="0">
                <a:ln>
                  <a:noFill/>
                </a:ln>
                <a:solidFill>
                  <a:srgbClr val="00FF00"/>
                </a:solidFill>
                <a:effectLst/>
                <a:uLnTx/>
                <a:uFillTx/>
                <a:latin typeface="Arial" panose="020B0604020202020204" pitchFamily="34" charset="0"/>
                <a:ea typeface="宋体" panose="02010600030101010101" pitchFamily="2" charset="-122"/>
                <a:cs typeface="+mn-cs"/>
              </a:rPr>
              <a:t>:green</a:t>
            </a:r>
            <a:r>
              <a:rPr kumimoji="0" lang="en-US" altLang="en-US" sz="1800" b="0" i="0" u="none" strike="noStrike" kern="1200" cap="none" spc="0" normalizeH="0" baseline="0" noProof="0">
                <a:ln>
                  <a:noFill/>
                </a:ln>
                <a:solidFill>
                  <a:srgbClr val="FF3300"/>
                </a:solidFill>
                <a:effectLst/>
                <a:uLnTx/>
                <a:uFillTx/>
                <a:latin typeface="Arial" panose="020B0604020202020204" pitchFamily="34" charset="0"/>
                <a:ea typeface="宋体" panose="02010600030101010101" pitchFamily="2" charset="-122"/>
                <a:cs typeface="+mn-cs"/>
              </a:rPr>
              <a:t>,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FF3300"/>
                </a:solidFill>
                <a:effectLst/>
                <a:uLnTx/>
                <a:uFillTx/>
                <a:latin typeface="Arial" panose="020B0604020202020204" pitchFamily="34" charset="0"/>
                <a:ea typeface="宋体" panose="02010600030101010101" pitchFamily="2" charset="-122"/>
                <a:cs typeface="+mn-cs"/>
              </a:rPr>
              <a:t>3</a:t>
            </a:r>
            <a:r>
              <a:rPr kumimoji="0" lang="en-US" altLang="en-US" sz="1800" b="0" i="0" u="none" strike="noStrike" kern="1200" cap="none" spc="0" normalizeH="0" baseline="30000" noProof="0">
                <a:ln>
                  <a:noFill/>
                </a:ln>
                <a:solidFill>
                  <a:srgbClr val="FF3300"/>
                </a:solidFill>
                <a:effectLst/>
                <a:uLnTx/>
                <a:uFillTx/>
                <a:latin typeface="Arial" panose="020B0604020202020204" pitchFamily="34" charset="0"/>
                <a:ea typeface="宋体" panose="02010600030101010101" pitchFamily="2" charset="-122"/>
                <a:cs typeface="+mn-cs"/>
              </a:rPr>
              <a:t>rd</a:t>
            </a:r>
            <a:r>
              <a:rPr kumimoji="0" lang="en-US" altLang="en-US" sz="1800" b="0" i="0" u="none" strike="noStrike" kern="1200" cap="none" spc="0" normalizeH="0" baseline="0" noProof="0">
                <a:ln>
                  <a:noFill/>
                </a:ln>
                <a:solidFill>
                  <a:srgbClr val="FF3300"/>
                </a:solidFill>
                <a:effectLst/>
                <a:uLnTx/>
                <a:uFillTx/>
                <a:latin typeface="Arial" panose="020B0604020202020204" pitchFamily="34" charset="0"/>
                <a:ea typeface="宋体" panose="02010600030101010101" pitchFamily="2" charset="-122"/>
                <a:cs typeface="+mn-cs"/>
              </a:rPr>
              <a:t>: orange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5">
            <a:extLst>
              <a:ext uri="{FF2B5EF4-FFF2-40B4-BE49-F238E27FC236}">
                <a16:creationId xmlns:a16="http://schemas.microsoft.com/office/drawing/2014/main" id="{96D884E7-88BD-4C45-A0D5-CAB402ED494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ED52798-26C4-4CAF-874D-071EB1C547AB}"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62" name="Rectangle 2">
            <a:extLst>
              <a:ext uri="{FF2B5EF4-FFF2-40B4-BE49-F238E27FC236}">
                <a16:creationId xmlns:a16="http://schemas.microsoft.com/office/drawing/2014/main" id="{3418CF88-FFBC-428E-A0C5-9955DDEE5B4F}"/>
              </a:ext>
            </a:extLst>
          </p:cNvPr>
          <p:cNvSpPr>
            <a:spLocks noGrp="1" noChangeArrowheads="1"/>
          </p:cNvSpPr>
          <p:nvPr>
            <p:ph type="title"/>
          </p:nvPr>
        </p:nvSpPr>
        <p:spPr/>
        <p:txBody>
          <a:bodyPr/>
          <a:lstStyle/>
          <a:p>
            <a:r>
              <a:rPr lang="en-US" altLang="zh-CN">
                <a:latin typeface="Comic Sans MS" panose="030F0702030302020204" pitchFamily="66" charset="0"/>
              </a:rPr>
              <a:t>Example 1</a:t>
            </a:r>
          </a:p>
        </p:txBody>
      </p:sp>
      <p:sp>
        <p:nvSpPr>
          <p:cNvPr id="40963" name="Rectangle 3">
            <a:extLst>
              <a:ext uri="{FF2B5EF4-FFF2-40B4-BE49-F238E27FC236}">
                <a16:creationId xmlns:a16="http://schemas.microsoft.com/office/drawing/2014/main" id="{90E9E9C8-EE3A-403C-8382-6E058F5FD0BE}"/>
              </a:ext>
            </a:extLst>
          </p:cNvPr>
          <p:cNvSpPr>
            <a:spLocks noGrp="1" noChangeArrowheads="1"/>
          </p:cNvSpPr>
          <p:nvPr>
            <p:ph type="body" idx="1"/>
          </p:nvPr>
        </p:nvSpPr>
        <p:spPr>
          <a:xfrm>
            <a:off x="468313" y="1341438"/>
            <a:ext cx="8229600" cy="1366837"/>
          </a:xfrm>
        </p:spPr>
        <p:txBody>
          <a:bodyPr/>
          <a:lstStyle/>
          <a:p>
            <a:pPr>
              <a:lnSpc>
                <a:spcPct val="90000"/>
              </a:lnSpc>
            </a:pPr>
            <a:r>
              <a:rPr lang="en-US" altLang="zh-CN">
                <a:latin typeface="Comic Sans MS" panose="030F0702030302020204" pitchFamily="66" charset="0"/>
                <a:ea typeface="MS UI Gothic" panose="020B0600070205080204" pitchFamily="34" charset="-128"/>
              </a:rPr>
              <a:t>Input:  points </a:t>
            </a:r>
            <a:r>
              <a:rPr lang="en-US" altLang="zh-CN" i="1">
                <a:latin typeface="Comic Sans MS" panose="030F0702030302020204" pitchFamily="66" charset="0"/>
                <a:ea typeface="MS UI Gothic" panose="020B0600070205080204" pitchFamily="34" charset="-128"/>
              </a:rPr>
              <a:t>p</a:t>
            </a:r>
            <a:r>
              <a:rPr lang="en-US" altLang="zh-CN" baseline="-25000">
                <a:latin typeface="Comic Sans MS" panose="030F0702030302020204" pitchFamily="66" charset="0"/>
                <a:ea typeface="MS UI Gothic" panose="020B0600070205080204" pitchFamily="34" charset="-128"/>
              </a:rPr>
              <a:t>1</a:t>
            </a:r>
            <a:r>
              <a:rPr lang="en-US" altLang="zh-CN">
                <a:latin typeface="Comic Sans MS" panose="030F0702030302020204" pitchFamily="66" charset="0"/>
                <a:ea typeface="MS UI Gothic" panose="020B0600070205080204" pitchFamily="34" charset="-128"/>
              </a:rPr>
              <a:t>, </a:t>
            </a:r>
            <a:r>
              <a:rPr lang="en-US" altLang="zh-CN" i="1">
                <a:latin typeface="Comic Sans MS" panose="030F0702030302020204" pitchFamily="66" charset="0"/>
                <a:ea typeface="MS UI Gothic" panose="020B0600070205080204" pitchFamily="34" charset="-128"/>
              </a:rPr>
              <a:t>p</a:t>
            </a:r>
            <a:r>
              <a:rPr lang="en-US" altLang="zh-CN" baseline="-25000">
                <a:latin typeface="Comic Sans MS" panose="030F0702030302020204" pitchFamily="66" charset="0"/>
                <a:ea typeface="MS UI Gothic" panose="020B0600070205080204" pitchFamily="34" charset="-128"/>
              </a:rPr>
              <a:t>2</a:t>
            </a:r>
            <a:r>
              <a:rPr lang="en-US" altLang="zh-CN">
                <a:latin typeface="Comic Sans MS" panose="030F0702030302020204" pitchFamily="66" charset="0"/>
                <a:ea typeface="MS UI Gothic" panose="020B0600070205080204" pitchFamily="34" charset="-128"/>
              </a:rPr>
              <a:t>,…,</a:t>
            </a:r>
            <a:r>
              <a:rPr lang="en-US" altLang="zh-CN" i="1">
                <a:latin typeface="Comic Sans MS" panose="030F0702030302020204" pitchFamily="66" charset="0"/>
                <a:ea typeface="MS UI Gothic" panose="020B0600070205080204" pitchFamily="34" charset="-128"/>
              </a:rPr>
              <a:t>p</a:t>
            </a:r>
            <a:r>
              <a:rPr lang="en-US" altLang="zh-CN" baseline="-25000">
                <a:latin typeface="Comic Sans MS" panose="030F0702030302020204" pitchFamily="66" charset="0"/>
                <a:ea typeface="MS UI Gothic" panose="020B0600070205080204" pitchFamily="34" charset="-128"/>
              </a:rPr>
              <a:t>8</a:t>
            </a:r>
            <a:r>
              <a:rPr lang="en-US" altLang="zh-CN">
                <a:latin typeface="Comic Sans MS" panose="030F0702030302020204" pitchFamily="66" charset="0"/>
                <a:ea typeface="MS UI Gothic" panose="020B0600070205080204" pitchFamily="34" charset="-128"/>
              </a:rPr>
              <a:t> in a plane. </a:t>
            </a:r>
          </a:p>
          <a:p>
            <a:pPr>
              <a:lnSpc>
                <a:spcPct val="90000"/>
              </a:lnSpc>
            </a:pPr>
            <a:r>
              <a:rPr lang="en-US" altLang="zh-CN" sz="2400" i="1">
                <a:latin typeface="Comic Sans MS" panose="030F0702030302020204" pitchFamily="66" charset="0"/>
                <a:ea typeface="MS UI Gothic" panose="020B0600070205080204" pitchFamily="34" charset="-128"/>
              </a:rPr>
              <a:t>p</a:t>
            </a:r>
            <a:r>
              <a:rPr lang="en-US" altLang="zh-CN" sz="2400" baseline="-25000">
                <a:latin typeface="Comic Sans MS" panose="030F0702030302020204" pitchFamily="66" charset="0"/>
                <a:ea typeface="MS UI Gothic" panose="020B0600070205080204" pitchFamily="34" charset="-128"/>
              </a:rPr>
              <a:t>1</a:t>
            </a:r>
            <a:r>
              <a:rPr lang="en-US" altLang="zh-CN" sz="2400">
                <a:latin typeface="Comic Sans MS" panose="030F0702030302020204" pitchFamily="66" charset="0"/>
                <a:ea typeface="MS UI Gothic" panose="020B0600070205080204" pitchFamily="34" charset="-128"/>
              </a:rPr>
              <a:t>=(1,4), </a:t>
            </a:r>
            <a:r>
              <a:rPr lang="en-US" altLang="zh-CN" sz="2400" i="1">
                <a:latin typeface="Comic Sans MS" panose="030F0702030302020204" pitchFamily="66" charset="0"/>
                <a:ea typeface="MS UI Gothic" panose="020B0600070205080204" pitchFamily="34" charset="-128"/>
              </a:rPr>
              <a:t>p</a:t>
            </a:r>
            <a:r>
              <a:rPr lang="en-US" altLang="zh-CN" sz="2400" baseline="-25000">
                <a:latin typeface="Comic Sans MS" panose="030F0702030302020204" pitchFamily="66" charset="0"/>
                <a:ea typeface="MS UI Gothic" panose="020B0600070205080204" pitchFamily="34" charset="-128"/>
              </a:rPr>
              <a:t>2</a:t>
            </a:r>
            <a:r>
              <a:rPr lang="en-US" altLang="zh-CN" sz="2400">
                <a:latin typeface="Comic Sans MS" panose="030F0702030302020204" pitchFamily="66" charset="0"/>
                <a:ea typeface="MS UI Gothic" panose="020B0600070205080204" pitchFamily="34" charset="-128"/>
              </a:rPr>
              <a:t>=(2,5), </a:t>
            </a:r>
            <a:r>
              <a:rPr lang="en-US" altLang="zh-CN" sz="2400" i="1">
                <a:latin typeface="Comic Sans MS" panose="030F0702030302020204" pitchFamily="66" charset="0"/>
                <a:ea typeface="MS UI Gothic" panose="020B0600070205080204" pitchFamily="34" charset="-128"/>
              </a:rPr>
              <a:t>p</a:t>
            </a:r>
            <a:r>
              <a:rPr lang="en-US" altLang="zh-CN" sz="2400" baseline="-25000">
                <a:latin typeface="Comic Sans MS" panose="030F0702030302020204" pitchFamily="66" charset="0"/>
                <a:ea typeface="MS UI Gothic" panose="020B0600070205080204" pitchFamily="34" charset="-128"/>
              </a:rPr>
              <a:t>3</a:t>
            </a:r>
            <a:r>
              <a:rPr lang="en-US" altLang="zh-CN" sz="2400">
                <a:latin typeface="Comic Sans MS" panose="030F0702030302020204" pitchFamily="66" charset="0"/>
                <a:ea typeface="MS UI Gothic" panose="020B0600070205080204" pitchFamily="34" charset="-128"/>
              </a:rPr>
              <a:t>=(4,2), </a:t>
            </a:r>
            <a:r>
              <a:rPr lang="en-US" altLang="zh-CN" sz="2400" i="1">
                <a:latin typeface="Comic Sans MS" panose="030F0702030302020204" pitchFamily="66" charset="0"/>
                <a:ea typeface="MS UI Gothic" panose="020B0600070205080204" pitchFamily="34" charset="-128"/>
              </a:rPr>
              <a:t>p</a:t>
            </a:r>
            <a:r>
              <a:rPr lang="en-US" altLang="zh-CN" sz="2400" baseline="-25000">
                <a:latin typeface="Comic Sans MS" panose="030F0702030302020204" pitchFamily="66" charset="0"/>
                <a:ea typeface="MS UI Gothic" panose="020B0600070205080204" pitchFamily="34" charset="-128"/>
              </a:rPr>
              <a:t>4</a:t>
            </a:r>
            <a:r>
              <a:rPr lang="en-US" altLang="zh-CN" sz="2400">
                <a:latin typeface="Comic Sans MS" panose="030F0702030302020204" pitchFamily="66" charset="0"/>
                <a:ea typeface="MS UI Gothic" panose="020B0600070205080204" pitchFamily="34" charset="-128"/>
              </a:rPr>
              <a:t>=(7,2), </a:t>
            </a:r>
            <a:r>
              <a:rPr lang="en-US" altLang="zh-CN" sz="2400" i="1">
                <a:latin typeface="Comic Sans MS" panose="030F0702030302020204" pitchFamily="66" charset="0"/>
                <a:ea typeface="MS UI Gothic" panose="020B0600070205080204" pitchFamily="34" charset="-128"/>
              </a:rPr>
              <a:t>p</a:t>
            </a:r>
            <a:r>
              <a:rPr lang="en-US" altLang="zh-CN" sz="2400" baseline="-25000">
                <a:latin typeface="Comic Sans MS" panose="030F0702030302020204" pitchFamily="66" charset="0"/>
                <a:ea typeface="MS UI Gothic" panose="020B0600070205080204" pitchFamily="34" charset="-128"/>
              </a:rPr>
              <a:t>5</a:t>
            </a:r>
            <a:r>
              <a:rPr lang="en-US" altLang="zh-CN" sz="2400">
                <a:latin typeface="Comic Sans MS" panose="030F0702030302020204" pitchFamily="66" charset="0"/>
                <a:ea typeface="MS UI Gothic" panose="020B0600070205080204" pitchFamily="34" charset="-128"/>
              </a:rPr>
              <a:t>=(10,3), </a:t>
            </a:r>
            <a:r>
              <a:rPr lang="en-US" altLang="zh-CN" sz="2400" i="1">
                <a:latin typeface="Comic Sans MS" panose="030F0702030302020204" pitchFamily="66" charset="0"/>
                <a:ea typeface="MS UI Gothic" panose="020B0600070205080204" pitchFamily="34" charset="-128"/>
              </a:rPr>
              <a:t>p</a:t>
            </a:r>
            <a:r>
              <a:rPr lang="en-US" altLang="zh-CN" sz="2400" baseline="-25000">
                <a:latin typeface="Comic Sans MS" panose="030F0702030302020204" pitchFamily="66" charset="0"/>
                <a:ea typeface="MS UI Gothic" panose="020B0600070205080204" pitchFamily="34" charset="-128"/>
              </a:rPr>
              <a:t>6</a:t>
            </a:r>
            <a:r>
              <a:rPr lang="en-US" altLang="zh-CN" sz="2400">
                <a:latin typeface="Comic Sans MS" panose="030F0702030302020204" pitchFamily="66" charset="0"/>
                <a:ea typeface="MS UI Gothic" panose="020B0600070205080204" pitchFamily="34" charset="-128"/>
              </a:rPr>
              <a:t>=(13,4),</a:t>
            </a:r>
            <a:r>
              <a:rPr lang="en-US" altLang="zh-CN" sz="2400" i="1">
                <a:latin typeface="Comic Sans MS" panose="030F0702030302020204" pitchFamily="66" charset="0"/>
                <a:ea typeface="MS UI Gothic" panose="020B0600070205080204" pitchFamily="34" charset="-128"/>
              </a:rPr>
              <a:t>p</a:t>
            </a:r>
            <a:r>
              <a:rPr lang="en-US" altLang="zh-CN" sz="2400" baseline="-25000">
                <a:latin typeface="Comic Sans MS" panose="030F0702030302020204" pitchFamily="66" charset="0"/>
                <a:ea typeface="MS UI Gothic" panose="020B0600070205080204" pitchFamily="34" charset="-128"/>
              </a:rPr>
              <a:t>7</a:t>
            </a:r>
            <a:r>
              <a:rPr lang="en-US" altLang="zh-CN" sz="2400">
                <a:latin typeface="Comic Sans MS" panose="030F0702030302020204" pitchFamily="66" charset="0"/>
                <a:ea typeface="MS UI Gothic" panose="020B0600070205080204" pitchFamily="34" charset="-128"/>
              </a:rPr>
              <a:t>=(14,4), </a:t>
            </a:r>
            <a:r>
              <a:rPr lang="en-US" altLang="zh-CN" sz="2400" i="1">
                <a:latin typeface="Comic Sans MS" panose="030F0702030302020204" pitchFamily="66" charset="0"/>
                <a:ea typeface="MS UI Gothic" panose="020B0600070205080204" pitchFamily="34" charset="-128"/>
              </a:rPr>
              <a:t>p</a:t>
            </a:r>
            <a:r>
              <a:rPr lang="en-US" altLang="zh-CN" sz="2400" baseline="-25000">
                <a:latin typeface="Comic Sans MS" panose="030F0702030302020204" pitchFamily="66" charset="0"/>
                <a:ea typeface="MS UI Gothic" panose="020B0600070205080204" pitchFamily="34" charset="-128"/>
              </a:rPr>
              <a:t>8</a:t>
            </a:r>
            <a:r>
              <a:rPr lang="en-US" altLang="zh-CN" sz="2400">
                <a:latin typeface="Comic Sans MS" panose="030F0702030302020204" pitchFamily="66" charset="0"/>
                <a:ea typeface="MS UI Gothic" panose="020B0600070205080204" pitchFamily="34" charset="-128"/>
              </a:rPr>
              <a:t>=(15,3)</a:t>
            </a:r>
          </a:p>
        </p:txBody>
      </p:sp>
      <p:sp>
        <p:nvSpPr>
          <p:cNvPr id="40964" name="Oval 4">
            <a:extLst>
              <a:ext uri="{FF2B5EF4-FFF2-40B4-BE49-F238E27FC236}">
                <a16:creationId xmlns:a16="http://schemas.microsoft.com/office/drawing/2014/main" id="{62B5379F-A7CD-4738-9B72-C0FB9E2D78DE}"/>
              </a:ext>
            </a:extLst>
          </p:cNvPr>
          <p:cNvSpPr>
            <a:spLocks noChangeArrowheads="1"/>
          </p:cNvSpPr>
          <p:nvPr/>
        </p:nvSpPr>
        <p:spPr bwMode="auto">
          <a:xfrm>
            <a:off x="2046288" y="4090988"/>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65" name="Oval 5">
            <a:extLst>
              <a:ext uri="{FF2B5EF4-FFF2-40B4-BE49-F238E27FC236}">
                <a16:creationId xmlns:a16="http://schemas.microsoft.com/office/drawing/2014/main" id="{4DD4685E-0AD2-4E3D-B831-888B0DF0DF3C}"/>
              </a:ext>
            </a:extLst>
          </p:cNvPr>
          <p:cNvSpPr>
            <a:spLocks noChangeArrowheads="1"/>
          </p:cNvSpPr>
          <p:nvPr/>
        </p:nvSpPr>
        <p:spPr bwMode="auto">
          <a:xfrm>
            <a:off x="2393950" y="371792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66" name="Oval 6">
            <a:extLst>
              <a:ext uri="{FF2B5EF4-FFF2-40B4-BE49-F238E27FC236}">
                <a16:creationId xmlns:a16="http://schemas.microsoft.com/office/drawing/2014/main" id="{7FF21E8F-F2E2-4C61-9EB0-57F6DCA8AB8A}"/>
              </a:ext>
            </a:extLst>
          </p:cNvPr>
          <p:cNvSpPr>
            <a:spLocks noChangeArrowheads="1"/>
          </p:cNvSpPr>
          <p:nvPr/>
        </p:nvSpPr>
        <p:spPr bwMode="auto">
          <a:xfrm>
            <a:off x="4138613" y="481171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67" name="Oval 7">
            <a:extLst>
              <a:ext uri="{FF2B5EF4-FFF2-40B4-BE49-F238E27FC236}">
                <a16:creationId xmlns:a16="http://schemas.microsoft.com/office/drawing/2014/main" id="{ECDF0B95-FB24-4D97-BE56-8906D8999E8F}"/>
              </a:ext>
            </a:extLst>
          </p:cNvPr>
          <p:cNvSpPr>
            <a:spLocks noChangeArrowheads="1"/>
          </p:cNvSpPr>
          <p:nvPr/>
        </p:nvSpPr>
        <p:spPr bwMode="auto">
          <a:xfrm>
            <a:off x="5233988" y="447357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68" name="Oval 8">
            <a:extLst>
              <a:ext uri="{FF2B5EF4-FFF2-40B4-BE49-F238E27FC236}">
                <a16:creationId xmlns:a16="http://schemas.microsoft.com/office/drawing/2014/main" id="{B4B52350-290B-404C-A36F-7BCA582D1AB9}"/>
              </a:ext>
            </a:extLst>
          </p:cNvPr>
          <p:cNvSpPr>
            <a:spLocks noChangeArrowheads="1"/>
          </p:cNvSpPr>
          <p:nvPr/>
        </p:nvSpPr>
        <p:spPr bwMode="auto">
          <a:xfrm>
            <a:off x="6302375" y="407987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69" name="Oval 9">
            <a:extLst>
              <a:ext uri="{FF2B5EF4-FFF2-40B4-BE49-F238E27FC236}">
                <a16:creationId xmlns:a16="http://schemas.microsoft.com/office/drawing/2014/main" id="{B5F8D73F-678D-46D5-877F-1A75BD3BB117}"/>
              </a:ext>
            </a:extLst>
          </p:cNvPr>
          <p:cNvSpPr>
            <a:spLocks noChangeArrowheads="1"/>
          </p:cNvSpPr>
          <p:nvPr/>
        </p:nvSpPr>
        <p:spPr bwMode="auto">
          <a:xfrm>
            <a:off x="6677025" y="407987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70" name="Oval 10">
            <a:extLst>
              <a:ext uri="{FF2B5EF4-FFF2-40B4-BE49-F238E27FC236}">
                <a16:creationId xmlns:a16="http://schemas.microsoft.com/office/drawing/2014/main" id="{3D10D756-25C1-4F50-8831-A9A0C9E6B888}"/>
              </a:ext>
            </a:extLst>
          </p:cNvPr>
          <p:cNvSpPr>
            <a:spLocks noChangeArrowheads="1"/>
          </p:cNvSpPr>
          <p:nvPr/>
        </p:nvSpPr>
        <p:spPr bwMode="auto">
          <a:xfrm>
            <a:off x="7037388" y="454501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71" name="Oval 11">
            <a:extLst>
              <a:ext uri="{FF2B5EF4-FFF2-40B4-BE49-F238E27FC236}">
                <a16:creationId xmlns:a16="http://schemas.microsoft.com/office/drawing/2014/main" id="{96BA1E7E-4F86-4CAF-981D-2AE1252C9FD6}"/>
              </a:ext>
            </a:extLst>
          </p:cNvPr>
          <p:cNvSpPr>
            <a:spLocks noChangeArrowheads="1"/>
          </p:cNvSpPr>
          <p:nvPr/>
        </p:nvSpPr>
        <p:spPr bwMode="auto">
          <a:xfrm>
            <a:off x="3068638" y="481171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72" name="Text Box 12">
            <a:extLst>
              <a:ext uri="{FF2B5EF4-FFF2-40B4-BE49-F238E27FC236}">
                <a16:creationId xmlns:a16="http://schemas.microsoft.com/office/drawing/2014/main" id="{0154417C-B366-401B-B7A8-F7372B27A609}"/>
              </a:ext>
            </a:extLst>
          </p:cNvPr>
          <p:cNvSpPr txBox="1">
            <a:spLocks noChangeArrowheads="1"/>
          </p:cNvSpPr>
          <p:nvPr/>
        </p:nvSpPr>
        <p:spPr bwMode="auto">
          <a:xfrm>
            <a:off x="2347913" y="378936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0973" name="Text Box 13">
            <a:extLst>
              <a:ext uri="{FF2B5EF4-FFF2-40B4-BE49-F238E27FC236}">
                <a16:creationId xmlns:a16="http://schemas.microsoft.com/office/drawing/2014/main" id="{F00FAF2C-7F4A-4A42-B1D0-02B8063C09FD}"/>
              </a:ext>
            </a:extLst>
          </p:cNvPr>
          <p:cNvSpPr txBox="1">
            <a:spLocks noChangeArrowheads="1"/>
          </p:cNvSpPr>
          <p:nvPr/>
        </p:nvSpPr>
        <p:spPr bwMode="auto">
          <a:xfrm>
            <a:off x="3068638" y="49926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3</a:t>
            </a:r>
          </a:p>
        </p:txBody>
      </p:sp>
      <p:sp>
        <p:nvSpPr>
          <p:cNvPr id="40974" name="Text Box 14">
            <a:extLst>
              <a:ext uri="{FF2B5EF4-FFF2-40B4-BE49-F238E27FC236}">
                <a16:creationId xmlns:a16="http://schemas.microsoft.com/office/drawing/2014/main" id="{DB1A7E50-AAC6-4673-AF0D-08E5B7E9E581}"/>
              </a:ext>
            </a:extLst>
          </p:cNvPr>
          <p:cNvSpPr txBox="1">
            <a:spLocks noChangeArrowheads="1"/>
          </p:cNvSpPr>
          <p:nvPr/>
        </p:nvSpPr>
        <p:spPr bwMode="auto">
          <a:xfrm>
            <a:off x="1985963" y="4270375"/>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a:t>
            </a:r>
          </a:p>
        </p:txBody>
      </p:sp>
      <p:sp>
        <p:nvSpPr>
          <p:cNvPr id="40975" name="Text Box 15">
            <a:extLst>
              <a:ext uri="{FF2B5EF4-FFF2-40B4-BE49-F238E27FC236}">
                <a16:creationId xmlns:a16="http://schemas.microsoft.com/office/drawing/2014/main" id="{385FA660-0B28-4A52-9906-BC967BD36F15}"/>
              </a:ext>
            </a:extLst>
          </p:cNvPr>
          <p:cNvSpPr txBox="1">
            <a:spLocks noChangeArrowheads="1"/>
          </p:cNvSpPr>
          <p:nvPr/>
        </p:nvSpPr>
        <p:spPr bwMode="auto">
          <a:xfrm>
            <a:off x="4090988" y="487203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40976" name="Text Box 16">
            <a:extLst>
              <a:ext uri="{FF2B5EF4-FFF2-40B4-BE49-F238E27FC236}">
                <a16:creationId xmlns:a16="http://schemas.microsoft.com/office/drawing/2014/main" id="{9B1E20B7-A0E6-4DC7-8A64-82485AC36EEE}"/>
              </a:ext>
            </a:extLst>
          </p:cNvPr>
          <p:cNvSpPr txBox="1">
            <a:spLocks noChangeArrowheads="1"/>
          </p:cNvSpPr>
          <p:nvPr/>
        </p:nvSpPr>
        <p:spPr bwMode="auto">
          <a:xfrm>
            <a:off x="6696075" y="36814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7</a:t>
            </a:r>
          </a:p>
        </p:txBody>
      </p:sp>
      <p:sp>
        <p:nvSpPr>
          <p:cNvPr id="40977" name="Text Box 17">
            <a:extLst>
              <a:ext uri="{FF2B5EF4-FFF2-40B4-BE49-F238E27FC236}">
                <a16:creationId xmlns:a16="http://schemas.microsoft.com/office/drawing/2014/main" id="{136A33FF-7D82-4137-A57C-D7A900521A39}"/>
              </a:ext>
            </a:extLst>
          </p:cNvPr>
          <p:cNvSpPr txBox="1">
            <a:spLocks noChangeArrowheads="1"/>
          </p:cNvSpPr>
          <p:nvPr/>
        </p:nvSpPr>
        <p:spPr bwMode="auto">
          <a:xfrm>
            <a:off x="7218363" y="4511675"/>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8</a:t>
            </a:r>
          </a:p>
        </p:txBody>
      </p:sp>
      <p:sp>
        <p:nvSpPr>
          <p:cNvPr id="40978" name="Text Box 18">
            <a:extLst>
              <a:ext uri="{FF2B5EF4-FFF2-40B4-BE49-F238E27FC236}">
                <a16:creationId xmlns:a16="http://schemas.microsoft.com/office/drawing/2014/main" id="{66D9AF1B-D84E-4478-B72F-1B43DEC78EF7}"/>
              </a:ext>
            </a:extLst>
          </p:cNvPr>
          <p:cNvSpPr txBox="1">
            <a:spLocks noChangeArrowheads="1"/>
          </p:cNvSpPr>
          <p:nvPr/>
        </p:nvSpPr>
        <p:spPr bwMode="auto">
          <a:xfrm>
            <a:off x="5867400" y="36464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40979" name="Text Box 19">
            <a:extLst>
              <a:ext uri="{FF2B5EF4-FFF2-40B4-BE49-F238E27FC236}">
                <a16:creationId xmlns:a16="http://schemas.microsoft.com/office/drawing/2014/main" id="{7BB4A91A-D60D-4C49-A9D3-8800DFE733E0}"/>
              </a:ext>
            </a:extLst>
          </p:cNvPr>
          <p:cNvSpPr txBox="1">
            <a:spLocks noChangeArrowheads="1"/>
          </p:cNvSpPr>
          <p:nvPr/>
        </p:nvSpPr>
        <p:spPr bwMode="auto">
          <a:xfrm>
            <a:off x="5292725" y="45450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5</a:t>
            </a:r>
          </a:p>
        </p:txBody>
      </p:sp>
      <p:sp>
        <p:nvSpPr>
          <p:cNvPr id="40980" name="Line 20">
            <a:extLst>
              <a:ext uri="{FF2B5EF4-FFF2-40B4-BE49-F238E27FC236}">
                <a16:creationId xmlns:a16="http://schemas.microsoft.com/office/drawing/2014/main" id="{0507C93F-7CF9-4429-8E32-DF68F2269CDD}"/>
              </a:ext>
            </a:extLst>
          </p:cNvPr>
          <p:cNvSpPr>
            <a:spLocks noChangeShapeType="1"/>
          </p:cNvSpPr>
          <p:nvPr/>
        </p:nvSpPr>
        <p:spPr bwMode="auto">
          <a:xfrm>
            <a:off x="1685925" y="3429000"/>
            <a:ext cx="649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81" name="Line 21">
            <a:extLst>
              <a:ext uri="{FF2B5EF4-FFF2-40B4-BE49-F238E27FC236}">
                <a16:creationId xmlns:a16="http://schemas.microsoft.com/office/drawing/2014/main" id="{134481A5-52FF-4BEB-A42E-B5AE9FC1309F}"/>
              </a:ext>
            </a:extLst>
          </p:cNvPr>
          <p:cNvSpPr>
            <a:spLocks noChangeShapeType="1"/>
          </p:cNvSpPr>
          <p:nvPr/>
        </p:nvSpPr>
        <p:spPr bwMode="auto">
          <a:xfrm>
            <a:off x="1692275" y="3429000"/>
            <a:ext cx="0" cy="2179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82" name="Line 22">
            <a:extLst>
              <a:ext uri="{FF2B5EF4-FFF2-40B4-BE49-F238E27FC236}">
                <a16:creationId xmlns:a16="http://schemas.microsoft.com/office/drawing/2014/main" id="{99BC17DE-6000-4CFB-B007-C47FDA3C5D3B}"/>
              </a:ext>
            </a:extLst>
          </p:cNvPr>
          <p:cNvSpPr>
            <a:spLocks noChangeShapeType="1"/>
          </p:cNvSpPr>
          <p:nvPr/>
        </p:nvSpPr>
        <p:spPr bwMode="auto">
          <a:xfrm>
            <a:off x="1685925" y="5594350"/>
            <a:ext cx="649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83" name="Line 23">
            <a:extLst>
              <a:ext uri="{FF2B5EF4-FFF2-40B4-BE49-F238E27FC236}">
                <a16:creationId xmlns:a16="http://schemas.microsoft.com/office/drawing/2014/main" id="{9BFEB221-F365-4A84-80B7-FDE9C0649427}"/>
              </a:ext>
            </a:extLst>
          </p:cNvPr>
          <p:cNvSpPr>
            <a:spLocks noChangeShapeType="1"/>
          </p:cNvSpPr>
          <p:nvPr/>
        </p:nvSpPr>
        <p:spPr bwMode="auto">
          <a:xfrm>
            <a:off x="8180388" y="3429000"/>
            <a:ext cx="0" cy="2165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84" name="Line 24">
            <a:extLst>
              <a:ext uri="{FF2B5EF4-FFF2-40B4-BE49-F238E27FC236}">
                <a16:creationId xmlns:a16="http://schemas.microsoft.com/office/drawing/2014/main" id="{055FB8C5-D3BB-4C87-A2D0-71CA68B4AFDA}"/>
              </a:ext>
            </a:extLst>
          </p:cNvPr>
          <p:cNvSpPr>
            <a:spLocks noChangeShapeType="1"/>
          </p:cNvSpPr>
          <p:nvPr/>
        </p:nvSpPr>
        <p:spPr bwMode="auto">
          <a:xfrm>
            <a:off x="2406650"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85" name="Line 25">
            <a:extLst>
              <a:ext uri="{FF2B5EF4-FFF2-40B4-BE49-F238E27FC236}">
                <a16:creationId xmlns:a16="http://schemas.microsoft.com/office/drawing/2014/main" id="{2F259F9F-FCFD-42F5-B815-B140ECDE8B05}"/>
              </a:ext>
            </a:extLst>
          </p:cNvPr>
          <p:cNvSpPr>
            <a:spLocks noChangeShapeType="1"/>
          </p:cNvSpPr>
          <p:nvPr/>
        </p:nvSpPr>
        <p:spPr bwMode="auto">
          <a:xfrm>
            <a:off x="3128963"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86" name="Line 26">
            <a:extLst>
              <a:ext uri="{FF2B5EF4-FFF2-40B4-BE49-F238E27FC236}">
                <a16:creationId xmlns:a16="http://schemas.microsoft.com/office/drawing/2014/main" id="{505C48C5-3515-46F8-81FE-1659A791E8BE}"/>
              </a:ext>
            </a:extLst>
          </p:cNvPr>
          <p:cNvSpPr>
            <a:spLocks noChangeShapeType="1"/>
          </p:cNvSpPr>
          <p:nvPr/>
        </p:nvSpPr>
        <p:spPr bwMode="auto">
          <a:xfrm>
            <a:off x="4572000"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87" name="Line 27">
            <a:extLst>
              <a:ext uri="{FF2B5EF4-FFF2-40B4-BE49-F238E27FC236}">
                <a16:creationId xmlns:a16="http://schemas.microsoft.com/office/drawing/2014/main" id="{F20701AE-AAD8-4FA1-BFD9-05AB224377A1}"/>
              </a:ext>
            </a:extLst>
          </p:cNvPr>
          <p:cNvSpPr>
            <a:spLocks noChangeShapeType="1"/>
          </p:cNvSpPr>
          <p:nvPr/>
        </p:nvSpPr>
        <p:spPr bwMode="auto">
          <a:xfrm>
            <a:off x="3849688"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88" name="Line 28">
            <a:extLst>
              <a:ext uri="{FF2B5EF4-FFF2-40B4-BE49-F238E27FC236}">
                <a16:creationId xmlns:a16="http://schemas.microsoft.com/office/drawing/2014/main" id="{2B77C3DD-032B-4DCE-A756-0C54AD166BAF}"/>
              </a:ext>
            </a:extLst>
          </p:cNvPr>
          <p:cNvSpPr>
            <a:spLocks noChangeShapeType="1"/>
          </p:cNvSpPr>
          <p:nvPr/>
        </p:nvSpPr>
        <p:spPr bwMode="auto">
          <a:xfrm>
            <a:off x="5294313"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89" name="Line 29">
            <a:extLst>
              <a:ext uri="{FF2B5EF4-FFF2-40B4-BE49-F238E27FC236}">
                <a16:creationId xmlns:a16="http://schemas.microsoft.com/office/drawing/2014/main" id="{23D1B98C-7FEB-43D5-ADA1-1A19ED5B7E4E}"/>
              </a:ext>
            </a:extLst>
          </p:cNvPr>
          <p:cNvSpPr>
            <a:spLocks noChangeShapeType="1"/>
          </p:cNvSpPr>
          <p:nvPr/>
        </p:nvSpPr>
        <p:spPr bwMode="auto">
          <a:xfrm>
            <a:off x="6015038"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90" name="Line 30">
            <a:extLst>
              <a:ext uri="{FF2B5EF4-FFF2-40B4-BE49-F238E27FC236}">
                <a16:creationId xmlns:a16="http://schemas.microsoft.com/office/drawing/2014/main" id="{2ACEB692-9130-42A8-9280-CDFEEB2D5088}"/>
              </a:ext>
            </a:extLst>
          </p:cNvPr>
          <p:cNvSpPr>
            <a:spLocks noChangeShapeType="1"/>
          </p:cNvSpPr>
          <p:nvPr/>
        </p:nvSpPr>
        <p:spPr bwMode="auto">
          <a:xfrm>
            <a:off x="6737350"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91" name="Line 31">
            <a:extLst>
              <a:ext uri="{FF2B5EF4-FFF2-40B4-BE49-F238E27FC236}">
                <a16:creationId xmlns:a16="http://schemas.microsoft.com/office/drawing/2014/main" id="{1623906A-98B3-49D8-B2B3-C75BCE1DB8B1}"/>
              </a:ext>
            </a:extLst>
          </p:cNvPr>
          <p:cNvSpPr>
            <a:spLocks noChangeShapeType="1"/>
          </p:cNvSpPr>
          <p:nvPr/>
        </p:nvSpPr>
        <p:spPr bwMode="auto">
          <a:xfrm>
            <a:off x="7458075"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92" name="Text Box 32">
            <a:extLst>
              <a:ext uri="{FF2B5EF4-FFF2-40B4-BE49-F238E27FC236}">
                <a16:creationId xmlns:a16="http://schemas.microsoft.com/office/drawing/2014/main" id="{E64620C3-31FC-4EB0-A94E-3584D717EE94}"/>
              </a:ext>
            </a:extLst>
          </p:cNvPr>
          <p:cNvSpPr txBox="1">
            <a:spLocks noChangeArrowheads="1"/>
          </p:cNvSpPr>
          <p:nvPr/>
        </p:nvSpPr>
        <p:spPr bwMode="auto">
          <a:xfrm>
            <a:off x="2287588" y="5534025"/>
            <a:ext cx="3000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0993" name="Text Box 33">
            <a:extLst>
              <a:ext uri="{FF2B5EF4-FFF2-40B4-BE49-F238E27FC236}">
                <a16:creationId xmlns:a16="http://schemas.microsoft.com/office/drawing/2014/main" id="{674CA1A4-E800-4A7B-AECC-B6E57DC81B07}"/>
              </a:ext>
            </a:extLst>
          </p:cNvPr>
          <p:cNvSpPr txBox="1">
            <a:spLocks noChangeArrowheads="1"/>
          </p:cNvSpPr>
          <p:nvPr/>
        </p:nvSpPr>
        <p:spPr bwMode="auto">
          <a:xfrm>
            <a:off x="3009900" y="553402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40994" name="Text Box 34">
            <a:extLst>
              <a:ext uri="{FF2B5EF4-FFF2-40B4-BE49-F238E27FC236}">
                <a16:creationId xmlns:a16="http://schemas.microsoft.com/office/drawing/2014/main" id="{933479BC-6D30-4F4B-947E-F175492CEF0D}"/>
              </a:ext>
            </a:extLst>
          </p:cNvPr>
          <p:cNvSpPr txBox="1">
            <a:spLocks noChangeArrowheads="1"/>
          </p:cNvSpPr>
          <p:nvPr/>
        </p:nvSpPr>
        <p:spPr bwMode="auto">
          <a:xfrm>
            <a:off x="3730625" y="553402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40995" name="Text Box 35">
            <a:extLst>
              <a:ext uri="{FF2B5EF4-FFF2-40B4-BE49-F238E27FC236}">
                <a16:creationId xmlns:a16="http://schemas.microsoft.com/office/drawing/2014/main" id="{F90F47E7-4D31-423B-BCCD-46F9ACD7C176}"/>
              </a:ext>
            </a:extLst>
          </p:cNvPr>
          <p:cNvSpPr txBox="1">
            <a:spLocks noChangeArrowheads="1"/>
          </p:cNvSpPr>
          <p:nvPr/>
        </p:nvSpPr>
        <p:spPr bwMode="auto">
          <a:xfrm>
            <a:off x="4451350" y="553402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8</a:t>
            </a:r>
          </a:p>
        </p:txBody>
      </p:sp>
      <p:sp>
        <p:nvSpPr>
          <p:cNvPr id="40996" name="Text Box 36">
            <a:extLst>
              <a:ext uri="{FF2B5EF4-FFF2-40B4-BE49-F238E27FC236}">
                <a16:creationId xmlns:a16="http://schemas.microsoft.com/office/drawing/2014/main" id="{B4891517-6F03-48B1-B63D-717A8A8558DF}"/>
              </a:ext>
            </a:extLst>
          </p:cNvPr>
          <p:cNvSpPr txBox="1">
            <a:spLocks noChangeArrowheads="1"/>
          </p:cNvSpPr>
          <p:nvPr/>
        </p:nvSpPr>
        <p:spPr bwMode="auto">
          <a:xfrm>
            <a:off x="5113338" y="5534025"/>
            <a:ext cx="3603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10</a:t>
            </a:r>
          </a:p>
        </p:txBody>
      </p:sp>
      <p:sp>
        <p:nvSpPr>
          <p:cNvPr id="40997" name="Text Box 37">
            <a:extLst>
              <a:ext uri="{FF2B5EF4-FFF2-40B4-BE49-F238E27FC236}">
                <a16:creationId xmlns:a16="http://schemas.microsoft.com/office/drawing/2014/main" id="{4C87760B-530B-42F9-9D19-85F6A67562DD}"/>
              </a:ext>
            </a:extLst>
          </p:cNvPr>
          <p:cNvSpPr txBox="1">
            <a:spLocks noChangeArrowheads="1"/>
          </p:cNvSpPr>
          <p:nvPr/>
        </p:nvSpPr>
        <p:spPr bwMode="auto">
          <a:xfrm>
            <a:off x="5834063" y="5534025"/>
            <a:ext cx="3619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12</a:t>
            </a:r>
          </a:p>
        </p:txBody>
      </p:sp>
      <p:sp>
        <p:nvSpPr>
          <p:cNvPr id="40998" name="Text Box 38">
            <a:extLst>
              <a:ext uri="{FF2B5EF4-FFF2-40B4-BE49-F238E27FC236}">
                <a16:creationId xmlns:a16="http://schemas.microsoft.com/office/drawing/2014/main" id="{0CADF9A6-DF2C-4E0E-9F6E-BE1E71077BAF}"/>
              </a:ext>
            </a:extLst>
          </p:cNvPr>
          <p:cNvSpPr txBox="1">
            <a:spLocks noChangeArrowheads="1"/>
          </p:cNvSpPr>
          <p:nvPr/>
        </p:nvSpPr>
        <p:spPr bwMode="auto">
          <a:xfrm>
            <a:off x="6556375" y="5534025"/>
            <a:ext cx="420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14</a:t>
            </a:r>
          </a:p>
        </p:txBody>
      </p:sp>
      <p:sp>
        <p:nvSpPr>
          <p:cNvPr id="40999" name="Text Box 39">
            <a:extLst>
              <a:ext uri="{FF2B5EF4-FFF2-40B4-BE49-F238E27FC236}">
                <a16:creationId xmlns:a16="http://schemas.microsoft.com/office/drawing/2014/main" id="{E464ECCD-2B81-4A48-8C6A-5F482BA18DDA}"/>
              </a:ext>
            </a:extLst>
          </p:cNvPr>
          <p:cNvSpPr txBox="1">
            <a:spLocks noChangeArrowheads="1"/>
          </p:cNvSpPr>
          <p:nvPr/>
        </p:nvSpPr>
        <p:spPr bwMode="auto">
          <a:xfrm>
            <a:off x="7277100" y="5534025"/>
            <a:ext cx="4222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16</a:t>
            </a:r>
          </a:p>
        </p:txBody>
      </p:sp>
      <p:sp>
        <p:nvSpPr>
          <p:cNvPr id="41000" name="Line 40">
            <a:extLst>
              <a:ext uri="{FF2B5EF4-FFF2-40B4-BE49-F238E27FC236}">
                <a16:creationId xmlns:a16="http://schemas.microsoft.com/office/drawing/2014/main" id="{FC84A8D9-DB4A-47A2-84E9-83A8637A4FED}"/>
              </a:ext>
            </a:extLst>
          </p:cNvPr>
          <p:cNvSpPr>
            <a:spLocks noChangeShapeType="1"/>
          </p:cNvSpPr>
          <p:nvPr/>
        </p:nvSpPr>
        <p:spPr bwMode="auto">
          <a:xfrm>
            <a:off x="1685925" y="4872038"/>
            <a:ext cx="120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1" name="Line 41">
            <a:extLst>
              <a:ext uri="{FF2B5EF4-FFF2-40B4-BE49-F238E27FC236}">
                <a16:creationId xmlns:a16="http://schemas.microsoft.com/office/drawing/2014/main" id="{B7176B28-E890-46B8-A8A6-4EBF955C8B66}"/>
              </a:ext>
            </a:extLst>
          </p:cNvPr>
          <p:cNvSpPr>
            <a:spLocks noChangeShapeType="1"/>
          </p:cNvSpPr>
          <p:nvPr/>
        </p:nvSpPr>
        <p:spPr bwMode="auto">
          <a:xfrm>
            <a:off x="1685925" y="4151313"/>
            <a:ext cx="120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2" name="Text Box 42">
            <a:extLst>
              <a:ext uri="{FF2B5EF4-FFF2-40B4-BE49-F238E27FC236}">
                <a16:creationId xmlns:a16="http://schemas.microsoft.com/office/drawing/2014/main" id="{D058448A-B3ED-41CF-A21D-B267E74A2214}"/>
              </a:ext>
            </a:extLst>
          </p:cNvPr>
          <p:cNvSpPr txBox="1">
            <a:spLocks noChangeArrowheads="1"/>
          </p:cNvSpPr>
          <p:nvPr/>
        </p:nvSpPr>
        <p:spPr bwMode="auto">
          <a:xfrm>
            <a:off x="1444625" y="4691063"/>
            <a:ext cx="3000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1003" name="Text Box 43">
            <a:extLst>
              <a:ext uri="{FF2B5EF4-FFF2-40B4-BE49-F238E27FC236}">
                <a16:creationId xmlns:a16="http://schemas.microsoft.com/office/drawing/2014/main" id="{0BCE4EBB-A839-4DD2-B766-7FB3A82D1C78}"/>
              </a:ext>
            </a:extLst>
          </p:cNvPr>
          <p:cNvSpPr txBox="1">
            <a:spLocks noChangeArrowheads="1"/>
          </p:cNvSpPr>
          <p:nvPr/>
        </p:nvSpPr>
        <p:spPr bwMode="auto">
          <a:xfrm>
            <a:off x="1446213" y="3935413"/>
            <a:ext cx="3000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41004" name="Text Box 44">
            <a:extLst>
              <a:ext uri="{FF2B5EF4-FFF2-40B4-BE49-F238E27FC236}">
                <a16:creationId xmlns:a16="http://schemas.microsoft.com/office/drawing/2014/main" id="{BE10392E-46D6-4C25-8CA0-7FE0383F76D3}"/>
              </a:ext>
            </a:extLst>
          </p:cNvPr>
          <p:cNvSpPr txBox="1">
            <a:spLocks noChangeArrowheads="1"/>
          </p:cNvSpPr>
          <p:nvPr/>
        </p:nvSpPr>
        <p:spPr bwMode="auto">
          <a:xfrm>
            <a:off x="1446213" y="3248025"/>
            <a:ext cx="3000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41005" name="Text Box 45">
            <a:extLst>
              <a:ext uri="{FF2B5EF4-FFF2-40B4-BE49-F238E27FC236}">
                <a16:creationId xmlns:a16="http://schemas.microsoft.com/office/drawing/2014/main" id="{E669E1E9-1157-4D16-96F1-7CCD6EA5E660}"/>
              </a:ext>
            </a:extLst>
          </p:cNvPr>
          <p:cNvSpPr txBox="1">
            <a:spLocks noChangeArrowheads="1"/>
          </p:cNvSpPr>
          <p:nvPr/>
        </p:nvSpPr>
        <p:spPr bwMode="auto">
          <a:xfrm>
            <a:off x="1565275" y="5499100"/>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0</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a:extLst>
              <a:ext uri="{FF2B5EF4-FFF2-40B4-BE49-F238E27FC236}">
                <a16:creationId xmlns:a16="http://schemas.microsoft.com/office/drawing/2014/main" id="{EF397EEC-E32B-479C-A308-0CC5D2E1E7B6}"/>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E19EECE-57DF-4493-A62E-55D6AD12CF75}"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6" name="Rectangle 2">
            <a:extLst>
              <a:ext uri="{FF2B5EF4-FFF2-40B4-BE49-F238E27FC236}">
                <a16:creationId xmlns:a16="http://schemas.microsoft.com/office/drawing/2014/main" id="{5335EDA4-7373-429E-A6A6-F8B801EA90AB}"/>
              </a:ext>
            </a:extLst>
          </p:cNvPr>
          <p:cNvSpPr>
            <a:spLocks noGrp="1" noChangeArrowheads="1"/>
          </p:cNvSpPr>
          <p:nvPr>
            <p:ph type="body" idx="1"/>
          </p:nvPr>
        </p:nvSpPr>
        <p:spPr>
          <a:xfrm>
            <a:off x="468313" y="1341438"/>
            <a:ext cx="8229600" cy="1366837"/>
          </a:xfrm>
        </p:spPr>
        <p:txBody>
          <a:bodyPr/>
          <a:lstStyle/>
          <a:p>
            <a:pPr lvl="1">
              <a:lnSpc>
                <a:spcPct val="90000"/>
              </a:lnSpc>
              <a:buFontTx/>
              <a:buNone/>
            </a:pPr>
            <a:r>
              <a:rPr lang="en-US" altLang="zh-CN">
                <a:latin typeface="Comic Sans MS" panose="030F0702030302020204" pitchFamily="66" charset="0"/>
                <a:ea typeface="MS UI Gothic" panose="020B0600070205080204" pitchFamily="34" charset="-128"/>
              </a:rPr>
              <a:t>Find a line </a:t>
            </a:r>
            <a:r>
              <a:rPr lang="en-US" altLang="zh-CN" i="1">
                <a:latin typeface="Comic Sans MS" panose="030F0702030302020204" pitchFamily="66" charset="0"/>
                <a:ea typeface="MS UI Gothic" panose="020B0600070205080204" pitchFamily="34" charset="-128"/>
              </a:rPr>
              <a:t>L</a:t>
            </a:r>
            <a:r>
              <a:rPr lang="en-US" altLang="zh-CN" baseline="-25000">
                <a:latin typeface="Comic Sans MS" panose="030F0702030302020204" pitchFamily="66" charset="0"/>
                <a:ea typeface="MS UI Gothic" panose="020B0600070205080204" pitchFamily="34" charset="-128"/>
              </a:rPr>
              <a:t>1</a:t>
            </a:r>
            <a:r>
              <a:rPr lang="en-US" altLang="zh-CN">
                <a:latin typeface="Comic Sans MS" panose="030F0702030302020204" pitchFamily="66" charset="0"/>
                <a:ea typeface="MS UI Gothic" panose="020B0600070205080204" pitchFamily="34" charset="-128"/>
              </a:rPr>
              <a:t>  such that 4 points are on one side and the other 4 points are on the other side. </a:t>
            </a:r>
          </a:p>
        </p:txBody>
      </p:sp>
      <p:sp>
        <p:nvSpPr>
          <p:cNvPr id="41987" name="Oval 3">
            <a:extLst>
              <a:ext uri="{FF2B5EF4-FFF2-40B4-BE49-F238E27FC236}">
                <a16:creationId xmlns:a16="http://schemas.microsoft.com/office/drawing/2014/main" id="{E528F310-A800-4E49-A78F-69D7AB7DE85B}"/>
              </a:ext>
            </a:extLst>
          </p:cNvPr>
          <p:cNvSpPr>
            <a:spLocks noChangeArrowheads="1"/>
          </p:cNvSpPr>
          <p:nvPr/>
        </p:nvSpPr>
        <p:spPr bwMode="auto">
          <a:xfrm>
            <a:off x="2046288" y="4090988"/>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8" name="Oval 4">
            <a:extLst>
              <a:ext uri="{FF2B5EF4-FFF2-40B4-BE49-F238E27FC236}">
                <a16:creationId xmlns:a16="http://schemas.microsoft.com/office/drawing/2014/main" id="{6A0A35C3-3D2C-4EBB-812D-97674C955819}"/>
              </a:ext>
            </a:extLst>
          </p:cNvPr>
          <p:cNvSpPr>
            <a:spLocks noChangeArrowheads="1"/>
          </p:cNvSpPr>
          <p:nvPr/>
        </p:nvSpPr>
        <p:spPr bwMode="auto">
          <a:xfrm>
            <a:off x="2393950" y="371792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9" name="Oval 5">
            <a:extLst>
              <a:ext uri="{FF2B5EF4-FFF2-40B4-BE49-F238E27FC236}">
                <a16:creationId xmlns:a16="http://schemas.microsoft.com/office/drawing/2014/main" id="{50ABF367-17ED-4D25-8808-9D1E1C74C254}"/>
              </a:ext>
            </a:extLst>
          </p:cNvPr>
          <p:cNvSpPr>
            <a:spLocks noChangeArrowheads="1"/>
          </p:cNvSpPr>
          <p:nvPr/>
        </p:nvSpPr>
        <p:spPr bwMode="auto">
          <a:xfrm>
            <a:off x="4138613" y="481171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0" name="Oval 6">
            <a:extLst>
              <a:ext uri="{FF2B5EF4-FFF2-40B4-BE49-F238E27FC236}">
                <a16:creationId xmlns:a16="http://schemas.microsoft.com/office/drawing/2014/main" id="{7ECBC36E-7DBF-45FF-9372-703F8578E0FB}"/>
              </a:ext>
            </a:extLst>
          </p:cNvPr>
          <p:cNvSpPr>
            <a:spLocks noChangeArrowheads="1"/>
          </p:cNvSpPr>
          <p:nvPr/>
        </p:nvSpPr>
        <p:spPr bwMode="auto">
          <a:xfrm>
            <a:off x="5233988" y="447357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1" name="Oval 7">
            <a:extLst>
              <a:ext uri="{FF2B5EF4-FFF2-40B4-BE49-F238E27FC236}">
                <a16:creationId xmlns:a16="http://schemas.microsoft.com/office/drawing/2014/main" id="{B2BD649B-1553-4B67-A208-1C61F3B53154}"/>
              </a:ext>
            </a:extLst>
          </p:cNvPr>
          <p:cNvSpPr>
            <a:spLocks noChangeArrowheads="1"/>
          </p:cNvSpPr>
          <p:nvPr/>
        </p:nvSpPr>
        <p:spPr bwMode="auto">
          <a:xfrm>
            <a:off x="6302375" y="407987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2" name="Oval 8">
            <a:extLst>
              <a:ext uri="{FF2B5EF4-FFF2-40B4-BE49-F238E27FC236}">
                <a16:creationId xmlns:a16="http://schemas.microsoft.com/office/drawing/2014/main" id="{D4C5CA88-AB49-4A49-AA08-C5DB6E98A6DF}"/>
              </a:ext>
            </a:extLst>
          </p:cNvPr>
          <p:cNvSpPr>
            <a:spLocks noChangeArrowheads="1"/>
          </p:cNvSpPr>
          <p:nvPr/>
        </p:nvSpPr>
        <p:spPr bwMode="auto">
          <a:xfrm>
            <a:off x="6677025" y="407987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3" name="Oval 9">
            <a:extLst>
              <a:ext uri="{FF2B5EF4-FFF2-40B4-BE49-F238E27FC236}">
                <a16:creationId xmlns:a16="http://schemas.microsoft.com/office/drawing/2014/main" id="{939111EC-7ABE-4317-958D-14357BAA6F7E}"/>
              </a:ext>
            </a:extLst>
          </p:cNvPr>
          <p:cNvSpPr>
            <a:spLocks noChangeArrowheads="1"/>
          </p:cNvSpPr>
          <p:nvPr/>
        </p:nvSpPr>
        <p:spPr bwMode="auto">
          <a:xfrm>
            <a:off x="7037388" y="454501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4" name="Oval 10">
            <a:extLst>
              <a:ext uri="{FF2B5EF4-FFF2-40B4-BE49-F238E27FC236}">
                <a16:creationId xmlns:a16="http://schemas.microsoft.com/office/drawing/2014/main" id="{770FCB08-B7B9-4548-B39B-45E294AFD48B}"/>
              </a:ext>
            </a:extLst>
          </p:cNvPr>
          <p:cNvSpPr>
            <a:spLocks noChangeArrowheads="1"/>
          </p:cNvSpPr>
          <p:nvPr/>
        </p:nvSpPr>
        <p:spPr bwMode="auto">
          <a:xfrm>
            <a:off x="3068638" y="481171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5" name="Text Box 11">
            <a:extLst>
              <a:ext uri="{FF2B5EF4-FFF2-40B4-BE49-F238E27FC236}">
                <a16:creationId xmlns:a16="http://schemas.microsoft.com/office/drawing/2014/main" id="{5E3030F9-0972-4137-9212-B6AF9EF08964}"/>
              </a:ext>
            </a:extLst>
          </p:cNvPr>
          <p:cNvSpPr txBox="1">
            <a:spLocks noChangeArrowheads="1"/>
          </p:cNvSpPr>
          <p:nvPr/>
        </p:nvSpPr>
        <p:spPr bwMode="auto">
          <a:xfrm>
            <a:off x="2347913" y="378936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1996" name="Text Box 12">
            <a:extLst>
              <a:ext uri="{FF2B5EF4-FFF2-40B4-BE49-F238E27FC236}">
                <a16:creationId xmlns:a16="http://schemas.microsoft.com/office/drawing/2014/main" id="{F52EFA30-7004-4284-8929-C5193204B481}"/>
              </a:ext>
            </a:extLst>
          </p:cNvPr>
          <p:cNvSpPr txBox="1">
            <a:spLocks noChangeArrowheads="1"/>
          </p:cNvSpPr>
          <p:nvPr/>
        </p:nvSpPr>
        <p:spPr bwMode="auto">
          <a:xfrm>
            <a:off x="3068638" y="49926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3</a:t>
            </a:r>
          </a:p>
        </p:txBody>
      </p:sp>
      <p:sp>
        <p:nvSpPr>
          <p:cNvPr id="41997" name="Text Box 13">
            <a:extLst>
              <a:ext uri="{FF2B5EF4-FFF2-40B4-BE49-F238E27FC236}">
                <a16:creationId xmlns:a16="http://schemas.microsoft.com/office/drawing/2014/main" id="{CE08B82C-25D8-44AC-9C73-90B9923A5E09}"/>
              </a:ext>
            </a:extLst>
          </p:cNvPr>
          <p:cNvSpPr txBox="1">
            <a:spLocks noChangeArrowheads="1"/>
          </p:cNvSpPr>
          <p:nvPr/>
        </p:nvSpPr>
        <p:spPr bwMode="auto">
          <a:xfrm>
            <a:off x="1985963" y="4270375"/>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a:t>
            </a:r>
          </a:p>
        </p:txBody>
      </p:sp>
      <p:sp>
        <p:nvSpPr>
          <p:cNvPr id="41998" name="Text Box 14">
            <a:extLst>
              <a:ext uri="{FF2B5EF4-FFF2-40B4-BE49-F238E27FC236}">
                <a16:creationId xmlns:a16="http://schemas.microsoft.com/office/drawing/2014/main" id="{F15A69FF-C43A-4986-8248-147F8EA41C81}"/>
              </a:ext>
            </a:extLst>
          </p:cNvPr>
          <p:cNvSpPr txBox="1">
            <a:spLocks noChangeArrowheads="1"/>
          </p:cNvSpPr>
          <p:nvPr/>
        </p:nvSpPr>
        <p:spPr bwMode="auto">
          <a:xfrm>
            <a:off x="4090988" y="487203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41999" name="Text Box 15">
            <a:extLst>
              <a:ext uri="{FF2B5EF4-FFF2-40B4-BE49-F238E27FC236}">
                <a16:creationId xmlns:a16="http://schemas.microsoft.com/office/drawing/2014/main" id="{A8DFD185-D66B-47A3-8349-DF84EF837996}"/>
              </a:ext>
            </a:extLst>
          </p:cNvPr>
          <p:cNvSpPr txBox="1">
            <a:spLocks noChangeArrowheads="1"/>
          </p:cNvSpPr>
          <p:nvPr/>
        </p:nvSpPr>
        <p:spPr bwMode="auto">
          <a:xfrm>
            <a:off x="6696075" y="36814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7</a:t>
            </a:r>
          </a:p>
        </p:txBody>
      </p:sp>
      <p:sp>
        <p:nvSpPr>
          <p:cNvPr id="42000" name="Text Box 16">
            <a:extLst>
              <a:ext uri="{FF2B5EF4-FFF2-40B4-BE49-F238E27FC236}">
                <a16:creationId xmlns:a16="http://schemas.microsoft.com/office/drawing/2014/main" id="{77CF0A44-A2D6-4AE8-A1FB-F144E45062C5}"/>
              </a:ext>
            </a:extLst>
          </p:cNvPr>
          <p:cNvSpPr txBox="1">
            <a:spLocks noChangeArrowheads="1"/>
          </p:cNvSpPr>
          <p:nvPr/>
        </p:nvSpPr>
        <p:spPr bwMode="auto">
          <a:xfrm>
            <a:off x="7218363" y="4511675"/>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8</a:t>
            </a:r>
          </a:p>
        </p:txBody>
      </p:sp>
      <p:sp>
        <p:nvSpPr>
          <p:cNvPr id="42001" name="Text Box 17">
            <a:extLst>
              <a:ext uri="{FF2B5EF4-FFF2-40B4-BE49-F238E27FC236}">
                <a16:creationId xmlns:a16="http://schemas.microsoft.com/office/drawing/2014/main" id="{8EE71E84-363E-4567-8A1B-53A7010B5FB6}"/>
              </a:ext>
            </a:extLst>
          </p:cNvPr>
          <p:cNvSpPr txBox="1">
            <a:spLocks noChangeArrowheads="1"/>
          </p:cNvSpPr>
          <p:nvPr/>
        </p:nvSpPr>
        <p:spPr bwMode="auto">
          <a:xfrm>
            <a:off x="5867400" y="36464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42002" name="Text Box 18">
            <a:extLst>
              <a:ext uri="{FF2B5EF4-FFF2-40B4-BE49-F238E27FC236}">
                <a16:creationId xmlns:a16="http://schemas.microsoft.com/office/drawing/2014/main" id="{46CD2B62-F2D4-41ED-A858-9FE8D44FE3ED}"/>
              </a:ext>
            </a:extLst>
          </p:cNvPr>
          <p:cNvSpPr txBox="1">
            <a:spLocks noChangeArrowheads="1"/>
          </p:cNvSpPr>
          <p:nvPr/>
        </p:nvSpPr>
        <p:spPr bwMode="auto">
          <a:xfrm>
            <a:off x="5292725" y="45450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5</a:t>
            </a:r>
          </a:p>
        </p:txBody>
      </p:sp>
      <p:sp>
        <p:nvSpPr>
          <p:cNvPr id="42003" name="Line 19">
            <a:extLst>
              <a:ext uri="{FF2B5EF4-FFF2-40B4-BE49-F238E27FC236}">
                <a16:creationId xmlns:a16="http://schemas.microsoft.com/office/drawing/2014/main" id="{976CB71E-4286-4BEE-AD9B-2EB94AF069EB}"/>
              </a:ext>
            </a:extLst>
          </p:cNvPr>
          <p:cNvSpPr>
            <a:spLocks noChangeShapeType="1"/>
          </p:cNvSpPr>
          <p:nvPr/>
        </p:nvSpPr>
        <p:spPr bwMode="auto">
          <a:xfrm>
            <a:off x="1685925" y="3429000"/>
            <a:ext cx="649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04" name="Line 20">
            <a:extLst>
              <a:ext uri="{FF2B5EF4-FFF2-40B4-BE49-F238E27FC236}">
                <a16:creationId xmlns:a16="http://schemas.microsoft.com/office/drawing/2014/main" id="{23EA6245-441B-41C1-96C0-04547468B07A}"/>
              </a:ext>
            </a:extLst>
          </p:cNvPr>
          <p:cNvSpPr>
            <a:spLocks noChangeShapeType="1"/>
          </p:cNvSpPr>
          <p:nvPr/>
        </p:nvSpPr>
        <p:spPr bwMode="auto">
          <a:xfrm>
            <a:off x="1692275" y="3429000"/>
            <a:ext cx="0" cy="2179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05" name="Line 21">
            <a:extLst>
              <a:ext uri="{FF2B5EF4-FFF2-40B4-BE49-F238E27FC236}">
                <a16:creationId xmlns:a16="http://schemas.microsoft.com/office/drawing/2014/main" id="{1AA6ED5F-9378-4516-A730-1F609C2C47F7}"/>
              </a:ext>
            </a:extLst>
          </p:cNvPr>
          <p:cNvSpPr>
            <a:spLocks noChangeShapeType="1"/>
          </p:cNvSpPr>
          <p:nvPr/>
        </p:nvSpPr>
        <p:spPr bwMode="auto">
          <a:xfrm>
            <a:off x="1685925" y="5594350"/>
            <a:ext cx="649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06" name="Line 22">
            <a:extLst>
              <a:ext uri="{FF2B5EF4-FFF2-40B4-BE49-F238E27FC236}">
                <a16:creationId xmlns:a16="http://schemas.microsoft.com/office/drawing/2014/main" id="{96EAD0FE-2A5B-4245-9832-7A9FD67F668E}"/>
              </a:ext>
            </a:extLst>
          </p:cNvPr>
          <p:cNvSpPr>
            <a:spLocks noChangeShapeType="1"/>
          </p:cNvSpPr>
          <p:nvPr/>
        </p:nvSpPr>
        <p:spPr bwMode="auto">
          <a:xfrm>
            <a:off x="8180388" y="3429000"/>
            <a:ext cx="0" cy="2165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07" name="Line 23">
            <a:extLst>
              <a:ext uri="{FF2B5EF4-FFF2-40B4-BE49-F238E27FC236}">
                <a16:creationId xmlns:a16="http://schemas.microsoft.com/office/drawing/2014/main" id="{30776A25-2888-4A93-B638-E1B5CE011A79}"/>
              </a:ext>
            </a:extLst>
          </p:cNvPr>
          <p:cNvSpPr>
            <a:spLocks noChangeShapeType="1"/>
          </p:cNvSpPr>
          <p:nvPr/>
        </p:nvSpPr>
        <p:spPr bwMode="auto">
          <a:xfrm>
            <a:off x="2406650"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08" name="Line 24">
            <a:extLst>
              <a:ext uri="{FF2B5EF4-FFF2-40B4-BE49-F238E27FC236}">
                <a16:creationId xmlns:a16="http://schemas.microsoft.com/office/drawing/2014/main" id="{73099359-AF40-499F-8E4B-6CF04FE6B57C}"/>
              </a:ext>
            </a:extLst>
          </p:cNvPr>
          <p:cNvSpPr>
            <a:spLocks noChangeShapeType="1"/>
          </p:cNvSpPr>
          <p:nvPr/>
        </p:nvSpPr>
        <p:spPr bwMode="auto">
          <a:xfrm>
            <a:off x="3128963"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09" name="Line 25">
            <a:extLst>
              <a:ext uri="{FF2B5EF4-FFF2-40B4-BE49-F238E27FC236}">
                <a16:creationId xmlns:a16="http://schemas.microsoft.com/office/drawing/2014/main" id="{350D164F-F53D-468E-8C5A-4138252D55D3}"/>
              </a:ext>
            </a:extLst>
          </p:cNvPr>
          <p:cNvSpPr>
            <a:spLocks noChangeShapeType="1"/>
          </p:cNvSpPr>
          <p:nvPr/>
        </p:nvSpPr>
        <p:spPr bwMode="auto">
          <a:xfrm>
            <a:off x="4572000"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10" name="Line 26">
            <a:extLst>
              <a:ext uri="{FF2B5EF4-FFF2-40B4-BE49-F238E27FC236}">
                <a16:creationId xmlns:a16="http://schemas.microsoft.com/office/drawing/2014/main" id="{240C928B-A367-4AD4-A831-3ABEBB62851A}"/>
              </a:ext>
            </a:extLst>
          </p:cNvPr>
          <p:cNvSpPr>
            <a:spLocks noChangeShapeType="1"/>
          </p:cNvSpPr>
          <p:nvPr/>
        </p:nvSpPr>
        <p:spPr bwMode="auto">
          <a:xfrm>
            <a:off x="3849688"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11" name="Line 27">
            <a:extLst>
              <a:ext uri="{FF2B5EF4-FFF2-40B4-BE49-F238E27FC236}">
                <a16:creationId xmlns:a16="http://schemas.microsoft.com/office/drawing/2014/main" id="{4C1FA380-83C6-4E7E-90D5-13871A58AC8B}"/>
              </a:ext>
            </a:extLst>
          </p:cNvPr>
          <p:cNvSpPr>
            <a:spLocks noChangeShapeType="1"/>
          </p:cNvSpPr>
          <p:nvPr/>
        </p:nvSpPr>
        <p:spPr bwMode="auto">
          <a:xfrm>
            <a:off x="5294313"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12" name="Line 28">
            <a:extLst>
              <a:ext uri="{FF2B5EF4-FFF2-40B4-BE49-F238E27FC236}">
                <a16:creationId xmlns:a16="http://schemas.microsoft.com/office/drawing/2014/main" id="{502333C4-8BAB-4DE7-941F-BD3DA5AC34ED}"/>
              </a:ext>
            </a:extLst>
          </p:cNvPr>
          <p:cNvSpPr>
            <a:spLocks noChangeShapeType="1"/>
          </p:cNvSpPr>
          <p:nvPr/>
        </p:nvSpPr>
        <p:spPr bwMode="auto">
          <a:xfrm>
            <a:off x="6015038"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13" name="Line 29">
            <a:extLst>
              <a:ext uri="{FF2B5EF4-FFF2-40B4-BE49-F238E27FC236}">
                <a16:creationId xmlns:a16="http://schemas.microsoft.com/office/drawing/2014/main" id="{EF060823-F102-44B0-A5C3-B9090E8C168D}"/>
              </a:ext>
            </a:extLst>
          </p:cNvPr>
          <p:cNvSpPr>
            <a:spLocks noChangeShapeType="1"/>
          </p:cNvSpPr>
          <p:nvPr/>
        </p:nvSpPr>
        <p:spPr bwMode="auto">
          <a:xfrm>
            <a:off x="6737350"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14" name="Line 30">
            <a:extLst>
              <a:ext uri="{FF2B5EF4-FFF2-40B4-BE49-F238E27FC236}">
                <a16:creationId xmlns:a16="http://schemas.microsoft.com/office/drawing/2014/main" id="{0E4874D8-0050-4477-80E0-EBA8A79D4AD2}"/>
              </a:ext>
            </a:extLst>
          </p:cNvPr>
          <p:cNvSpPr>
            <a:spLocks noChangeShapeType="1"/>
          </p:cNvSpPr>
          <p:nvPr/>
        </p:nvSpPr>
        <p:spPr bwMode="auto">
          <a:xfrm>
            <a:off x="7458075"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15" name="Text Box 31">
            <a:extLst>
              <a:ext uri="{FF2B5EF4-FFF2-40B4-BE49-F238E27FC236}">
                <a16:creationId xmlns:a16="http://schemas.microsoft.com/office/drawing/2014/main" id="{1AD39B61-9688-48D7-A5F4-8AFBB07B81BB}"/>
              </a:ext>
            </a:extLst>
          </p:cNvPr>
          <p:cNvSpPr txBox="1">
            <a:spLocks noChangeArrowheads="1"/>
          </p:cNvSpPr>
          <p:nvPr/>
        </p:nvSpPr>
        <p:spPr bwMode="auto">
          <a:xfrm>
            <a:off x="2287588" y="5534025"/>
            <a:ext cx="3000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2016" name="Text Box 32">
            <a:extLst>
              <a:ext uri="{FF2B5EF4-FFF2-40B4-BE49-F238E27FC236}">
                <a16:creationId xmlns:a16="http://schemas.microsoft.com/office/drawing/2014/main" id="{8C491010-14C7-4A31-B360-B5EEE5340143}"/>
              </a:ext>
            </a:extLst>
          </p:cNvPr>
          <p:cNvSpPr txBox="1">
            <a:spLocks noChangeArrowheads="1"/>
          </p:cNvSpPr>
          <p:nvPr/>
        </p:nvSpPr>
        <p:spPr bwMode="auto">
          <a:xfrm>
            <a:off x="3009900" y="553402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42017" name="Text Box 33">
            <a:extLst>
              <a:ext uri="{FF2B5EF4-FFF2-40B4-BE49-F238E27FC236}">
                <a16:creationId xmlns:a16="http://schemas.microsoft.com/office/drawing/2014/main" id="{E6F07671-B076-49F4-BF2C-68ED85E61C5F}"/>
              </a:ext>
            </a:extLst>
          </p:cNvPr>
          <p:cNvSpPr txBox="1">
            <a:spLocks noChangeArrowheads="1"/>
          </p:cNvSpPr>
          <p:nvPr/>
        </p:nvSpPr>
        <p:spPr bwMode="auto">
          <a:xfrm>
            <a:off x="3730625" y="553402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42018" name="Text Box 34">
            <a:extLst>
              <a:ext uri="{FF2B5EF4-FFF2-40B4-BE49-F238E27FC236}">
                <a16:creationId xmlns:a16="http://schemas.microsoft.com/office/drawing/2014/main" id="{1D298EA0-7D73-4D6C-B699-3E69DE47B20A}"/>
              </a:ext>
            </a:extLst>
          </p:cNvPr>
          <p:cNvSpPr txBox="1">
            <a:spLocks noChangeArrowheads="1"/>
          </p:cNvSpPr>
          <p:nvPr/>
        </p:nvSpPr>
        <p:spPr bwMode="auto">
          <a:xfrm>
            <a:off x="4451350" y="553402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8</a:t>
            </a:r>
          </a:p>
        </p:txBody>
      </p:sp>
      <p:sp>
        <p:nvSpPr>
          <p:cNvPr id="42019" name="Text Box 35">
            <a:extLst>
              <a:ext uri="{FF2B5EF4-FFF2-40B4-BE49-F238E27FC236}">
                <a16:creationId xmlns:a16="http://schemas.microsoft.com/office/drawing/2014/main" id="{495841E1-0C7A-4CF9-B5F4-B93D5BD49A40}"/>
              </a:ext>
            </a:extLst>
          </p:cNvPr>
          <p:cNvSpPr txBox="1">
            <a:spLocks noChangeArrowheads="1"/>
          </p:cNvSpPr>
          <p:nvPr/>
        </p:nvSpPr>
        <p:spPr bwMode="auto">
          <a:xfrm>
            <a:off x="5113338" y="5534025"/>
            <a:ext cx="3603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10</a:t>
            </a:r>
          </a:p>
        </p:txBody>
      </p:sp>
      <p:sp>
        <p:nvSpPr>
          <p:cNvPr id="42020" name="Text Box 36">
            <a:extLst>
              <a:ext uri="{FF2B5EF4-FFF2-40B4-BE49-F238E27FC236}">
                <a16:creationId xmlns:a16="http://schemas.microsoft.com/office/drawing/2014/main" id="{E7A22196-5E87-4435-AF28-BE5FA1C3D18F}"/>
              </a:ext>
            </a:extLst>
          </p:cNvPr>
          <p:cNvSpPr txBox="1">
            <a:spLocks noChangeArrowheads="1"/>
          </p:cNvSpPr>
          <p:nvPr/>
        </p:nvSpPr>
        <p:spPr bwMode="auto">
          <a:xfrm>
            <a:off x="5834063" y="5534025"/>
            <a:ext cx="3619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12</a:t>
            </a:r>
          </a:p>
        </p:txBody>
      </p:sp>
      <p:sp>
        <p:nvSpPr>
          <p:cNvPr id="42021" name="Text Box 37">
            <a:extLst>
              <a:ext uri="{FF2B5EF4-FFF2-40B4-BE49-F238E27FC236}">
                <a16:creationId xmlns:a16="http://schemas.microsoft.com/office/drawing/2014/main" id="{BBBA9D7A-8438-4C10-A99F-8F2332A0E8AE}"/>
              </a:ext>
            </a:extLst>
          </p:cNvPr>
          <p:cNvSpPr txBox="1">
            <a:spLocks noChangeArrowheads="1"/>
          </p:cNvSpPr>
          <p:nvPr/>
        </p:nvSpPr>
        <p:spPr bwMode="auto">
          <a:xfrm>
            <a:off x="6556375" y="5534025"/>
            <a:ext cx="420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14</a:t>
            </a:r>
          </a:p>
        </p:txBody>
      </p:sp>
      <p:sp>
        <p:nvSpPr>
          <p:cNvPr id="42022" name="Text Box 38">
            <a:extLst>
              <a:ext uri="{FF2B5EF4-FFF2-40B4-BE49-F238E27FC236}">
                <a16:creationId xmlns:a16="http://schemas.microsoft.com/office/drawing/2014/main" id="{10B7B112-DA59-42F3-A46D-FD24CEE1D523}"/>
              </a:ext>
            </a:extLst>
          </p:cNvPr>
          <p:cNvSpPr txBox="1">
            <a:spLocks noChangeArrowheads="1"/>
          </p:cNvSpPr>
          <p:nvPr/>
        </p:nvSpPr>
        <p:spPr bwMode="auto">
          <a:xfrm>
            <a:off x="7277100" y="5534025"/>
            <a:ext cx="4222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16</a:t>
            </a:r>
          </a:p>
        </p:txBody>
      </p:sp>
      <p:sp>
        <p:nvSpPr>
          <p:cNvPr id="42023" name="Line 39">
            <a:extLst>
              <a:ext uri="{FF2B5EF4-FFF2-40B4-BE49-F238E27FC236}">
                <a16:creationId xmlns:a16="http://schemas.microsoft.com/office/drawing/2014/main" id="{D11C93BB-A463-4787-9EF7-DE25950EC910}"/>
              </a:ext>
            </a:extLst>
          </p:cNvPr>
          <p:cNvSpPr>
            <a:spLocks noChangeShapeType="1"/>
          </p:cNvSpPr>
          <p:nvPr/>
        </p:nvSpPr>
        <p:spPr bwMode="auto">
          <a:xfrm>
            <a:off x="1685925" y="4872038"/>
            <a:ext cx="120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24" name="Line 40">
            <a:extLst>
              <a:ext uri="{FF2B5EF4-FFF2-40B4-BE49-F238E27FC236}">
                <a16:creationId xmlns:a16="http://schemas.microsoft.com/office/drawing/2014/main" id="{6B01D8B7-FCC5-4027-952B-4DD8FE3FEA5A}"/>
              </a:ext>
            </a:extLst>
          </p:cNvPr>
          <p:cNvSpPr>
            <a:spLocks noChangeShapeType="1"/>
          </p:cNvSpPr>
          <p:nvPr/>
        </p:nvSpPr>
        <p:spPr bwMode="auto">
          <a:xfrm>
            <a:off x="1685925" y="4151313"/>
            <a:ext cx="120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25" name="Text Box 41">
            <a:extLst>
              <a:ext uri="{FF2B5EF4-FFF2-40B4-BE49-F238E27FC236}">
                <a16:creationId xmlns:a16="http://schemas.microsoft.com/office/drawing/2014/main" id="{B3097D09-166F-41D3-B700-F546EB904B74}"/>
              </a:ext>
            </a:extLst>
          </p:cNvPr>
          <p:cNvSpPr txBox="1">
            <a:spLocks noChangeArrowheads="1"/>
          </p:cNvSpPr>
          <p:nvPr/>
        </p:nvSpPr>
        <p:spPr bwMode="auto">
          <a:xfrm>
            <a:off x="1444625" y="4691063"/>
            <a:ext cx="3000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2026" name="Text Box 42">
            <a:extLst>
              <a:ext uri="{FF2B5EF4-FFF2-40B4-BE49-F238E27FC236}">
                <a16:creationId xmlns:a16="http://schemas.microsoft.com/office/drawing/2014/main" id="{A4035B7E-BDD8-42F7-962D-81EDF1DD71E6}"/>
              </a:ext>
            </a:extLst>
          </p:cNvPr>
          <p:cNvSpPr txBox="1">
            <a:spLocks noChangeArrowheads="1"/>
          </p:cNvSpPr>
          <p:nvPr/>
        </p:nvSpPr>
        <p:spPr bwMode="auto">
          <a:xfrm>
            <a:off x="1446213" y="3935413"/>
            <a:ext cx="3000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42027" name="Text Box 43">
            <a:extLst>
              <a:ext uri="{FF2B5EF4-FFF2-40B4-BE49-F238E27FC236}">
                <a16:creationId xmlns:a16="http://schemas.microsoft.com/office/drawing/2014/main" id="{00911E6B-47BB-4B9D-A8F8-3E09EE28293C}"/>
              </a:ext>
            </a:extLst>
          </p:cNvPr>
          <p:cNvSpPr txBox="1">
            <a:spLocks noChangeArrowheads="1"/>
          </p:cNvSpPr>
          <p:nvPr/>
        </p:nvSpPr>
        <p:spPr bwMode="auto">
          <a:xfrm>
            <a:off x="1446213" y="3248025"/>
            <a:ext cx="3000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42028" name="Text Box 44">
            <a:extLst>
              <a:ext uri="{FF2B5EF4-FFF2-40B4-BE49-F238E27FC236}">
                <a16:creationId xmlns:a16="http://schemas.microsoft.com/office/drawing/2014/main" id="{B4778C5A-8B18-4EBA-BF4F-E66157198C02}"/>
              </a:ext>
            </a:extLst>
          </p:cNvPr>
          <p:cNvSpPr txBox="1">
            <a:spLocks noChangeArrowheads="1"/>
          </p:cNvSpPr>
          <p:nvPr/>
        </p:nvSpPr>
        <p:spPr bwMode="auto">
          <a:xfrm>
            <a:off x="1565275" y="5499100"/>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0</a:t>
            </a:r>
          </a:p>
        </p:txBody>
      </p:sp>
      <p:sp>
        <p:nvSpPr>
          <p:cNvPr id="42029" name="Line 45">
            <a:extLst>
              <a:ext uri="{FF2B5EF4-FFF2-40B4-BE49-F238E27FC236}">
                <a16:creationId xmlns:a16="http://schemas.microsoft.com/office/drawing/2014/main" id="{6DC1F1D3-526A-4904-A316-5247F76C935F}"/>
              </a:ext>
            </a:extLst>
          </p:cNvPr>
          <p:cNvSpPr>
            <a:spLocks noChangeShapeType="1"/>
          </p:cNvSpPr>
          <p:nvPr/>
        </p:nvSpPr>
        <p:spPr bwMode="auto">
          <a:xfrm>
            <a:off x="4572000" y="3429000"/>
            <a:ext cx="0" cy="2165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30" name="Text Box 46">
            <a:extLst>
              <a:ext uri="{FF2B5EF4-FFF2-40B4-BE49-F238E27FC236}">
                <a16:creationId xmlns:a16="http://schemas.microsoft.com/office/drawing/2014/main" id="{2253F579-360C-47DC-B984-ABCA278B33FC}"/>
              </a:ext>
            </a:extLst>
          </p:cNvPr>
          <p:cNvSpPr txBox="1">
            <a:spLocks noChangeArrowheads="1"/>
          </p:cNvSpPr>
          <p:nvPr/>
        </p:nvSpPr>
        <p:spPr bwMode="auto">
          <a:xfrm>
            <a:off x="4632325" y="3489325"/>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L</a:t>
            </a: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7">
            <a:extLst>
              <a:ext uri="{FF2B5EF4-FFF2-40B4-BE49-F238E27FC236}">
                <a16:creationId xmlns:a16="http://schemas.microsoft.com/office/drawing/2014/main" id="{FA0C51FA-0ECB-4898-B941-A6BDDF0361D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03B4CA1-E7E2-46DE-9154-CD19C017A5BE}"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10" name="Rectangle 2">
            <a:extLst>
              <a:ext uri="{FF2B5EF4-FFF2-40B4-BE49-F238E27FC236}">
                <a16:creationId xmlns:a16="http://schemas.microsoft.com/office/drawing/2014/main" id="{65EF265D-A076-47C1-9454-F1083D92C091}"/>
              </a:ext>
            </a:extLst>
          </p:cNvPr>
          <p:cNvSpPr>
            <a:spLocks noGrp="1" noChangeArrowheads="1"/>
          </p:cNvSpPr>
          <p:nvPr>
            <p:ph type="title"/>
          </p:nvPr>
        </p:nvSpPr>
        <p:spPr>
          <a:xfrm>
            <a:off x="963613" y="842963"/>
            <a:ext cx="7748587" cy="1804987"/>
          </a:xfrm>
          <a:noFill/>
          <a:ln/>
        </p:spPr>
        <p:txBody>
          <a:bodyPr/>
          <a:lstStyle/>
          <a:p>
            <a:pPr algn="l"/>
            <a:br>
              <a:rPr lang="en-US" altLang="zh-CN" sz="4000"/>
            </a:br>
            <a:r>
              <a:rPr lang="en-US" altLang="zh-CN" sz="2000">
                <a:latin typeface="Comic Sans MS" panose="030F0702030302020204" pitchFamily="66" charset="0"/>
                <a:ea typeface="MS UI Gothic" panose="020B0600070205080204" pitchFamily="34" charset="-128"/>
              </a:rPr>
              <a:t>Consider the left four points </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1</a:t>
            </a:r>
            <a:r>
              <a:rPr lang="en-US" altLang="zh-CN" sz="2000">
                <a:latin typeface="Comic Sans MS" panose="030F0702030302020204" pitchFamily="66" charset="0"/>
                <a:ea typeface="MS UI Gothic" panose="020B0600070205080204" pitchFamily="34" charset="-128"/>
              </a:rPr>
              <a: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2</a:t>
            </a:r>
            <a:r>
              <a:rPr lang="en-US" altLang="zh-CN" sz="2000">
                <a:latin typeface="Comic Sans MS" panose="030F0702030302020204" pitchFamily="66" charset="0"/>
                <a:ea typeface="MS UI Gothic" panose="020B0600070205080204" pitchFamily="34" charset="-128"/>
              </a:rPr>
              <a: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3</a:t>
            </a:r>
            <a:r>
              <a:rPr lang="en-US" altLang="zh-CN" sz="2000">
                <a:latin typeface="Comic Sans MS" panose="030F0702030302020204" pitchFamily="66" charset="0"/>
                <a:ea typeface="MS UI Gothic" panose="020B0600070205080204" pitchFamily="34" charset="-128"/>
              </a:rPr>
              <a: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4</a:t>
            </a:r>
            <a:r>
              <a:rPr lang="en-US" altLang="zh-CN" sz="2000">
                <a:latin typeface="Comic Sans MS" panose="030F0702030302020204" pitchFamily="66" charset="0"/>
                <a:ea typeface="MS UI Gothic" panose="020B0600070205080204" pitchFamily="34" charset="-128"/>
              </a:rPr>
              <a:t>. Find a line </a:t>
            </a:r>
            <a:r>
              <a:rPr lang="en-US" altLang="zh-CN" sz="2000" i="1">
                <a:latin typeface="Comic Sans MS" panose="030F0702030302020204" pitchFamily="66" charset="0"/>
                <a:ea typeface="MS UI Gothic" panose="020B0600070205080204" pitchFamily="34" charset="-128"/>
              </a:rPr>
              <a:t>L</a:t>
            </a:r>
            <a:r>
              <a:rPr lang="en-US" altLang="zh-CN" sz="2000" baseline="-25000">
                <a:latin typeface="Comic Sans MS" panose="030F0702030302020204" pitchFamily="66" charset="0"/>
                <a:ea typeface="MS UI Gothic" panose="020B0600070205080204" pitchFamily="34" charset="-128"/>
              </a:rPr>
              <a:t>2</a:t>
            </a:r>
            <a:r>
              <a:rPr lang="en-US" altLang="zh-CN" sz="2000">
                <a:latin typeface="Comic Sans MS" panose="030F0702030302020204" pitchFamily="66" charset="0"/>
                <a:ea typeface="MS UI Gothic" panose="020B0600070205080204" pitchFamily="34" charset="-128"/>
              </a:rPr>
              <a:t>  such that 2 points are on one side and the other 2 points are on the other side.</a:t>
            </a:r>
            <a:br>
              <a:rPr lang="en-US" altLang="zh-CN" sz="2000">
                <a:latin typeface="Comic Sans MS" panose="030F0702030302020204" pitchFamily="66" charset="0"/>
                <a:ea typeface="MS UI Gothic" panose="020B0600070205080204" pitchFamily="34" charset="-128"/>
              </a:rPr>
            </a:br>
            <a:r>
              <a:rPr lang="el-GR" altLang="zh-CN" sz="2000">
                <a:latin typeface="Comic Sans MS" panose="030F0702030302020204" pitchFamily="66" charset="0"/>
                <a:ea typeface="MS UI Gothic" panose="020B0600070205080204" pitchFamily="34" charset="-128"/>
              </a:rPr>
              <a:t>δ</a:t>
            </a:r>
            <a:r>
              <a:rPr lang="el-GR" altLang="zh-CN" sz="2000" baseline="-25000">
                <a:latin typeface="Comic Sans MS" panose="030F0702030302020204" pitchFamily="66" charset="0"/>
                <a:ea typeface="MS UI Gothic" panose="020B0600070205080204" pitchFamily="34" charset="-128"/>
              </a:rPr>
              <a:t>1</a:t>
            </a:r>
            <a:r>
              <a:rPr lang="en-US" altLang="zh-CN" sz="2000">
                <a:latin typeface="Comic Sans MS" panose="030F0702030302020204" pitchFamily="66" charset="0"/>
                <a:ea typeface="MS UI Gothic" panose="020B0600070205080204" pitchFamily="34" charset="-128"/>
              </a:rPr>
              <a:t> =Closest-pair</a:t>
            </a:r>
            <a:r>
              <a:rPr lang="el-GR" altLang="zh-CN" sz="2000">
                <a:latin typeface="Comic Sans MS" panose="030F0702030302020204" pitchFamily="66" charset="0"/>
                <a:ea typeface="MS UI Gothic" panose="020B0600070205080204" pitchFamily="34" charset="-128"/>
              </a:rPr>
              <a:t> </a:t>
            </a:r>
            <a:r>
              <a:rPr lang="en-US" altLang="zh-CN" sz="2000">
                <a:latin typeface="Comic Sans MS" panose="030F0702030302020204" pitchFamily="66" charset="0"/>
                <a:ea typeface="MS UI Gothic" panose="020B0600070205080204" pitchFamily="34" charset="-128"/>
              </a:rPr>
              <a:t>(Region 1) = dist(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1</a:t>
            </a:r>
            <a:r>
              <a:rPr lang="en-US" altLang="zh-CN" sz="2000">
                <a:latin typeface="Comic Sans MS" panose="030F0702030302020204" pitchFamily="66" charset="0"/>
                <a:ea typeface="MS UI Gothic" panose="020B0600070205080204" pitchFamily="34" charset="-128"/>
              </a:rPr>
              <a: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2</a:t>
            </a:r>
            <a:r>
              <a:rPr lang="en-US" altLang="zh-CN" sz="2000">
                <a:latin typeface="Comic Sans MS" panose="030F0702030302020204" pitchFamily="66" charset="0"/>
                <a:ea typeface="MS UI Gothic" panose="020B0600070205080204" pitchFamily="34" charset="-128"/>
              </a:rPr>
              <a:t>) =      .  </a:t>
            </a:r>
            <a:br>
              <a:rPr lang="en-US" altLang="zh-CN" sz="2000">
                <a:latin typeface="Comic Sans MS" panose="030F0702030302020204" pitchFamily="66" charset="0"/>
                <a:ea typeface="MS UI Gothic" panose="020B0600070205080204" pitchFamily="34" charset="-128"/>
              </a:rPr>
            </a:br>
            <a:r>
              <a:rPr lang="el-GR" altLang="zh-CN" sz="2000">
                <a:latin typeface="Comic Sans MS" panose="030F0702030302020204" pitchFamily="66" charset="0"/>
                <a:ea typeface="MS UI Gothic" panose="020B0600070205080204" pitchFamily="34" charset="-128"/>
              </a:rPr>
              <a:t>δ</a:t>
            </a:r>
            <a:r>
              <a:rPr lang="en-US" altLang="zh-CN" sz="2000" baseline="-25000">
                <a:latin typeface="Comic Sans MS" panose="030F0702030302020204" pitchFamily="66" charset="0"/>
                <a:ea typeface="MS UI Gothic" panose="020B0600070205080204" pitchFamily="34" charset="-128"/>
              </a:rPr>
              <a:t>2</a:t>
            </a:r>
            <a:r>
              <a:rPr lang="en-US" altLang="zh-CN" sz="2000">
                <a:latin typeface="Comic Sans MS" panose="030F0702030302020204" pitchFamily="66" charset="0"/>
                <a:ea typeface="MS UI Gothic" panose="020B0600070205080204" pitchFamily="34" charset="-128"/>
              </a:rPr>
              <a:t> =Closest- pair (Region 2) = dist(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3</a:t>
            </a:r>
            <a:r>
              <a:rPr lang="en-US" altLang="zh-CN" sz="2000">
                <a:latin typeface="Comic Sans MS" panose="030F0702030302020204" pitchFamily="66" charset="0"/>
                <a:ea typeface="MS UI Gothic" panose="020B0600070205080204" pitchFamily="34" charset="-128"/>
              </a:rPr>
              <a: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4</a:t>
            </a:r>
            <a:r>
              <a:rPr lang="en-US" altLang="zh-CN" sz="2000">
                <a:latin typeface="Comic Sans MS" panose="030F0702030302020204" pitchFamily="66" charset="0"/>
                <a:ea typeface="MS UI Gothic" panose="020B0600070205080204" pitchFamily="34" charset="-128"/>
              </a:rPr>
              <a:t>) = 3</a:t>
            </a:r>
            <a:br>
              <a:rPr lang="en-US" altLang="zh-CN" sz="2000">
                <a:latin typeface="Comic Sans MS" panose="030F0702030302020204" pitchFamily="66" charset="0"/>
                <a:ea typeface="MS UI Gothic" panose="020B0600070205080204" pitchFamily="34" charset="-128"/>
              </a:rPr>
            </a:br>
            <a:r>
              <a:rPr lang="el-GR" altLang="zh-CN" sz="2000">
                <a:latin typeface="Comic Sans MS" panose="030F0702030302020204" pitchFamily="66" charset="0"/>
                <a:ea typeface="MS UI Gothic" panose="020B0600070205080204" pitchFamily="34" charset="-128"/>
              </a:rPr>
              <a:t>δ</a:t>
            </a:r>
            <a:r>
              <a:rPr lang="en-US" altLang="zh-CN" sz="2000">
                <a:latin typeface="Comic Sans MS" panose="030F0702030302020204" pitchFamily="66" charset="0"/>
                <a:ea typeface="MS UI Gothic" panose="020B0600070205080204" pitchFamily="34" charset="-128"/>
              </a:rPr>
              <a:t>=min(</a:t>
            </a:r>
            <a:r>
              <a:rPr lang="el-GR" altLang="zh-CN" sz="2000">
                <a:latin typeface="Comic Sans MS" panose="030F0702030302020204" pitchFamily="66" charset="0"/>
                <a:ea typeface="MS UI Gothic" panose="020B0600070205080204" pitchFamily="34" charset="-128"/>
              </a:rPr>
              <a:t>δ</a:t>
            </a:r>
            <a:r>
              <a:rPr lang="el-GR" altLang="zh-CN" sz="2000" baseline="-25000">
                <a:latin typeface="Comic Sans MS" panose="030F0702030302020204" pitchFamily="66" charset="0"/>
                <a:ea typeface="MS UI Gothic" panose="020B0600070205080204" pitchFamily="34" charset="-128"/>
              </a:rPr>
              <a:t>1</a:t>
            </a:r>
            <a:r>
              <a:rPr lang="en-US" altLang="zh-CN" sz="2000">
                <a:latin typeface="Comic Sans MS" panose="030F0702030302020204" pitchFamily="66" charset="0"/>
                <a:ea typeface="MS UI Gothic" panose="020B0600070205080204" pitchFamily="34" charset="-128"/>
              </a:rPr>
              <a:t> ,</a:t>
            </a:r>
            <a:r>
              <a:rPr lang="el-GR" altLang="zh-CN" sz="2000">
                <a:latin typeface="Comic Sans MS" panose="030F0702030302020204" pitchFamily="66" charset="0"/>
                <a:ea typeface="MS UI Gothic" panose="020B0600070205080204" pitchFamily="34" charset="-128"/>
              </a:rPr>
              <a:t>δ</a:t>
            </a:r>
            <a:r>
              <a:rPr lang="en-US" altLang="zh-CN" sz="2000" baseline="-25000">
                <a:latin typeface="Comic Sans MS" panose="030F0702030302020204" pitchFamily="66" charset="0"/>
                <a:ea typeface="MS UI Gothic" panose="020B0600070205080204" pitchFamily="34" charset="-128"/>
              </a:rPr>
              <a:t>2</a:t>
            </a:r>
            <a:r>
              <a:rPr lang="en-US" altLang="zh-CN" sz="2000">
                <a:latin typeface="Comic Sans MS" panose="030F0702030302020204" pitchFamily="66" charset="0"/>
                <a:ea typeface="MS UI Gothic" panose="020B0600070205080204" pitchFamily="34" charset="-128"/>
              </a:rPr>
              <a:t>)= </a:t>
            </a:r>
            <a:br>
              <a:rPr lang="en-US" altLang="zh-CN" sz="2000">
                <a:latin typeface="Comic Sans MS" panose="030F0702030302020204" pitchFamily="66" charset="0"/>
                <a:ea typeface="MS UI Gothic" panose="020B0600070205080204" pitchFamily="34" charset="-128"/>
              </a:rPr>
            </a:br>
            <a:br>
              <a:rPr lang="en-US" altLang="zh-CN" sz="2000">
                <a:latin typeface="Comic Sans MS" panose="030F0702030302020204" pitchFamily="66" charset="0"/>
                <a:ea typeface="MS UI Gothic" panose="020B0600070205080204" pitchFamily="34" charset="-128"/>
              </a:rPr>
            </a:br>
            <a:endParaRPr lang="en-US" altLang="zh-CN" sz="2000">
              <a:latin typeface="Comic Sans MS" panose="030F0702030302020204" pitchFamily="66" charset="0"/>
              <a:ea typeface="MS UI Gothic" panose="020B0600070205080204" pitchFamily="34" charset="-128"/>
            </a:endParaRPr>
          </a:p>
        </p:txBody>
      </p:sp>
      <p:graphicFrame>
        <p:nvGraphicFramePr>
          <p:cNvPr id="43011" name="Object 3">
            <a:extLst>
              <a:ext uri="{FF2B5EF4-FFF2-40B4-BE49-F238E27FC236}">
                <a16:creationId xmlns:a16="http://schemas.microsoft.com/office/drawing/2014/main" id="{6793D3DE-16F1-4FCD-A204-1B0C87176A1E}"/>
              </a:ext>
            </a:extLst>
          </p:cNvPr>
          <p:cNvGraphicFramePr>
            <a:graphicFrameLocks noGrp="1" noChangeAspect="1"/>
          </p:cNvGraphicFramePr>
          <p:nvPr>
            <p:ph sz="quarter" idx="2"/>
          </p:nvPr>
        </p:nvGraphicFramePr>
        <p:xfrm>
          <a:off x="1925638" y="3646488"/>
          <a:ext cx="361950" cy="323850"/>
        </p:xfrm>
        <a:graphic>
          <a:graphicData uri="http://schemas.openxmlformats.org/presentationml/2006/ole">
            <mc:AlternateContent xmlns:mc="http://schemas.openxmlformats.org/markup-compatibility/2006">
              <mc:Choice xmlns:v="urn:schemas-microsoft-com:vml" Requires="v">
                <p:oleObj spid="_x0000_s10287" name="Equation" r:id="rId3" imgW="241200" imgH="215640" progId="Equation.3">
                  <p:embed/>
                </p:oleObj>
              </mc:Choice>
              <mc:Fallback>
                <p:oleObj name="Equation" r:id="rId3" imgW="241200" imgH="215640" progId="Equation.3">
                  <p:embed/>
                  <p:pic>
                    <p:nvPicPr>
                      <p:cNvPr id="43011" name="Object 3">
                        <a:extLst>
                          <a:ext uri="{FF2B5EF4-FFF2-40B4-BE49-F238E27FC236}">
                            <a16:creationId xmlns:a16="http://schemas.microsoft.com/office/drawing/2014/main" id="{6793D3DE-16F1-4FCD-A204-1B0C87176A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5638" y="3646488"/>
                        <a:ext cx="36195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2" name="Oval 4">
            <a:extLst>
              <a:ext uri="{FF2B5EF4-FFF2-40B4-BE49-F238E27FC236}">
                <a16:creationId xmlns:a16="http://schemas.microsoft.com/office/drawing/2014/main" id="{30A483E8-3256-4DE8-B88B-45B2DBE656EC}"/>
              </a:ext>
            </a:extLst>
          </p:cNvPr>
          <p:cNvSpPr>
            <a:spLocks noChangeArrowheads="1"/>
          </p:cNvSpPr>
          <p:nvPr/>
        </p:nvSpPr>
        <p:spPr bwMode="auto">
          <a:xfrm>
            <a:off x="2046288" y="4090988"/>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13" name="Oval 5">
            <a:extLst>
              <a:ext uri="{FF2B5EF4-FFF2-40B4-BE49-F238E27FC236}">
                <a16:creationId xmlns:a16="http://schemas.microsoft.com/office/drawing/2014/main" id="{B969DD5C-EE83-4AD8-90AC-69839E0597FE}"/>
              </a:ext>
            </a:extLst>
          </p:cNvPr>
          <p:cNvSpPr>
            <a:spLocks noChangeArrowheads="1"/>
          </p:cNvSpPr>
          <p:nvPr/>
        </p:nvSpPr>
        <p:spPr bwMode="auto">
          <a:xfrm>
            <a:off x="2393950" y="371792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14" name="Oval 6">
            <a:extLst>
              <a:ext uri="{FF2B5EF4-FFF2-40B4-BE49-F238E27FC236}">
                <a16:creationId xmlns:a16="http://schemas.microsoft.com/office/drawing/2014/main" id="{505A0D7D-230A-4F13-9DEE-F296D1484CE0}"/>
              </a:ext>
            </a:extLst>
          </p:cNvPr>
          <p:cNvSpPr>
            <a:spLocks noChangeArrowheads="1"/>
          </p:cNvSpPr>
          <p:nvPr/>
        </p:nvSpPr>
        <p:spPr bwMode="auto">
          <a:xfrm>
            <a:off x="4138613" y="481171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15" name="Oval 7">
            <a:extLst>
              <a:ext uri="{FF2B5EF4-FFF2-40B4-BE49-F238E27FC236}">
                <a16:creationId xmlns:a16="http://schemas.microsoft.com/office/drawing/2014/main" id="{BD20907A-529D-486E-8691-445C595533D5}"/>
              </a:ext>
            </a:extLst>
          </p:cNvPr>
          <p:cNvSpPr>
            <a:spLocks noChangeArrowheads="1"/>
          </p:cNvSpPr>
          <p:nvPr/>
        </p:nvSpPr>
        <p:spPr bwMode="auto">
          <a:xfrm>
            <a:off x="5233988" y="447357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16" name="Oval 8">
            <a:extLst>
              <a:ext uri="{FF2B5EF4-FFF2-40B4-BE49-F238E27FC236}">
                <a16:creationId xmlns:a16="http://schemas.microsoft.com/office/drawing/2014/main" id="{50AC8AD9-CB7E-41D9-962D-D43954237257}"/>
              </a:ext>
            </a:extLst>
          </p:cNvPr>
          <p:cNvSpPr>
            <a:spLocks noChangeArrowheads="1"/>
          </p:cNvSpPr>
          <p:nvPr/>
        </p:nvSpPr>
        <p:spPr bwMode="auto">
          <a:xfrm>
            <a:off x="6302375" y="407987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17" name="Oval 9">
            <a:extLst>
              <a:ext uri="{FF2B5EF4-FFF2-40B4-BE49-F238E27FC236}">
                <a16:creationId xmlns:a16="http://schemas.microsoft.com/office/drawing/2014/main" id="{411FAA22-C9FC-4D2C-8EC3-641843A57DF8}"/>
              </a:ext>
            </a:extLst>
          </p:cNvPr>
          <p:cNvSpPr>
            <a:spLocks noChangeArrowheads="1"/>
          </p:cNvSpPr>
          <p:nvPr/>
        </p:nvSpPr>
        <p:spPr bwMode="auto">
          <a:xfrm>
            <a:off x="6677025" y="407987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18" name="Oval 10">
            <a:extLst>
              <a:ext uri="{FF2B5EF4-FFF2-40B4-BE49-F238E27FC236}">
                <a16:creationId xmlns:a16="http://schemas.microsoft.com/office/drawing/2014/main" id="{B3109916-687E-4E65-AF85-BCF1B73A17FB}"/>
              </a:ext>
            </a:extLst>
          </p:cNvPr>
          <p:cNvSpPr>
            <a:spLocks noChangeArrowheads="1"/>
          </p:cNvSpPr>
          <p:nvPr/>
        </p:nvSpPr>
        <p:spPr bwMode="auto">
          <a:xfrm>
            <a:off x="7037388" y="454501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19" name="Oval 11">
            <a:extLst>
              <a:ext uri="{FF2B5EF4-FFF2-40B4-BE49-F238E27FC236}">
                <a16:creationId xmlns:a16="http://schemas.microsoft.com/office/drawing/2014/main" id="{277D5BE4-13C1-4CEF-826F-9E624AB573B1}"/>
              </a:ext>
            </a:extLst>
          </p:cNvPr>
          <p:cNvSpPr>
            <a:spLocks noChangeArrowheads="1"/>
          </p:cNvSpPr>
          <p:nvPr/>
        </p:nvSpPr>
        <p:spPr bwMode="auto">
          <a:xfrm>
            <a:off x="3068638" y="481171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20" name="Text Box 12">
            <a:extLst>
              <a:ext uri="{FF2B5EF4-FFF2-40B4-BE49-F238E27FC236}">
                <a16:creationId xmlns:a16="http://schemas.microsoft.com/office/drawing/2014/main" id="{83F43E02-5FBE-46EF-8513-DA1BC27821DC}"/>
              </a:ext>
            </a:extLst>
          </p:cNvPr>
          <p:cNvSpPr txBox="1">
            <a:spLocks noChangeArrowheads="1"/>
          </p:cNvSpPr>
          <p:nvPr/>
        </p:nvSpPr>
        <p:spPr bwMode="auto">
          <a:xfrm>
            <a:off x="1985963" y="40909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3021" name="Text Box 13">
            <a:extLst>
              <a:ext uri="{FF2B5EF4-FFF2-40B4-BE49-F238E27FC236}">
                <a16:creationId xmlns:a16="http://schemas.microsoft.com/office/drawing/2014/main" id="{EB105C7D-D755-43E9-BC9C-AAE75EFF6FA4}"/>
              </a:ext>
            </a:extLst>
          </p:cNvPr>
          <p:cNvSpPr txBox="1">
            <a:spLocks noChangeArrowheads="1"/>
          </p:cNvSpPr>
          <p:nvPr/>
        </p:nvSpPr>
        <p:spPr bwMode="auto">
          <a:xfrm>
            <a:off x="3068638" y="49926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3</a:t>
            </a:r>
          </a:p>
        </p:txBody>
      </p:sp>
      <p:sp>
        <p:nvSpPr>
          <p:cNvPr id="43022" name="Text Box 14">
            <a:extLst>
              <a:ext uri="{FF2B5EF4-FFF2-40B4-BE49-F238E27FC236}">
                <a16:creationId xmlns:a16="http://schemas.microsoft.com/office/drawing/2014/main" id="{349EA83C-A778-4BBC-B90F-292FD27C04F6}"/>
              </a:ext>
            </a:extLst>
          </p:cNvPr>
          <p:cNvSpPr txBox="1">
            <a:spLocks noChangeArrowheads="1"/>
          </p:cNvSpPr>
          <p:nvPr/>
        </p:nvSpPr>
        <p:spPr bwMode="auto">
          <a:xfrm>
            <a:off x="2347913" y="378936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a:t>
            </a:r>
          </a:p>
        </p:txBody>
      </p:sp>
      <p:sp>
        <p:nvSpPr>
          <p:cNvPr id="43023" name="Text Box 15">
            <a:extLst>
              <a:ext uri="{FF2B5EF4-FFF2-40B4-BE49-F238E27FC236}">
                <a16:creationId xmlns:a16="http://schemas.microsoft.com/office/drawing/2014/main" id="{F850D9B0-50A5-45CD-956E-73E6A14527FA}"/>
              </a:ext>
            </a:extLst>
          </p:cNvPr>
          <p:cNvSpPr txBox="1">
            <a:spLocks noChangeArrowheads="1"/>
          </p:cNvSpPr>
          <p:nvPr/>
        </p:nvSpPr>
        <p:spPr bwMode="auto">
          <a:xfrm>
            <a:off x="4090988" y="487203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43024" name="Text Box 16">
            <a:extLst>
              <a:ext uri="{FF2B5EF4-FFF2-40B4-BE49-F238E27FC236}">
                <a16:creationId xmlns:a16="http://schemas.microsoft.com/office/drawing/2014/main" id="{73F9B279-A0D2-4340-858B-10AFC1A8F6B1}"/>
              </a:ext>
            </a:extLst>
          </p:cNvPr>
          <p:cNvSpPr txBox="1">
            <a:spLocks noChangeArrowheads="1"/>
          </p:cNvSpPr>
          <p:nvPr/>
        </p:nvSpPr>
        <p:spPr bwMode="auto">
          <a:xfrm>
            <a:off x="6696075" y="36814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7</a:t>
            </a:r>
          </a:p>
        </p:txBody>
      </p:sp>
      <p:sp>
        <p:nvSpPr>
          <p:cNvPr id="43025" name="Text Box 17">
            <a:extLst>
              <a:ext uri="{FF2B5EF4-FFF2-40B4-BE49-F238E27FC236}">
                <a16:creationId xmlns:a16="http://schemas.microsoft.com/office/drawing/2014/main" id="{C931B972-E5A0-44F4-8562-61AF881A6473}"/>
              </a:ext>
            </a:extLst>
          </p:cNvPr>
          <p:cNvSpPr txBox="1">
            <a:spLocks noChangeArrowheads="1"/>
          </p:cNvSpPr>
          <p:nvPr/>
        </p:nvSpPr>
        <p:spPr bwMode="auto">
          <a:xfrm>
            <a:off x="7218363" y="4511675"/>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8</a:t>
            </a:r>
          </a:p>
        </p:txBody>
      </p:sp>
      <p:sp>
        <p:nvSpPr>
          <p:cNvPr id="43026" name="Text Box 18">
            <a:extLst>
              <a:ext uri="{FF2B5EF4-FFF2-40B4-BE49-F238E27FC236}">
                <a16:creationId xmlns:a16="http://schemas.microsoft.com/office/drawing/2014/main" id="{84A296E1-D0E5-42DD-9ABE-8B480D06DA68}"/>
              </a:ext>
            </a:extLst>
          </p:cNvPr>
          <p:cNvSpPr txBox="1">
            <a:spLocks noChangeArrowheads="1"/>
          </p:cNvSpPr>
          <p:nvPr/>
        </p:nvSpPr>
        <p:spPr bwMode="auto">
          <a:xfrm>
            <a:off x="5867400" y="36464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43027" name="Text Box 19">
            <a:extLst>
              <a:ext uri="{FF2B5EF4-FFF2-40B4-BE49-F238E27FC236}">
                <a16:creationId xmlns:a16="http://schemas.microsoft.com/office/drawing/2014/main" id="{24E2CFE9-7D9F-478F-8A51-B87B5E60FD7E}"/>
              </a:ext>
            </a:extLst>
          </p:cNvPr>
          <p:cNvSpPr txBox="1">
            <a:spLocks noChangeArrowheads="1"/>
          </p:cNvSpPr>
          <p:nvPr/>
        </p:nvSpPr>
        <p:spPr bwMode="auto">
          <a:xfrm>
            <a:off x="5292725" y="45450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5</a:t>
            </a:r>
          </a:p>
        </p:txBody>
      </p:sp>
      <p:sp>
        <p:nvSpPr>
          <p:cNvPr id="43028" name="Line 20">
            <a:extLst>
              <a:ext uri="{FF2B5EF4-FFF2-40B4-BE49-F238E27FC236}">
                <a16:creationId xmlns:a16="http://schemas.microsoft.com/office/drawing/2014/main" id="{3C001DE3-E9B4-4E14-931A-438E36BA9D04}"/>
              </a:ext>
            </a:extLst>
          </p:cNvPr>
          <p:cNvSpPr>
            <a:spLocks noChangeShapeType="1"/>
          </p:cNvSpPr>
          <p:nvPr/>
        </p:nvSpPr>
        <p:spPr bwMode="auto">
          <a:xfrm>
            <a:off x="1685925" y="3429000"/>
            <a:ext cx="649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29" name="Line 21">
            <a:extLst>
              <a:ext uri="{FF2B5EF4-FFF2-40B4-BE49-F238E27FC236}">
                <a16:creationId xmlns:a16="http://schemas.microsoft.com/office/drawing/2014/main" id="{905E0928-77EC-40B7-8EE6-E6C4C9A5FD75}"/>
              </a:ext>
            </a:extLst>
          </p:cNvPr>
          <p:cNvSpPr>
            <a:spLocks noChangeShapeType="1"/>
          </p:cNvSpPr>
          <p:nvPr/>
        </p:nvSpPr>
        <p:spPr bwMode="auto">
          <a:xfrm>
            <a:off x="1692275" y="3429000"/>
            <a:ext cx="0" cy="2179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30" name="Line 22">
            <a:extLst>
              <a:ext uri="{FF2B5EF4-FFF2-40B4-BE49-F238E27FC236}">
                <a16:creationId xmlns:a16="http://schemas.microsoft.com/office/drawing/2014/main" id="{6C931913-E7A5-4F1B-9683-6A5D1B1146A1}"/>
              </a:ext>
            </a:extLst>
          </p:cNvPr>
          <p:cNvSpPr>
            <a:spLocks noChangeShapeType="1"/>
          </p:cNvSpPr>
          <p:nvPr/>
        </p:nvSpPr>
        <p:spPr bwMode="auto">
          <a:xfrm>
            <a:off x="1685925" y="5594350"/>
            <a:ext cx="649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31" name="Line 23">
            <a:extLst>
              <a:ext uri="{FF2B5EF4-FFF2-40B4-BE49-F238E27FC236}">
                <a16:creationId xmlns:a16="http://schemas.microsoft.com/office/drawing/2014/main" id="{44EA52D2-EA84-4915-AC8F-68B1558AB6F2}"/>
              </a:ext>
            </a:extLst>
          </p:cNvPr>
          <p:cNvSpPr>
            <a:spLocks noChangeShapeType="1"/>
          </p:cNvSpPr>
          <p:nvPr/>
        </p:nvSpPr>
        <p:spPr bwMode="auto">
          <a:xfrm>
            <a:off x="8180388" y="3429000"/>
            <a:ext cx="0" cy="2165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32" name="Line 24">
            <a:extLst>
              <a:ext uri="{FF2B5EF4-FFF2-40B4-BE49-F238E27FC236}">
                <a16:creationId xmlns:a16="http://schemas.microsoft.com/office/drawing/2014/main" id="{DDAC311D-542E-4E8F-9603-514D8310792F}"/>
              </a:ext>
            </a:extLst>
          </p:cNvPr>
          <p:cNvSpPr>
            <a:spLocks noChangeShapeType="1"/>
          </p:cNvSpPr>
          <p:nvPr/>
        </p:nvSpPr>
        <p:spPr bwMode="auto">
          <a:xfrm>
            <a:off x="2406650"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33" name="Line 25">
            <a:extLst>
              <a:ext uri="{FF2B5EF4-FFF2-40B4-BE49-F238E27FC236}">
                <a16:creationId xmlns:a16="http://schemas.microsoft.com/office/drawing/2014/main" id="{B1B1B843-D6D4-44DC-8096-CD2092382297}"/>
              </a:ext>
            </a:extLst>
          </p:cNvPr>
          <p:cNvSpPr>
            <a:spLocks noChangeShapeType="1"/>
          </p:cNvSpPr>
          <p:nvPr/>
        </p:nvSpPr>
        <p:spPr bwMode="auto">
          <a:xfrm>
            <a:off x="3128963"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34" name="Line 26">
            <a:extLst>
              <a:ext uri="{FF2B5EF4-FFF2-40B4-BE49-F238E27FC236}">
                <a16:creationId xmlns:a16="http://schemas.microsoft.com/office/drawing/2014/main" id="{318D3C1D-614C-49AA-BC0F-A6B1AABC69A2}"/>
              </a:ext>
            </a:extLst>
          </p:cNvPr>
          <p:cNvSpPr>
            <a:spLocks noChangeShapeType="1"/>
          </p:cNvSpPr>
          <p:nvPr/>
        </p:nvSpPr>
        <p:spPr bwMode="auto">
          <a:xfrm>
            <a:off x="4572000"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35" name="Line 27">
            <a:extLst>
              <a:ext uri="{FF2B5EF4-FFF2-40B4-BE49-F238E27FC236}">
                <a16:creationId xmlns:a16="http://schemas.microsoft.com/office/drawing/2014/main" id="{0C3C772F-05A6-4E11-943A-6C10CDD766BE}"/>
              </a:ext>
            </a:extLst>
          </p:cNvPr>
          <p:cNvSpPr>
            <a:spLocks noChangeShapeType="1"/>
          </p:cNvSpPr>
          <p:nvPr/>
        </p:nvSpPr>
        <p:spPr bwMode="auto">
          <a:xfrm>
            <a:off x="3849688"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36" name="Line 28">
            <a:extLst>
              <a:ext uri="{FF2B5EF4-FFF2-40B4-BE49-F238E27FC236}">
                <a16:creationId xmlns:a16="http://schemas.microsoft.com/office/drawing/2014/main" id="{626E8DE6-CE48-44CF-B9AC-6C3B8FA48960}"/>
              </a:ext>
            </a:extLst>
          </p:cNvPr>
          <p:cNvSpPr>
            <a:spLocks noChangeShapeType="1"/>
          </p:cNvSpPr>
          <p:nvPr/>
        </p:nvSpPr>
        <p:spPr bwMode="auto">
          <a:xfrm>
            <a:off x="5294313"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37" name="Line 29">
            <a:extLst>
              <a:ext uri="{FF2B5EF4-FFF2-40B4-BE49-F238E27FC236}">
                <a16:creationId xmlns:a16="http://schemas.microsoft.com/office/drawing/2014/main" id="{1BAFBFA8-2E37-436C-B80E-BE606F0A0FCB}"/>
              </a:ext>
            </a:extLst>
          </p:cNvPr>
          <p:cNvSpPr>
            <a:spLocks noChangeShapeType="1"/>
          </p:cNvSpPr>
          <p:nvPr/>
        </p:nvSpPr>
        <p:spPr bwMode="auto">
          <a:xfrm>
            <a:off x="6015038"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38" name="Line 30">
            <a:extLst>
              <a:ext uri="{FF2B5EF4-FFF2-40B4-BE49-F238E27FC236}">
                <a16:creationId xmlns:a16="http://schemas.microsoft.com/office/drawing/2014/main" id="{E5DCE1F3-EEEC-46E8-B888-67810A5D17B4}"/>
              </a:ext>
            </a:extLst>
          </p:cNvPr>
          <p:cNvSpPr>
            <a:spLocks noChangeShapeType="1"/>
          </p:cNvSpPr>
          <p:nvPr/>
        </p:nvSpPr>
        <p:spPr bwMode="auto">
          <a:xfrm>
            <a:off x="6737350"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39" name="Line 31">
            <a:extLst>
              <a:ext uri="{FF2B5EF4-FFF2-40B4-BE49-F238E27FC236}">
                <a16:creationId xmlns:a16="http://schemas.microsoft.com/office/drawing/2014/main" id="{6354B613-5C82-4787-B5F6-1AFD765461B8}"/>
              </a:ext>
            </a:extLst>
          </p:cNvPr>
          <p:cNvSpPr>
            <a:spLocks noChangeShapeType="1"/>
          </p:cNvSpPr>
          <p:nvPr/>
        </p:nvSpPr>
        <p:spPr bwMode="auto">
          <a:xfrm>
            <a:off x="7458075"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40" name="Text Box 32">
            <a:extLst>
              <a:ext uri="{FF2B5EF4-FFF2-40B4-BE49-F238E27FC236}">
                <a16:creationId xmlns:a16="http://schemas.microsoft.com/office/drawing/2014/main" id="{AFFDC287-F8D0-40AD-809C-EA4FB8BD8910}"/>
              </a:ext>
            </a:extLst>
          </p:cNvPr>
          <p:cNvSpPr txBox="1">
            <a:spLocks noChangeArrowheads="1"/>
          </p:cNvSpPr>
          <p:nvPr/>
        </p:nvSpPr>
        <p:spPr bwMode="auto">
          <a:xfrm>
            <a:off x="2287588" y="5534025"/>
            <a:ext cx="3000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3041" name="Text Box 33">
            <a:extLst>
              <a:ext uri="{FF2B5EF4-FFF2-40B4-BE49-F238E27FC236}">
                <a16:creationId xmlns:a16="http://schemas.microsoft.com/office/drawing/2014/main" id="{84E5ABD4-EAFE-46AD-B337-ABE87F12E0D4}"/>
              </a:ext>
            </a:extLst>
          </p:cNvPr>
          <p:cNvSpPr txBox="1">
            <a:spLocks noChangeArrowheads="1"/>
          </p:cNvSpPr>
          <p:nvPr/>
        </p:nvSpPr>
        <p:spPr bwMode="auto">
          <a:xfrm>
            <a:off x="3009900" y="553402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43042" name="Text Box 34">
            <a:extLst>
              <a:ext uri="{FF2B5EF4-FFF2-40B4-BE49-F238E27FC236}">
                <a16:creationId xmlns:a16="http://schemas.microsoft.com/office/drawing/2014/main" id="{18D594BB-1A64-4CE6-81C4-B14990AD61E3}"/>
              </a:ext>
            </a:extLst>
          </p:cNvPr>
          <p:cNvSpPr txBox="1">
            <a:spLocks noChangeArrowheads="1"/>
          </p:cNvSpPr>
          <p:nvPr/>
        </p:nvSpPr>
        <p:spPr bwMode="auto">
          <a:xfrm>
            <a:off x="3730625" y="553402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43043" name="Text Box 35">
            <a:extLst>
              <a:ext uri="{FF2B5EF4-FFF2-40B4-BE49-F238E27FC236}">
                <a16:creationId xmlns:a16="http://schemas.microsoft.com/office/drawing/2014/main" id="{996BBD22-6D70-4F18-8ED7-28422A2C1D4B}"/>
              </a:ext>
            </a:extLst>
          </p:cNvPr>
          <p:cNvSpPr txBox="1">
            <a:spLocks noChangeArrowheads="1"/>
          </p:cNvSpPr>
          <p:nvPr/>
        </p:nvSpPr>
        <p:spPr bwMode="auto">
          <a:xfrm>
            <a:off x="4451350" y="553402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8</a:t>
            </a:r>
          </a:p>
        </p:txBody>
      </p:sp>
      <p:sp>
        <p:nvSpPr>
          <p:cNvPr id="43044" name="Text Box 36">
            <a:extLst>
              <a:ext uri="{FF2B5EF4-FFF2-40B4-BE49-F238E27FC236}">
                <a16:creationId xmlns:a16="http://schemas.microsoft.com/office/drawing/2014/main" id="{CC142DC5-E7AC-403B-8558-AB2B698A9965}"/>
              </a:ext>
            </a:extLst>
          </p:cNvPr>
          <p:cNvSpPr txBox="1">
            <a:spLocks noChangeArrowheads="1"/>
          </p:cNvSpPr>
          <p:nvPr/>
        </p:nvSpPr>
        <p:spPr bwMode="auto">
          <a:xfrm>
            <a:off x="5113338" y="5534025"/>
            <a:ext cx="3603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10</a:t>
            </a:r>
          </a:p>
        </p:txBody>
      </p:sp>
      <p:sp>
        <p:nvSpPr>
          <p:cNvPr id="43045" name="Text Box 37">
            <a:extLst>
              <a:ext uri="{FF2B5EF4-FFF2-40B4-BE49-F238E27FC236}">
                <a16:creationId xmlns:a16="http://schemas.microsoft.com/office/drawing/2014/main" id="{18A1463C-54CC-4B0F-A9F9-6AA6931FAF3C}"/>
              </a:ext>
            </a:extLst>
          </p:cNvPr>
          <p:cNvSpPr txBox="1">
            <a:spLocks noChangeArrowheads="1"/>
          </p:cNvSpPr>
          <p:nvPr/>
        </p:nvSpPr>
        <p:spPr bwMode="auto">
          <a:xfrm>
            <a:off x="5834063" y="5534025"/>
            <a:ext cx="3619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12</a:t>
            </a:r>
          </a:p>
        </p:txBody>
      </p:sp>
      <p:sp>
        <p:nvSpPr>
          <p:cNvPr id="43046" name="Text Box 38">
            <a:extLst>
              <a:ext uri="{FF2B5EF4-FFF2-40B4-BE49-F238E27FC236}">
                <a16:creationId xmlns:a16="http://schemas.microsoft.com/office/drawing/2014/main" id="{8F2D6F35-E18B-4F7E-BB29-442337214909}"/>
              </a:ext>
            </a:extLst>
          </p:cNvPr>
          <p:cNvSpPr txBox="1">
            <a:spLocks noChangeArrowheads="1"/>
          </p:cNvSpPr>
          <p:nvPr/>
        </p:nvSpPr>
        <p:spPr bwMode="auto">
          <a:xfrm>
            <a:off x="6556375" y="5534025"/>
            <a:ext cx="420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14</a:t>
            </a:r>
          </a:p>
        </p:txBody>
      </p:sp>
      <p:sp>
        <p:nvSpPr>
          <p:cNvPr id="43047" name="Text Box 39">
            <a:extLst>
              <a:ext uri="{FF2B5EF4-FFF2-40B4-BE49-F238E27FC236}">
                <a16:creationId xmlns:a16="http://schemas.microsoft.com/office/drawing/2014/main" id="{9B979822-71D1-4A70-AB22-EE6FE113B4CF}"/>
              </a:ext>
            </a:extLst>
          </p:cNvPr>
          <p:cNvSpPr txBox="1">
            <a:spLocks noChangeArrowheads="1"/>
          </p:cNvSpPr>
          <p:nvPr/>
        </p:nvSpPr>
        <p:spPr bwMode="auto">
          <a:xfrm>
            <a:off x="7277100" y="5534025"/>
            <a:ext cx="4222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16</a:t>
            </a:r>
          </a:p>
        </p:txBody>
      </p:sp>
      <p:sp>
        <p:nvSpPr>
          <p:cNvPr id="43048" name="Line 40">
            <a:extLst>
              <a:ext uri="{FF2B5EF4-FFF2-40B4-BE49-F238E27FC236}">
                <a16:creationId xmlns:a16="http://schemas.microsoft.com/office/drawing/2014/main" id="{F2352E66-4668-4239-9A16-DA2B2FB11903}"/>
              </a:ext>
            </a:extLst>
          </p:cNvPr>
          <p:cNvSpPr>
            <a:spLocks noChangeShapeType="1"/>
          </p:cNvSpPr>
          <p:nvPr/>
        </p:nvSpPr>
        <p:spPr bwMode="auto">
          <a:xfrm>
            <a:off x="1685925" y="4872038"/>
            <a:ext cx="120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49" name="Line 41">
            <a:extLst>
              <a:ext uri="{FF2B5EF4-FFF2-40B4-BE49-F238E27FC236}">
                <a16:creationId xmlns:a16="http://schemas.microsoft.com/office/drawing/2014/main" id="{7EF4F7F1-8830-49EA-8511-BDDCFC62B266}"/>
              </a:ext>
            </a:extLst>
          </p:cNvPr>
          <p:cNvSpPr>
            <a:spLocks noChangeShapeType="1"/>
          </p:cNvSpPr>
          <p:nvPr/>
        </p:nvSpPr>
        <p:spPr bwMode="auto">
          <a:xfrm>
            <a:off x="1685925" y="4151313"/>
            <a:ext cx="120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50" name="Text Box 42">
            <a:extLst>
              <a:ext uri="{FF2B5EF4-FFF2-40B4-BE49-F238E27FC236}">
                <a16:creationId xmlns:a16="http://schemas.microsoft.com/office/drawing/2014/main" id="{EA70BC2E-1EAB-47B0-AE90-898C162F2EC9}"/>
              </a:ext>
            </a:extLst>
          </p:cNvPr>
          <p:cNvSpPr txBox="1">
            <a:spLocks noChangeArrowheads="1"/>
          </p:cNvSpPr>
          <p:nvPr/>
        </p:nvSpPr>
        <p:spPr bwMode="auto">
          <a:xfrm>
            <a:off x="1444625" y="4691063"/>
            <a:ext cx="3000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3051" name="Text Box 43">
            <a:extLst>
              <a:ext uri="{FF2B5EF4-FFF2-40B4-BE49-F238E27FC236}">
                <a16:creationId xmlns:a16="http://schemas.microsoft.com/office/drawing/2014/main" id="{7762CED7-A751-4B02-B9C0-E9E195EEBAFD}"/>
              </a:ext>
            </a:extLst>
          </p:cNvPr>
          <p:cNvSpPr txBox="1">
            <a:spLocks noChangeArrowheads="1"/>
          </p:cNvSpPr>
          <p:nvPr/>
        </p:nvSpPr>
        <p:spPr bwMode="auto">
          <a:xfrm>
            <a:off x="1446213" y="3935413"/>
            <a:ext cx="3000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43052" name="Text Box 44">
            <a:extLst>
              <a:ext uri="{FF2B5EF4-FFF2-40B4-BE49-F238E27FC236}">
                <a16:creationId xmlns:a16="http://schemas.microsoft.com/office/drawing/2014/main" id="{B776F5F2-98DA-4FE0-BF5E-7CE9716CA67C}"/>
              </a:ext>
            </a:extLst>
          </p:cNvPr>
          <p:cNvSpPr txBox="1">
            <a:spLocks noChangeArrowheads="1"/>
          </p:cNvSpPr>
          <p:nvPr/>
        </p:nvSpPr>
        <p:spPr bwMode="auto">
          <a:xfrm>
            <a:off x="1446213" y="3248025"/>
            <a:ext cx="3000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43053" name="Text Box 45">
            <a:extLst>
              <a:ext uri="{FF2B5EF4-FFF2-40B4-BE49-F238E27FC236}">
                <a16:creationId xmlns:a16="http://schemas.microsoft.com/office/drawing/2014/main" id="{5588866A-ED5E-4128-985A-8084D292807E}"/>
              </a:ext>
            </a:extLst>
          </p:cNvPr>
          <p:cNvSpPr txBox="1">
            <a:spLocks noChangeArrowheads="1"/>
          </p:cNvSpPr>
          <p:nvPr/>
        </p:nvSpPr>
        <p:spPr bwMode="auto">
          <a:xfrm>
            <a:off x="1565275" y="5499100"/>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0</a:t>
            </a:r>
          </a:p>
        </p:txBody>
      </p:sp>
      <p:sp>
        <p:nvSpPr>
          <p:cNvPr id="43054" name="Line 46">
            <a:extLst>
              <a:ext uri="{FF2B5EF4-FFF2-40B4-BE49-F238E27FC236}">
                <a16:creationId xmlns:a16="http://schemas.microsoft.com/office/drawing/2014/main" id="{C285D728-80C5-48CB-823B-2C404B9732EB}"/>
              </a:ext>
            </a:extLst>
          </p:cNvPr>
          <p:cNvSpPr>
            <a:spLocks noChangeShapeType="1"/>
          </p:cNvSpPr>
          <p:nvPr/>
        </p:nvSpPr>
        <p:spPr bwMode="auto">
          <a:xfrm>
            <a:off x="4572000" y="3429000"/>
            <a:ext cx="0" cy="2165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55" name="Text Box 47">
            <a:extLst>
              <a:ext uri="{FF2B5EF4-FFF2-40B4-BE49-F238E27FC236}">
                <a16:creationId xmlns:a16="http://schemas.microsoft.com/office/drawing/2014/main" id="{DFEB4C8B-C84C-4E0F-818D-038B2B1CCC58}"/>
              </a:ext>
            </a:extLst>
          </p:cNvPr>
          <p:cNvSpPr txBox="1">
            <a:spLocks noChangeArrowheads="1"/>
          </p:cNvSpPr>
          <p:nvPr/>
        </p:nvSpPr>
        <p:spPr bwMode="auto">
          <a:xfrm>
            <a:off x="4632325" y="3489325"/>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L</a:t>
            </a: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a:t>
            </a:r>
          </a:p>
        </p:txBody>
      </p:sp>
      <p:sp>
        <p:nvSpPr>
          <p:cNvPr id="43056" name="Line 48">
            <a:extLst>
              <a:ext uri="{FF2B5EF4-FFF2-40B4-BE49-F238E27FC236}">
                <a16:creationId xmlns:a16="http://schemas.microsoft.com/office/drawing/2014/main" id="{93378486-9B53-4309-AE3D-A0AFC8120ACA}"/>
              </a:ext>
            </a:extLst>
          </p:cNvPr>
          <p:cNvSpPr>
            <a:spLocks noChangeShapeType="1"/>
          </p:cNvSpPr>
          <p:nvPr/>
        </p:nvSpPr>
        <p:spPr bwMode="auto">
          <a:xfrm>
            <a:off x="2768600" y="3429000"/>
            <a:ext cx="0" cy="2165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57" name="Text Box 49">
            <a:extLst>
              <a:ext uri="{FF2B5EF4-FFF2-40B4-BE49-F238E27FC236}">
                <a16:creationId xmlns:a16="http://schemas.microsoft.com/office/drawing/2014/main" id="{2EB148E3-7910-4268-8D29-70325D4385CE}"/>
              </a:ext>
            </a:extLst>
          </p:cNvPr>
          <p:cNvSpPr txBox="1">
            <a:spLocks noChangeArrowheads="1"/>
          </p:cNvSpPr>
          <p:nvPr/>
        </p:nvSpPr>
        <p:spPr bwMode="auto">
          <a:xfrm>
            <a:off x="2768600" y="3482975"/>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L</a:t>
            </a: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3058" name="Line 50">
            <a:extLst>
              <a:ext uri="{FF2B5EF4-FFF2-40B4-BE49-F238E27FC236}">
                <a16:creationId xmlns:a16="http://schemas.microsoft.com/office/drawing/2014/main" id="{BAF6D26C-BAB5-4CCC-BF78-B17EA5B96DAB}"/>
              </a:ext>
            </a:extLst>
          </p:cNvPr>
          <p:cNvSpPr>
            <a:spLocks noChangeShapeType="1"/>
          </p:cNvSpPr>
          <p:nvPr/>
        </p:nvSpPr>
        <p:spPr bwMode="auto">
          <a:xfrm flipV="1">
            <a:off x="2106613" y="3789363"/>
            <a:ext cx="300037" cy="303212"/>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59" name="Text Box 51">
            <a:extLst>
              <a:ext uri="{FF2B5EF4-FFF2-40B4-BE49-F238E27FC236}">
                <a16:creationId xmlns:a16="http://schemas.microsoft.com/office/drawing/2014/main" id="{E1317FB9-4583-4F84-8B22-5640E1331AE5}"/>
              </a:ext>
            </a:extLst>
          </p:cNvPr>
          <p:cNvSpPr txBox="1">
            <a:spLocks noChangeArrowheads="1"/>
          </p:cNvSpPr>
          <p:nvPr/>
        </p:nvSpPr>
        <p:spPr bwMode="auto">
          <a:xfrm>
            <a:off x="1746250" y="511333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Reg 1</a:t>
            </a:r>
          </a:p>
        </p:txBody>
      </p:sp>
      <p:sp>
        <p:nvSpPr>
          <p:cNvPr id="43060" name="Text Box 52">
            <a:extLst>
              <a:ext uri="{FF2B5EF4-FFF2-40B4-BE49-F238E27FC236}">
                <a16:creationId xmlns:a16="http://schemas.microsoft.com/office/drawing/2014/main" id="{020F2431-4F86-41FE-AF42-2D720BED6591}"/>
              </a:ext>
            </a:extLst>
          </p:cNvPr>
          <p:cNvSpPr txBox="1">
            <a:spLocks noChangeArrowheads="1"/>
          </p:cNvSpPr>
          <p:nvPr/>
        </p:nvSpPr>
        <p:spPr bwMode="auto">
          <a:xfrm>
            <a:off x="3309938" y="34893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Reg 2</a:t>
            </a:r>
          </a:p>
        </p:txBody>
      </p:sp>
      <p:sp>
        <p:nvSpPr>
          <p:cNvPr id="43061" name="Line 53">
            <a:extLst>
              <a:ext uri="{FF2B5EF4-FFF2-40B4-BE49-F238E27FC236}">
                <a16:creationId xmlns:a16="http://schemas.microsoft.com/office/drawing/2014/main" id="{155D09C5-33A4-41A0-B9A4-B5D70FD84EB0}"/>
              </a:ext>
            </a:extLst>
          </p:cNvPr>
          <p:cNvSpPr>
            <a:spLocks noChangeShapeType="1"/>
          </p:cNvSpPr>
          <p:nvPr/>
        </p:nvSpPr>
        <p:spPr bwMode="auto">
          <a:xfrm>
            <a:off x="3068638" y="4811713"/>
            <a:ext cx="1082675"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62" name="Text Box 54">
            <a:extLst>
              <a:ext uri="{FF2B5EF4-FFF2-40B4-BE49-F238E27FC236}">
                <a16:creationId xmlns:a16="http://schemas.microsoft.com/office/drawing/2014/main" id="{099A2ACB-2180-44EC-99DE-AC74D59B0233}"/>
              </a:ext>
            </a:extLst>
          </p:cNvPr>
          <p:cNvSpPr txBox="1">
            <a:spLocks noChangeArrowheads="1"/>
          </p:cNvSpPr>
          <p:nvPr/>
        </p:nvSpPr>
        <p:spPr bwMode="auto">
          <a:xfrm>
            <a:off x="3487738" y="4400550"/>
            <a:ext cx="42227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3</a:t>
            </a:r>
          </a:p>
        </p:txBody>
      </p:sp>
      <p:graphicFrame>
        <p:nvGraphicFramePr>
          <p:cNvPr id="43063" name="Object 55">
            <a:extLst>
              <a:ext uri="{FF2B5EF4-FFF2-40B4-BE49-F238E27FC236}">
                <a16:creationId xmlns:a16="http://schemas.microsoft.com/office/drawing/2014/main" id="{5E120A01-481E-4575-BED0-A5F52C1A41F2}"/>
              </a:ext>
            </a:extLst>
          </p:cNvPr>
          <p:cNvGraphicFramePr>
            <a:graphicFrameLocks noGrp="1" noChangeAspect="1"/>
          </p:cNvGraphicFramePr>
          <p:nvPr>
            <p:ph sz="quarter" idx="3"/>
          </p:nvPr>
        </p:nvGraphicFramePr>
        <p:xfrm>
          <a:off x="5954713" y="1685925"/>
          <a:ext cx="360362" cy="322263"/>
        </p:xfrm>
        <a:graphic>
          <a:graphicData uri="http://schemas.openxmlformats.org/presentationml/2006/ole">
            <mc:AlternateContent xmlns:mc="http://schemas.openxmlformats.org/markup-compatibility/2006">
              <mc:Choice xmlns:v="urn:schemas-microsoft-com:vml" Requires="v">
                <p:oleObj spid="_x0000_s10288" name="Equation" r:id="rId5" imgW="241200" imgH="215640" progId="Equation.3">
                  <p:embed/>
                </p:oleObj>
              </mc:Choice>
              <mc:Fallback>
                <p:oleObj name="Equation" r:id="rId5" imgW="241200" imgH="215640" progId="Equation.3">
                  <p:embed/>
                  <p:pic>
                    <p:nvPicPr>
                      <p:cNvPr id="43063" name="Object 55">
                        <a:extLst>
                          <a:ext uri="{FF2B5EF4-FFF2-40B4-BE49-F238E27FC236}">
                            <a16:creationId xmlns:a16="http://schemas.microsoft.com/office/drawing/2014/main" id="{5E120A01-481E-4575-BED0-A5F52C1A41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4713" y="1685925"/>
                        <a:ext cx="360362" cy="32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64" name="Object 56">
            <a:extLst>
              <a:ext uri="{FF2B5EF4-FFF2-40B4-BE49-F238E27FC236}">
                <a16:creationId xmlns:a16="http://schemas.microsoft.com/office/drawing/2014/main" id="{BEEF9291-8B06-4A99-964D-6D2807DC7382}"/>
              </a:ext>
            </a:extLst>
          </p:cNvPr>
          <p:cNvGraphicFramePr>
            <a:graphicFrameLocks noChangeAspect="1"/>
          </p:cNvGraphicFramePr>
          <p:nvPr/>
        </p:nvGraphicFramePr>
        <p:xfrm>
          <a:off x="3128963" y="2346325"/>
          <a:ext cx="361950" cy="323850"/>
        </p:xfrm>
        <a:graphic>
          <a:graphicData uri="http://schemas.openxmlformats.org/presentationml/2006/ole">
            <mc:AlternateContent xmlns:mc="http://schemas.openxmlformats.org/markup-compatibility/2006">
              <mc:Choice xmlns:v="urn:schemas-microsoft-com:vml" Requires="v">
                <p:oleObj spid="_x0000_s10289" name="Equation" r:id="rId6" imgW="241200" imgH="215640" progId="Equation.3">
                  <p:embed/>
                </p:oleObj>
              </mc:Choice>
              <mc:Fallback>
                <p:oleObj name="Equation" r:id="rId6" imgW="241200" imgH="215640" progId="Equation.3">
                  <p:embed/>
                  <p:pic>
                    <p:nvPicPr>
                      <p:cNvPr id="43064" name="Object 56">
                        <a:extLst>
                          <a:ext uri="{FF2B5EF4-FFF2-40B4-BE49-F238E27FC236}">
                            <a16:creationId xmlns:a16="http://schemas.microsoft.com/office/drawing/2014/main" id="{BEEF9291-8B06-4A99-964D-6D2807DC73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8963" y="2346325"/>
                        <a:ext cx="36195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5">
            <a:extLst>
              <a:ext uri="{FF2B5EF4-FFF2-40B4-BE49-F238E27FC236}">
                <a16:creationId xmlns:a16="http://schemas.microsoft.com/office/drawing/2014/main" id="{563187A0-AD1D-42FD-9CE7-2902C2A766A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8998EAD-7076-4DBF-90EF-625D772C605A}"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34" name="Rectangle 2">
            <a:extLst>
              <a:ext uri="{FF2B5EF4-FFF2-40B4-BE49-F238E27FC236}">
                <a16:creationId xmlns:a16="http://schemas.microsoft.com/office/drawing/2014/main" id="{B65B2BFD-42B2-4669-BEB8-082EDFED6976}"/>
              </a:ext>
            </a:extLst>
          </p:cNvPr>
          <p:cNvSpPr>
            <a:spLocks noChangeArrowheads="1"/>
          </p:cNvSpPr>
          <p:nvPr/>
        </p:nvSpPr>
        <p:spPr bwMode="auto">
          <a:xfrm>
            <a:off x="2768600" y="3429000"/>
            <a:ext cx="600075" cy="2165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35" name="Rectangle 3">
            <a:extLst>
              <a:ext uri="{FF2B5EF4-FFF2-40B4-BE49-F238E27FC236}">
                <a16:creationId xmlns:a16="http://schemas.microsoft.com/office/drawing/2014/main" id="{CD351777-505B-4D36-AA6C-25E0E093D4B0}"/>
              </a:ext>
            </a:extLst>
          </p:cNvPr>
          <p:cNvSpPr>
            <a:spLocks noChangeArrowheads="1"/>
          </p:cNvSpPr>
          <p:nvPr/>
        </p:nvSpPr>
        <p:spPr bwMode="auto">
          <a:xfrm>
            <a:off x="2166938" y="3429000"/>
            <a:ext cx="600075" cy="2165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36" name="Rectangle 4">
            <a:extLst>
              <a:ext uri="{FF2B5EF4-FFF2-40B4-BE49-F238E27FC236}">
                <a16:creationId xmlns:a16="http://schemas.microsoft.com/office/drawing/2014/main" id="{53DBAAE3-B5A3-47F2-B850-2F27D54B9AE7}"/>
              </a:ext>
            </a:extLst>
          </p:cNvPr>
          <p:cNvSpPr>
            <a:spLocks noGrp="1" noChangeArrowheads="1"/>
          </p:cNvSpPr>
          <p:nvPr>
            <p:ph type="body" idx="1"/>
          </p:nvPr>
        </p:nvSpPr>
        <p:spPr>
          <a:xfrm>
            <a:off x="963613" y="1023938"/>
            <a:ext cx="7516812" cy="1693862"/>
          </a:xfrm>
        </p:spPr>
        <p:txBody>
          <a:bodyPr/>
          <a:lstStyle/>
          <a:p>
            <a:pPr>
              <a:lnSpc>
                <a:spcPct val="80000"/>
              </a:lnSpc>
            </a:pPr>
            <a:r>
              <a:rPr lang="en-US" altLang="zh-CN" sz="2000">
                <a:latin typeface="Comic Sans MS" panose="030F0702030302020204" pitchFamily="66" charset="0"/>
                <a:ea typeface="MS UI Gothic" panose="020B0600070205080204" pitchFamily="34" charset="-128"/>
              </a:rPr>
              <a:t>Delete the points in Region 1 and 2 further than </a:t>
            </a:r>
            <a:r>
              <a:rPr lang="el-GR" altLang="zh-CN" sz="2000">
                <a:latin typeface="Comic Sans MS" panose="030F0702030302020204" pitchFamily="66" charset="0"/>
                <a:ea typeface="MS UI Gothic" panose="020B0600070205080204" pitchFamily="34" charset="-128"/>
              </a:rPr>
              <a:t>δ</a:t>
            </a:r>
            <a:r>
              <a:rPr lang="en-US" altLang="zh-CN" sz="2000">
                <a:latin typeface="Comic Sans MS" panose="030F0702030302020204" pitchFamily="66" charset="0"/>
                <a:ea typeface="MS UI Gothic" panose="020B0600070205080204" pitchFamily="34" charset="-128"/>
              </a:rPr>
              <a:t>=      from </a:t>
            </a:r>
            <a:r>
              <a:rPr lang="en-US" altLang="zh-CN" sz="2000" i="1">
                <a:latin typeface="Comic Sans MS" panose="030F0702030302020204" pitchFamily="66" charset="0"/>
                <a:ea typeface="MS UI Gothic" panose="020B0600070205080204" pitchFamily="34" charset="-128"/>
              </a:rPr>
              <a:t>L</a:t>
            </a:r>
            <a:r>
              <a:rPr lang="en-US" altLang="zh-CN" sz="2000" baseline="-25000">
                <a:latin typeface="Comic Sans MS" panose="030F0702030302020204" pitchFamily="66" charset="0"/>
                <a:ea typeface="MS UI Gothic" panose="020B0600070205080204" pitchFamily="34" charset="-128"/>
              </a:rPr>
              <a:t>2</a:t>
            </a:r>
          </a:p>
          <a:p>
            <a:pPr>
              <a:lnSpc>
                <a:spcPct val="80000"/>
              </a:lnSpc>
            </a:pPr>
            <a:r>
              <a:rPr lang="en-US" altLang="zh-CN" sz="2000">
                <a:latin typeface="Comic Sans MS" panose="030F0702030302020204" pitchFamily="66" charset="0"/>
                <a:ea typeface="MS UI Gothic" panose="020B0600070205080204" pitchFamily="34" charset="-128"/>
              </a:rPr>
              <a:t>Compare the distance dist(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1</a:t>
            </a:r>
            <a:r>
              <a:rPr lang="en-US" altLang="zh-CN" sz="2000">
                <a:latin typeface="Comic Sans MS" panose="030F0702030302020204" pitchFamily="66" charset="0"/>
                <a:ea typeface="MS UI Gothic" panose="020B0600070205080204" pitchFamily="34" charset="-128"/>
              </a:rPr>
              <a: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3</a:t>
            </a:r>
            <a:r>
              <a:rPr lang="en-US" altLang="zh-CN" sz="2000">
                <a:latin typeface="Comic Sans MS" panose="030F0702030302020204" pitchFamily="66" charset="0"/>
                <a:ea typeface="MS UI Gothic" panose="020B0600070205080204" pitchFamily="34" charset="-128"/>
              </a:rPr>
              <a:t>) with </a:t>
            </a:r>
            <a:r>
              <a:rPr lang="el-GR" altLang="zh-CN" sz="2000">
                <a:latin typeface="Comic Sans MS" panose="030F0702030302020204" pitchFamily="66" charset="0"/>
                <a:ea typeface="MS UI Gothic" panose="020B0600070205080204" pitchFamily="34" charset="-128"/>
              </a:rPr>
              <a:t>δ</a:t>
            </a:r>
            <a:r>
              <a:rPr lang="en-US" altLang="zh-CN" sz="2000">
                <a:latin typeface="Comic Sans MS" panose="030F0702030302020204" pitchFamily="66" charset="0"/>
                <a:ea typeface="MS UI Gothic" panose="020B0600070205080204" pitchFamily="34" charset="-128"/>
              </a:rPr>
              <a:t>. </a:t>
            </a:r>
          </a:p>
          <a:p>
            <a:pPr>
              <a:lnSpc>
                <a:spcPct val="80000"/>
              </a:lnSpc>
              <a:buFontTx/>
              <a:buNone/>
            </a:pPr>
            <a:r>
              <a:rPr lang="en-US" altLang="zh-CN" sz="2000">
                <a:latin typeface="Comic Sans MS" panose="030F0702030302020204" pitchFamily="66" charset="0"/>
                <a:ea typeface="MS UI Gothic" panose="020B0600070205080204" pitchFamily="34" charset="-128"/>
              </a:rPr>
              <a:t>     Here dist(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1</a:t>
            </a:r>
            <a:r>
              <a:rPr lang="en-US" altLang="zh-CN" sz="2000">
                <a:latin typeface="Comic Sans MS" panose="030F0702030302020204" pitchFamily="66" charset="0"/>
                <a:ea typeface="MS UI Gothic" panose="020B0600070205080204" pitchFamily="34" charset="-128"/>
              </a:rPr>
              <a: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3</a:t>
            </a:r>
            <a:r>
              <a:rPr lang="en-US" altLang="zh-CN" sz="2000">
                <a:latin typeface="Comic Sans MS" panose="030F0702030302020204" pitchFamily="66" charset="0"/>
                <a:ea typeface="MS UI Gothic" panose="020B0600070205080204" pitchFamily="34" charset="-128"/>
              </a:rPr>
              <a:t>) =        &gt; </a:t>
            </a:r>
            <a:r>
              <a:rPr lang="el-GR" altLang="zh-CN" sz="2000">
                <a:latin typeface="Comic Sans MS" panose="030F0702030302020204" pitchFamily="66" charset="0"/>
                <a:ea typeface="MS UI Gothic" panose="020B0600070205080204" pitchFamily="34" charset="-128"/>
              </a:rPr>
              <a:t>δ</a:t>
            </a:r>
            <a:r>
              <a:rPr lang="en-US" altLang="zh-CN" sz="2000">
                <a:latin typeface="Comic Sans MS" panose="030F0702030302020204" pitchFamily="66" charset="0"/>
                <a:ea typeface="MS UI Gothic" panose="020B0600070205080204" pitchFamily="34" charset="-128"/>
              </a:rPr>
              <a:t>, </a:t>
            </a:r>
            <a:r>
              <a:rPr lang="el-GR" altLang="zh-CN" sz="2000">
                <a:latin typeface="Comic Sans MS" panose="030F0702030302020204" pitchFamily="66" charset="0"/>
                <a:ea typeface="MS UI Gothic" panose="020B0600070205080204" pitchFamily="34" charset="-128"/>
              </a:rPr>
              <a:t>δ</a:t>
            </a:r>
            <a:r>
              <a:rPr lang="en-US" altLang="zh-CN" sz="2000">
                <a:latin typeface="Comic Sans MS" panose="030F0702030302020204" pitchFamily="66" charset="0"/>
                <a:ea typeface="MS UI Gothic" panose="020B0600070205080204" pitchFamily="34" charset="-128"/>
              </a:rPr>
              <a:t> is not updated.</a:t>
            </a:r>
          </a:p>
          <a:p>
            <a:pPr>
              <a:lnSpc>
                <a:spcPct val="80000"/>
              </a:lnSpc>
            </a:pPr>
            <a:r>
              <a:rPr lang="en-US" altLang="zh-CN" sz="2000">
                <a:latin typeface="Comic Sans MS" panose="030F0702030302020204" pitchFamily="66" charset="0"/>
                <a:ea typeface="MS UI Gothic" panose="020B0600070205080204" pitchFamily="34" charset="-128"/>
              </a:rPr>
              <a:t>Closest-pair</a:t>
            </a:r>
            <a:r>
              <a:rPr lang="el-GR" altLang="zh-CN" sz="2000">
                <a:latin typeface="Comic Sans MS" panose="030F0702030302020204" pitchFamily="66" charset="0"/>
                <a:ea typeface="MS UI Gothic" panose="020B0600070205080204" pitchFamily="34" charset="-128"/>
              </a:rPr>
              <a:t> </a:t>
            </a:r>
            <a:r>
              <a:rPr lang="en-US" altLang="zh-CN" sz="2000">
                <a:latin typeface="Comic Sans MS" panose="030F0702030302020204" pitchFamily="66" charset="0"/>
                <a:ea typeface="MS UI Gothic" panose="020B0600070205080204" pitchFamily="34" charset="-128"/>
              </a:rPr>
              <a:t>(Region 1 and 2) = dist(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1</a:t>
            </a:r>
            <a:r>
              <a:rPr lang="en-US" altLang="zh-CN" sz="2000">
                <a:latin typeface="Comic Sans MS" panose="030F0702030302020204" pitchFamily="66" charset="0"/>
                <a:ea typeface="MS UI Gothic" panose="020B0600070205080204" pitchFamily="34" charset="-128"/>
              </a:rPr>
              <a: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2</a:t>
            </a:r>
            <a:r>
              <a:rPr lang="en-US" altLang="zh-CN" sz="2000">
                <a:latin typeface="Comic Sans MS" panose="030F0702030302020204" pitchFamily="66" charset="0"/>
                <a:ea typeface="MS UI Gothic" panose="020B0600070205080204" pitchFamily="34" charset="-128"/>
              </a:rPr>
              <a:t>) =        . </a:t>
            </a:r>
          </a:p>
        </p:txBody>
      </p:sp>
      <p:sp>
        <p:nvSpPr>
          <p:cNvPr id="44037" name="Oval 5">
            <a:extLst>
              <a:ext uri="{FF2B5EF4-FFF2-40B4-BE49-F238E27FC236}">
                <a16:creationId xmlns:a16="http://schemas.microsoft.com/office/drawing/2014/main" id="{A7A6589F-1D6F-494E-9362-A9E46E2841EB}"/>
              </a:ext>
            </a:extLst>
          </p:cNvPr>
          <p:cNvSpPr>
            <a:spLocks noChangeArrowheads="1"/>
          </p:cNvSpPr>
          <p:nvPr/>
        </p:nvSpPr>
        <p:spPr bwMode="auto">
          <a:xfrm>
            <a:off x="2393950" y="371792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38" name="Oval 6">
            <a:extLst>
              <a:ext uri="{FF2B5EF4-FFF2-40B4-BE49-F238E27FC236}">
                <a16:creationId xmlns:a16="http://schemas.microsoft.com/office/drawing/2014/main" id="{73D76BDB-7AFD-48E5-A457-B87F56689AA6}"/>
              </a:ext>
            </a:extLst>
          </p:cNvPr>
          <p:cNvSpPr>
            <a:spLocks noChangeArrowheads="1"/>
          </p:cNvSpPr>
          <p:nvPr/>
        </p:nvSpPr>
        <p:spPr bwMode="auto">
          <a:xfrm>
            <a:off x="4138613" y="481171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39" name="Oval 7">
            <a:extLst>
              <a:ext uri="{FF2B5EF4-FFF2-40B4-BE49-F238E27FC236}">
                <a16:creationId xmlns:a16="http://schemas.microsoft.com/office/drawing/2014/main" id="{3B16FCFA-7F32-4331-8D99-A3F975B33AF4}"/>
              </a:ext>
            </a:extLst>
          </p:cNvPr>
          <p:cNvSpPr>
            <a:spLocks noChangeArrowheads="1"/>
          </p:cNvSpPr>
          <p:nvPr/>
        </p:nvSpPr>
        <p:spPr bwMode="auto">
          <a:xfrm>
            <a:off x="5233988" y="447357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40" name="Oval 8">
            <a:extLst>
              <a:ext uri="{FF2B5EF4-FFF2-40B4-BE49-F238E27FC236}">
                <a16:creationId xmlns:a16="http://schemas.microsoft.com/office/drawing/2014/main" id="{A8B18D7A-D713-4A27-B610-0F34461E00FB}"/>
              </a:ext>
            </a:extLst>
          </p:cNvPr>
          <p:cNvSpPr>
            <a:spLocks noChangeArrowheads="1"/>
          </p:cNvSpPr>
          <p:nvPr/>
        </p:nvSpPr>
        <p:spPr bwMode="auto">
          <a:xfrm>
            <a:off x="6302375" y="407987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41" name="Oval 9">
            <a:extLst>
              <a:ext uri="{FF2B5EF4-FFF2-40B4-BE49-F238E27FC236}">
                <a16:creationId xmlns:a16="http://schemas.microsoft.com/office/drawing/2014/main" id="{679507E1-C68C-43E0-BDAE-E2A829175FCA}"/>
              </a:ext>
            </a:extLst>
          </p:cNvPr>
          <p:cNvSpPr>
            <a:spLocks noChangeArrowheads="1"/>
          </p:cNvSpPr>
          <p:nvPr/>
        </p:nvSpPr>
        <p:spPr bwMode="auto">
          <a:xfrm>
            <a:off x="6677025" y="407987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42" name="Oval 10">
            <a:extLst>
              <a:ext uri="{FF2B5EF4-FFF2-40B4-BE49-F238E27FC236}">
                <a16:creationId xmlns:a16="http://schemas.microsoft.com/office/drawing/2014/main" id="{7427C14B-6A97-4BC9-920D-41E21763495D}"/>
              </a:ext>
            </a:extLst>
          </p:cNvPr>
          <p:cNvSpPr>
            <a:spLocks noChangeArrowheads="1"/>
          </p:cNvSpPr>
          <p:nvPr/>
        </p:nvSpPr>
        <p:spPr bwMode="auto">
          <a:xfrm>
            <a:off x="7037388" y="454501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43" name="Oval 11">
            <a:extLst>
              <a:ext uri="{FF2B5EF4-FFF2-40B4-BE49-F238E27FC236}">
                <a16:creationId xmlns:a16="http://schemas.microsoft.com/office/drawing/2014/main" id="{1F7518F8-03F5-4BCE-AA59-F7ABC302FC26}"/>
              </a:ext>
            </a:extLst>
          </p:cNvPr>
          <p:cNvSpPr>
            <a:spLocks noChangeArrowheads="1"/>
          </p:cNvSpPr>
          <p:nvPr/>
        </p:nvSpPr>
        <p:spPr bwMode="auto">
          <a:xfrm>
            <a:off x="3068638" y="481171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44" name="Text Box 12">
            <a:extLst>
              <a:ext uri="{FF2B5EF4-FFF2-40B4-BE49-F238E27FC236}">
                <a16:creationId xmlns:a16="http://schemas.microsoft.com/office/drawing/2014/main" id="{6C683186-A342-42BB-A140-8644A520D198}"/>
              </a:ext>
            </a:extLst>
          </p:cNvPr>
          <p:cNvSpPr txBox="1">
            <a:spLocks noChangeArrowheads="1"/>
          </p:cNvSpPr>
          <p:nvPr/>
        </p:nvSpPr>
        <p:spPr bwMode="auto">
          <a:xfrm>
            <a:off x="3068638" y="49926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3</a:t>
            </a:r>
          </a:p>
        </p:txBody>
      </p:sp>
      <p:sp>
        <p:nvSpPr>
          <p:cNvPr id="44045" name="Text Box 13">
            <a:extLst>
              <a:ext uri="{FF2B5EF4-FFF2-40B4-BE49-F238E27FC236}">
                <a16:creationId xmlns:a16="http://schemas.microsoft.com/office/drawing/2014/main" id="{623D81FB-91C1-4D5A-AA86-9F78D15A5759}"/>
              </a:ext>
            </a:extLst>
          </p:cNvPr>
          <p:cNvSpPr txBox="1">
            <a:spLocks noChangeArrowheads="1"/>
          </p:cNvSpPr>
          <p:nvPr/>
        </p:nvSpPr>
        <p:spPr bwMode="auto">
          <a:xfrm>
            <a:off x="2347913" y="378936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a:t>
            </a:r>
          </a:p>
        </p:txBody>
      </p:sp>
      <p:sp>
        <p:nvSpPr>
          <p:cNvPr id="44046" name="Text Box 14">
            <a:extLst>
              <a:ext uri="{FF2B5EF4-FFF2-40B4-BE49-F238E27FC236}">
                <a16:creationId xmlns:a16="http://schemas.microsoft.com/office/drawing/2014/main" id="{FA0BF18A-4DD6-4EDA-AF05-D8CFA1623341}"/>
              </a:ext>
            </a:extLst>
          </p:cNvPr>
          <p:cNvSpPr txBox="1">
            <a:spLocks noChangeArrowheads="1"/>
          </p:cNvSpPr>
          <p:nvPr/>
        </p:nvSpPr>
        <p:spPr bwMode="auto">
          <a:xfrm>
            <a:off x="4090988" y="487203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44047" name="Text Box 15">
            <a:extLst>
              <a:ext uri="{FF2B5EF4-FFF2-40B4-BE49-F238E27FC236}">
                <a16:creationId xmlns:a16="http://schemas.microsoft.com/office/drawing/2014/main" id="{75C8D7CA-B50B-42CF-ACE1-D64AA1EFF4AA}"/>
              </a:ext>
            </a:extLst>
          </p:cNvPr>
          <p:cNvSpPr txBox="1">
            <a:spLocks noChangeArrowheads="1"/>
          </p:cNvSpPr>
          <p:nvPr/>
        </p:nvSpPr>
        <p:spPr bwMode="auto">
          <a:xfrm>
            <a:off x="6696075" y="36814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7</a:t>
            </a:r>
          </a:p>
        </p:txBody>
      </p:sp>
      <p:sp>
        <p:nvSpPr>
          <p:cNvPr id="44048" name="Text Box 16">
            <a:extLst>
              <a:ext uri="{FF2B5EF4-FFF2-40B4-BE49-F238E27FC236}">
                <a16:creationId xmlns:a16="http://schemas.microsoft.com/office/drawing/2014/main" id="{B745CC2A-1CEF-4A1E-BC28-569205A5E9D5}"/>
              </a:ext>
            </a:extLst>
          </p:cNvPr>
          <p:cNvSpPr txBox="1">
            <a:spLocks noChangeArrowheads="1"/>
          </p:cNvSpPr>
          <p:nvPr/>
        </p:nvSpPr>
        <p:spPr bwMode="auto">
          <a:xfrm>
            <a:off x="7218363" y="4511675"/>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8</a:t>
            </a:r>
          </a:p>
        </p:txBody>
      </p:sp>
      <p:sp>
        <p:nvSpPr>
          <p:cNvPr id="44049" name="Text Box 17">
            <a:extLst>
              <a:ext uri="{FF2B5EF4-FFF2-40B4-BE49-F238E27FC236}">
                <a16:creationId xmlns:a16="http://schemas.microsoft.com/office/drawing/2014/main" id="{F3625C37-5B79-4DB0-9BC4-16357813C4E1}"/>
              </a:ext>
            </a:extLst>
          </p:cNvPr>
          <p:cNvSpPr txBox="1">
            <a:spLocks noChangeArrowheads="1"/>
          </p:cNvSpPr>
          <p:nvPr/>
        </p:nvSpPr>
        <p:spPr bwMode="auto">
          <a:xfrm>
            <a:off x="5867400" y="36464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44050" name="Text Box 18">
            <a:extLst>
              <a:ext uri="{FF2B5EF4-FFF2-40B4-BE49-F238E27FC236}">
                <a16:creationId xmlns:a16="http://schemas.microsoft.com/office/drawing/2014/main" id="{415D81A6-B1E7-4CC8-99C8-E55473E21A55}"/>
              </a:ext>
            </a:extLst>
          </p:cNvPr>
          <p:cNvSpPr txBox="1">
            <a:spLocks noChangeArrowheads="1"/>
          </p:cNvSpPr>
          <p:nvPr/>
        </p:nvSpPr>
        <p:spPr bwMode="auto">
          <a:xfrm>
            <a:off x="5292725" y="45450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5</a:t>
            </a:r>
          </a:p>
        </p:txBody>
      </p:sp>
      <p:sp>
        <p:nvSpPr>
          <p:cNvPr id="44051" name="Line 19">
            <a:extLst>
              <a:ext uri="{FF2B5EF4-FFF2-40B4-BE49-F238E27FC236}">
                <a16:creationId xmlns:a16="http://schemas.microsoft.com/office/drawing/2014/main" id="{240B404C-4442-4ED0-99A8-CD2477268374}"/>
              </a:ext>
            </a:extLst>
          </p:cNvPr>
          <p:cNvSpPr>
            <a:spLocks noChangeShapeType="1"/>
          </p:cNvSpPr>
          <p:nvPr/>
        </p:nvSpPr>
        <p:spPr bwMode="auto">
          <a:xfrm>
            <a:off x="1685925" y="3429000"/>
            <a:ext cx="649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52" name="Line 20">
            <a:extLst>
              <a:ext uri="{FF2B5EF4-FFF2-40B4-BE49-F238E27FC236}">
                <a16:creationId xmlns:a16="http://schemas.microsoft.com/office/drawing/2014/main" id="{08ABAA3F-19E9-45D0-ADD9-72FF8C4B8822}"/>
              </a:ext>
            </a:extLst>
          </p:cNvPr>
          <p:cNvSpPr>
            <a:spLocks noChangeShapeType="1"/>
          </p:cNvSpPr>
          <p:nvPr/>
        </p:nvSpPr>
        <p:spPr bwMode="auto">
          <a:xfrm>
            <a:off x="1692275" y="3429000"/>
            <a:ext cx="0" cy="2179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53" name="Line 21">
            <a:extLst>
              <a:ext uri="{FF2B5EF4-FFF2-40B4-BE49-F238E27FC236}">
                <a16:creationId xmlns:a16="http://schemas.microsoft.com/office/drawing/2014/main" id="{E25AF0CA-112F-4AB2-A7DF-15CA04C56EE3}"/>
              </a:ext>
            </a:extLst>
          </p:cNvPr>
          <p:cNvSpPr>
            <a:spLocks noChangeShapeType="1"/>
          </p:cNvSpPr>
          <p:nvPr/>
        </p:nvSpPr>
        <p:spPr bwMode="auto">
          <a:xfrm>
            <a:off x="1685925" y="5594350"/>
            <a:ext cx="649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54" name="Line 22">
            <a:extLst>
              <a:ext uri="{FF2B5EF4-FFF2-40B4-BE49-F238E27FC236}">
                <a16:creationId xmlns:a16="http://schemas.microsoft.com/office/drawing/2014/main" id="{9F32D1AC-E07F-4BD1-A906-07C0E64B7650}"/>
              </a:ext>
            </a:extLst>
          </p:cNvPr>
          <p:cNvSpPr>
            <a:spLocks noChangeShapeType="1"/>
          </p:cNvSpPr>
          <p:nvPr/>
        </p:nvSpPr>
        <p:spPr bwMode="auto">
          <a:xfrm>
            <a:off x="8180388" y="3429000"/>
            <a:ext cx="0" cy="2165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55" name="Line 23">
            <a:extLst>
              <a:ext uri="{FF2B5EF4-FFF2-40B4-BE49-F238E27FC236}">
                <a16:creationId xmlns:a16="http://schemas.microsoft.com/office/drawing/2014/main" id="{FFB197CE-5235-4CD9-AC12-26590E7A40CA}"/>
              </a:ext>
            </a:extLst>
          </p:cNvPr>
          <p:cNvSpPr>
            <a:spLocks noChangeShapeType="1"/>
          </p:cNvSpPr>
          <p:nvPr/>
        </p:nvSpPr>
        <p:spPr bwMode="auto">
          <a:xfrm>
            <a:off x="2406650"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56" name="Line 24">
            <a:extLst>
              <a:ext uri="{FF2B5EF4-FFF2-40B4-BE49-F238E27FC236}">
                <a16:creationId xmlns:a16="http://schemas.microsoft.com/office/drawing/2014/main" id="{AA95556D-BF05-45B8-A07B-C5290E518C99}"/>
              </a:ext>
            </a:extLst>
          </p:cNvPr>
          <p:cNvSpPr>
            <a:spLocks noChangeShapeType="1"/>
          </p:cNvSpPr>
          <p:nvPr/>
        </p:nvSpPr>
        <p:spPr bwMode="auto">
          <a:xfrm>
            <a:off x="3128963"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57" name="Line 25">
            <a:extLst>
              <a:ext uri="{FF2B5EF4-FFF2-40B4-BE49-F238E27FC236}">
                <a16:creationId xmlns:a16="http://schemas.microsoft.com/office/drawing/2014/main" id="{CA932854-6AD0-4356-BEAB-651AC1F7DCBE}"/>
              </a:ext>
            </a:extLst>
          </p:cNvPr>
          <p:cNvSpPr>
            <a:spLocks noChangeShapeType="1"/>
          </p:cNvSpPr>
          <p:nvPr/>
        </p:nvSpPr>
        <p:spPr bwMode="auto">
          <a:xfrm>
            <a:off x="4572000"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58" name="Line 26">
            <a:extLst>
              <a:ext uri="{FF2B5EF4-FFF2-40B4-BE49-F238E27FC236}">
                <a16:creationId xmlns:a16="http://schemas.microsoft.com/office/drawing/2014/main" id="{D6E51716-234E-4E3D-82B1-1545A7644849}"/>
              </a:ext>
            </a:extLst>
          </p:cNvPr>
          <p:cNvSpPr>
            <a:spLocks noChangeShapeType="1"/>
          </p:cNvSpPr>
          <p:nvPr/>
        </p:nvSpPr>
        <p:spPr bwMode="auto">
          <a:xfrm>
            <a:off x="3849688"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59" name="Line 27">
            <a:extLst>
              <a:ext uri="{FF2B5EF4-FFF2-40B4-BE49-F238E27FC236}">
                <a16:creationId xmlns:a16="http://schemas.microsoft.com/office/drawing/2014/main" id="{CF188CA5-9DEC-40FA-B140-D413F2A95A13}"/>
              </a:ext>
            </a:extLst>
          </p:cNvPr>
          <p:cNvSpPr>
            <a:spLocks noChangeShapeType="1"/>
          </p:cNvSpPr>
          <p:nvPr/>
        </p:nvSpPr>
        <p:spPr bwMode="auto">
          <a:xfrm>
            <a:off x="5294313"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60" name="Line 28">
            <a:extLst>
              <a:ext uri="{FF2B5EF4-FFF2-40B4-BE49-F238E27FC236}">
                <a16:creationId xmlns:a16="http://schemas.microsoft.com/office/drawing/2014/main" id="{AC193284-8A23-4145-9C5F-5DB267C4791B}"/>
              </a:ext>
            </a:extLst>
          </p:cNvPr>
          <p:cNvSpPr>
            <a:spLocks noChangeShapeType="1"/>
          </p:cNvSpPr>
          <p:nvPr/>
        </p:nvSpPr>
        <p:spPr bwMode="auto">
          <a:xfrm>
            <a:off x="6015038"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61" name="Line 29">
            <a:extLst>
              <a:ext uri="{FF2B5EF4-FFF2-40B4-BE49-F238E27FC236}">
                <a16:creationId xmlns:a16="http://schemas.microsoft.com/office/drawing/2014/main" id="{4710AB88-F7B0-42DF-B638-A4E4301D1D91}"/>
              </a:ext>
            </a:extLst>
          </p:cNvPr>
          <p:cNvSpPr>
            <a:spLocks noChangeShapeType="1"/>
          </p:cNvSpPr>
          <p:nvPr/>
        </p:nvSpPr>
        <p:spPr bwMode="auto">
          <a:xfrm>
            <a:off x="6737350"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62" name="Line 30">
            <a:extLst>
              <a:ext uri="{FF2B5EF4-FFF2-40B4-BE49-F238E27FC236}">
                <a16:creationId xmlns:a16="http://schemas.microsoft.com/office/drawing/2014/main" id="{54C5CFAB-BD57-41BB-93A3-2F5559DBFBA9}"/>
              </a:ext>
            </a:extLst>
          </p:cNvPr>
          <p:cNvSpPr>
            <a:spLocks noChangeShapeType="1"/>
          </p:cNvSpPr>
          <p:nvPr/>
        </p:nvSpPr>
        <p:spPr bwMode="auto">
          <a:xfrm>
            <a:off x="7458075"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63" name="Text Box 31">
            <a:extLst>
              <a:ext uri="{FF2B5EF4-FFF2-40B4-BE49-F238E27FC236}">
                <a16:creationId xmlns:a16="http://schemas.microsoft.com/office/drawing/2014/main" id="{38D10DD8-6389-485D-BB4F-986A1AFE4EC6}"/>
              </a:ext>
            </a:extLst>
          </p:cNvPr>
          <p:cNvSpPr txBox="1">
            <a:spLocks noChangeArrowheads="1"/>
          </p:cNvSpPr>
          <p:nvPr/>
        </p:nvSpPr>
        <p:spPr bwMode="auto">
          <a:xfrm>
            <a:off x="2287588" y="5534025"/>
            <a:ext cx="3000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4064" name="Text Box 32">
            <a:extLst>
              <a:ext uri="{FF2B5EF4-FFF2-40B4-BE49-F238E27FC236}">
                <a16:creationId xmlns:a16="http://schemas.microsoft.com/office/drawing/2014/main" id="{2F12C49A-50E5-4187-8144-049FDBC1DEB9}"/>
              </a:ext>
            </a:extLst>
          </p:cNvPr>
          <p:cNvSpPr txBox="1">
            <a:spLocks noChangeArrowheads="1"/>
          </p:cNvSpPr>
          <p:nvPr/>
        </p:nvSpPr>
        <p:spPr bwMode="auto">
          <a:xfrm>
            <a:off x="3009900" y="553402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44065" name="Text Box 33">
            <a:extLst>
              <a:ext uri="{FF2B5EF4-FFF2-40B4-BE49-F238E27FC236}">
                <a16:creationId xmlns:a16="http://schemas.microsoft.com/office/drawing/2014/main" id="{6B28A080-7915-4EC1-A406-0AB3958B89CC}"/>
              </a:ext>
            </a:extLst>
          </p:cNvPr>
          <p:cNvSpPr txBox="1">
            <a:spLocks noChangeArrowheads="1"/>
          </p:cNvSpPr>
          <p:nvPr/>
        </p:nvSpPr>
        <p:spPr bwMode="auto">
          <a:xfrm>
            <a:off x="3730625" y="553402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44066" name="Text Box 34">
            <a:extLst>
              <a:ext uri="{FF2B5EF4-FFF2-40B4-BE49-F238E27FC236}">
                <a16:creationId xmlns:a16="http://schemas.microsoft.com/office/drawing/2014/main" id="{92AB3496-1700-4620-93CF-A55D21FBBBBE}"/>
              </a:ext>
            </a:extLst>
          </p:cNvPr>
          <p:cNvSpPr txBox="1">
            <a:spLocks noChangeArrowheads="1"/>
          </p:cNvSpPr>
          <p:nvPr/>
        </p:nvSpPr>
        <p:spPr bwMode="auto">
          <a:xfrm>
            <a:off x="4451350" y="553402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8</a:t>
            </a:r>
          </a:p>
        </p:txBody>
      </p:sp>
      <p:sp>
        <p:nvSpPr>
          <p:cNvPr id="44067" name="Text Box 35">
            <a:extLst>
              <a:ext uri="{FF2B5EF4-FFF2-40B4-BE49-F238E27FC236}">
                <a16:creationId xmlns:a16="http://schemas.microsoft.com/office/drawing/2014/main" id="{895C264D-B2E3-47D0-9452-D753B73B9B02}"/>
              </a:ext>
            </a:extLst>
          </p:cNvPr>
          <p:cNvSpPr txBox="1">
            <a:spLocks noChangeArrowheads="1"/>
          </p:cNvSpPr>
          <p:nvPr/>
        </p:nvSpPr>
        <p:spPr bwMode="auto">
          <a:xfrm>
            <a:off x="5113338" y="5534025"/>
            <a:ext cx="3603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10</a:t>
            </a:r>
          </a:p>
        </p:txBody>
      </p:sp>
      <p:sp>
        <p:nvSpPr>
          <p:cNvPr id="44068" name="Text Box 36">
            <a:extLst>
              <a:ext uri="{FF2B5EF4-FFF2-40B4-BE49-F238E27FC236}">
                <a16:creationId xmlns:a16="http://schemas.microsoft.com/office/drawing/2014/main" id="{B61EE298-312C-4347-A292-9FC498D5A383}"/>
              </a:ext>
            </a:extLst>
          </p:cNvPr>
          <p:cNvSpPr txBox="1">
            <a:spLocks noChangeArrowheads="1"/>
          </p:cNvSpPr>
          <p:nvPr/>
        </p:nvSpPr>
        <p:spPr bwMode="auto">
          <a:xfrm>
            <a:off x="5834063" y="5534025"/>
            <a:ext cx="3619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12</a:t>
            </a:r>
          </a:p>
        </p:txBody>
      </p:sp>
      <p:sp>
        <p:nvSpPr>
          <p:cNvPr id="44069" name="Text Box 37">
            <a:extLst>
              <a:ext uri="{FF2B5EF4-FFF2-40B4-BE49-F238E27FC236}">
                <a16:creationId xmlns:a16="http://schemas.microsoft.com/office/drawing/2014/main" id="{555A9C85-7506-49D9-A90A-287C6F7EF19F}"/>
              </a:ext>
            </a:extLst>
          </p:cNvPr>
          <p:cNvSpPr txBox="1">
            <a:spLocks noChangeArrowheads="1"/>
          </p:cNvSpPr>
          <p:nvPr/>
        </p:nvSpPr>
        <p:spPr bwMode="auto">
          <a:xfrm>
            <a:off x="6556375" y="5534025"/>
            <a:ext cx="420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14</a:t>
            </a:r>
          </a:p>
        </p:txBody>
      </p:sp>
      <p:sp>
        <p:nvSpPr>
          <p:cNvPr id="44070" name="Text Box 38">
            <a:extLst>
              <a:ext uri="{FF2B5EF4-FFF2-40B4-BE49-F238E27FC236}">
                <a16:creationId xmlns:a16="http://schemas.microsoft.com/office/drawing/2014/main" id="{C38C6DDC-CA95-4E5B-A8A1-179A245DFF11}"/>
              </a:ext>
            </a:extLst>
          </p:cNvPr>
          <p:cNvSpPr txBox="1">
            <a:spLocks noChangeArrowheads="1"/>
          </p:cNvSpPr>
          <p:nvPr/>
        </p:nvSpPr>
        <p:spPr bwMode="auto">
          <a:xfrm>
            <a:off x="7277100" y="5534025"/>
            <a:ext cx="4222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16</a:t>
            </a:r>
          </a:p>
        </p:txBody>
      </p:sp>
      <p:sp>
        <p:nvSpPr>
          <p:cNvPr id="44071" name="Line 39">
            <a:extLst>
              <a:ext uri="{FF2B5EF4-FFF2-40B4-BE49-F238E27FC236}">
                <a16:creationId xmlns:a16="http://schemas.microsoft.com/office/drawing/2014/main" id="{5A5F3409-67D0-490B-AAAA-CEBEA694866D}"/>
              </a:ext>
            </a:extLst>
          </p:cNvPr>
          <p:cNvSpPr>
            <a:spLocks noChangeShapeType="1"/>
          </p:cNvSpPr>
          <p:nvPr/>
        </p:nvSpPr>
        <p:spPr bwMode="auto">
          <a:xfrm>
            <a:off x="1685925" y="4872038"/>
            <a:ext cx="120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72" name="Line 40">
            <a:extLst>
              <a:ext uri="{FF2B5EF4-FFF2-40B4-BE49-F238E27FC236}">
                <a16:creationId xmlns:a16="http://schemas.microsoft.com/office/drawing/2014/main" id="{F3D65BB4-54B8-451A-B2F7-809134B0E7F3}"/>
              </a:ext>
            </a:extLst>
          </p:cNvPr>
          <p:cNvSpPr>
            <a:spLocks noChangeShapeType="1"/>
          </p:cNvSpPr>
          <p:nvPr/>
        </p:nvSpPr>
        <p:spPr bwMode="auto">
          <a:xfrm>
            <a:off x="1685925" y="4151313"/>
            <a:ext cx="120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73" name="Text Box 41">
            <a:extLst>
              <a:ext uri="{FF2B5EF4-FFF2-40B4-BE49-F238E27FC236}">
                <a16:creationId xmlns:a16="http://schemas.microsoft.com/office/drawing/2014/main" id="{5690C54A-F8D5-42D5-B9D8-C39F16D65D96}"/>
              </a:ext>
            </a:extLst>
          </p:cNvPr>
          <p:cNvSpPr txBox="1">
            <a:spLocks noChangeArrowheads="1"/>
          </p:cNvSpPr>
          <p:nvPr/>
        </p:nvSpPr>
        <p:spPr bwMode="auto">
          <a:xfrm>
            <a:off x="1444625" y="4691063"/>
            <a:ext cx="3000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4074" name="Text Box 42">
            <a:extLst>
              <a:ext uri="{FF2B5EF4-FFF2-40B4-BE49-F238E27FC236}">
                <a16:creationId xmlns:a16="http://schemas.microsoft.com/office/drawing/2014/main" id="{1E181663-96FB-4A68-AC3E-DE8BBBAD1966}"/>
              </a:ext>
            </a:extLst>
          </p:cNvPr>
          <p:cNvSpPr txBox="1">
            <a:spLocks noChangeArrowheads="1"/>
          </p:cNvSpPr>
          <p:nvPr/>
        </p:nvSpPr>
        <p:spPr bwMode="auto">
          <a:xfrm>
            <a:off x="1446213" y="3935413"/>
            <a:ext cx="3000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44075" name="Text Box 43">
            <a:extLst>
              <a:ext uri="{FF2B5EF4-FFF2-40B4-BE49-F238E27FC236}">
                <a16:creationId xmlns:a16="http://schemas.microsoft.com/office/drawing/2014/main" id="{4662AEA1-CEA8-4139-8E29-C50343DFFA20}"/>
              </a:ext>
            </a:extLst>
          </p:cNvPr>
          <p:cNvSpPr txBox="1">
            <a:spLocks noChangeArrowheads="1"/>
          </p:cNvSpPr>
          <p:nvPr/>
        </p:nvSpPr>
        <p:spPr bwMode="auto">
          <a:xfrm>
            <a:off x="1446213" y="3248025"/>
            <a:ext cx="3000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44076" name="Text Box 44">
            <a:extLst>
              <a:ext uri="{FF2B5EF4-FFF2-40B4-BE49-F238E27FC236}">
                <a16:creationId xmlns:a16="http://schemas.microsoft.com/office/drawing/2014/main" id="{D994079E-DC5A-4881-BCDB-455FA41E9BDB}"/>
              </a:ext>
            </a:extLst>
          </p:cNvPr>
          <p:cNvSpPr txBox="1">
            <a:spLocks noChangeArrowheads="1"/>
          </p:cNvSpPr>
          <p:nvPr/>
        </p:nvSpPr>
        <p:spPr bwMode="auto">
          <a:xfrm>
            <a:off x="1565275" y="5499100"/>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0</a:t>
            </a:r>
          </a:p>
        </p:txBody>
      </p:sp>
      <p:sp>
        <p:nvSpPr>
          <p:cNvPr id="44077" name="Line 45">
            <a:extLst>
              <a:ext uri="{FF2B5EF4-FFF2-40B4-BE49-F238E27FC236}">
                <a16:creationId xmlns:a16="http://schemas.microsoft.com/office/drawing/2014/main" id="{4A610A40-A091-48CC-8753-5A1D45799E39}"/>
              </a:ext>
            </a:extLst>
          </p:cNvPr>
          <p:cNvSpPr>
            <a:spLocks noChangeShapeType="1"/>
          </p:cNvSpPr>
          <p:nvPr/>
        </p:nvSpPr>
        <p:spPr bwMode="auto">
          <a:xfrm>
            <a:off x="4572000" y="3429000"/>
            <a:ext cx="0" cy="2165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78" name="Text Box 46">
            <a:extLst>
              <a:ext uri="{FF2B5EF4-FFF2-40B4-BE49-F238E27FC236}">
                <a16:creationId xmlns:a16="http://schemas.microsoft.com/office/drawing/2014/main" id="{68F4AE8A-62FE-4227-B0F9-73DF7A7BCC22}"/>
              </a:ext>
            </a:extLst>
          </p:cNvPr>
          <p:cNvSpPr txBox="1">
            <a:spLocks noChangeArrowheads="1"/>
          </p:cNvSpPr>
          <p:nvPr/>
        </p:nvSpPr>
        <p:spPr bwMode="auto">
          <a:xfrm>
            <a:off x="4632325" y="3489325"/>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L</a:t>
            </a: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a:t>
            </a:r>
          </a:p>
        </p:txBody>
      </p:sp>
      <p:sp>
        <p:nvSpPr>
          <p:cNvPr id="44079" name="Line 47">
            <a:extLst>
              <a:ext uri="{FF2B5EF4-FFF2-40B4-BE49-F238E27FC236}">
                <a16:creationId xmlns:a16="http://schemas.microsoft.com/office/drawing/2014/main" id="{9299152C-2AB7-4003-BCEB-C127EA00B487}"/>
              </a:ext>
            </a:extLst>
          </p:cNvPr>
          <p:cNvSpPr>
            <a:spLocks noChangeShapeType="1"/>
          </p:cNvSpPr>
          <p:nvPr/>
        </p:nvSpPr>
        <p:spPr bwMode="auto">
          <a:xfrm>
            <a:off x="2768600" y="3429000"/>
            <a:ext cx="0" cy="2165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80" name="Text Box 48">
            <a:extLst>
              <a:ext uri="{FF2B5EF4-FFF2-40B4-BE49-F238E27FC236}">
                <a16:creationId xmlns:a16="http://schemas.microsoft.com/office/drawing/2014/main" id="{9BB52C1F-A146-45E4-83F7-26B49CB0EBEA}"/>
              </a:ext>
            </a:extLst>
          </p:cNvPr>
          <p:cNvSpPr txBox="1">
            <a:spLocks noChangeArrowheads="1"/>
          </p:cNvSpPr>
          <p:nvPr/>
        </p:nvSpPr>
        <p:spPr bwMode="auto">
          <a:xfrm>
            <a:off x="2768600" y="3482975"/>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L</a:t>
            </a: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4081" name="Text Box 49">
            <a:extLst>
              <a:ext uri="{FF2B5EF4-FFF2-40B4-BE49-F238E27FC236}">
                <a16:creationId xmlns:a16="http://schemas.microsoft.com/office/drawing/2014/main" id="{DCBB827C-9C41-48AD-89B4-7875A954FC8A}"/>
              </a:ext>
            </a:extLst>
          </p:cNvPr>
          <p:cNvSpPr txBox="1">
            <a:spLocks noChangeArrowheads="1"/>
          </p:cNvSpPr>
          <p:nvPr/>
        </p:nvSpPr>
        <p:spPr bwMode="auto">
          <a:xfrm>
            <a:off x="1746250" y="511333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Reg 1</a:t>
            </a:r>
          </a:p>
        </p:txBody>
      </p:sp>
      <p:sp>
        <p:nvSpPr>
          <p:cNvPr id="44082" name="Text Box 50">
            <a:extLst>
              <a:ext uri="{FF2B5EF4-FFF2-40B4-BE49-F238E27FC236}">
                <a16:creationId xmlns:a16="http://schemas.microsoft.com/office/drawing/2014/main" id="{63E594B3-F2DD-487C-A698-97539D4206FD}"/>
              </a:ext>
            </a:extLst>
          </p:cNvPr>
          <p:cNvSpPr txBox="1">
            <a:spLocks noChangeArrowheads="1"/>
          </p:cNvSpPr>
          <p:nvPr/>
        </p:nvSpPr>
        <p:spPr bwMode="auto">
          <a:xfrm>
            <a:off x="3309938" y="34893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Reg 2</a:t>
            </a:r>
          </a:p>
        </p:txBody>
      </p:sp>
      <p:sp>
        <p:nvSpPr>
          <p:cNvPr id="44083" name="Line 51">
            <a:extLst>
              <a:ext uri="{FF2B5EF4-FFF2-40B4-BE49-F238E27FC236}">
                <a16:creationId xmlns:a16="http://schemas.microsoft.com/office/drawing/2014/main" id="{D3CBAA9A-5DF3-4AB2-BCB7-A02378826E87}"/>
              </a:ext>
            </a:extLst>
          </p:cNvPr>
          <p:cNvSpPr>
            <a:spLocks noChangeShapeType="1"/>
          </p:cNvSpPr>
          <p:nvPr/>
        </p:nvSpPr>
        <p:spPr bwMode="auto">
          <a:xfrm flipH="1" flipV="1">
            <a:off x="2466975" y="3729038"/>
            <a:ext cx="601663" cy="1082675"/>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4084" name="Object 52">
            <a:extLst>
              <a:ext uri="{FF2B5EF4-FFF2-40B4-BE49-F238E27FC236}">
                <a16:creationId xmlns:a16="http://schemas.microsoft.com/office/drawing/2014/main" id="{184AB9D9-C618-435B-A900-CBD03C09AAD1}"/>
              </a:ext>
            </a:extLst>
          </p:cNvPr>
          <p:cNvGraphicFramePr>
            <a:graphicFrameLocks noChangeAspect="1"/>
          </p:cNvGraphicFramePr>
          <p:nvPr/>
        </p:nvGraphicFramePr>
        <p:xfrm>
          <a:off x="7578725" y="963613"/>
          <a:ext cx="361950" cy="323850"/>
        </p:xfrm>
        <a:graphic>
          <a:graphicData uri="http://schemas.openxmlformats.org/presentationml/2006/ole">
            <mc:AlternateContent xmlns:mc="http://schemas.openxmlformats.org/markup-compatibility/2006">
              <mc:Choice xmlns:v="urn:schemas-microsoft-com:vml" Requires="v">
                <p:oleObj spid="_x0000_s11326" name="Equation" r:id="rId3" imgW="241200" imgH="215640" progId="Equation.3">
                  <p:embed/>
                </p:oleObj>
              </mc:Choice>
              <mc:Fallback>
                <p:oleObj name="Equation" r:id="rId3" imgW="241200" imgH="215640" progId="Equation.3">
                  <p:embed/>
                  <p:pic>
                    <p:nvPicPr>
                      <p:cNvPr id="44084" name="Object 52">
                        <a:extLst>
                          <a:ext uri="{FF2B5EF4-FFF2-40B4-BE49-F238E27FC236}">
                            <a16:creationId xmlns:a16="http://schemas.microsoft.com/office/drawing/2014/main" id="{184AB9D9-C618-435B-A900-CBD03C09AA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8725" y="963613"/>
                        <a:ext cx="36195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85" name="Object 53">
            <a:extLst>
              <a:ext uri="{FF2B5EF4-FFF2-40B4-BE49-F238E27FC236}">
                <a16:creationId xmlns:a16="http://schemas.microsoft.com/office/drawing/2014/main" id="{C6F8710E-DE3E-43CE-8A48-60B9319CE1A1}"/>
              </a:ext>
            </a:extLst>
          </p:cNvPr>
          <p:cNvGraphicFramePr>
            <a:graphicFrameLocks noChangeAspect="1"/>
          </p:cNvGraphicFramePr>
          <p:nvPr/>
        </p:nvGraphicFramePr>
        <p:xfrm>
          <a:off x="6375400" y="2166938"/>
          <a:ext cx="481013" cy="430212"/>
        </p:xfrm>
        <a:graphic>
          <a:graphicData uri="http://schemas.openxmlformats.org/presentationml/2006/ole">
            <mc:AlternateContent xmlns:mc="http://schemas.openxmlformats.org/markup-compatibility/2006">
              <mc:Choice xmlns:v="urn:schemas-microsoft-com:vml" Requires="v">
                <p:oleObj spid="_x0000_s11327" name="Equation" r:id="rId5" imgW="241200" imgH="215640" progId="Equation.3">
                  <p:embed/>
                </p:oleObj>
              </mc:Choice>
              <mc:Fallback>
                <p:oleObj name="Equation" r:id="rId5" imgW="241200" imgH="215640" progId="Equation.3">
                  <p:embed/>
                  <p:pic>
                    <p:nvPicPr>
                      <p:cNvPr id="44085" name="Object 53">
                        <a:extLst>
                          <a:ext uri="{FF2B5EF4-FFF2-40B4-BE49-F238E27FC236}">
                            <a16:creationId xmlns:a16="http://schemas.microsoft.com/office/drawing/2014/main" id="{C6F8710E-DE3E-43CE-8A48-60B9319CE1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5400" y="2166938"/>
                        <a:ext cx="481013"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86" name="Object 54">
            <a:extLst>
              <a:ext uri="{FF2B5EF4-FFF2-40B4-BE49-F238E27FC236}">
                <a16:creationId xmlns:a16="http://schemas.microsoft.com/office/drawing/2014/main" id="{D1920C87-586F-46A5-8F9A-653F0A189A57}"/>
              </a:ext>
            </a:extLst>
          </p:cNvPr>
          <p:cNvGraphicFramePr>
            <a:graphicFrameLocks noChangeAspect="1"/>
          </p:cNvGraphicFramePr>
          <p:nvPr/>
        </p:nvGraphicFramePr>
        <p:xfrm>
          <a:off x="2717800" y="3957638"/>
          <a:ext cx="582613" cy="455612"/>
        </p:xfrm>
        <a:graphic>
          <a:graphicData uri="http://schemas.openxmlformats.org/presentationml/2006/ole">
            <mc:AlternateContent xmlns:mc="http://schemas.openxmlformats.org/markup-compatibility/2006">
              <mc:Choice xmlns:v="urn:schemas-microsoft-com:vml" Requires="v">
                <p:oleObj spid="_x0000_s11328" name="Equation" r:id="rId6" imgW="291960" imgH="228600" progId="Equation.3">
                  <p:embed/>
                </p:oleObj>
              </mc:Choice>
              <mc:Fallback>
                <p:oleObj name="Equation" r:id="rId6" imgW="291960" imgH="228600" progId="Equation.3">
                  <p:embed/>
                  <p:pic>
                    <p:nvPicPr>
                      <p:cNvPr id="44086" name="Object 54">
                        <a:extLst>
                          <a:ext uri="{FF2B5EF4-FFF2-40B4-BE49-F238E27FC236}">
                            <a16:creationId xmlns:a16="http://schemas.microsoft.com/office/drawing/2014/main" id="{D1920C87-586F-46A5-8F9A-653F0A189A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7800" y="3957638"/>
                        <a:ext cx="5826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87" name="Object 55">
            <a:extLst>
              <a:ext uri="{FF2B5EF4-FFF2-40B4-BE49-F238E27FC236}">
                <a16:creationId xmlns:a16="http://schemas.microsoft.com/office/drawing/2014/main" id="{9CAC6E33-2EAA-404F-91A9-9B4EE6AF2A39}"/>
              </a:ext>
            </a:extLst>
          </p:cNvPr>
          <p:cNvGraphicFramePr>
            <a:graphicFrameLocks noChangeAspect="1"/>
          </p:cNvGraphicFramePr>
          <p:nvPr/>
        </p:nvGraphicFramePr>
        <p:xfrm>
          <a:off x="3429000" y="1865313"/>
          <a:ext cx="463550" cy="334962"/>
        </p:xfrm>
        <a:graphic>
          <a:graphicData uri="http://schemas.openxmlformats.org/presentationml/2006/ole">
            <mc:AlternateContent xmlns:mc="http://schemas.openxmlformats.org/markup-compatibility/2006">
              <mc:Choice xmlns:v="urn:schemas-microsoft-com:vml" Requires="v">
                <p:oleObj spid="_x0000_s11329" name="Equation" r:id="rId8" imgW="291960" imgH="228600" progId="Equation.3">
                  <p:embed/>
                </p:oleObj>
              </mc:Choice>
              <mc:Fallback>
                <p:oleObj name="Equation" r:id="rId8" imgW="291960" imgH="228600" progId="Equation.3">
                  <p:embed/>
                  <p:pic>
                    <p:nvPicPr>
                      <p:cNvPr id="44087" name="Object 55">
                        <a:extLst>
                          <a:ext uri="{FF2B5EF4-FFF2-40B4-BE49-F238E27FC236}">
                            <a16:creationId xmlns:a16="http://schemas.microsoft.com/office/drawing/2014/main" id="{9CAC6E33-2EAA-404F-91A9-9B4EE6AF2A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1865313"/>
                        <a:ext cx="463550"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7732" y="1235017"/>
            <a:ext cx="5459026" cy="469625"/>
          </a:xfrm>
          <a:prstGeom prst="rect">
            <a:avLst/>
          </a:prstGeom>
        </p:spPr>
        <p:txBody>
          <a:bodyPr vert="horz" wrap="square" lIns="0" tIns="8645" rIns="0" bIns="0" rtlCol="0">
            <a:spAutoFit/>
          </a:bodyPr>
          <a:lstStyle/>
          <a:p>
            <a:pPr marL="8645">
              <a:spcBef>
                <a:spcPts val="68"/>
              </a:spcBef>
            </a:pPr>
            <a:r>
              <a:rPr sz="2995" spc="272" dirty="0">
                <a:latin typeface="Cambria"/>
                <a:cs typeface="Cambria"/>
              </a:rPr>
              <a:t>Finding </a:t>
            </a:r>
            <a:r>
              <a:rPr sz="2995" spc="255" dirty="0">
                <a:latin typeface="Cambria"/>
                <a:cs typeface="Cambria"/>
              </a:rPr>
              <a:t>the </a:t>
            </a:r>
            <a:r>
              <a:rPr sz="2995" spc="323" dirty="0">
                <a:latin typeface="Cambria"/>
                <a:cs typeface="Cambria"/>
              </a:rPr>
              <a:t>Maximum</a:t>
            </a:r>
            <a:r>
              <a:rPr sz="2995" spc="296" dirty="0">
                <a:latin typeface="Cambria"/>
                <a:cs typeface="Cambria"/>
              </a:rPr>
              <a:t> </a:t>
            </a:r>
            <a:r>
              <a:rPr sz="2995" spc="221" dirty="0">
                <a:latin typeface="Cambria"/>
                <a:cs typeface="Cambria"/>
              </a:rPr>
              <a:t>Value</a:t>
            </a:r>
            <a:endParaRPr sz="2995">
              <a:latin typeface="Cambria"/>
              <a:cs typeface="Cambria"/>
            </a:endParaRPr>
          </a:p>
        </p:txBody>
      </p:sp>
      <p:sp>
        <p:nvSpPr>
          <p:cNvPr id="3" name="object 3"/>
          <p:cNvSpPr txBox="1"/>
          <p:nvPr/>
        </p:nvSpPr>
        <p:spPr>
          <a:xfrm>
            <a:off x="5398418" y="4417416"/>
            <a:ext cx="277490" cy="282129"/>
          </a:xfrm>
          <a:prstGeom prst="rect">
            <a:avLst/>
          </a:prstGeom>
        </p:spPr>
        <p:txBody>
          <a:bodyPr vert="horz" wrap="square" lIns="0" tIns="0" rIns="0" bIns="0" rtlCol="0">
            <a:spAutoFit/>
          </a:bodyPr>
          <a:lstStyle/>
          <a:p>
            <a:pPr defTabSz="622432">
              <a:lnSpc>
                <a:spcPts val="2178"/>
              </a:lnSpc>
            </a:pPr>
            <a:r>
              <a:rPr sz="2178" b="1" spc="4" dirty="0">
                <a:solidFill>
                  <a:srgbClr val="191919"/>
                </a:solidFill>
                <a:latin typeface="Times New Roman"/>
                <a:cs typeface="Times New Roman"/>
              </a:rPr>
              <a:t>1</a:t>
            </a:r>
            <a:r>
              <a:rPr sz="2178" b="1" dirty="0">
                <a:solidFill>
                  <a:srgbClr val="191919"/>
                </a:solidFill>
                <a:latin typeface="Times New Roman"/>
                <a:cs typeface="Times New Roman"/>
              </a:rPr>
              <a:t>1</a:t>
            </a:r>
            <a:endParaRPr sz="2178">
              <a:solidFill>
                <a:prstClr val="black"/>
              </a:solidFill>
              <a:latin typeface="Times New Roman"/>
              <a:cs typeface="Times New Roman"/>
            </a:endParaRPr>
          </a:p>
        </p:txBody>
      </p:sp>
      <p:graphicFrame>
        <p:nvGraphicFramePr>
          <p:cNvPr id="4" name="object 4"/>
          <p:cNvGraphicFramePr>
            <a:graphicFrameLocks noGrp="1"/>
          </p:cNvGraphicFramePr>
          <p:nvPr/>
        </p:nvGraphicFramePr>
        <p:xfrm>
          <a:off x="1289669" y="4398918"/>
          <a:ext cx="6548237"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10615">
                  <a:extLst>
                    <a:ext uri="{9D8B030D-6E8A-4147-A177-3AD203B41FA5}">
                      <a16:colId xmlns:a16="http://schemas.microsoft.com/office/drawing/2014/main" val="20001"/>
                    </a:ext>
                  </a:extLst>
                </a:gridCol>
                <a:gridCol w="408023">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gridCol w="408887">
                  <a:extLst>
                    <a:ext uri="{9D8B030D-6E8A-4147-A177-3AD203B41FA5}">
                      <a16:colId xmlns:a16="http://schemas.microsoft.com/office/drawing/2014/main" val="20004"/>
                    </a:ext>
                  </a:extLst>
                </a:gridCol>
                <a:gridCol w="409751">
                  <a:extLst>
                    <a:ext uri="{9D8B030D-6E8A-4147-A177-3AD203B41FA5}">
                      <a16:colId xmlns:a16="http://schemas.microsoft.com/office/drawing/2014/main" val="20005"/>
                    </a:ext>
                  </a:extLst>
                </a:gridCol>
                <a:gridCol w="408022">
                  <a:extLst>
                    <a:ext uri="{9D8B030D-6E8A-4147-A177-3AD203B41FA5}">
                      <a16:colId xmlns:a16="http://schemas.microsoft.com/office/drawing/2014/main" val="20006"/>
                    </a:ext>
                  </a:extLst>
                </a:gridCol>
                <a:gridCol w="410615">
                  <a:extLst>
                    <a:ext uri="{9D8B030D-6E8A-4147-A177-3AD203B41FA5}">
                      <a16:colId xmlns:a16="http://schemas.microsoft.com/office/drawing/2014/main" val="20007"/>
                    </a:ext>
                  </a:extLst>
                </a:gridCol>
                <a:gridCol w="408022">
                  <a:extLst>
                    <a:ext uri="{9D8B030D-6E8A-4147-A177-3AD203B41FA5}">
                      <a16:colId xmlns:a16="http://schemas.microsoft.com/office/drawing/2014/main" val="20008"/>
                    </a:ext>
                  </a:extLst>
                </a:gridCol>
                <a:gridCol w="410615">
                  <a:extLst>
                    <a:ext uri="{9D8B030D-6E8A-4147-A177-3AD203B41FA5}">
                      <a16:colId xmlns:a16="http://schemas.microsoft.com/office/drawing/2014/main" val="20009"/>
                    </a:ext>
                  </a:extLst>
                </a:gridCol>
                <a:gridCol w="408023">
                  <a:extLst>
                    <a:ext uri="{9D8B030D-6E8A-4147-A177-3AD203B41FA5}">
                      <a16:colId xmlns:a16="http://schemas.microsoft.com/office/drawing/2014/main" val="20010"/>
                    </a:ext>
                  </a:extLst>
                </a:gridCol>
                <a:gridCol w="410615">
                  <a:extLst>
                    <a:ext uri="{9D8B030D-6E8A-4147-A177-3AD203B41FA5}">
                      <a16:colId xmlns:a16="http://schemas.microsoft.com/office/drawing/2014/main" val="20011"/>
                    </a:ext>
                  </a:extLst>
                </a:gridCol>
                <a:gridCol w="408023">
                  <a:extLst>
                    <a:ext uri="{9D8B030D-6E8A-4147-A177-3AD203B41FA5}">
                      <a16:colId xmlns:a16="http://schemas.microsoft.com/office/drawing/2014/main" val="20012"/>
                    </a:ext>
                  </a:extLst>
                </a:gridCol>
                <a:gridCol w="409751">
                  <a:extLst>
                    <a:ext uri="{9D8B030D-6E8A-4147-A177-3AD203B41FA5}">
                      <a16:colId xmlns:a16="http://schemas.microsoft.com/office/drawing/2014/main" val="20013"/>
                    </a:ext>
                  </a:extLst>
                </a:gridCol>
                <a:gridCol w="408886">
                  <a:extLst>
                    <a:ext uri="{9D8B030D-6E8A-4147-A177-3AD203B41FA5}">
                      <a16:colId xmlns:a16="http://schemas.microsoft.com/office/drawing/2014/main" val="20014"/>
                    </a:ext>
                  </a:extLst>
                </a:gridCol>
                <a:gridCol w="410615">
                  <a:extLst>
                    <a:ext uri="{9D8B030D-6E8A-4147-A177-3AD203B41FA5}">
                      <a16:colId xmlns:a16="http://schemas.microsoft.com/office/drawing/2014/main" val="20015"/>
                    </a:ext>
                  </a:extLst>
                </a:gridCol>
              </a:tblGrid>
              <a:tr h="314801">
                <a:tc>
                  <a:txBody>
                    <a:bodyPr/>
                    <a:lstStyle/>
                    <a:p>
                      <a:pPr marL="197485">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5</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6</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10"/>
                        </a:lnSpc>
                      </a:pPr>
                      <a:r>
                        <a:rPr sz="2200" b="1" dirty="0">
                          <a:solidFill>
                            <a:srgbClr val="191919"/>
                          </a:solidFill>
                          <a:latin typeface="Times New Roman"/>
                          <a:cs typeface="Times New Roman"/>
                        </a:rPr>
                        <a:t>7</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00"/>
                        </a:lnSpc>
                      </a:pPr>
                      <a:r>
                        <a:rPr sz="2200" b="1" dirty="0">
                          <a:solidFill>
                            <a:srgbClr val="191919"/>
                          </a:solidFill>
                          <a:latin typeface="Times New Roman"/>
                          <a:cs typeface="Times New Roman"/>
                        </a:rPr>
                        <a:t>13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00"/>
                        </a:lnSpc>
                      </a:pPr>
                      <a:r>
                        <a:rPr sz="2200" b="1" dirty="0">
                          <a:solidFill>
                            <a:srgbClr val="191919"/>
                          </a:solidFill>
                          <a:latin typeface="Times New Roman"/>
                          <a:cs typeface="Times New Roman"/>
                        </a:rPr>
                        <a:t>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5" name="object 5"/>
          <p:cNvGraphicFramePr>
            <a:graphicFrameLocks noGrp="1"/>
          </p:cNvGraphicFramePr>
          <p:nvPr/>
        </p:nvGraphicFramePr>
        <p:xfrm>
          <a:off x="2901011" y="3812818"/>
          <a:ext cx="3276279"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09751">
                  <a:extLst>
                    <a:ext uri="{9D8B030D-6E8A-4147-A177-3AD203B41FA5}">
                      <a16:colId xmlns:a16="http://schemas.microsoft.com/office/drawing/2014/main" val="20001"/>
                    </a:ext>
                  </a:extLst>
                </a:gridCol>
                <a:gridCol w="410615">
                  <a:extLst>
                    <a:ext uri="{9D8B030D-6E8A-4147-A177-3AD203B41FA5}">
                      <a16:colId xmlns:a16="http://schemas.microsoft.com/office/drawing/2014/main" val="20002"/>
                    </a:ext>
                  </a:extLst>
                </a:gridCol>
                <a:gridCol w="408023">
                  <a:extLst>
                    <a:ext uri="{9D8B030D-6E8A-4147-A177-3AD203B41FA5}">
                      <a16:colId xmlns:a16="http://schemas.microsoft.com/office/drawing/2014/main" val="20003"/>
                    </a:ext>
                  </a:extLst>
                </a:gridCol>
                <a:gridCol w="410615">
                  <a:extLst>
                    <a:ext uri="{9D8B030D-6E8A-4147-A177-3AD203B41FA5}">
                      <a16:colId xmlns:a16="http://schemas.microsoft.com/office/drawing/2014/main" val="20004"/>
                    </a:ext>
                  </a:extLst>
                </a:gridCol>
                <a:gridCol w="408022">
                  <a:extLst>
                    <a:ext uri="{9D8B030D-6E8A-4147-A177-3AD203B41FA5}">
                      <a16:colId xmlns:a16="http://schemas.microsoft.com/office/drawing/2014/main" val="20005"/>
                    </a:ext>
                  </a:extLst>
                </a:gridCol>
                <a:gridCol w="410615">
                  <a:extLst>
                    <a:ext uri="{9D8B030D-6E8A-4147-A177-3AD203B41FA5}">
                      <a16:colId xmlns:a16="http://schemas.microsoft.com/office/drawing/2014/main" val="20006"/>
                    </a:ext>
                  </a:extLst>
                </a:gridCol>
                <a:gridCol w="410615">
                  <a:extLst>
                    <a:ext uri="{9D8B030D-6E8A-4147-A177-3AD203B41FA5}">
                      <a16:colId xmlns:a16="http://schemas.microsoft.com/office/drawing/2014/main" val="20007"/>
                    </a:ext>
                  </a:extLst>
                </a:gridCol>
              </a:tblGrid>
              <a:tr h="314801">
                <a:tc>
                  <a:txBody>
                    <a:bodyPr/>
                    <a:lstStyle/>
                    <a:p>
                      <a:pPr marL="198120">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715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5">
            <a:extLst>
              <a:ext uri="{FF2B5EF4-FFF2-40B4-BE49-F238E27FC236}">
                <a16:creationId xmlns:a16="http://schemas.microsoft.com/office/drawing/2014/main" id="{387A503A-EE30-41FF-86AD-789CCC8E00D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CA978AF-7703-4329-A4B8-225B934FAA74}"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58" name="Rectangle 2">
            <a:extLst>
              <a:ext uri="{FF2B5EF4-FFF2-40B4-BE49-F238E27FC236}">
                <a16:creationId xmlns:a16="http://schemas.microsoft.com/office/drawing/2014/main" id="{F6B8530D-8CDC-4F63-BF3B-2D19B50E3151}"/>
              </a:ext>
            </a:extLst>
          </p:cNvPr>
          <p:cNvSpPr>
            <a:spLocks noGrp="1" noChangeArrowheads="1"/>
          </p:cNvSpPr>
          <p:nvPr>
            <p:ph type="body" idx="1"/>
          </p:nvPr>
        </p:nvSpPr>
        <p:spPr>
          <a:xfrm>
            <a:off x="963613" y="782638"/>
            <a:ext cx="7661275" cy="1908175"/>
          </a:xfrm>
        </p:spPr>
        <p:txBody>
          <a:bodyPr/>
          <a:lstStyle/>
          <a:p>
            <a:r>
              <a:rPr lang="en-US" altLang="zh-CN" sz="2000">
                <a:latin typeface="Comic Sans MS" panose="030F0702030302020204" pitchFamily="66" charset="0"/>
                <a:ea typeface="MS UI Gothic" panose="020B0600070205080204" pitchFamily="34" charset="-128"/>
              </a:rPr>
              <a:t>For the four points </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5</a:t>
            </a:r>
            <a:r>
              <a:rPr lang="en-US" altLang="zh-CN" sz="2000">
                <a:latin typeface="Comic Sans MS" panose="030F0702030302020204" pitchFamily="66" charset="0"/>
                <a:ea typeface="MS UI Gothic" panose="020B0600070205080204" pitchFamily="34" charset="-128"/>
              </a:rPr>
              <a: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6</a:t>
            </a:r>
            <a:r>
              <a:rPr lang="en-US" altLang="zh-CN" sz="2000">
                <a:latin typeface="Comic Sans MS" panose="030F0702030302020204" pitchFamily="66" charset="0"/>
                <a:ea typeface="MS UI Gothic" panose="020B0600070205080204" pitchFamily="34" charset="-128"/>
              </a:rPr>
              <a: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7</a:t>
            </a:r>
            <a:r>
              <a:rPr lang="en-US" altLang="zh-CN" sz="2000">
                <a:latin typeface="Comic Sans MS" panose="030F0702030302020204" pitchFamily="66" charset="0"/>
                <a:ea typeface="MS UI Gothic" panose="020B0600070205080204" pitchFamily="34" charset="-128"/>
              </a:rPr>
              <a: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8</a:t>
            </a:r>
            <a:r>
              <a:rPr lang="en-US" altLang="zh-CN" sz="2000">
                <a:latin typeface="Comic Sans MS" panose="030F0702030302020204" pitchFamily="66" charset="0"/>
                <a:ea typeface="MS UI Gothic" panose="020B0600070205080204" pitchFamily="34" charset="-128"/>
              </a:rPr>
              <a:t>, we use a line </a:t>
            </a:r>
            <a:r>
              <a:rPr lang="en-US" altLang="zh-CN" sz="2000" i="1">
                <a:latin typeface="Comic Sans MS" panose="030F0702030302020204" pitchFamily="66" charset="0"/>
                <a:ea typeface="MS UI Gothic" panose="020B0600070205080204" pitchFamily="34" charset="-128"/>
              </a:rPr>
              <a:t>L</a:t>
            </a:r>
            <a:r>
              <a:rPr lang="en-US" altLang="zh-CN" sz="2000" baseline="-25000">
                <a:latin typeface="Comic Sans MS" panose="030F0702030302020204" pitchFamily="66" charset="0"/>
                <a:ea typeface="MS UI Gothic" panose="020B0600070205080204" pitchFamily="34" charset="-128"/>
              </a:rPr>
              <a:t>3</a:t>
            </a:r>
            <a:r>
              <a:rPr lang="en-US" altLang="zh-CN" sz="2000">
                <a:latin typeface="Comic Sans MS" panose="030F0702030302020204" pitchFamily="66" charset="0"/>
                <a:ea typeface="MS UI Gothic" panose="020B0600070205080204" pitchFamily="34" charset="-128"/>
              </a:rPr>
              <a:t> to divide them and use similar method to find </a:t>
            </a:r>
          </a:p>
          <a:p>
            <a:pPr>
              <a:buFontTx/>
              <a:buNone/>
            </a:pPr>
            <a:r>
              <a:rPr lang="en-US" altLang="zh-CN" sz="2000">
                <a:latin typeface="Comic Sans MS" panose="030F0702030302020204" pitchFamily="66" charset="0"/>
                <a:ea typeface="MS UI Gothic" panose="020B0600070205080204" pitchFamily="34" charset="-128"/>
              </a:rPr>
              <a:t>    </a:t>
            </a:r>
            <a:r>
              <a:rPr lang="el-GR" altLang="zh-CN" sz="1600">
                <a:latin typeface="Comic Sans MS" panose="030F0702030302020204" pitchFamily="66" charset="0"/>
                <a:ea typeface="MS UI Gothic" panose="020B0600070205080204" pitchFamily="34" charset="-128"/>
              </a:rPr>
              <a:t>δ</a:t>
            </a:r>
            <a:r>
              <a:rPr lang="el-GR" altLang="zh-CN" sz="1600" baseline="-25000">
                <a:latin typeface="Comic Sans MS" panose="030F0702030302020204" pitchFamily="66" charset="0"/>
                <a:ea typeface="MS UI Gothic" panose="020B0600070205080204" pitchFamily="34" charset="-128"/>
              </a:rPr>
              <a:t>1</a:t>
            </a:r>
            <a:r>
              <a:rPr lang="en-US" altLang="zh-CN" sz="2000">
                <a:latin typeface="Comic Sans MS" panose="030F0702030302020204" pitchFamily="66" charset="0"/>
                <a:ea typeface="MS UI Gothic" panose="020B0600070205080204" pitchFamily="34" charset="-128"/>
              </a:rPr>
              <a:t> =</a:t>
            </a:r>
            <a:r>
              <a:rPr lang="en-US" altLang="zh-CN" sz="1600">
                <a:latin typeface="Comic Sans MS" panose="030F0702030302020204" pitchFamily="66" charset="0"/>
                <a:ea typeface="MS UI Gothic" panose="020B0600070205080204" pitchFamily="34" charset="-128"/>
              </a:rPr>
              <a:t>Closest-pair</a:t>
            </a:r>
            <a:r>
              <a:rPr lang="el-GR" altLang="zh-CN" sz="1600">
                <a:latin typeface="Comic Sans MS" panose="030F0702030302020204" pitchFamily="66" charset="0"/>
                <a:ea typeface="MS UI Gothic" panose="020B0600070205080204" pitchFamily="34" charset="-128"/>
              </a:rPr>
              <a:t> </a:t>
            </a:r>
            <a:r>
              <a:rPr lang="en-US" altLang="zh-CN" sz="1600">
                <a:latin typeface="Comic Sans MS" panose="030F0702030302020204" pitchFamily="66" charset="0"/>
                <a:ea typeface="MS UI Gothic" panose="020B0600070205080204" pitchFamily="34" charset="-128"/>
              </a:rPr>
              <a:t>(Region 3) = dist(</a:t>
            </a:r>
            <a:r>
              <a:rPr lang="en-US" altLang="zh-CN" sz="1600" i="1">
                <a:latin typeface="Comic Sans MS" panose="030F0702030302020204" pitchFamily="66" charset="0"/>
                <a:ea typeface="MS UI Gothic" panose="020B0600070205080204" pitchFamily="34" charset="-128"/>
              </a:rPr>
              <a:t>p</a:t>
            </a:r>
            <a:r>
              <a:rPr lang="en-US" altLang="zh-CN" sz="1600" baseline="-25000">
                <a:latin typeface="Comic Sans MS" panose="030F0702030302020204" pitchFamily="66" charset="0"/>
                <a:ea typeface="MS UI Gothic" panose="020B0600070205080204" pitchFamily="34" charset="-128"/>
              </a:rPr>
              <a:t>5</a:t>
            </a:r>
            <a:r>
              <a:rPr lang="en-US" altLang="zh-CN" sz="1600">
                <a:latin typeface="Comic Sans MS" panose="030F0702030302020204" pitchFamily="66" charset="0"/>
                <a:ea typeface="MS UI Gothic" panose="020B0600070205080204" pitchFamily="34" charset="-128"/>
              </a:rPr>
              <a:t>,</a:t>
            </a:r>
            <a:r>
              <a:rPr lang="en-US" altLang="zh-CN" sz="1600" i="1">
                <a:latin typeface="Comic Sans MS" panose="030F0702030302020204" pitchFamily="66" charset="0"/>
                <a:ea typeface="MS UI Gothic" panose="020B0600070205080204" pitchFamily="34" charset="-128"/>
              </a:rPr>
              <a:t>p</a:t>
            </a:r>
            <a:r>
              <a:rPr lang="en-US" altLang="zh-CN" sz="1600" baseline="-25000">
                <a:latin typeface="Comic Sans MS" panose="030F0702030302020204" pitchFamily="66" charset="0"/>
                <a:ea typeface="MS UI Gothic" panose="020B0600070205080204" pitchFamily="34" charset="-128"/>
              </a:rPr>
              <a:t>6</a:t>
            </a:r>
            <a:r>
              <a:rPr lang="en-US" altLang="zh-CN" sz="1600">
                <a:latin typeface="Comic Sans MS" panose="030F0702030302020204" pitchFamily="66" charset="0"/>
                <a:ea typeface="MS UI Gothic" panose="020B0600070205080204" pitchFamily="34" charset="-128"/>
              </a:rPr>
              <a:t>) =   </a:t>
            </a:r>
          </a:p>
          <a:p>
            <a:pPr>
              <a:buFontTx/>
              <a:buNone/>
            </a:pPr>
            <a:r>
              <a:rPr lang="en-US" altLang="zh-CN" sz="1600">
                <a:latin typeface="Comic Sans MS" panose="030F0702030302020204" pitchFamily="66" charset="0"/>
                <a:ea typeface="MS UI Gothic" panose="020B0600070205080204" pitchFamily="34" charset="-128"/>
              </a:rPr>
              <a:t>     </a:t>
            </a:r>
            <a:r>
              <a:rPr lang="el-GR" altLang="zh-CN" sz="1600">
                <a:latin typeface="Comic Sans MS" panose="030F0702030302020204" pitchFamily="66" charset="0"/>
                <a:ea typeface="MS UI Gothic" panose="020B0600070205080204" pitchFamily="34" charset="-128"/>
              </a:rPr>
              <a:t>δ</a:t>
            </a:r>
            <a:r>
              <a:rPr lang="en-US" altLang="zh-CN" sz="1600" baseline="-25000">
                <a:latin typeface="Comic Sans MS" panose="030F0702030302020204" pitchFamily="66" charset="0"/>
                <a:ea typeface="MS UI Gothic" panose="020B0600070205080204" pitchFamily="34" charset="-128"/>
              </a:rPr>
              <a:t>2</a:t>
            </a:r>
            <a:r>
              <a:rPr lang="en-US" altLang="zh-CN" sz="1600">
                <a:latin typeface="Comic Sans MS" panose="030F0702030302020204" pitchFamily="66" charset="0"/>
                <a:ea typeface="MS UI Gothic" panose="020B0600070205080204" pitchFamily="34" charset="-128"/>
              </a:rPr>
              <a:t> =Closest- pair (Region 4) = dist(</a:t>
            </a:r>
            <a:r>
              <a:rPr lang="en-US" altLang="zh-CN" sz="1600" i="1">
                <a:latin typeface="Comic Sans MS" panose="030F0702030302020204" pitchFamily="66" charset="0"/>
                <a:ea typeface="MS UI Gothic" panose="020B0600070205080204" pitchFamily="34" charset="-128"/>
              </a:rPr>
              <a:t>p</a:t>
            </a:r>
            <a:r>
              <a:rPr lang="en-US" altLang="zh-CN" sz="1600" baseline="-25000">
                <a:latin typeface="Comic Sans MS" panose="030F0702030302020204" pitchFamily="66" charset="0"/>
                <a:ea typeface="MS UI Gothic" panose="020B0600070205080204" pitchFamily="34" charset="-128"/>
              </a:rPr>
              <a:t>7</a:t>
            </a:r>
            <a:r>
              <a:rPr lang="en-US" altLang="zh-CN" sz="1600">
                <a:latin typeface="Comic Sans MS" panose="030F0702030302020204" pitchFamily="66" charset="0"/>
                <a:ea typeface="MS UI Gothic" panose="020B0600070205080204" pitchFamily="34" charset="-128"/>
              </a:rPr>
              <a:t>,</a:t>
            </a:r>
            <a:r>
              <a:rPr lang="en-US" altLang="zh-CN" sz="1600" i="1">
                <a:latin typeface="Comic Sans MS" panose="030F0702030302020204" pitchFamily="66" charset="0"/>
                <a:ea typeface="MS UI Gothic" panose="020B0600070205080204" pitchFamily="34" charset="-128"/>
              </a:rPr>
              <a:t>p</a:t>
            </a:r>
            <a:r>
              <a:rPr lang="en-US" altLang="zh-CN" sz="1600" baseline="-25000">
                <a:latin typeface="Comic Sans MS" panose="030F0702030302020204" pitchFamily="66" charset="0"/>
                <a:ea typeface="MS UI Gothic" panose="020B0600070205080204" pitchFamily="34" charset="-128"/>
              </a:rPr>
              <a:t>8</a:t>
            </a:r>
            <a:r>
              <a:rPr lang="en-US" altLang="zh-CN" sz="1600">
                <a:latin typeface="Comic Sans MS" panose="030F0702030302020204" pitchFamily="66" charset="0"/>
                <a:ea typeface="MS UI Gothic" panose="020B0600070205080204" pitchFamily="34" charset="-128"/>
              </a:rPr>
              <a:t>) =</a:t>
            </a:r>
          </a:p>
          <a:p>
            <a:pPr>
              <a:buFontTx/>
              <a:buNone/>
            </a:pPr>
            <a:r>
              <a:rPr lang="en-US" altLang="zh-CN" sz="1600">
                <a:latin typeface="Comic Sans MS" panose="030F0702030302020204" pitchFamily="66" charset="0"/>
                <a:ea typeface="MS UI Gothic" panose="020B0600070205080204" pitchFamily="34" charset="-128"/>
              </a:rPr>
              <a:t>     </a:t>
            </a:r>
            <a:r>
              <a:rPr lang="el-GR" altLang="zh-CN" sz="1600">
                <a:latin typeface="Comic Sans MS" panose="030F0702030302020204" pitchFamily="66" charset="0"/>
                <a:ea typeface="MS UI Gothic" panose="020B0600070205080204" pitchFamily="34" charset="-128"/>
              </a:rPr>
              <a:t>δ</a:t>
            </a:r>
            <a:r>
              <a:rPr lang="en-US" altLang="zh-CN" sz="1600">
                <a:latin typeface="Comic Sans MS" panose="030F0702030302020204" pitchFamily="66" charset="0"/>
                <a:ea typeface="MS UI Gothic" panose="020B0600070205080204" pitchFamily="34" charset="-128"/>
              </a:rPr>
              <a:t>= min(</a:t>
            </a:r>
            <a:r>
              <a:rPr lang="el-GR" altLang="zh-CN" sz="1600">
                <a:latin typeface="Comic Sans MS" panose="030F0702030302020204" pitchFamily="66" charset="0"/>
                <a:ea typeface="MS UI Gothic" panose="020B0600070205080204" pitchFamily="34" charset="-128"/>
              </a:rPr>
              <a:t>δ</a:t>
            </a:r>
            <a:r>
              <a:rPr lang="el-GR" altLang="zh-CN" sz="1600" baseline="-25000">
                <a:latin typeface="Comic Sans MS" panose="030F0702030302020204" pitchFamily="66" charset="0"/>
                <a:ea typeface="MS UI Gothic" panose="020B0600070205080204" pitchFamily="34" charset="-128"/>
              </a:rPr>
              <a:t>1</a:t>
            </a:r>
            <a:r>
              <a:rPr lang="en-US" altLang="zh-CN" sz="1600">
                <a:latin typeface="Comic Sans MS" panose="030F0702030302020204" pitchFamily="66" charset="0"/>
                <a:ea typeface="MS UI Gothic" panose="020B0600070205080204" pitchFamily="34" charset="-128"/>
              </a:rPr>
              <a:t> ,</a:t>
            </a:r>
            <a:r>
              <a:rPr lang="el-GR" altLang="zh-CN" sz="1600">
                <a:latin typeface="Comic Sans MS" panose="030F0702030302020204" pitchFamily="66" charset="0"/>
                <a:ea typeface="MS UI Gothic" panose="020B0600070205080204" pitchFamily="34" charset="-128"/>
              </a:rPr>
              <a:t>δ</a:t>
            </a:r>
            <a:r>
              <a:rPr lang="en-US" altLang="zh-CN" sz="1600" baseline="-25000">
                <a:latin typeface="Comic Sans MS" panose="030F0702030302020204" pitchFamily="66" charset="0"/>
                <a:ea typeface="MS UI Gothic" panose="020B0600070205080204" pitchFamily="34" charset="-128"/>
              </a:rPr>
              <a:t>2</a:t>
            </a:r>
            <a:r>
              <a:rPr lang="en-US" altLang="zh-CN" sz="1600">
                <a:latin typeface="Comic Sans MS" panose="030F0702030302020204" pitchFamily="66" charset="0"/>
                <a:ea typeface="MS UI Gothic" panose="020B0600070205080204" pitchFamily="34" charset="-128"/>
              </a:rPr>
              <a:t>)= </a:t>
            </a:r>
            <a:br>
              <a:rPr lang="en-US" altLang="zh-CN" sz="1600">
                <a:latin typeface="Comic Sans MS" panose="030F0702030302020204" pitchFamily="66" charset="0"/>
                <a:ea typeface="MS UI Gothic" panose="020B0600070205080204" pitchFamily="34" charset="-128"/>
              </a:rPr>
            </a:br>
            <a:endParaRPr lang="en-US" altLang="zh-CN" sz="1600">
              <a:latin typeface="Comic Sans MS" panose="030F0702030302020204" pitchFamily="66" charset="0"/>
              <a:ea typeface="MS UI Gothic" panose="020B0600070205080204" pitchFamily="34" charset="-128"/>
            </a:endParaRPr>
          </a:p>
        </p:txBody>
      </p:sp>
      <p:graphicFrame>
        <p:nvGraphicFramePr>
          <p:cNvPr id="45059" name="Object 3">
            <a:extLst>
              <a:ext uri="{FF2B5EF4-FFF2-40B4-BE49-F238E27FC236}">
                <a16:creationId xmlns:a16="http://schemas.microsoft.com/office/drawing/2014/main" id="{CBD69F08-5A6E-4D02-AB22-FFFBB26BA1AE}"/>
              </a:ext>
            </a:extLst>
          </p:cNvPr>
          <p:cNvGraphicFramePr>
            <a:graphicFrameLocks noChangeAspect="1"/>
          </p:cNvGraphicFramePr>
          <p:nvPr/>
        </p:nvGraphicFramePr>
        <p:xfrm>
          <a:off x="1925638" y="3646488"/>
          <a:ext cx="361950" cy="323850"/>
        </p:xfrm>
        <a:graphic>
          <a:graphicData uri="http://schemas.openxmlformats.org/presentationml/2006/ole">
            <mc:AlternateContent xmlns:mc="http://schemas.openxmlformats.org/markup-compatibility/2006">
              <mc:Choice xmlns:v="urn:schemas-microsoft-com:vml" Requires="v">
                <p:oleObj spid="_x0000_s12380" name="Equation" r:id="rId3" imgW="241200" imgH="215640" progId="Equation.3">
                  <p:embed/>
                </p:oleObj>
              </mc:Choice>
              <mc:Fallback>
                <p:oleObj name="Equation" r:id="rId3" imgW="241200" imgH="215640" progId="Equation.3">
                  <p:embed/>
                  <p:pic>
                    <p:nvPicPr>
                      <p:cNvPr id="45059" name="Object 3">
                        <a:extLst>
                          <a:ext uri="{FF2B5EF4-FFF2-40B4-BE49-F238E27FC236}">
                            <a16:creationId xmlns:a16="http://schemas.microsoft.com/office/drawing/2014/main" id="{CBD69F08-5A6E-4D02-AB22-FFFBB26BA1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5638" y="3646488"/>
                        <a:ext cx="36195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0" name="Oval 4">
            <a:extLst>
              <a:ext uri="{FF2B5EF4-FFF2-40B4-BE49-F238E27FC236}">
                <a16:creationId xmlns:a16="http://schemas.microsoft.com/office/drawing/2014/main" id="{DC08A269-8B51-43C6-A302-938A2FE7EF52}"/>
              </a:ext>
            </a:extLst>
          </p:cNvPr>
          <p:cNvSpPr>
            <a:spLocks noChangeArrowheads="1"/>
          </p:cNvSpPr>
          <p:nvPr/>
        </p:nvSpPr>
        <p:spPr bwMode="auto">
          <a:xfrm>
            <a:off x="2046288" y="4090988"/>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61" name="Oval 5">
            <a:extLst>
              <a:ext uri="{FF2B5EF4-FFF2-40B4-BE49-F238E27FC236}">
                <a16:creationId xmlns:a16="http://schemas.microsoft.com/office/drawing/2014/main" id="{EDDC3FB1-3922-4911-8FE8-A7955FF83676}"/>
              </a:ext>
            </a:extLst>
          </p:cNvPr>
          <p:cNvSpPr>
            <a:spLocks noChangeArrowheads="1"/>
          </p:cNvSpPr>
          <p:nvPr/>
        </p:nvSpPr>
        <p:spPr bwMode="auto">
          <a:xfrm>
            <a:off x="2393950" y="371792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62" name="Oval 6">
            <a:extLst>
              <a:ext uri="{FF2B5EF4-FFF2-40B4-BE49-F238E27FC236}">
                <a16:creationId xmlns:a16="http://schemas.microsoft.com/office/drawing/2014/main" id="{0FCA33B1-BF4A-4FF3-A935-D3DAC84DB1E5}"/>
              </a:ext>
            </a:extLst>
          </p:cNvPr>
          <p:cNvSpPr>
            <a:spLocks noChangeArrowheads="1"/>
          </p:cNvSpPr>
          <p:nvPr/>
        </p:nvSpPr>
        <p:spPr bwMode="auto">
          <a:xfrm>
            <a:off x="4138613" y="481171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63" name="Oval 7">
            <a:extLst>
              <a:ext uri="{FF2B5EF4-FFF2-40B4-BE49-F238E27FC236}">
                <a16:creationId xmlns:a16="http://schemas.microsoft.com/office/drawing/2014/main" id="{7E6EF334-687C-445B-9DE7-756C82A07356}"/>
              </a:ext>
            </a:extLst>
          </p:cNvPr>
          <p:cNvSpPr>
            <a:spLocks noChangeArrowheads="1"/>
          </p:cNvSpPr>
          <p:nvPr/>
        </p:nvSpPr>
        <p:spPr bwMode="auto">
          <a:xfrm>
            <a:off x="5233988" y="447357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64" name="Oval 8">
            <a:extLst>
              <a:ext uri="{FF2B5EF4-FFF2-40B4-BE49-F238E27FC236}">
                <a16:creationId xmlns:a16="http://schemas.microsoft.com/office/drawing/2014/main" id="{7314C415-AF2A-4B65-A1D8-971967A78B7D}"/>
              </a:ext>
            </a:extLst>
          </p:cNvPr>
          <p:cNvSpPr>
            <a:spLocks noChangeArrowheads="1"/>
          </p:cNvSpPr>
          <p:nvPr/>
        </p:nvSpPr>
        <p:spPr bwMode="auto">
          <a:xfrm>
            <a:off x="6302375" y="407987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65" name="Oval 9">
            <a:extLst>
              <a:ext uri="{FF2B5EF4-FFF2-40B4-BE49-F238E27FC236}">
                <a16:creationId xmlns:a16="http://schemas.microsoft.com/office/drawing/2014/main" id="{7A50D2B9-48E6-4F64-98EB-06B1F50AF29F}"/>
              </a:ext>
            </a:extLst>
          </p:cNvPr>
          <p:cNvSpPr>
            <a:spLocks noChangeArrowheads="1"/>
          </p:cNvSpPr>
          <p:nvPr/>
        </p:nvSpPr>
        <p:spPr bwMode="auto">
          <a:xfrm>
            <a:off x="6677025" y="407987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66" name="Oval 10">
            <a:extLst>
              <a:ext uri="{FF2B5EF4-FFF2-40B4-BE49-F238E27FC236}">
                <a16:creationId xmlns:a16="http://schemas.microsoft.com/office/drawing/2014/main" id="{FB64D77F-7D93-4776-B191-F7CD9C59AE35}"/>
              </a:ext>
            </a:extLst>
          </p:cNvPr>
          <p:cNvSpPr>
            <a:spLocks noChangeArrowheads="1"/>
          </p:cNvSpPr>
          <p:nvPr/>
        </p:nvSpPr>
        <p:spPr bwMode="auto">
          <a:xfrm>
            <a:off x="7037388" y="454501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67" name="Oval 11">
            <a:extLst>
              <a:ext uri="{FF2B5EF4-FFF2-40B4-BE49-F238E27FC236}">
                <a16:creationId xmlns:a16="http://schemas.microsoft.com/office/drawing/2014/main" id="{71421578-CFD2-4D49-B941-13EFDFAE026E}"/>
              </a:ext>
            </a:extLst>
          </p:cNvPr>
          <p:cNvSpPr>
            <a:spLocks noChangeArrowheads="1"/>
          </p:cNvSpPr>
          <p:nvPr/>
        </p:nvSpPr>
        <p:spPr bwMode="auto">
          <a:xfrm>
            <a:off x="3068638" y="481171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68" name="Text Box 12">
            <a:extLst>
              <a:ext uri="{FF2B5EF4-FFF2-40B4-BE49-F238E27FC236}">
                <a16:creationId xmlns:a16="http://schemas.microsoft.com/office/drawing/2014/main" id="{CC0C2262-9AEE-42F5-ADD2-DD75452AD543}"/>
              </a:ext>
            </a:extLst>
          </p:cNvPr>
          <p:cNvSpPr txBox="1">
            <a:spLocks noChangeArrowheads="1"/>
          </p:cNvSpPr>
          <p:nvPr/>
        </p:nvSpPr>
        <p:spPr bwMode="auto">
          <a:xfrm>
            <a:off x="1985963" y="40909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5069" name="Text Box 13">
            <a:extLst>
              <a:ext uri="{FF2B5EF4-FFF2-40B4-BE49-F238E27FC236}">
                <a16:creationId xmlns:a16="http://schemas.microsoft.com/office/drawing/2014/main" id="{52A34F14-E866-4579-9AE5-353C1293E581}"/>
              </a:ext>
            </a:extLst>
          </p:cNvPr>
          <p:cNvSpPr txBox="1">
            <a:spLocks noChangeArrowheads="1"/>
          </p:cNvSpPr>
          <p:nvPr/>
        </p:nvSpPr>
        <p:spPr bwMode="auto">
          <a:xfrm>
            <a:off x="3068638" y="49926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3</a:t>
            </a:r>
          </a:p>
        </p:txBody>
      </p:sp>
      <p:sp>
        <p:nvSpPr>
          <p:cNvPr id="45070" name="Text Box 14">
            <a:extLst>
              <a:ext uri="{FF2B5EF4-FFF2-40B4-BE49-F238E27FC236}">
                <a16:creationId xmlns:a16="http://schemas.microsoft.com/office/drawing/2014/main" id="{17C736E6-1B13-4E85-82A5-A13F8A5CDED5}"/>
              </a:ext>
            </a:extLst>
          </p:cNvPr>
          <p:cNvSpPr txBox="1">
            <a:spLocks noChangeArrowheads="1"/>
          </p:cNvSpPr>
          <p:nvPr/>
        </p:nvSpPr>
        <p:spPr bwMode="auto">
          <a:xfrm>
            <a:off x="2347913" y="378936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a:t>
            </a:r>
          </a:p>
        </p:txBody>
      </p:sp>
      <p:sp>
        <p:nvSpPr>
          <p:cNvPr id="45071" name="Text Box 15">
            <a:extLst>
              <a:ext uri="{FF2B5EF4-FFF2-40B4-BE49-F238E27FC236}">
                <a16:creationId xmlns:a16="http://schemas.microsoft.com/office/drawing/2014/main" id="{C2C5E631-5729-42DF-85A8-EC1EE5058F6F}"/>
              </a:ext>
            </a:extLst>
          </p:cNvPr>
          <p:cNvSpPr txBox="1">
            <a:spLocks noChangeArrowheads="1"/>
          </p:cNvSpPr>
          <p:nvPr/>
        </p:nvSpPr>
        <p:spPr bwMode="auto">
          <a:xfrm>
            <a:off x="4090988" y="487203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45072" name="Text Box 16">
            <a:extLst>
              <a:ext uri="{FF2B5EF4-FFF2-40B4-BE49-F238E27FC236}">
                <a16:creationId xmlns:a16="http://schemas.microsoft.com/office/drawing/2014/main" id="{988F94AC-F056-4BEA-859C-E56CFDDA1AA2}"/>
              </a:ext>
            </a:extLst>
          </p:cNvPr>
          <p:cNvSpPr txBox="1">
            <a:spLocks noChangeArrowheads="1"/>
          </p:cNvSpPr>
          <p:nvPr/>
        </p:nvSpPr>
        <p:spPr bwMode="auto">
          <a:xfrm>
            <a:off x="6696075" y="36814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7</a:t>
            </a:r>
          </a:p>
        </p:txBody>
      </p:sp>
      <p:sp>
        <p:nvSpPr>
          <p:cNvPr id="45073" name="Text Box 17">
            <a:extLst>
              <a:ext uri="{FF2B5EF4-FFF2-40B4-BE49-F238E27FC236}">
                <a16:creationId xmlns:a16="http://schemas.microsoft.com/office/drawing/2014/main" id="{0A04D607-D4D4-493D-9F40-786B95D6FDE4}"/>
              </a:ext>
            </a:extLst>
          </p:cNvPr>
          <p:cNvSpPr txBox="1">
            <a:spLocks noChangeArrowheads="1"/>
          </p:cNvSpPr>
          <p:nvPr/>
        </p:nvSpPr>
        <p:spPr bwMode="auto">
          <a:xfrm>
            <a:off x="7097713" y="4511675"/>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8</a:t>
            </a:r>
          </a:p>
        </p:txBody>
      </p:sp>
      <p:sp>
        <p:nvSpPr>
          <p:cNvPr id="45074" name="Text Box 18">
            <a:extLst>
              <a:ext uri="{FF2B5EF4-FFF2-40B4-BE49-F238E27FC236}">
                <a16:creationId xmlns:a16="http://schemas.microsoft.com/office/drawing/2014/main" id="{08967BA5-C078-427B-BF15-E163472EE80F}"/>
              </a:ext>
            </a:extLst>
          </p:cNvPr>
          <p:cNvSpPr txBox="1">
            <a:spLocks noChangeArrowheads="1"/>
          </p:cNvSpPr>
          <p:nvPr/>
        </p:nvSpPr>
        <p:spPr bwMode="auto">
          <a:xfrm>
            <a:off x="5867400" y="36464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45075" name="Text Box 19">
            <a:extLst>
              <a:ext uri="{FF2B5EF4-FFF2-40B4-BE49-F238E27FC236}">
                <a16:creationId xmlns:a16="http://schemas.microsoft.com/office/drawing/2014/main" id="{DDDFC893-2C36-4AB1-A52F-9050C138EB02}"/>
              </a:ext>
            </a:extLst>
          </p:cNvPr>
          <p:cNvSpPr txBox="1">
            <a:spLocks noChangeArrowheads="1"/>
          </p:cNvSpPr>
          <p:nvPr/>
        </p:nvSpPr>
        <p:spPr bwMode="auto">
          <a:xfrm>
            <a:off x="5292725" y="45450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5</a:t>
            </a:r>
          </a:p>
        </p:txBody>
      </p:sp>
      <p:sp>
        <p:nvSpPr>
          <p:cNvPr id="45076" name="Line 20">
            <a:extLst>
              <a:ext uri="{FF2B5EF4-FFF2-40B4-BE49-F238E27FC236}">
                <a16:creationId xmlns:a16="http://schemas.microsoft.com/office/drawing/2014/main" id="{0D77DACE-0720-47A2-B208-F5B9884447CE}"/>
              </a:ext>
            </a:extLst>
          </p:cNvPr>
          <p:cNvSpPr>
            <a:spLocks noChangeShapeType="1"/>
          </p:cNvSpPr>
          <p:nvPr/>
        </p:nvSpPr>
        <p:spPr bwMode="auto">
          <a:xfrm>
            <a:off x="1685925" y="3429000"/>
            <a:ext cx="649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77" name="Line 21">
            <a:extLst>
              <a:ext uri="{FF2B5EF4-FFF2-40B4-BE49-F238E27FC236}">
                <a16:creationId xmlns:a16="http://schemas.microsoft.com/office/drawing/2014/main" id="{F3B70E59-7A1B-4F65-B2DB-B19375815340}"/>
              </a:ext>
            </a:extLst>
          </p:cNvPr>
          <p:cNvSpPr>
            <a:spLocks noChangeShapeType="1"/>
          </p:cNvSpPr>
          <p:nvPr/>
        </p:nvSpPr>
        <p:spPr bwMode="auto">
          <a:xfrm>
            <a:off x="1692275" y="3429000"/>
            <a:ext cx="0" cy="2179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78" name="Line 22">
            <a:extLst>
              <a:ext uri="{FF2B5EF4-FFF2-40B4-BE49-F238E27FC236}">
                <a16:creationId xmlns:a16="http://schemas.microsoft.com/office/drawing/2014/main" id="{EF180599-EEFF-43AC-BE7F-D7242C7E7935}"/>
              </a:ext>
            </a:extLst>
          </p:cNvPr>
          <p:cNvSpPr>
            <a:spLocks noChangeShapeType="1"/>
          </p:cNvSpPr>
          <p:nvPr/>
        </p:nvSpPr>
        <p:spPr bwMode="auto">
          <a:xfrm>
            <a:off x="1685925" y="5594350"/>
            <a:ext cx="649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79" name="Line 23">
            <a:extLst>
              <a:ext uri="{FF2B5EF4-FFF2-40B4-BE49-F238E27FC236}">
                <a16:creationId xmlns:a16="http://schemas.microsoft.com/office/drawing/2014/main" id="{9ADA5D8F-BAE8-4E6B-A894-1CB5F52AD992}"/>
              </a:ext>
            </a:extLst>
          </p:cNvPr>
          <p:cNvSpPr>
            <a:spLocks noChangeShapeType="1"/>
          </p:cNvSpPr>
          <p:nvPr/>
        </p:nvSpPr>
        <p:spPr bwMode="auto">
          <a:xfrm>
            <a:off x="8180388" y="3429000"/>
            <a:ext cx="0" cy="2165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80" name="Line 24">
            <a:extLst>
              <a:ext uri="{FF2B5EF4-FFF2-40B4-BE49-F238E27FC236}">
                <a16:creationId xmlns:a16="http://schemas.microsoft.com/office/drawing/2014/main" id="{F4B8E5E1-0A46-479B-B4A5-87597BC7234B}"/>
              </a:ext>
            </a:extLst>
          </p:cNvPr>
          <p:cNvSpPr>
            <a:spLocks noChangeShapeType="1"/>
          </p:cNvSpPr>
          <p:nvPr/>
        </p:nvSpPr>
        <p:spPr bwMode="auto">
          <a:xfrm>
            <a:off x="2406650"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81" name="Line 25">
            <a:extLst>
              <a:ext uri="{FF2B5EF4-FFF2-40B4-BE49-F238E27FC236}">
                <a16:creationId xmlns:a16="http://schemas.microsoft.com/office/drawing/2014/main" id="{F557715D-B2E0-4289-B55B-60DA78ED58BF}"/>
              </a:ext>
            </a:extLst>
          </p:cNvPr>
          <p:cNvSpPr>
            <a:spLocks noChangeShapeType="1"/>
          </p:cNvSpPr>
          <p:nvPr/>
        </p:nvSpPr>
        <p:spPr bwMode="auto">
          <a:xfrm>
            <a:off x="3128963"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82" name="Line 26">
            <a:extLst>
              <a:ext uri="{FF2B5EF4-FFF2-40B4-BE49-F238E27FC236}">
                <a16:creationId xmlns:a16="http://schemas.microsoft.com/office/drawing/2014/main" id="{12DAB3CB-BAEA-48FC-96CA-DF59136890B1}"/>
              </a:ext>
            </a:extLst>
          </p:cNvPr>
          <p:cNvSpPr>
            <a:spLocks noChangeShapeType="1"/>
          </p:cNvSpPr>
          <p:nvPr/>
        </p:nvSpPr>
        <p:spPr bwMode="auto">
          <a:xfrm>
            <a:off x="4572000"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83" name="Line 27">
            <a:extLst>
              <a:ext uri="{FF2B5EF4-FFF2-40B4-BE49-F238E27FC236}">
                <a16:creationId xmlns:a16="http://schemas.microsoft.com/office/drawing/2014/main" id="{C7906642-12D2-4763-A04E-807DEF42F818}"/>
              </a:ext>
            </a:extLst>
          </p:cNvPr>
          <p:cNvSpPr>
            <a:spLocks noChangeShapeType="1"/>
          </p:cNvSpPr>
          <p:nvPr/>
        </p:nvSpPr>
        <p:spPr bwMode="auto">
          <a:xfrm>
            <a:off x="3849688"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84" name="Line 28">
            <a:extLst>
              <a:ext uri="{FF2B5EF4-FFF2-40B4-BE49-F238E27FC236}">
                <a16:creationId xmlns:a16="http://schemas.microsoft.com/office/drawing/2014/main" id="{BC0CE76F-24FB-4830-84D5-745081754D52}"/>
              </a:ext>
            </a:extLst>
          </p:cNvPr>
          <p:cNvSpPr>
            <a:spLocks noChangeShapeType="1"/>
          </p:cNvSpPr>
          <p:nvPr/>
        </p:nvSpPr>
        <p:spPr bwMode="auto">
          <a:xfrm>
            <a:off x="5294313"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85" name="Line 29">
            <a:extLst>
              <a:ext uri="{FF2B5EF4-FFF2-40B4-BE49-F238E27FC236}">
                <a16:creationId xmlns:a16="http://schemas.microsoft.com/office/drawing/2014/main" id="{97857599-BA67-454A-A5C1-3391D75007C1}"/>
              </a:ext>
            </a:extLst>
          </p:cNvPr>
          <p:cNvSpPr>
            <a:spLocks noChangeShapeType="1"/>
          </p:cNvSpPr>
          <p:nvPr/>
        </p:nvSpPr>
        <p:spPr bwMode="auto">
          <a:xfrm>
            <a:off x="6015038"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86" name="Line 30">
            <a:extLst>
              <a:ext uri="{FF2B5EF4-FFF2-40B4-BE49-F238E27FC236}">
                <a16:creationId xmlns:a16="http://schemas.microsoft.com/office/drawing/2014/main" id="{892670DD-B22A-4C8A-9D41-F131F0D706FE}"/>
              </a:ext>
            </a:extLst>
          </p:cNvPr>
          <p:cNvSpPr>
            <a:spLocks noChangeShapeType="1"/>
          </p:cNvSpPr>
          <p:nvPr/>
        </p:nvSpPr>
        <p:spPr bwMode="auto">
          <a:xfrm>
            <a:off x="6737350"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87" name="Line 31">
            <a:extLst>
              <a:ext uri="{FF2B5EF4-FFF2-40B4-BE49-F238E27FC236}">
                <a16:creationId xmlns:a16="http://schemas.microsoft.com/office/drawing/2014/main" id="{B69A7035-4D67-4B5D-8935-79A2442DA681}"/>
              </a:ext>
            </a:extLst>
          </p:cNvPr>
          <p:cNvSpPr>
            <a:spLocks noChangeShapeType="1"/>
          </p:cNvSpPr>
          <p:nvPr/>
        </p:nvSpPr>
        <p:spPr bwMode="auto">
          <a:xfrm>
            <a:off x="7458075"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88" name="Text Box 32">
            <a:extLst>
              <a:ext uri="{FF2B5EF4-FFF2-40B4-BE49-F238E27FC236}">
                <a16:creationId xmlns:a16="http://schemas.microsoft.com/office/drawing/2014/main" id="{9BD60178-70CF-4928-811A-0CD09D354690}"/>
              </a:ext>
            </a:extLst>
          </p:cNvPr>
          <p:cNvSpPr txBox="1">
            <a:spLocks noChangeArrowheads="1"/>
          </p:cNvSpPr>
          <p:nvPr/>
        </p:nvSpPr>
        <p:spPr bwMode="auto">
          <a:xfrm>
            <a:off x="2287588" y="5534025"/>
            <a:ext cx="3000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5089" name="Text Box 33">
            <a:extLst>
              <a:ext uri="{FF2B5EF4-FFF2-40B4-BE49-F238E27FC236}">
                <a16:creationId xmlns:a16="http://schemas.microsoft.com/office/drawing/2014/main" id="{5964DC45-0497-4F24-ADE6-D4519E67E380}"/>
              </a:ext>
            </a:extLst>
          </p:cNvPr>
          <p:cNvSpPr txBox="1">
            <a:spLocks noChangeArrowheads="1"/>
          </p:cNvSpPr>
          <p:nvPr/>
        </p:nvSpPr>
        <p:spPr bwMode="auto">
          <a:xfrm>
            <a:off x="3009900" y="553402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45090" name="Text Box 34">
            <a:extLst>
              <a:ext uri="{FF2B5EF4-FFF2-40B4-BE49-F238E27FC236}">
                <a16:creationId xmlns:a16="http://schemas.microsoft.com/office/drawing/2014/main" id="{F3EDACAD-A06D-4B61-8452-5E90020E0C79}"/>
              </a:ext>
            </a:extLst>
          </p:cNvPr>
          <p:cNvSpPr txBox="1">
            <a:spLocks noChangeArrowheads="1"/>
          </p:cNvSpPr>
          <p:nvPr/>
        </p:nvSpPr>
        <p:spPr bwMode="auto">
          <a:xfrm>
            <a:off x="3730625" y="553402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45091" name="Text Box 35">
            <a:extLst>
              <a:ext uri="{FF2B5EF4-FFF2-40B4-BE49-F238E27FC236}">
                <a16:creationId xmlns:a16="http://schemas.microsoft.com/office/drawing/2014/main" id="{310720F2-1017-406B-B0C2-B1DB8D2CD49E}"/>
              </a:ext>
            </a:extLst>
          </p:cNvPr>
          <p:cNvSpPr txBox="1">
            <a:spLocks noChangeArrowheads="1"/>
          </p:cNvSpPr>
          <p:nvPr/>
        </p:nvSpPr>
        <p:spPr bwMode="auto">
          <a:xfrm>
            <a:off x="4451350" y="553402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8</a:t>
            </a:r>
          </a:p>
        </p:txBody>
      </p:sp>
      <p:sp>
        <p:nvSpPr>
          <p:cNvPr id="45092" name="Text Box 36">
            <a:extLst>
              <a:ext uri="{FF2B5EF4-FFF2-40B4-BE49-F238E27FC236}">
                <a16:creationId xmlns:a16="http://schemas.microsoft.com/office/drawing/2014/main" id="{4D3AF8FF-EC8B-4F68-889A-E5708887340A}"/>
              </a:ext>
            </a:extLst>
          </p:cNvPr>
          <p:cNvSpPr txBox="1">
            <a:spLocks noChangeArrowheads="1"/>
          </p:cNvSpPr>
          <p:nvPr/>
        </p:nvSpPr>
        <p:spPr bwMode="auto">
          <a:xfrm>
            <a:off x="5113338" y="5534025"/>
            <a:ext cx="3603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10</a:t>
            </a:r>
          </a:p>
        </p:txBody>
      </p:sp>
      <p:sp>
        <p:nvSpPr>
          <p:cNvPr id="45093" name="Text Box 37">
            <a:extLst>
              <a:ext uri="{FF2B5EF4-FFF2-40B4-BE49-F238E27FC236}">
                <a16:creationId xmlns:a16="http://schemas.microsoft.com/office/drawing/2014/main" id="{0589F89F-2E02-476A-BA16-E7005FFF7AF7}"/>
              </a:ext>
            </a:extLst>
          </p:cNvPr>
          <p:cNvSpPr txBox="1">
            <a:spLocks noChangeArrowheads="1"/>
          </p:cNvSpPr>
          <p:nvPr/>
        </p:nvSpPr>
        <p:spPr bwMode="auto">
          <a:xfrm>
            <a:off x="5834063" y="5534025"/>
            <a:ext cx="3619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12</a:t>
            </a:r>
          </a:p>
        </p:txBody>
      </p:sp>
      <p:sp>
        <p:nvSpPr>
          <p:cNvPr id="45094" name="Text Box 38">
            <a:extLst>
              <a:ext uri="{FF2B5EF4-FFF2-40B4-BE49-F238E27FC236}">
                <a16:creationId xmlns:a16="http://schemas.microsoft.com/office/drawing/2014/main" id="{A8C30E0D-692F-46B5-9CAC-DEA557C57B88}"/>
              </a:ext>
            </a:extLst>
          </p:cNvPr>
          <p:cNvSpPr txBox="1">
            <a:spLocks noChangeArrowheads="1"/>
          </p:cNvSpPr>
          <p:nvPr/>
        </p:nvSpPr>
        <p:spPr bwMode="auto">
          <a:xfrm>
            <a:off x="6556375" y="5534025"/>
            <a:ext cx="420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14</a:t>
            </a:r>
          </a:p>
        </p:txBody>
      </p:sp>
      <p:sp>
        <p:nvSpPr>
          <p:cNvPr id="45095" name="Text Box 39">
            <a:extLst>
              <a:ext uri="{FF2B5EF4-FFF2-40B4-BE49-F238E27FC236}">
                <a16:creationId xmlns:a16="http://schemas.microsoft.com/office/drawing/2014/main" id="{312D8024-3C79-43F9-92C6-84D8AB0AD45D}"/>
              </a:ext>
            </a:extLst>
          </p:cNvPr>
          <p:cNvSpPr txBox="1">
            <a:spLocks noChangeArrowheads="1"/>
          </p:cNvSpPr>
          <p:nvPr/>
        </p:nvSpPr>
        <p:spPr bwMode="auto">
          <a:xfrm>
            <a:off x="7277100" y="5534025"/>
            <a:ext cx="4222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16</a:t>
            </a:r>
          </a:p>
        </p:txBody>
      </p:sp>
      <p:sp>
        <p:nvSpPr>
          <p:cNvPr id="45096" name="Line 40">
            <a:extLst>
              <a:ext uri="{FF2B5EF4-FFF2-40B4-BE49-F238E27FC236}">
                <a16:creationId xmlns:a16="http://schemas.microsoft.com/office/drawing/2014/main" id="{053F2687-A0AA-4CB7-B804-ABB55BD6C422}"/>
              </a:ext>
            </a:extLst>
          </p:cNvPr>
          <p:cNvSpPr>
            <a:spLocks noChangeShapeType="1"/>
          </p:cNvSpPr>
          <p:nvPr/>
        </p:nvSpPr>
        <p:spPr bwMode="auto">
          <a:xfrm>
            <a:off x="1685925" y="4872038"/>
            <a:ext cx="120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97" name="Line 41">
            <a:extLst>
              <a:ext uri="{FF2B5EF4-FFF2-40B4-BE49-F238E27FC236}">
                <a16:creationId xmlns:a16="http://schemas.microsoft.com/office/drawing/2014/main" id="{17130DE9-C593-46BA-9EAD-CA94E29C837C}"/>
              </a:ext>
            </a:extLst>
          </p:cNvPr>
          <p:cNvSpPr>
            <a:spLocks noChangeShapeType="1"/>
          </p:cNvSpPr>
          <p:nvPr/>
        </p:nvSpPr>
        <p:spPr bwMode="auto">
          <a:xfrm>
            <a:off x="1685925" y="4151313"/>
            <a:ext cx="120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98" name="Text Box 42">
            <a:extLst>
              <a:ext uri="{FF2B5EF4-FFF2-40B4-BE49-F238E27FC236}">
                <a16:creationId xmlns:a16="http://schemas.microsoft.com/office/drawing/2014/main" id="{8B63B0D9-775F-4935-AFCA-982317FBA881}"/>
              </a:ext>
            </a:extLst>
          </p:cNvPr>
          <p:cNvSpPr txBox="1">
            <a:spLocks noChangeArrowheads="1"/>
          </p:cNvSpPr>
          <p:nvPr/>
        </p:nvSpPr>
        <p:spPr bwMode="auto">
          <a:xfrm>
            <a:off x="1444625" y="4691063"/>
            <a:ext cx="3000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5099" name="Text Box 43">
            <a:extLst>
              <a:ext uri="{FF2B5EF4-FFF2-40B4-BE49-F238E27FC236}">
                <a16:creationId xmlns:a16="http://schemas.microsoft.com/office/drawing/2014/main" id="{8B0A5FEB-3D1A-4F43-98C8-3FCF4630A3D6}"/>
              </a:ext>
            </a:extLst>
          </p:cNvPr>
          <p:cNvSpPr txBox="1">
            <a:spLocks noChangeArrowheads="1"/>
          </p:cNvSpPr>
          <p:nvPr/>
        </p:nvSpPr>
        <p:spPr bwMode="auto">
          <a:xfrm>
            <a:off x="1446213" y="3935413"/>
            <a:ext cx="3000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45100" name="Text Box 44">
            <a:extLst>
              <a:ext uri="{FF2B5EF4-FFF2-40B4-BE49-F238E27FC236}">
                <a16:creationId xmlns:a16="http://schemas.microsoft.com/office/drawing/2014/main" id="{1DCDF348-9A41-4A87-91BB-2FB6F374577D}"/>
              </a:ext>
            </a:extLst>
          </p:cNvPr>
          <p:cNvSpPr txBox="1">
            <a:spLocks noChangeArrowheads="1"/>
          </p:cNvSpPr>
          <p:nvPr/>
        </p:nvSpPr>
        <p:spPr bwMode="auto">
          <a:xfrm>
            <a:off x="1446213" y="3248025"/>
            <a:ext cx="3000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45101" name="Text Box 45">
            <a:extLst>
              <a:ext uri="{FF2B5EF4-FFF2-40B4-BE49-F238E27FC236}">
                <a16:creationId xmlns:a16="http://schemas.microsoft.com/office/drawing/2014/main" id="{A080B3AD-EBFD-4E62-87BA-45E8E15D6D88}"/>
              </a:ext>
            </a:extLst>
          </p:cNvPr>
          <p:cNvSpPr txBox="1">
            <a:spLocks noChangeArrowheads="1"/>
          </p:cNvSpPr>
          <p:nvPr/>
        </p:nvSpPr>
        <p:spPr bwMode="auto">
          <a:xfrm>
            <a:off x="1565275" y="5499100"/>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0</a:t>
            </a:r>
          </a:p>
        </p:txBody>
      </p:sp>
      <p:sp>
        <p:nvSpPr>
          <p:cNvPr id="45102" name="Line 46">
            <a:extLst>
              <a:ext uri="{FF2B5EF4-FFF2-40B4-BE49-F238E27FC236}">
                <a16:creationId xmlns:a16="http://schemas.microsoft.com/office/drawing/2014/main" id="{B50DC40F-29CC-4885-8A18-7785D46505D5}"/>
              </a:ext>
            </a:extLst>
          </p:cNvPr>
          <p:cNvSpPr>
            <a:spLocks noChangeShapeType="1"/>
          </p:cNvSpPr>
          <p:nvPr/>
        </p:nvSpPr>
        <p:spPr bwMode="auto">
          <a:xfrm>
            <a:off x="4572000" y="3429000"/>
            <a:ext cx="0" cy="2165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103" name="Text Box 47">
            <a:extLst>
              <a:ext uri="{FF2B5EF4-FFF2-40B4-BE49-F238E27FC236}">
                <a16:creationId xmlns:a16="http://schemas.microsoft.com/office/drawing/2014/main" id="{BB48A096-7767-418F-B9D8-31B7424D0CD8}"/>
              </a:ext>
            </a:extLst>
          </p:cNvPr>
          <p:cNvSpPr txBox="1">
            <a:spLocks noChangeArrowheads="1"/>
          </p:cNvSpPr>
          <p:nvPr/>
        </p:nvSpPr>
        <p:spPr bwMode="auto">
          <a:xfrm>
            <a:off x="4632325" y="3489325"/>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L</a:t>
            </a: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a:t>
            </a:r>
          </a:p>
        </p:txBody>
      </p:sp>
      <p:sp>
        <p:nvSpPr>
          <p:cNvPr id="45104" name="Line 48">
            <a:extLst>
              <a:ext uri="{FF2B5EF4-FFF2-40B4-BE49-F238E27FC236}">
                <a16:creationId xmlns:a16="http://schemas.microsoft.com/office/drawing/2014/main" id="{78C68E09-90BD-41F8-B816-FD2E32301C1E}"/>
              </a:ext>
            </a:extLst>
          </p:cNvPr>
          <p:cNvSpPr>
            <a:spLocks noChangeShapeType="1"/>
          </p:cNvSpPr>
          <p:nvPr/>
        </p:nvSpPr>
        <p:spPr bwMode="auto">
          <a:xfrm>
            <a:off x="2768600" y="3429000"/>
            <a:ext cx="0" cy="2165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105" name="Text Box 49">
            <a:extLst>
              <a:ext uri="{FF2B5EF4-FFF2-40B4-BE49-F238E27FC236}">
                <a16:creationId xmlns:a16="http://schemas.microsoft.com/office/drawing/2014/main" id="{5A86E76A-77ED-494C-994A-BA036E5DBD0B}"/>
              </a:ext>
            </a:extLst>
          </p:cNvPr>
          <p:cNvSpPr txBox="1">
            <a:spLocks noChangeArrowheads="1"/>
          </p:cNvSpPr>
          <p:nvPr/>
        </p:nvSpPr>
        <p:spPr bwMode="auto">
          <a:xfrm>
            <a:off x="2768600" y="3482975"/>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L</a:t>
            </a: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5106" name="Line 50">
            <a:extLst>
              <a:ext uri="{FF2B5EF4-FFF2-40B4-BE49-F238E27FC236}">
                <a16:creationId xmlns:a16="http://schemas.microsoft.com/office/drawing/2014/main" id="{0B7163F6-C3A3-4EDE-871F-BA27C8200040}"/>
              </a:ext>
            </a:extLst>
          </p:cNvPr>
          <p:cNvSpPr>
            <a:spLocks noChangeShapeType="1"/>
          </p:cNvSpPr>
          <p:nvPr/>
        </p:nvSpPr>
        <p:spPr bwMode="auto">
          <a:xfrm flipV="1">
            <a:off x="2106613" y="3789363"/>
            <a:ext cx="300037" cy="303212"/>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107" name="Text Box 51">
            <a:extLst>
              <a:ext uri="{FF2B5EF4-FFF2-40B4-BE49-F238E27FC236}">
                <a16:creationId xmlns:a16="http://schemas.microsoft.com/office/drawing/2014/main" id="{C0017FF5-5B57-4DA0-90BC-633B76900533}"/>
              </a:ext>
            </a:extLst>
          </p:cNvPr>
          <p:cNvSpPr txBox="1">
            <a:spLocks noChangeArrowheads="1"/>
          </p:cNvSpPr>
          <p:nvPr/>
        </p:nvSpPr>
        <p:spPr bwMode="auto">
          <a:xfrm>
            <a:off x="1746250" y="511333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Reg 1</a:t>
            </a:r>
          </a:p>
        </p:txBody>
      </p:sp>
      <p:sp>
        <p:nvSpPr>
          <p:cNvPr id="45108" name="Text Box 52">
            <a:extLst>
              <a:ext uri="{FF2B5EF4-FFF2-40B4-BE49-F238E27FC236}">
                <a16:creationId xmlns:a16="http://schemas.microsoft.com/office/drawing/2014/main" id="{10E4DE32-6B79-4A58-8D0E-142CE5C0630E}"/>
              </a:ext>
            </a:extLst>
          </p:cNvPr>
          <p:cNvSpPr txBox="1">
            <a:spLocks noChangeArrowheads="1"/>
          </p:cNvSpPr>
          <p:nvPr/>
        </p:nvSpPr>
        <p:spPr bwMode="auto">
          <a:xfrm>
            <a:off x="3309938" y="34893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Reg 2</a:t>
            </a:r>
          </a:p>
        </p:txBody>
      </p:sp>
      <p:sp>
        <p:nvSpPr>
          <p:cNvPr id="45109" name="Line 53">
            <a:extLst>
              <a:ext uri="{FF2B5EF4-FFF2-40B4-BE49-F238E27FC236}">
                <a16:creationId xmlns:a16="http://schemas.microsoft.com/office/drawing/2014/main" id="{D0ED33C0-721F-43B0-96F3-E279CB58294C}"/>
              </a:ext>
            </a:extLst>
          </p:cNvPr>
          <p:cNvSpPr>
            <a:spLocks noChangeShapeType="1"/>
          </p:cNvSpPr>
          <p:nvPr/>
        </p:nvSpPr>
        <p:spPr bwMode="auto">
          <a:xfrm>
            <a:off x="6496050" y="3429000"/>
            <a:ext cx="0" cy="2165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110" name="Text Box 54">
            <a:extLst>
              <a:ext uri="{FF2B5EF4-FFF2-40B4-BE49-F238E27FC236}">
                <a16:creationId xmlns:a16="http://schemas.microsoft.com/office/drawing/2014/main" id="{240F7E28-9534-4C8F-8B5C-4E7B1EF1C5E1}"/>
              </a:ext>
            </a:extLst>
          </p:cNvPr>
          <p:cNvSpPr txBox="1">
            <a:spLocks noChangeArrowheads="1"/>
          </p:cNvSpPr>
          <p:nvPr/>
        </p:nvSpPr>
        <p:spPr bwMode="auto">
          <a:xfrm>
            <a:off x="6496050" y="3429000"/>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L</a:t>
            </a: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3</a:t>
            </a:r>
          </a:p>
        </p:txBody>
      </p:sp>
      <p:sp>
        <p:nvSpPr>
          <p:cNvPr id="45111" name="Line 55">
            <a:extLst>
              <a:ext uri="{FF2B5EF4-FFF2-40B4-BE49-F238E27FC236}">
                <a16:creationId xmlns:a16="http://schemas.microsoft.com/office/drawing/2014/main" id="{A0650D76-9422-4572-A735-7E8B751159AC}"/>
              </a:ext>
            </a:extLst>
          </p:cNvPr>
          <p:cNvSpPr>
            <a:spLocks noChangeShapeType="1"/>
          </p:cNvSpPr>
          <p:nvPr/>
        </p:nvSpPr>
        <p:spPr bwMode="auto">
          <a:xfrm flipV="1">
            <a:off x="5294313" y="4090988"/>
            <a:ext cx="1020762" cy="420687"/>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5112" name="Object 56">
            <a:extLst>
              <a:ext uri="{FF2B5EF4-FFF2-40B4-BE49-F238E27FC236}">
                <a16:creationId xmlns:a16="http://schemas.microsoft.com/office/drawing/2014/main" id="{78CC1B4C-0709-44FD-B816-027295D74945}"/>
              </a:ext>
            </a:extLst>
          </p:cNvPr>
          <p:cNvGraphicFramePr>
            <a:graphicFrameLocks noChangeAspect="1"/>
          </p:cNvGraphicFramePr>
          <p:nvPr/>
        </p:nvGraphicFramePr>
        <p:xfrm>
          <a:off x="5426075" y="4021138"/>
          <a:ext cx="457200" cy="342900"/>
        </p:xfrm>
        <a:graphic>
          <a:graphicData uri="http://schemas.openxmlformats.org/presentationml/2006/ole">
            <mc:AlternateContent xmlns:mc="http://schemas.openxmlformats.org/markup-compatibility/2006">
              <mc:Choice xmlns:v="urn:schemas-microsoft-com:vml" Requires="v">
                <p:oleObj spid="_x0000_s12381" name="Equation" r:id="rId5" imgW="304560" imgH="228600" progId="Equation.3">
                  <p:embed/>
                </p:oleObj>
              </mc:Choice>
              <mc:Fallback>
                <p:oleObj name="Equation" r:id="rId5" imgW="304560" imgH="228600" progId="Equation.3">
                  <p:embed/>
                  <p:pic>
                    <p:nvPicPr>
                      <p:cNvPr id="45112" name="Object 56">
                        <a:extLst>
                          <a:ext uri="{FF2B5EF4-FFF2-40B4-BE49-F238E27FC236}">
                            <a16:creationId xmlns:a16="http://schemas.microsoft.com/office/drawing/2014/main" id="{78CC1B4C-0709-44FD-B816-027295D749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6075" y="4021138"/>
                        <a:ext cx="4572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113" name="Line 57">
            <a:extLst>
              <a:ext uri="{FF2B5EF4-FFF2-40B4-BE49-F238E27FC236}">
                <a16:creationId xmlns:a16="http://schemas.microsoft.com/office/drawing/2014/main" id="{99725074-90FD-4C81-A61A-873C015E06F7}"/>
              </a:ext>
            </a:extLst>
          </p:cNvPr>
          <p:cNvSpPr>
            <a:spLocks noChangeShapeType="1"/>
          </p:cNvSpPr>
          <p:nvPr/>
        </p:nvSpPr>
        <p:spPr bwMode="auto">
          <a:xfrm>
            <a:off x="6737350" y="4151313"/>
            <a:ext cx="300038" cy="420687"/>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5114" name="Object 58">
            <a:extLst>
              <a:ext uri="{FF2B5EF4-FFF2-40B4-BE49-F238E27FC236}">
                <a16:creationId xmlns:a16="http://schemas.microsoft.com/office/drawing/2014/main" id="{61CC6D02-1F7B-4C39-9314-0E470C6AA9A1}"/>
              </a:ext>
            </a:extLst>
          </p:cNvPr>
          <p:cNvGraphicFramePr>
            <a:graphicFrameLocks noChangeAspect="1"/>
          </p:cNvGraphicFramePr>
          <p:nvPr/>
        </p:nvGraphicFramePr>
        <p:xfrm>
          <a:off x="6856413" y="4090988"/>
          <a:ext cx="361950" cy="323850"/>
        </p:xfrm>
        <a:graphic>
          <a:graphicData uri="http://schemas.openxmlformats.org/presentationml/2006/ole">
            <mc:AlternateContent xmlns:mc="http://schemas.openxmlformats.org/markup-compatibility/2006">
              <mc:Choice xmlns:v="urn:schemas-microsoft-com:vml" Requires="v">
                <p:oleObj spid="_x0000_s12382" name="Equation" r:id="rId7" imgW="241200" imgH="215640" progId="Equation.3">
                  <p:embed/>
                </p:oleObj>
              </mc:Choice>
              <mc:Fallback>
                <p:oleObj name="Equation" r:id="rId7" imgW="241200" imgH="215640" progId="Equation.3">
                  <p:embed/>
                  <p:pic>
                    <p:nvPicPr>
                      <p:cNvPr id="45114" name="Object 58">
                        <a:extLst>
                          <a:ext uri="{FF2B5EF4-FFF2-40B4-BE49-F238E27FC236}">
                            <a16:creationId xmlns:a16="http://schemas.microsoft.com/office/drawing/2014/main" id="{61CC6D02-1F7B-4C39-9314-0E470C6AA9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6413" y="4090988"/>
                        <a:ext cx="36195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115" name="Object 59">
            <a:extLst>
              <a:ext uri="{FF2B5EF4-FFF2-40B4-BE49-F238E27FC236}">
                <a16:creationId xmlns:a16="http://schemas.microsoft.com/office/drawing/2014/main" id="{3B881A54-458F-48C8-94FA-FA8853C2E0E6}"/>
              </a:ext>
            </a:extLst>
          </p:cNvPr>
          <p:cNvGraphicFramePr>
            <a:graphicFrameLocks noChangeAspect="1"/>
          </p:cNvGraphicFramePr>
          <p:nvPr/>
        </p:nvGraphicFramePr>
        <p:xfrm>
          <a:off x="5413375" y="1444625"/>
          <a:ext cx="457200" cy="342900"/>
        </p:xfrm>
        <a:graphic>
          <a:graphicData uri="http://schemas.openxmlformats.org/presentationml/2006/ole">
            <mc:AlternateContent xmlns:mc="http://schemas.openxmlformats.org/markup-compatibility/2006">
              <mc:Choice xmlns:v="urn:schemas-microsoft-com:vml" Requires="v">
                <p:oleObj spid="_x0000_s12383" name="Equation" r:id="rId8" imgW="304560" imgH="228600" progId="Equation.3">
                  <p:embed/>
                </p:oleObj>
              </mc:Choice>
              <mc:Fallback>
                <p:oleObj name="Equation" r:id="rId8" imgW="304560" imgH="228600" progId="Equation.3">
                  <p:embed/>
                  <p:pic>
                    <p:nvPicPr>
                      <p:cNvPr id="45115" name="Object 59">
                        <a:extLst>
                          <a:ext uri="{FF2B5EF4-FFF2-40B4-BE49-F238E27FC236}">
                            <a16:creationId xmlns:a16="http://schemas.microsoft.com/office/drawing/2014/main" id="{3B881A54-458F-48C8-94FA-FA8853C2E0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3375" y="1444625"/>
                        <a:ext cx="4572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116" name="Object 60">
            <a:extLst>
              <a:ext uri="{FF2B5EF4-FFF2-40B4-BE49-F238E27FC236}">
                <a16:creationId xmlns:a16="http://schemas.microsoft.com/office/drawing/2014/main" id="{E719F2D2-A898-40A5-A355-F7E9B87D3DD0}"/>
              </a:ext>
            </a:extLst>
          </p:cNvPr>
          <p:cNvGraphicFramePr>
            <a:graphicFrameLocks noChangeAspect="1"/>
          </p:cNvGraphicFramePr>
          <p:nvPr/>
        </p:nvGraphicFramePr>
        <p:xfrm>
          <a:off x="5473700" y="1804988"/>
          <a:ext cx="361950" cy="323850"/>
        </p:xfrm>
        <a:graphic>
          <a:graphicData uri="http://schemas.openxmlformats.org/presentationml/2006/ole">
            <mc:AlternateContent xmlns:mc="http://schemas.openxmlformats.org/markup-compatibility/2006">
              <mc:Choice xmlns:v="urn:schemas-microsoft-com:vml" Requires="v">
                <p:oleObj spid="_x0000_s12384" name="Equation" r:id="rId9" imgW="241200" imgH="215640" progId="Equation.3">
                  <p:embed/>
                </p:oleObj>
              </mc:Choice>
              <mc:Fallback>
                <p:oleObj name="Equation" r:id="rId9" imgW="241200" imgH="215640" progId="Equation.3">
                  <p:embed/>
                  <p:pic>
                    <p:nvPicPr>
                      <p:cNvPr id="45116" name="Object 60">
                        <a:extLst>
                          <a:ext uri="{FF2B5EF4-FFF2-40B4-BE49-F238E27FC236}">
                            <a16:creationId xmlns:a16="http://schemas.microsoft.com/office/drawing/2014/main" id="{E719F2D2-A898-40A5-A355-F7E9B87D3D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3700" y="1804988"/>
                        <a:ext cx="36195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117" name="Object 61">
            <a:extLst>
              <a:ext uri="{FF2B5EF4-FFF2-40B4-BE49-F238E27FC236}">
                <a16:creationId xmlns:a16="http://schemas.microsoft.com/office/drawing/2014/main" id="{A158E952-B1C6-4A4B-9FDB-427BDAA30C77}"/>
              </a:ext>
            </a:extLst>
          </p:cNvPr>
          <p:cNvGraphicFramePr>
            <a:graphicFrameLocks noChangeAspect="1"/>
          </p:cNvGraphicFramePr>
          <p:nvPr/>
        </p:nvGraphicFramePr>
        <p:xfrm>
          <a:off x="3128963" y="2166938"/>
          <a:ext cx="361950" cy="323850"/>
        </p:xfrm>
        <a:graphic>
          <a:graphicData uri="http://schemas.openxmlformats.org/presentationml/2006/ole">
            <mc:AlternateContent xmlns:mc="http://schemas.openxmlformats.org/markup-compatibility/2006">
              <mc:Choice xmlns:v="urn:schemas-microsoft-com:vml" Requires="v">
                <p:oleObj spid="_x0000_s12385" name="Equation" r:id="rId10" imgW="241200" imgH="215640" progId="Equation.3">
                  <p:embed/>
                </p:oleObj>
              </mc:Choice>
              <mc:Fallback>
                <p:oleObj name="Equation" r:id="rId10" imgW="241200" imgH="215640" progId="Equation.3">
                  <p:embed/>
                  <p:pic>
                    <p:nvPicPr>
                      <p:cNvPr id="45117" name="Object 61">
                        <a:extLst>
                          <a:ext uri="{FF2B5EF4-FFF2-40B4-BE49-F238E27FC236}">
                            <a16:creationId xmlns:a16="http://schemas.microsoft.com/office/drawing/2014/main" id="{A158E952-B1C6-4A4B-9FDB-427BDAA30C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8963" y="2166938"/>
                        <a:ext cx="36195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118" name="Text Box 62">
            <a:extLst>
              <a:ext uri="{FF2B5EF4-FFF2-40B4-BE49-F238E27FC236}">
                <a16:creationId xmlns:a16="http://schemas.microsoft.com/office/drawing/2014/main" id="{6E7D2ADB-1625-460A-8BB3-9DD457DD17C3}"/>
              </a:ext>
            </a:extLst>
          </p:cNvPr>
          <p:cNvSpPr txBox="1">
            <a:spLocks noChangeArrowheads="1"/>
          </p:cNvSpPr>
          <p:nvPr/>
        </p:nvSpPr>
        <p:spPr bwMode="auto">
          <a:xfrm>
            <a:off x="5053013" y="34893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Reg 3</a:t>
            </a:r>
          </a:p>
        </p:txBody>
      </p:sp>
      <p:sp>
        <p:nvSpPr>
          <p:cNvPr id="45119" name="Text Box 63">
            <a:extLst>
              <a:ext uri="{FF2B5EF4-FFF2-40B4-BE49-F238E27FC236}">
                <a16:creationId xmlns:a16="http://schemas.microsoft.com/office/drawing/2014/main" id="{B4BA8F20-962A-4CCB-BB16-345E938AF540}"/>
              </a:ext>
            </a:extLst>
          </p:cNvPr>
          <p:cNvSpPr txBox="1">
            <a:spLocks noChangeArrowheads="1"/>
          </p:cNvSpPr>
          <p:nvPr/>
        </p:nvSpPr>
        <p:spPr bwMode="auto">
          <a:xfrm>
            <a:off x="7218363" y="34893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Reg 4</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5">
            <a:extLst>
              <a:ext uri="{FF2B5EF4-FFF2-40B4-BE49-F238E27FC236}">
                <a16:creationId xmlns:a16="http://schemas.microsoft.com/office/drawing/2014/main" id="{894D4B00-F7EE-4718-B007-C339334F9638}"/>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0A1CF3-AB39-4976-AEC6-11736D87AA80}"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082" name="Rectangle 2">
            <a:extLst>
              <a:ext uri="{FF2B5EF4-FFF2-40B4-BE49-F238E27FC236}">
                <a16:creationId xmlns:a16="http://schemas.microsoft.com/office/drawing/2014/main" id="{91898DE5-FF63-4B08-B6B5-D5202CB95BCC}"/>
              </a:ext>
            </a:extLst>
          </p:cNvPr>
          <p:cNvSpPr>
            <a:spLocks noChangeArrowheads="1"/>
          </p:cNvSpPr>
          <p:nvPr/>
        </p:nvSpPr>
        <p:spPr bwMode="auto">
          <a:xfrm>
            <a:off x="6496050" y="3429000"/>
            <a:ext cx="600075" cy="2165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083" name="Rectangle 3">
            <a:extLst>
              <a:ext uri="{FF2B5EF4-FFF2-40B4-BE49-F238E27FC236}">
                <a16:creationId xmlns:a16="http://schemas.microsoft.com/office/drawing/2014/main" id="{7DBCF405-B069-4BE7-AB3C-B93B87951E2F}"/>
              </a:ext>
            </a:extLst>
          </p:cNvPr>
          <p:cNvSpPr>
            <a:spLocks noChangeArrowheads="1"/>
          </p:cNvSpPr>
          <p:nvPr/>
        </p:nvSpPr>
        <p:spPr bwMode="auto">
          <a:xfrm>
            <a:off x="5894388" y="3429000"/>
            <a:ext cx="600075" cy="2165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084" name="Rectangle 4">
            <a:extLst>
              <a:ext uri="{FF2B5EF4-FFF2-40B4-BE49-F238E27FC236}">
                <a16:creationId xmlns:a16="http://schemas.microsoft.com/office/drawing/2014/main" id="{460D578A-984B-4FF9-88ED-71F932018BED}"/>
              </a:ext>
            </a:extLst>
          </p:cNvPr>
          <p:cNvSpPr>
            <a:spLocks noGrp="1" noChangeArrowheads="1"/>
          </p:cNvSpPr>
          <p:nvPr>
            <p:ph type="body" idx="1"/>
          </p:nvPr>
        </p:nvSpPr>
        <p:spPr>
          <a:xfrm>
            <a:off x="963613" y="482600"/>
            <a:ext cx="7396162" cy="2224088"/>
          </a:xfrm>
        </p:spPr>
        <p:txBody>
          <a:bodyPr/>
          <a:lstStyle/>
          <a:p>
            <a:pPr>
              <a:lnSpc>
                <a:spcPct val="80000"/>
              </a:lnSpc>
            </a:pPr>
            <a:r>
              <a:rPr lang="en-US" altLang="zh-CN" sz="2000">
                <a:latin typeface="Comic Sans MS" panose="030F0702030302020204" pitchFamily="66" charset="0"/>
                <a:ea typeface="MS UI Gothic" panose="020B0600070205080204" pitchFamily="34" charset="-128"/>
              </a:rPr>
              <a:t>Delete the points in Region 1 and 2 further than </a:t>
            </a:r>
            <a:r>
              <a:rPr lang="el-GR" altLang="zh-CN" sz="2000">
                <a:latin typeface="Comic Sans MS" panose="030F0702030302020204" pitchFamily="66" charset="0"/>
                <a:ea typeface="MS UI Gothic" panose="020B0600070205080204" pitchFamily="34" charset="-128"/>
              </a:rPr>
              <a:t>δ</a:t>
            </a:r>
            <a:r>
              <a:rPr lang="en-US" altLang="zh-CN" sz="2000">
                <a:latin typeface="Comic Sans MS" panose="030F0702030302020204" pitchFamily="66" charset="0"/>
                <a:ea typeface="MS UI Gothic" panose="020B0600070205080204" pitchFamily="34" charset="-128"/>
              </a:rPr>
              <a:t>=      from </a:t>
            </a:r>
            <a:r>
              <a:rPr lang="en-US" altLang="zh-CN" sz="2000" i="1">
                <a:latin typeface="Comic Sans MS" panose="030F0702030302020204" pitchFamily="66" charset="0"/>
                <a:ea typeface="MS UI Gothic" panose="020B0600070205080204" pitchFamily="34" charset="-128"/>
              </a:rPr>
              <a:t>L</a:t>
            </a:r>
            <a:r>
              <a:rPr lang="en-US" altLang="zh-CN" sz="2000" baseline="-25000">
                <a:latin typeface="Comic Sans MS" panose="030F0702030302020204" pitchFamily="66" charset="0"/>
                <a:ea typeface="MS UI Gothic" panose="020B0600070205080204" pitchFamily="34" charset="-128"/>
              </a:rPr>
              <a:t>3</a:t>
            </a:r>
          </a:p>
          <a:p>
            <a:pPr>
              <a:lnSpc>
                <a:spcPct val="80000"/>
              </a:lnSpc>
            </a:pPr>
            <a:r>
              <a:rPr lang="en-US" altLang="zh-CN" sz="2000">
                <a:latin typeface="Comic Sans MS" panose="030F0702030302020204" pitchFamily="66" charset="0"/>
                <a:ea typeface="MS UI Gothic" panose="020B0600070205080204" pitchFamily="34" charset="-128"/>
              </a:rPr>
              <a:t>Compare the distance dist(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6</a:t>
            </a:r>
            <a:r>
              <a:rPr lang="en-US" altLang="zh-CN" sz="2000">
                <a:latin typeface="Comic Sans MS" panose="030F0702030302020204" pitchFamily="66" charset="0"/>
                <a:ea typeface="MS UI Gothic" panose="020B0600070205080204" pitchFamily="34" charset="-128"/>
              </a:rPr>
              <a: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8</a:t>
            </a:r>
            <a:r>
              <a:rPr lang="en-US" altLang="zh-CN" sz="2000">
                <a:latin typeface="Comic Sans MS" panose="030F0702030302020204" pitchFamily="66" charset="0"/>
                <a:ea typeface="MS UI Gothic" panose="020B0600070205080204" pitchFamily="34" charset="-128"/>
              </a:rPr>
              <a:t>) with </a:t>
            </a:r>
            <a:r>
              <a:rPr lang="el-GR" altLang="zh-CN" sz="2000">
                <a:latin typeface="Comic Sans MS" panose="030F0702030302020204" pitchFamily="66" charset="0"/>
                <a:ea typeface="MS UI Gothic" panose="020B0600070205080204" pitchFamily="34" charset="-128"/>
              </a:rPr>
              <a:t>δ</a:t>
            </a:r>
            <a:r>
              <a:rPr lang="en-US" altLang="zh-CN" sz="2000">
                <a:latin typeface="Comic Sans MS" panose="030F0702030302020204" pitchFamily="66" charset="0"/>
                <a:ea typeface="MS UI Gothic" panose="020B0600070205080204" pitchFamily="34" charset="-128"/>
              </a:rPr>
              <a:t>. </a:t>
            </a:r>
          </a:p>
          <a:p>
            <a:pPr>
              <a:lnSpc>
                <a:spcPct val="80000"/>
              </a:lnSpc>
              <a:buFontTx/>
              <a:buNone/>
            </a:pPr>
            <a:r>
              <a:rPr lang="en-US" altLang="zh-CN" sz="2000">
                <a:latin typeface="Comic Sans MS" panose="030F0702030302020204" pitchFamily="66" charset="0"/>
                <a:ea typeface="MS UI Gothic" panose="020B0600070205080204" pitchFamily="34" charset="-128"/>
              </a:rPr>
              <a:t>     Here dist(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6</a:t>
            </a:r>
            <a:r>
              <a:rPr lang="en-US" altLang="zh-CN" sz="2000">
                <a:latin typeface="Comic Sans MS" panose="030F0702030302020204" pitchFamily="66" charset="0"/>
                <a:ea typeface="MS UI Gothic" panose="020B0600070205080204" pitchFamily="34" charset="-128"/>
              </a:rPr>
              <a: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8</a:t>
            </a:r>
            <a:r>
              <a:rPr lang="en-US" altLang="zh-CN" sz="2000">
                <a:latin typeface="Comic Sans MS" panose="030F0702030302020204" pitchFamily="66" charset="0"/>
                <a:ea typeface="MS UI Gothic" panose="020B0600070205080204" pitchFamily="34" charset="-128"/>
              </a:rPr>
              <a:t>) =      &gt;</a:t>
            </a:r>
            <a:r>
              <a:rPr lang="el-GR" altLang="zh-CN" sz="2000">
                <a:latin typeface="Comic Sans MS" panose="030F0702030302020204" pitchFamily="66" charset="0"/>
                <a:ea typeface="MS UI Gothic" panose="020B0600070205080204" pitchFamily="34" charset="-128"/>
              </a:rPr>
              <a:t>δ</a:t>
            </a:r>
            <a:r>
              <a:rPr lang="en-US" altLang="zh-CN" sz="2000">
                <a:latin typeface="Comic Sans MS" panose="030F0702030302020204" pitchFamily="66" charset="0"/>
                <a:ea typeface="MS UI Gothic" panose="020B0600070205080204" pitchFamily="34" charset="-128"/>
              </a:rPr>
              <a:t>, </a:t>
            </a:r>
            <a:r>
              <a:rPr lang="el-GR" altLang="zh-CN" sz="2000">
                <a:latin typeface="Comic Sans MS" panose="030F0702030302020204" pitchFamily="66" charset="0"/>
                <a:ea typeface="MS UI Gothic" panose="020B0600070205080204" pitchFamily="34" charset="-128"/>
              </a:rPr>
              <a:t>δ</a:t>
            </a:r>
            <a:r>
              <a:rPr lang="en-US" altLang="zh-CN" sz="2000">
                <a:latin typeface="Comic Sans MS" panose="030F0702030302020204" pitchFamily="66" charset="0"/>
                <a:ea typeface="MS UI Gothic" panose="020B0600070205080204" pitchFamily="34" charset="-128"/>
              </a:rPr>
              <a:t> is not updated. </a:t>
            </a:r>
            <a:endParaRPr lang="en-US" altLang="zh-CN" sz="2000" baseline="-25000">
              <a:latin typeface="Comic Sans MS" panose="030F0702030302020204" pitchFamily="66" charset="0"/>
              <a:ea typeface="MS UI Gothic" panose="020B0600070205080204" pitchFamily="34" charset="-128"/>
            </a:endParaRPr>
          </a:p>
          <a:p>
            <a:pPr>
              <a:lnSpc>
                <a:spcPct val="80000"/>
              </a:lnSpc>
            </a:pPr>
            <a:r>
              <a:rPr lang="en-US" altLang="zh-CN" sz="2000">
                <a:latin typeface="Comic Sans MS" panose="030F0702030302020204" pitchFamily="66" charset="0"/>
                <a:ea typeface="MS UI Gothic" panose="020B0600070205080204" pitchFamily="34" charset="-128"/>
              </a:rPr>
              <a:t>Compare the distance dist(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6</a:t>
            </a:r>
            <a:r>
              <a:rPr lang="en-US" altLang="zh-CN" sz="2000">
                <a:latin typeface="Comic Sans MS" panose="030F0702030302020204" pitchFamily="66" charset="0"/>
                <a:ea typeface="MS UI Gothic" panose="020B0600070205080204" pitchFamily="34" charset="-128"/>
              </a:rPr>
              <a: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7</a:t>
            </a:r>
            <a:r>
              <a:rPr lang="en-US" altLang="zh-CN" sz="2000">
                <a:latin typeface="Comic Sans MS" panose="030F0702030302020204" pitchFamily="66" charset="0"/>
                <a:ea typeface="MS UI Gothic" panose="020B0600070205080204" pitchFamily="34" charset="-128"/>
              </a:rPr>
              <a:t>) with </a:t>
            </a:r>
            <a:r>
              <a:rPr lang="el-GR" altLang="zh-CN" sz="2000">
                <a:latin typeface="Comic Sans MS" panose="030F0702030302020204" pitchFamily="66" charset="0"/>
                <a:ea typeface="MS UI Gothic" panose="020B0600070205080204" pitchFamily="34" charset="-128"/>
              </a:rPr>
              <a:t>δ</a:t>
            </a:r>
            <a:r>
              <a:rPr lang="en-US" altLang="zh-CN" sz="2000">
                <a:latin typeface="Comic Sans MS" panose="030F0702030302020204" pitchFamily="66" charset="0"/>
                <a:ea typeface="MS UI Gothic" panose="020B0600070205080204" pitchFamily="34" charset="-128"/>
              </a:rPr>
              <a:t>. </a:t>
            </a:r>
          </a:p>
          <a:p>
            <a:pPr>
              <a:lnSpc>
                <a:spcPct val="80000"/>
              </a:lnSpc>
              <a:buFontTx/>
              <a:buNone/>
            </a:pPr>
            <a:r>
              <a:rPr lang="en-US" altLang="zh-CN" sz="2000">
                <a:latin typeface="Comic Sans MS" panose="030F0702030302020204" pitchFamily="66" charset="0"/>
                <a:ea typeface="MS UI Gothic" panose="020B0600070205080204" pitchFamily="34" charset="-128"/>
              </a:rPr>
              <a:t>     Here dist(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6</a:t>
            </a:r>
            <a:r>
              <a:rPr lang="en-US" altLang="zh-CN" sz="2000">
                <a:latin typeface="Comic Sans MS" panose="030F0702030302020204" pitchFamily="66" charset="0"/>
                <a:ea typeface="MS UI Gothic" panose="020B0600070205080204" pitchFamily="34" charset="-128"/>
              </a:rPr>
              <a: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7</a:t>
            </a:r>
            <a:r>
              <a:rPr lang="en-US" altLang="zh-CN" sz="2000">
                <a:latin typeface="Comic Sans MS" panose="030F0702030302020204" pitchFamily="66" charset="0"/>
                <a:ea typeface="MS UI Gothic" panose="020B0600070205080204" pitchFamily="34" charset="-128"/>
              </a:rPr>
              <a:t>) = 1 &lt; </a:t>
            </a:r>
            <a:r>
              <a:rPr lang="el-GR" altLang="zh-CN" sz="2000">
                <a:latin typeface="Comic Sans MS" panose="030F0702030302020204" pitchFamily="66" charset="0"/>
                <a:ea typeface="MS UI Gothic" panose="020B0600070205080204" pitchFamily="34" charset="-128"/>
              </a:rPr>
              <a:t>δ</a:t>
            </a:r>
            <a:r>
              <a:rPr lang="en-US" altLang="zh-CN" sz="2000">
                <a:latin typeface="Comic Sans MS" panose="030F0702030302020204" pitchFamily="66" charset="0"/>
                <a:ea typeface="MS UI Gothic" panose="020B0600070205080204" pitchFamily="34" charset="-128"/>
              </a:rPr>
              <a:t>, </a:t>
            </a:r>
            <a:r>
              <a:rPr lang="el-GR" altLang="zh-CN" sz="2000">
                <a:latin typeface="Comic Sans MS" panose="030F0702030302020204" pitchFamily="66" charset="0"/>
                <a:ea typeface="MS UI Gothic" panose="020B0600070205080204" pitchFamily="34" charset="-128"/>
              </a:rPr>
              <a:t>δ</a:t>
            </a:r>
            <a:r>
              <a:rPr lang="en-US" altLang="zh-CN" sz="2000">
                <a:latin typeface="Comic Sans MS" panose="030F0702030302020204" pitchFamily="66" charset="0"/>
                <a:ea typeface="MS UI Gothic" panose="020B0600070205080204" pitchFamily="34" charset="-128"/>
              </a:rPr>
              <a:t> is updated.</a:t>
            </a:r>
          </a:p>
          <a:p>
            <a:pPr>
              <a:lnSpc>
                <a:spcPct val="80000"/>
              </a:lnSpc>
            </a:pPr>
            <a:r>
              <a:rPr lang="en-US" altLang="zh-CN" sz="2000">
                <a:latin typeface="Comic Sans MS" panose="030F0702030302020204" pitchFamily="66" charset="0"/>
                <a:ea typeface="MS UI Gothic" panose="020B0600070205080204" pitchFamily="34" charset="-128"/>
              </a:rPr>
              <a:t>Closest-pair</a:t>
            </a:r>
            <a:r>
              <a:rPr lang="el-GR" altLang="zh-CN" sz="2000">
                <a:latin typeface="Comic Sans MS" panose="030F0702030302020204" pitchFamily="66" charset="0"/>
                <a:ea typeface="MS UI Gothic" panose="020B0600070205080204" pitchFamily="34" charset="-128"/>
              </a:rPr>
              <a:t> </a:t>
            </a:r>
            <a:r>
              <a:rPr lang="en-US" altLang="zh-CN" sz="2000">
                <a:latin typeface="Comic Sans MS" panose="030F0702030302020204" pitchFamily="66" charset="0"/>
                <a:ea typeface="MS UI Gothic" panose="020B0600070205080204" pitchFamily="34" charset="-128"/>
              </a:rPr>
              <a:t>(Region 3 and 4) = dist(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6</a:t>
            </a:r>
            <a:r>
              <a:rPr lang="en-US" altLang="zh-CN" sz="2000">
                <a:latin typeface="Comic Sans MS" panose="030F0702030302020204" pitchFamily="66" charset="0"/>
                <a:ea typeface="MS UI Gothic" panose="020B0600070205080204" pitchFamily="34" charset="-128"/>
              </a:rPr>
              <a: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7</a:t>
            </a:r>
            <a:r>
              <a:rPr lang="en-US" altLang="zh-CN" sz="2000">
                <a:latin typeface="Comic Sans MS" panose="030F0702030302020204" pitchFamily="66" charset="0"/>
                <a:ea typeface="MS UI Gothic" panose="020B0600070205080204" pitchFamily="34" charset="-128"/>
              </a:rPr>
              <a:t>) = 1.</a:t>
            </a:r>
          </a:p>
        </p:txBody>
      </p:sp>
      <p:graphicFrame>
        <p:nvGraphicFramePr>
          <p:cNvPr id="46085" name="Object 5">
            <a:extLst>
              <a:ext uri="{FF2B5EF4-FFF2-40B4-BE49-F238E27FC236}">
                <a16:creationId xmlns:a16="http://schemas.microsoft.com/office/drawing/2014/main" id="{87EF8C6B-0979-47CC-88E3-AE5904C3F770}"/>
              </a:ext>
            </a:extLst>
          </p:cNvPr>
          <p:cNvGraphicFramePr>
            <a:graphicFrameLocks noChangeAspect="1"/>
          </p:cNvGraphicFramePr>
          <p:nvPr/>
        </p:nvGraphicFramePr>
        <p:xfrm>
          <a:off x="1925638" y="3646488"/>
          <a:ext cx="361950" cy="323850"/>
        </p:xfrm>
        <a:graphic>
          <a:graphicData uri="http://schemas.openxmlformats.org/presentationml/2006/ole">
            <mc:AlternateContent xmlns:mc="http://schemas.openxmlformats.org/markup-compatibility/2006">
              <mc:Choice xmlns:v="urn:schemas-microsoft-com:vml" Requires="v">
                <p:oleObj spid="_x0000_s13374" name="Equation" r:id="rId3" imgW="241200" imgH="215640" progId="Equation.3">
                  <p:embed/>
                </p:oleObj>
              </mc:Choice>
              <mc:Fallback>
                <p:oleObj name="Equation" r:id="rId3" imgW="241200" imgH="215640" progId="Equation.3">
                  <p:embed/>
                  <p:pic>
                    <p:nvPicPr>
                      <p:cNvPr id="46085" name="Object 5">
                        <a:extLst>
                          <a:ext uri="{FF2B5EF4-FFF2-40B4-BE49-F238E27FC236}">
                            <a16:creationId xmlns:a16="http://schemas.microsoft.com/office/drawing/2014/main" id="{87EF8C6B-0979-47CC-88E3-AE5904C3F7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5638" y="3646488"/>
                        <a:ext cx="36195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6" name="Oval 6">
            <a:extLst>
              <a:ext uri="{FF2B5EF4-FFF2-40B4-BE49-F238E27FC236}">
                <a16:creationId xmlns:a16="http://schemas.microsoft.com/office/drawing/2014/main" id="{FA4E157E-4702-4293-81DF-30B83B3D16BC}"/>
              </a:ext>
            </a:extLst>
          </p:cNvPr>
          <p:cNvSpPr>
            <a:spLocks noChangeArrowheads="1"/>
          </p:cNvSpPr>
          <p:nvPr/>
        </p:nvSpPr>
        <p:spPr bwMode="auto">
          <a:xfrm>
            <a:off x="2046288" y="4090988"/>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087" name="Oval 7">
            <a:extLst>
              <a:ext uri="{FF2B5EF4-FFF2-40B4-BE49-F238E27FC236}">
                <a16:creationId xmlns:a16="http://schemas.microsoft.com/office/drawing/2014/main" id="{4061049D-AAD5-406D-B63B-A0D1890FB6DD}"/>
              </a:ext>
            </a:extLst>
          </p:cNvPr>
          <p:cNvSpPr>
            <a:spLocks noChangeArrowheads="1"/>
          </p:cNvSpPr>
          <p:nvPr/>
        </p:nvSpPr>
        <p:spPr bwMode="auto">
          <a:xfrm>
            <a:off x="2393950" y="371792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088" name="Oval 8">
            <a:extLst>
              <a:ext uri="{FF2B5EF4-FFF2-40B4-BE49-F238E27FC236}">
                <a16:creationId xmlns:a16="http://schemas.microsoft.com/office/drawing/2014/main" id="{1332425C-FAF0-4895-90E9-82BE9DA2E78D}"/>
              </a:ext>
            </a:extLst>
          </p:cNvPr>
          <p:cNvSpPr>
            <a:spLocks noChangeArrowheads="1"/>
          </p:cNvSpPr>
          <p:nvPr/>
        </p:nvSpPr>
        <p:spPr bwMode="auto">
          <a:xfrm>
            <a:off x="4138613" y="481171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089" name="Oval 9">
            <a:extLst>
              <a:ext uri="{FF2B5EF4-FFF2-40B4-BE49-F238E27FC236}">
                <a16:creationId xmlns:a16="http://schemas.microsoft.com/office/drawing/2014/main" id="{0CECB7E6-6249-4264-B44C-6994F3D8A579}"/>
              </a:ext>
            </a:extLst>
          </p:cNvPr>
          <p:cNvSpPr>
            <a:spLocks noChangeArrowheads="1"/>
          </p:cNvSpPr>
          <p:nvPr/>
        </p:nvSpPr>
        <p:spPr bwMode="auto">
          <a:xfrm>
            <a:off x="5233988" y="447357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090" name="Oval 10">
            <a:extLst>
              <a:ext uri="{FF2B5EF4-FFF2-40B4-BE49-F238E27FC236}">
                <a16:creationId xmlns:a16="http://schemas.microsoft.com/office/drawing/2014/main" id="{5A89962C-5CEF-4C7C-A9AD-4B66B0E2DC3A}"/>
              </a:ext>
            </a:extLst>
          </p:cNvPr>
          <p:cNvSpPr>
            <a:spLocks noChangeArrowheads="1"/>
          </p:cNvSpPr>
          <p:nvPr/>
        </p:nvSpPr>
        <p:spPr bwMode="auto">
          <a:xfrm>
            <a:off x="6302375" y="407987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091" name="Oval 11">
            <a:extLst>
              <a:ext uri="{FF2B5EF4-FFF2-40B4-BE49-F238E27FC236}">
                <a16:creationId xmlns:a16="http://schemas.microsoft.com/office/drawing/2014/main" id="{7AE0EDB7-3131-4478-B38B-0E9E795ABA2C}"/>
              </a:ext>
            </a:extLst>
          </p:cNvPr>
          <p:cNvSpPr>
            <a:spLocks noChangeArrowheads="1"/>
          </p:cNvSpPr>
          <p:nvPr/>
        </p:nvSpPr>
        <p:spPr bwMode="auto">
          <a:xfrm>
            <a:off x="6677025" y="407987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092" name="Oval 12">
            <a:extLst>
              <a:ext uri="{FF2B5EF4-FFF2-40B4-BE49-F238E27FC236}">
                <a16:creationId xmlns:a16="http://schemas.microsoft.com/office/drawing/2014/main" id="{286E71D0-CC5F-46AE-A50B-EA362F352607}"/>
              </a:ext>
            </a:extLst>
          </p:cNvPr>
          <p:cNvSpPr>
            <a:spLocks noChangeArrowheads="1"/>
          </p:cNvSpPr>
          <p:nvPr/>
        </p:nvSpPr>
        <p:spPr bwMode="auto">
          <a:xfrm>
            <a:off x="7037388" y="454501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093" name="Oval 13">
            <a:extLst>
              <a:ext uri="{FF2B5EF4-FFF2-40B4-BE49-F238E27FC236}">
                <a16:creationId xmlns:a16="http://schemas.microsoft.com/office/drawing/2014/main" id="{CEE1214A-C4DC-455B-987C-D88A3D5E5704}"/>
              </a:ext>
            </a:extLst>
          </p:cNvPr>
          <p:cNvSpPr>
            <a:spLocks noChangeArrowheads="1"/>
          </p:cNvSpPr>
          <p:nvPr/>
        </p:nvSpPr>
        <p:spPr bwMode="auto">
          <a:xfrm>
            <a:off x="3068638" y="481171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094" name="Text Box 14">
            <a:extLst>
              <a:ext uri="{FF2B5EF4-FFF2-40B4-BE49-F238E27FC236}">
                <a16:creationId xmlns:a16="http://schemas.microsoft.com/office/drawing/2014/main" id="{42E357AC-908A-47C8-BDFF-7FC48A204394}"/>
              </a:ext>
            </a:extLst>
          </p:cNvPr>
          <p:cNvSpPr txBox="1">
            <a:spLocks noChangeArrowheads="1"/>
          </p:cNvSpPr>
          <p:nvPr/>
        </p:nvSpPr>
        <p:spPr bwMode="auto">
          <a:xfrm>
            <a:off x="1985963" y="40909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6095" name="Text Box 15">
            <a:extLst>
              <a:ext uri="{FF2B5EF4-FFF2-40B4-BE49-F238E27FC236}">
                <a16:creationId xmlns:a16="http://schemas.microsoft.com/office/drawing/2014/main" id="{60550AF4-09B6-4349-9A02-0595507884BE}"/>
              </a:ext>
            </a:extLst>
          </p:cNvPr>
          <p:cNvSpPr txBox="1">
            <a:spLocks noChangeArrowheads="1"/>
          </p:cNvSpPr>
          <p:nvPr/>
        </p:nvSpPr>
        <p:spPr bwMode="auto">
          <a:xfrm>
            <a:off x="3068638" y="49926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3</a:t>
            </a:r>
          </a:p>
        </p:txBody>
      </p:sp>
      <p:sp>
        <p:nvSpPr>
          <p:cNvPr id="46096" name="Text Box 16">
            <a:extLst>
              <a:ext uri="{FF2B5EF4-FFF2-40B4-BE49-F238E27FC236}">
                <a16:creationId xmlns:a16="http://schemas.microsoft.com/office/drawing/2014/main" id="{A83C6A07-7684-40EE-9D49-E193AB3BBE0E}"/>
              </a:ext>
            </a:extLst>
          </p:cNvPr>
          <p:cNvSpPr txBox="1">
            <a:spLocks noChangeArrowheads="1"/>
          </p:cNvSpPr>
          <p:nvPr/>
        </p:nvSpPr>
        <p:spPr bwMode="auto">
          <a:xfrm>
            <a:off x="2347913" y="378936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a:t>
            </a:r>
          </a:p>
        </p:txBody>
      </p:sp>
      <p:sp>
        <p:nvSpPr>
          <p:cNvPr id="46097" name="Text Box 17">
            <a:extLst>
              <a:ext uri="{FF2B5EF4-FFF2-40B4-BE49-F238E27FC236}">
                <a16:creationId xmlns:a16="http://schemas.microsoft.com/office/drawing/2014/main" id="{917CF30D-CECE-4760-896B-6D29A84C52F2}"/>
              </a:ext>
            </a:extLst>
          </p:cNvPr>
          <p:cNvSpPr txBox="1">
            <a:spLocks noChangeArrowheads="1"/>
          </p:cNvSpPr>
          <p:nvPr/>
        </p:nvSpPr>
        <p:spPr bwMode="auto">
          <a:xfrm>
            <a:off x="4090988" y="487203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46098" name="Text Box 18">
            <a:extLst>
              <a:ext uri="{FF2B5EF4-FFF2-40B4-BE49-F238E27FC236}">
                <a16:creationId xmlns:a16="http://schemas.microsoft.com/office/drawing/2014/main" id="{819B86F2-35D8-4109-9177-096A1B49696B}"/>
              </a:ext>
            </a:extLst>
          </p:cNvPr>
          <p:cNvSpPr txBox="1">
            <a:spLocks noChangeArrowheads="1"/>
          </p:cNvSpPr>
          <p:nvPr/>
        </p:nvSpPr>
        <p:spPr bwMode="auto">
          <a:xfrm>
            <a:off x="6696075" y="36814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7</a:t>
            </a:r>
          </a:p>
        </p:txBody>
      </p:sp>
      <p:sp>
        <p:nvSpPr>
          <p:cNvPr id="46099" name="Text Box 19">
            <a:extLst>
              <a:ext uri="{FF2B5EF4-FFF2-40B4-BE49-F238E27FC236}">
                <a16:creationId xmlns:a16="http://schemas.microsoft.com/office/drawing/2014/main" id="{5AE76CE0-7730-4F20-9F49-201C35FE2E4C}"/>
              </a:ext>
            </a:extLst>
          </p:cNvPr>
          <p:cNvSpPr txBox="1">
            <a:spLocks noChangeArrowheads="1"/>
          </p:cNvSpPr>
          <p:nvPr/>
        </p:nvSpPr>
        <p:spPr bwMode="auto">
          <a:xfrm>
            <a:off x="7097713" y="4511675"/>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8</a:t>
            </a:r>
          </a:p>
        </p:txBody>
      </p:sp>
      <p:sp>
        <p:nvSpPr>
          <p:cNvPr id="46100" name="Text Box 20">
            <a:extLst>
              <a:ext uri="{FF2B5EF4-FFF2-40B4-BE49-F238E27FC236}">
                <a16:creationId xmlns:a16="http://schemas.microsoft.com/office/drawing/2014/main" id="{5D106665-55CF-40C9-B5E5-25F8B7C95400}"/>
              </a:ext>
            </a:extLst>
          </p:cNvPr>
          <p:cNvSpPr txBox="1">
            <a:spLocks noChangeArrowheads="1"/>
          </p:cNvSpPr>
          <p:nvPr/>
        </p:nvSpPr>
        <p:spPr bwMode="auto">
          <a:xfrm>
            <a:off x="5867400" y="36464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46101" name="Text Box 21">
            <a:extLst>
              <a:ext uri="{FF2B5EF4-FFF2-40B4-BE49-F238E27FC236}">
                <a16:creationId xmlns:a16="http://schemas.microsoft.com/office/drawing/2014/main" id="{F1F45012-950F-4060-B57F-2D6AC7A8D263}"/>
              </a:ext>
            </a:extLst>
          </p:cNvPr>
          <p:cNvSpPr txBox="1">
            <a:spLocks noChangeArrowheads="1"/>
          </p:cNvSpPr>
          <p:nvPr/>
        </p:nvSpPr>
        <p:spPr bwMode="auto">
          <a:xfrm>
            <a:off x="5292725" y="45450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5</a:t>
            </a:r>
          </a:p>
        </p:txBody>
      </p:sp>
      <p:sp>
        <p:nvSpPr>
          <p:cNvPr id="46102" name="Line 22">
            <a:extLst>
              <a:ext uri="{FF2B5EF4-FFF2-40B4-BE49-F238E27FC236}">
                <a16:creationId xmlns:a16="http://schemas.microsoft.com/office/drawing/2014/main" id="{5E15BE31-041A-44DD-9404-F92567AC3886}"/>
              </a:ext>
            </a:extLst>
          </p:cNvPr>
          <p:cNvSpPr>
            <a:spLocks noChangeShapeType="1"/>
          </p:cNvSpPr>
          <p:nvPr/>
        </p:nvSpPr>
        <p:spPr bwMode="auto">
          <a:xfrm>
            <a:off x="1685925" y="3429000"/>
            <a:ext cx="649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103" name="Line 23">
            <a:extLst>
              <a:ext uri="{FF2B5EF4-FFF2-40B4-BE49-F238E27FC236}">
                <a16:creationId xmlns:a16="http://schemas.microsoft.com/office/drawing/2014/main" id="{73E4516C-3840-405A-AABB-65124030FFDE}"/>
              </a:ext>
            </a:extLst>
          </p:cNvPr>
          <p:cNvSpPr>
            <a:spLocks noChangeShapeType="1"/>
          </p:cNvSpPr>
          <p:nvPr/>
        </p:nvSpPr>
        <p:spPr bwMode="auto">
          <a:xfrm>
            <a:off x="1692275" y="3429000"/>
            <a:ext cx="0" cy="2179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104" name="Line 24">
            <a:extLst>
              <a:ext uri="{FF2B5EF4-FFF2-40B4-BE49-F238E27FC236}">
                <a16:creationId xmlns:a16="http://schemas.microsoft.com/office/drawing/2014/main" id="{04020647-24DF-4FDA-8114-07DBBE3E8047}"/>
              </a:ext>
            </a:extLst>
          </p:cNvPr>
          <p:cNvSpPr>
            <a:spLocks noChangeShapeType="1"/>
          </p:cNvSpPr>
          <p:nvPr/>
        </p:nvSpPr>
        <p:spPr bwMode="auto">
          <a:xfrm>
            <a:off x="1685925" y="5594350"/>
            <a:ext cx="649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105" name="Line 25">
            <a:extLst>
              <a:ext uri="{FF2B5EF4-FFF2-40B4-BE49-F238E27FC236}">
                <a16:creationId xmlns:a16="http://schemas.microsoft.com/office/drawing/2014/main" id="{6B7C6E95-9D63-486E-BC2E-EC968AD80DCC}"/>
              </a:ext>
            </a:extLst>
          </p:cNvPr>
          <p:cNvSpPr>
            <a:spLocks noChangeShapeType="1"/>
          </p:cNvSpPr>
          <p:nvPr/>
        </p:nvSpPr>
        <p:spPr bwMode="auto">
          <a:xfrm>
            <a:off x="8180388" y="3429000"/>
            <a:ext cx="0" cy="2165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106" name="Line 26">
            <a:extLst>
              <a:ext uri="{FF2B5EF4-FFF2-40B4-BE49-F238E27FC236}">
                <a16:creationId xmlns:a16="http://schemas.microsoft.com/office/drawing/2014/main" id="{21FD9AFA-312F-4722-90BD-37970AB08B68}"/>
              </a:ext>
            </a:extLst>
          </p:cNvPr>
          <p:cNvSpPr>
            <a:spLocks noChangeShapeType="1"/>
          </p:cNvSpPr>
          <p:nvPr/>
        </p:nvSpPr>
        <p:spPr bwMode="auto">
          <a:xfrm>
            <a:off x="2406650"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107" name="Line 27">
            <a:extLst>
              <a:ext uri="{FF2B5EF4-FFF2-40B4-BE49-F238E27FC236}">
                <a16:creationId xmlns:a16="http://schemas.microsoft.com/office/drawing/2014/main" id="{BE1178F8-AB7B-49E2-A943-EFB9A2521814}"/>
              </a:ext>
            </a:extLst>
          </p:cNvPr>
          <p:cNvSpPr>
            <a:spLocks noChangeShapeType="1"/>
          </p:cNvSpPr>
          <p:nvPr/>
        </p:nvSpPr>
        <p:spPr bwMode="auto">
          <a:xfrm>
            <a:off x="3128963"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108" name="Line 28">
            <a:extLst>
              <a:ext uri="{FF2B5EF4-FFF2-40B4-BE49-F238E27FC236}">
                <a16:creationId xmlns:a16="http://schemas.microsoft.com/office/drawing/2014/main" id="{5799026D-B64C-45ED-AF27-12C25D0F2197}"/>
              </a:ext>
            </a:extLst>
          </p:cNvPr>
          <p:cNvSpPr>
            <a:spLocks noChangeShapeType="1"/>
          </p:cNvSpPr>
          <p:nvPr/>
        </p:nvSpPr>
        <p:spPr bwMode="auto">
          <a:xfrm>
            <a:off x="4572000"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109" name="Line 29">
            <a:extLst>
              <a:ext uri="{FF2B5EF4-FFF2-40B4-BE49-F238E27FC236}">
                <a16:creationId xmlns:a16="http://schemas.microsoft.com/office/drawing/2014/main" id="{7F255901-D22D-4612-8AAC-5B0C8AD782EE}"/>
              </a:ext>
            </a:extLst>
          </p:cNvPr>
          <p:cNvSpPr>
            <a:spLocks noChangeShapeType="1"/>
          </p:cNvSpPr>
          <p:nvPr/>
        </p:nvSpPr>
        <p:spPr bwMode="auto">
          <a:xfrm>
            <a:off x="3849688"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110" name="Line 30">
            <a:extLst>
              <a:ext uri="{FF2B5EF4-FFF2-40B4-BE49-F238E27FC236}">
                <a16:creationId xmlns:a16="http://schemas.microsoft.com/office/drawing/2014/main" id="{09DAD9FB-9948-4A2A-ABA3-1A9F9AD933DC}"/>
              </a:ext>
            </a:extLst>
          </p:cNvPr>
          <p:cNvSpPr>
            <a:spLocks noChangeShapeType="1"/>
          </p:cNvSpPr>
          <p:nvPr/>
        </p:nvSpPr>
        <p:spPr bwMode="auto">
          <a:xfrm>
            <a:off x="5294313"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111" name="Line 31">
            <a:extLst>
              <a:ext uri="{FF2B5EF4-FFF2-40B4-BE49-F238E27FC236}">
                <a16:creationId xmlns:a16="http://schemas.microsoft.com/office/drawing/2014/main" id="{F456BDC5-100F-4354-92EF-6E1474EC7EC6}"/>
              </a:ext>
            </a:extLst>
          </p:cNvPr>
          <p:cNvSpPr>
            <a:spLocks noChangeShapeType="1"/>
          </p:cNvSpPr>
          <p:nvPr/>
        </p:nvSpPr>
        <p:spPr bwMode="auto">
          <a:xfrm>
            <a:off x="6015038"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112" name="Line 32">
            <a:extLst>
              <a:ext uri="{FF2B5EF4-FFF2-40B4-BE49-F238E27FC236}">
                <a16:creationId xmlns:a16="http://schemas.microsoft.com/office/drawing/2014/main" id="{98E78811-F3EB-4F63-9161-70E1803D1D49}"/>
              </a:ext>
            </a:extLst>
          </p:cNvPr>
          <p:cNvSpPr>
            <a:spLocks noChangeShapeType="1"/>
          </p:cNvSpPr>
          <p:nvPr/>
        </p:nvSpPr>
        <p:spPr bwMode="auto">
          <a:xfrm>
            <a:off x="6737350"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113" name="Line 33">
            <a:extLst>
              <a:ext uri="{FF2B5EF4-FFF2-40B4-BE49-F238E27FC236}">
                <a16:creationId xmlns:a16="http://schemas.microsoft.com/office/drawing/2014/main" id="{661ED21F-0146-45C7-9E9C-12E170670446}"/>
              </a:ext>
            </a:extLst>
          </p:cNvPr>
          <p:cNvSpPr>
            <a:spLocks noChangeShapeType="1"/>
          </p:cNvSpPr>
          <p:nvPr/>
        </p:nvSpPr>
        <p:spPr bwMode="auto">
          <a:xfrm>
            <a:off x="7458075"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114" name="Text Box 34">
            <a:extLst>
              <a:ext uri="{FF2B5EF4-FFF2-40B4-BE49-F238E27FC236}">
                <a16:creationId xmlns:a16="http://schemas.microsoft.com/office/drawing/2014/main" id="{2F53AA91-8017-4357-89A0-EA5B9C3A6650}"/>
              </a:ext>
            </a:extLst>
          </p:cNvPr>
          <p:cNvSpPr txBox="1">
            <a:spLocks noChangeArrowheads="1"/>
          </p:cNvSpPr>
          <p:nvPr/>
        </p:nvSpPr>
        <p:spPr bwMode="auto">
          <a:xfrm>
            <a:off x="2287588" y="5534025"/>
            <a:ext cx="3000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6115" name="Text Box 35">
            <a:extLst>
              <a:ext uri="{FF2B5EF4-FFF2-40B4-BE49-F238E27FC236}">
                <a16:creationId xmlns:a16="http://schemas.microsoft.com/office/drawing/2014/main" id="{574C139E-8EAC-4194-BFFA-932BAA1BFDB0}"/>
              </a:ext>
            </a:extLst>
          </p:cNvPr>
          <p:cNvSpPr txBox="1">
            <a:spLocks noChangeArrowheads="1"/>
          </p:cNvSpPr>
          <p:nvPr/>
        </p:nvSpPr>
        <p:spPr bwMode="auto">
          <a:xfrm>
            <a:off x="3009900" y="553402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46116" name="Text Box 36">
            <a:extLst>
              <a:ext uri="{FF2B5EF4-FFF2-40B4-BE49-F238E27FC236}">
                <a16:creationId xmlns:a16="http://schemas.microsoft.com/office/drawing/2014/main" id="{2EFE9E39-7480-4E20-9987-3A1417ECD630}"/>
              </a:ext>
            </a:extLst>
          </p:cNvPr>
          <p:cNvSpPr txBox="1">
            <a:spLocks noChangeArrowheads="1"/>
          </p:cNvSpPr>
          <p:nvPr/>
        </p:nvSpPr>
        <p:spPr bwMode="auto">
          <a:xfrm>
            <a:off x="3730625" y="553402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46117" name="Text Box 37">
            <a:extLst>
              <a:ext uri="{FF2B5EF4-FFF2-40B4-BE49-F238E27FC236}">
                <a16:creationId xmlns:a16="http://schemas.microsoft.com/office/drawing/2014/main" id="{597EF26F-2677-4CDB-9E5F-22491E51AE6E}"/>
              </a:ext>
            </a:extLst>
          </p:cNvPr>
          <p:cNvSpPr txBox="1">
            <a:spLocks noChangeArrowheads="1"/>
          </p:cNvSpPr>
          <p:nvPr/>
        </p:nvSpPr>
        <p:spPr bwMode="auto">
          <a:xfrm>
            <a:off x="4451350" y="553402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8</a:t>
            </a:r>
          </a:p>
        </p:txBody>
      </p:sp>
      <p:sp>
        <p:nvSpPr>
          <p:cNvPr id="46118" name="Text Box 38">
            <a:extLst>
              <a:ext uri="{FF2B5EF4-FFF2-40B4-BE49-F238E27FC236}">
                <a16:creationId xmlns:a16="http://schemas.microsoft.com/office/drawing/2014/main" id="{BAF3B08B-AD2A-4252-B9C1-7CDEFD1C0145}"/>
              </a:ext>
            </a:extLst>
          </p:cNvPr>
          <p:cNvSpPr txBox="1">
            <a:spLocks noChangeArrowheads="1"/>
          </p:cNvSpPr>
          <p:nvPr/>
        </p:nvSpPr>
        <p:spPr bwMode="auto">
          <a:xfrm>
            <a:off x="5113338" y="5534025"/>
            <a:ext cx="3603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10</a:t>
            </a:r>
          </a:p>
        </p:txBody>
      </p:sp>
      <p:sp>
        <p:nvSpPr>
          <p:cNvPr id="46119" name="Text Box 39">
            <a:extLst>
              <a:ext uri="{FF2B5EF4-FFF2-40B4-BE49-F238E27FC236}">
                <a16:creationId xmlns:a16="http://schemas.microsoft.com/office/drawing/2014/main" id="{7FEEA044-7E8B-48EB-B209-0DE2A0D94D51}"/>
              </a:ext>
            </a:extLst>
          </p:cNvPr>
          <p:cNvSpPr txBox="1">
            <a:spLocks noChangeArrowheads="1"/>
          </p:cNvSpPr>
          <p:nvPr/>
        </p:nvSpPr>
        <p:spPr bwMode="auto">
          <a:xfrm>
            <a:off x="5834063" y="5534025"/>
            <a:ext cx="3619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12</a:t>
            </a:r>
          </a:p>
        </p:txBody>
      </p:sp>
      <p:sp>
        <p:nvSpPr>
          <p:cNvPr id="46120" name="Text Box 40">
            <a:extLst>
              <a:ext uri="{FF2B5EF4-FFF2-40B4-BE49-F238E27FC236}">
                <a16:creationId xmlns:a16="http://schemas.microsoft.com/office/drawing/2014/main" id="{1763E3C5-D07C-4077-939B-59648515E9DC}"/>
              </a:ext>
            </a:extLst>
          </p:cNvPr>
          <p:cNvSpPr txBox="1">
            <a:spLocks noChangeArrowheads="1"/>
          </p:cNvSpPr>
          <p:nvPr/>
        </p:nvSpPr>
        <p:spPr bwMode="auto">
          <a:xfrm>
            <a:off x="6556375" y="5534025"/>
            <a:ext cx="420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14</a:t>
            </a:r>
          </a:p>
        </p:txBody>
      </p:sp>
      <p:sp>
        <p:nvSpPr>
          <p:cNvPr id="46121" name="Text Box 41">
            <a:extLst>
              <a:ext uri="{FF2B5EF4-FFF2-40B4-BE49-F238E27FC236}">
                <a16:creationId xmlns:a16="http://schemas.microsoft.com/office/drawing/2014/main" id="{7E150A69-34D0-42BA-9E29-62A33657C00F}"/>
              </a:ext>
            </a:extLst>
          </p:cNvPr>
          <p:cNvSpPr txBox="1">
            <a:spLocks noChangeArrowheads="1"/>
          </p:cNvSpPr>
          <p:nvPr/>
        </p:nvSpPr>
        <p:spPr bwMode="auto">
          <a:xfrm>
            <a:off x="7277100" y="5534025"/>
            <a:ext cx="4222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16</a:t>
            </a:r>
          </a:p>
        </p:txBody>
      </p:sp>
      <p:sp>
        <p:nvSpPr>
          <p:cNvPr id="46122" name="Line 42">
            <a:extLst>
              <a:ext uri="{FF2B5EF4-FFF2-40B4-BE49-F238E27FC236}">
                <a16:creationId xmlns:a16="http://schemas.microsoft.com/office/drawing/2014/main" id="{5C28E8D7-5DFC-44CB-A17F-3D1FBE3401F5}"/>
              </a:ext>
            </a:extLst>
          </p:cNvPr>
          <p:cNvSpPr>
            <a:spLocks noChangeShapeType="1"/>
          </p:cNvSpPr>
          <p:nvPr/>
        </p:nvSpPr>
        <p:spPr bwMode="auto">
          <a:xfrm>
            <a:off x="1685925" y="4872038"/>
            <a:ext cx="120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123" name="Line 43">
            <a:extLst>
              <a:ext uri="{FF2B5EF4-FFF2-40B4-BE49-F238E27FC236}">
                <a16:creationId xmlns:a16="http://schemas.microsoft.com/office/drawing/2014/main" id="{E5DDB85D-3B4C-41A5-98AB-A31C64D10EEF}"/>
              </a:ext>
            </a:extLst>
          </p:cNvPr>
          <p:cNvSpPr>
            <a:spLocks noChangeShapeType="1"/>
          </p:cNvSpPr>
          <p:nvPr/>
        </p:nvSpPr>
        <p:spPr bwMode="auto">
          <a:xfrm>
            <a:off x="1685925" y="4151313"/>
            <a:ext cx="120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124" name="Text Box 44">
            <a:extLst>
              <a:ext uri="{FF2B5EF4-FFF2-40B4-BE49-F238E27FC236}">
                <a16:creationId xmlns:a16="http://schemas.microsoft.com/office/drawing/2014/main" id="{8653B529-B95A-4409-9344-58D40F333B13}"/>
              </a:ext>
            </a:extLst>
          </p:cNvPr>
          <p:cNvSpPr txBox="1">
            <a:spLocks noChangeArrowheads="1"/>
          </p:cNvSpPr>
          <p:nvPr/>
        </p:nvSpPr>
        <p:spPr bwMode="auto">
          <a:xfrm>
            <a:off x="1444625" y="4691063"/>
            <a:ext cx="3000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6125" name="Text Box 45">
            <a:extLst>
              <a:ext uri="{FF2B5EF4-FFF2-40B4-BE49-F238E27FC236}">
                <a16:creationId xmlns:a16="http://schemas.microsoft.com/office/drawing/2014/main" id="{3E03CFA1-915E-423F-8C62-BE3EF5C9BCB5}"/>
              </a:ext>
            </a:extLst>
          </p:cNvPr>
          <p:cNvSpPr txBox="1">
            <a:spLocks noChangeArrowheads="1"/>
          </p:cNvSpPr>
          <p:nvPr/>
        </p:nvSpPr>
        <p:spPr bwMode="auto">
          <a:xfrm>
            <a:off x="1446213" y="3935413"/>
            <a:ext cx="3000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46126" name="Text Box 46">
            <a:extLst>
              <a:ext uri="{FF2B5EF4-FFF2-40B4-BE49-F238E27FC236}">
                <a16:creationId xmlns:a16="http://schemas.microsoft.com/office/drawing/2014/main" id="{8F349D3B-8B57-40EC-B3E5-71C6E8665F34}"/>
              </a:ext>
            </a:extLst>
          </p:cNvPr>
          <p:cNvSpPr txBox="1">
            <a:spLocks noChangeArrowheads="1"/>
          </p:cNvSpPr>
          <p:nvPr/>
        </p:nvSpPr>
        <p:spPr bwMode="auto">
          <a:xfrm>
            <a:off x="1446213" y="3248025"/>
            <a:ext cx="3000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46127" name="Text Box 47">
            <a:extLst>
              <a:ext uri="{FF2B5EF4-FFF2-40B4-BE49-F238E27FC236}">
                <a16:creationId xmlns:a16="http://schemas.microsoft.com/office/drawing/2014/main" id="{07784BE1-018B-4DA3-B736-0FD21663D9B2}"/>
              </a:ext>
            </a:extLst>
          </p:cNvPr>
          <p:cNvSpPr txBox="1">
            <a:spLocks noChangeArrowheads="1"/>
          </p:cNvSpPr>
          <p:nvPr/>
        </p:nvSpPr>
        <p:spPr bwMode="auto">
          <a:xfrm>
            <a:off x="1565275" y="5499100"/>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0</a:t>
            </a:r>
          </a:p>
        </p:txBody>
      </p:sp>
      <p:sp>
        <p:nvSpPr>
          <p:cNvPr id="46128" name="Line 48">
            <a:extLst>
              <a:ext uri="{FF2B5EF4-FFF2-40B4-BE49-F238E27FC236}">
                <a16:creationId xmlns:a16="http://schemas.microsoft.com/office/drawing/2014/main" id="{E7EFDC63-E614-4F92-9815-BB6DF0B86BA6}"/>
              </a:ext>
            </a:extLst>
          </p:cNvPr>
          <p:cNvSpPr>
            <a:spLocks noChangeShapeType="1"/>
          </p:cNvSpPr>
          <p:nvPr/>
        </p:nvSpPr>
        <p:spPr bwMode="auto">
          <a:xfrm>
            <a:off x="4572000" y="3429000"/>
            <a:ext cx="0" cy="2165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129" name="Text Box 49">
            <a:extLst>
              <a:ext uri="{FF2B5EF4-FFF2-40B4-BE49-F238E27FC236}">
                <a16:creationId xmlns:a16="http://schemas.microsoft.com/office/drawing/2014/main" id="{AC63DAA9-FBF9-4EAA-86BB-BFC908C49B0D}"/>
              </a:ext>
            </a:extLst>
          </p:cNvPr>
          <p:cNvSpPr txBox="1">
            <a:spLocks noChangeArrowheads="1"/>
          </p:cNvSpPr>
          <p:nvPr/>
        </p:nvSpPr>
        <p:spPr bwMode="auto">
          <a:xfrm>
            <a:off x="4632325" y="3489325"/>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L</a:t>
            </a: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a:t>
            </a:r>
          </a:p>
        </p:txBody>
      </p:sp>
      <p:sp>
        <p:nvSpPr>
          <p:cNvPr id="46130" name="Line 50">
            <a:extLst>
              <a:ext uri="{FF2B5EF4-FFF2-40B4-BE49-F238E27FC236}">
                <a16:creationId xmlns:a16="http://schemas.microsoft.com/office/drawing/2014/main" id="{972DAB52-6992-4812-BD2A-28F5E17FB82B}"/>
              </a:ext>
            </a:extLst>
          </p:cNvPr>
          <p:cNvSpPr>
            <a:spLocks noChangeShapeType="1"/>
          </p:cNvSpPr>
          <p:nvPr/>
        </p:nvSpPr>
        <p:spPr bwMode="auto">
          <a:xfrm>
            <a:off x="2768600" y="3429000"/>
            <a:ext cx="0" cy="2165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131" name="Text Box 51">
            <a:extLst>
              <a:ext uri="{FF2B5EF4-FFF2-40B4-BE49-F238E27FC236}">
                <a16:creationId xmlns:a16="http://schemas.microsoft.com/office/drawing/2014/main" id="{928B86A4-F04A-4F77-A218-DB7899B5A452}"/>
              </a:ext>
            </a:extLst>
          </p:cNvPr>
          <p:cNvSpPr txBox="1">
            <a:spLocks noChangeArrowheads="1"/>
          </p:cNvSpPr>
          <p:nvPr/>
        </p:nvSpPr>
        <p:spPr bwMode="auto">
          <a:xfrm>
            <a:off x="2768600" y="3482975"/>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L</a:t>
            </a: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6132" name="Line 52">
            <a:extLst>
              <a:ext uri="{FF2B5EF4-FFF2-40B4-BE49-F238E27FC236}">
                <a16:creationId xmlns:a16="http://schemas.microsoft.com/office/drawing/2014/main" id="{50806FF1-6F0D-4A33-94FA-97F76FCC20B2}"/>
              </a:ext>
            </a:extLst>
          </p:cNvPr>
          <p:cNvSpPr>
            <a:spLocks noChangeShapeType="1"/>
          </p:cNvSpPr>
          <p:nvPr/>
        </p:nvSpPr>
        <p:spPr bwMode="auto">
          <a:xfrm flipV="1">
            <a:off x="2106613" y="3789363"/>
            <a:ext cx="300037" cy="303212"/>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133" name="Text Box 53">
            <a:extLst>
              <a:ext uri="{FF2B5EF4-FFF2-40B4-BE49-F238E27FC236}">
                <a16:creationId xmlns:a16="http://schemas.microsoft.com/office/drawing/2014/main" id="{C910006E-CEF5-47E2-8016-AE61042C2CD8}"/>
              </a:ext>
            </a:extLst>
          </p:cNvPr>
          <p:cNvSpPr txBox="1">
            <a:spLocks noChangeArrowheads="1"/>
          </p:cNvSpPr>
          <p:nvPr/>
        </p:nvSpPr>
        <p:spPr bwMode="auto">
          <a:xfrm>
            <a:off x="1746250" y="511333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Reg 1</a:t>
            </a:r>
          </a:p>
        </p:txBody>
      </p:sp>
      <p:sp>
        <p:nvSpPr>
          <p:cNvPr id="46134" name="Text Box 54">
            <a:extLst>
              <a:ext uri="{FF2B5EF4-FFF2-40B4-BE49-F238E27FC236}">
                <a16:creationId xmlns:a16="http://schemas.microsoft.com/office/drawing/2014/main" id="{B7221645-9C9E-4AA0-86C8-FA2E4B97B48A}"/>
              </a:ext>
            </a:extLst>
          </p:cNvPr>
          <p:cNvSpPr txBox="1">
            <a:spLocks noChangeArrowheads="1"/>
          </p:cNvSpPr>
          <p:nvPr/>
        </p:nvSpPr>
        <p:spPr bwMode="auto">
          <a:xfrm>
            <a:off x="3309938" y="34893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Reg 2</a:t>
            </a:r>
          </a:p>
        </p:txBody>
      </p:sp>
      <p:sp>
        <p:nvSpPr>
          <p:cNvPr id="46135" name="Line 55">
            <a:extLst>
              <a:ext uri="{FF2B5EF4-FFF2-40B4-BE49-F238E27FC236}">
                <a16:creationId xmlns:a16="http://schemas.microsoft.com/office/drawing/2014/main" id="{09366A2D-D059-496E-AF86-144F3D50BD5B}"/>
              </a:ext>
            </a:extLst>
          </p:cNvPr>
          <p:cNvSpPr>
            <a:spLocks noChangeShapeType="1"/>
          </p:cNvSpPr>
          <p:nvPr/>
        </p:nvSpPr>
        <p:spPr bwMode="auto">
          <a:xfrm>
            <a:off x="6496050" y="3429000"/>
            <a:ext cx="0" cy="2165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136" name="Text Box 56">
            <a:extLst>
              <a:ext uri="{FF2B5EF4-FFF2-40B4-BE49-F238E27FC236}">
                <a16:creationId xmlns:a16="http://schemas.microsoft.com/office/drawing/2014/main" id="{15958C1F-A740-4300-8ACD-D361C3B0FE5D}"/>
              </a:ext>
            </a:extLst>
          </p:cNvPr>
          <p:cNvSpPr txBox="1">
            <a:spLocks noChangeArrowheads="1"/>
          </p:cNvSpPr>
          <p:nvPr/>
        </p:nvSpPr>
        <p:spPr bwMode="auto">
          <a:xfrm>
            <a:off x="6496050" y="3429000"/>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L</a:t>
            </a: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3</a:t>
            </a:r>
          </a:p>
        </p:txBody>
      </p:sp>
      <p:sp>
        <p:nvSpPr>
          <p:cNvPr id="46137" name="Text Box 57">
            <a:extLst>
              <a:ext uri="{FF2B5EF4-FFF2-40B4-BE49-F238E27FC236}">
                <a16:creationId xmlns:a16="http://schemas.microsoft.com/office/drawing/2014/main" id="{D48F6814-FAA0-4285-A176-CA6441FAF662}"/>
              </a:ext>
            </a:extLst>
          </p:cNvPr>
          <p:cNvSpPr txBox="1">
            <a:spLocks noChangeArrowheads="1"/>
          </p:cNvSpPr>
          <p:nvPr/>
        </p:nvSpPr>
        <p:spPr bwMode="auto">
          <a:xfrm>
            <a:off x="5053013" y="34893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Reg 3</a:t>
            </a:r>
          </a:p>
        </p:txBody>
      </p:sp>
      <p:sp>
        <p:nvSpPr>
          <p:cNvPr id="46138" name="Text Box 58">
            <a:extLst>
              <a:ext uri="{FF2B5EF4-FFF2-40B4-BE49-F238E27FC236}">
                <a16:creationId xmlns:a16="http://schemas.microsoft.com/office/drawing/2014/main" id="{681A3721-416D-42B6-9522-D40314C4ED89}"/>
              </a:ext>
            </a:extLst>
          </p:cNvPr>
          <p:cNvSpPr txBox="1">
            <a:spLocks noChangeArrowheads="1"/>
          </p:cNvSpPr>
          <p:nvPr/>
        </p:nvSpPr>
        <p:spPr bwMode="auto">
          <a:xfrm>
            <a:off x="7218363" y="34893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Reg 4</a:t>
            </a:r>
          </a:p>
        </p:txBody>
      </p:sp>
      <p:sp>
        <p:nvSpPr>
          <p:cNvPr id="46139" name="Line 59">
            <a:extLst>
              <a:ext uri="{FF2B5EF4-FFF2-40B4-BE49-F238E27FC236}">
                <a16:creationId xmlns:a16="http://schemas.microsoft.com/office/drawing/2014/main" id="{D54D6A6A-8E1A-4AAD-BB2C-4DCB4F83F7AE}"/>
              </a:ext>
            </a:extLst>
          </p:cNvPr>
          <p:cNvSpPr>
            <a:spLocks noChangeShapeType="1"/>
          </p:cNvSpPr>
          <p:nvPr/>
        </p:nvSpPr>
        <p:spPr bwMode="auto">
          <a:xfrm>
            <a:off x="6375400" y="4090988"/>
            <a:ext cx="301625"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140" name="Line 60">
            <a:extLst>
              <a:ext uri="{FF2B5EF4-FFF2-40B4-BE49-F238E27FC236}">
                <a16:creationId xmlns:a16="http://schemas.microsoft.com/office/drawing/2014/main" id="{19E15E61-C652-4E50-B371-3D23D596FC51}"/>
              </a:ext>
            </a:extLst>
          </p:cNvPr>
          <p:cNvSpPr>
            <a:spLocks noChangeShapeType="1"/>
          </p:cNvSpPr>
          <p:nvPr/>
        </p:nvSpPr>
        <p:spPr bwMode="auto">
          <a:xfrm>
            <a:off x="6315075" y="4090988"/>
            <a:ext cx="782638" cy="481012"/>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6141" name="Object 61">
            <a:extLst>
              <a:ext uri="{FF2B5EF4-FFF2-40B4-BE49-F238E27FC236}">
                <a16:creationId xmlns:a16="http://schemas.microsoft.com/office/drawing/2014/main" id="{F55D7EA3-AB00-4CBA-AE07-650F5048AF05}"/>
              </a:ext>
            </a:extLst>
          </p:cNvPr>
          <p:cNvGraphicFramePr>
            <a:graphicFrameLocks noChangeAspect="1"/>
          </p:cNvGraphicFramePr>
          <p:nvPr/>
        </p:nvGraphicFramePr>
        <p:xfrm>
          <a:off x="7578725" y="482600"/>
          <a:ext cx="361950" cy="323850"/>
        </p:xfrm>
        <a:graphic>
          <a:graphicData uri="http://schemas.openxmlformats.org/presentationml/2006/ole">
            <mc:AlternateContent xmlns:mc="http://schemas.openxmlformats.org/markup-compatibility/2006">
              <mc:Choice xmlns:v="urn:schemas-microsoft-com:vml" Requires="v">
                <p:oleObj spid="_x0000_s13375" name="Equation" r:id="rId5" imgW="241200" imgH="215640" progId="Equation.3">
                  <p:embed/>
                </p:oleObj>
              </mc:Choice>
              <mc:Fallback>
                <p:oleObj name="Equation" r:id="rId5" imgW="241200" imgH="215640" progId="Equation.3">
                  <p:embed/>
                  <p:pic>
                    <p:nvPicPr>
                      <p:cNvPr id="46141" name="Object 61">
                        <a:extLst>
                          <a:ext uri="{FF2B5EF4-FFF2-40B4-BE49-F238E27FC236}">
                            <a16:creationId xmlns:a16="http://schemas.microsoft.com/office/drawing/2014/main" id="{F55D7EA3-AB00-4CBA-AE07-650F5048AF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8725" y="482600"/>
                        <a:ext cx="36195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42" name="Object 62">
            <a:extLst>
              <a:ext uri="{FF2B5EF4-FFF2-40B4-BE49-F238E27FC236}">
                <a16:creationId xmlns:a16="http://schemas.microsoft.com/office/drawing/2014/main" id="{121B4484-764D-4BBD-B07C-77A89C9EF10E}"/>
              </a:ext>
            </a:extLst>
          </p:cNvPr>
          <p:cNvGraphicFramePr>
            <a:graphicFrameLocks noChangeAspect="1"/>
          </p:cNvGraphicFramePr>
          <p:nvPr/>
        </p:nvGraphicFramePr>
        <p:xfrm>
          <a:off x="6565900" y="4381500"/>
          <a:ext cx="342900" cy="342900"/>
        </p:xfrm>
        <a:graphic>
          <a:graphicData uri="http://schemas.openxmlformats.org/presentationml/2006/ole">
            <mc:AlternateContent xmlns:mc="http://schemas.openxmlformats.org/markup-compatibility/2006">
              <mc:Choice xmlns:v="urn:schemas-microsoft-com:vml" Requires="v">
                <p:oleObj spid="_x0000_s13376" name="Equation" r:id="rId6" imgW="228600" imgH="228600" progId="Equation.3">
                  <p:embed/>
                </p:oleObj>
              </mc:Choice>
              <mc:Fallback>
                <p:oleObj name="Equation" r:id="rId6" imgW="228600" imgH="228600" progId="Equation.3">
                  <p:embed/>
                  <p:pic>
                    <p:nvPicPr>
                      <p:cNvPr id="46142" name="Object 62">
                        <a:extLst>
                          <a:ext uri="{FF2B5EF4-FFF2-40B4-BE49-F238E27FC236}">
                            <a16:creationId xmlns:a16="http://schemas.microsoft.com/office/drawing/2014/main" id="{121B4484-764D-4BBD-B07C-77A89C9EF1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5900" y="4381500"/>
                        <a:ext cx="3429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43" name="Text Box 63">
            <a:extLst>
              <a:ext uri="{FF2B5EF4-FFF2-40B4-BE49-F238E27FC236}">
                <a16:creationId xmlns:a16="http://schemas.microsoft.com/office/drawing/2014/main" id="{B7EC0E80-0951-4ACA-8FD9-DA5928E608C1}"/>
              </a:ext>
            </a:extLst>
          </p:cNvPr>
          <p:cNvSpPr txBox="1">
            <a:spLocks noChangeArrowheads="1"/>
          </p:cNvSpPr>
          <p:nvPr/>
        </p:nvSpPr>
        <p:spPr bwMode="auto">
          <a:xfrm>
            <a:off x="6435725" y="3729038"/>
            <a:ext cx="300038"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a:t>
            </a:r>
          </a:p>
        </p:txBody>
      </p:sp>
      <p:graphicFrame>
        <p:nvGraphicFramePr>
          <p:cNvPr id="46144" name="Object 64">
            <a:extLst>
              <a:ext uri="{FF2B5EF4-FFF2-40B4-BE49-F238E27FC236}">
                <a16:creationId xmlns:a16="http://schemas.microsoft.com/office/drawing/2014/main" id="{4008C4D7-D99E-4093-876B-9A33993E38FA}"/>
              </a:ext>
            </a:extLst>
          </p:cNvPr>
          <p:cNvGraphicFramePr>
            <a:graphicFrameLocks noChangeAspect="1"/>
          </p:cNvGraphicFramePr>
          <p:nvPr/>
        </p:nvGraphicFramePr>
        <p:xfrm>
          <a:off x="3549650" y="1323975"/>
          <a:ext cx="342900" cy="342900"/>
        </p:xfrm>
        <a:graphic>
          <a:graphicData uri="http://schemas.openxmlformats.org/presentationml/2006/ole">
            <mc:AlternateContent xmlns:mc="http://schemas.openxmlformats.org/markup-compatibility/2006">
              <mc:Choice xmlns:v="urn:schemas-microsoft-com:vml" Requires="v">
                <p:oleObj spid="_x0000_s13377" name="Equation" r:id="rId8" imgW="228600" imgH="228600" progId="Equation.3">
                  <p:embed/>
                </p:oleObj>
              </mc:Choice>
              <mc:Fallback>
                <p:oleObj name="Equation" r:id="rId8" imgW="228600" imgH="228600" progId="Equation.3">
                  <p:embed/>
                  <p:pic>
                    <p:nvPicPr>
                      <p:cNvPr id="46144" name="Object 64">
                        <a:extLst>
                          <a:ext uri="{FF2B5EF4-FFF2-40B4-BE49-F238E27FC236}">
                            <a16:creationId xmlns:a16="http://schemas.microsoft.com/office/drawing/2014/main" id="{4008C4D7-D99E-4093-876B-9A33993E38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9650" y="1323975"/>
                        <a:ext cx="3429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5">
            <a:extLst>
              <a:ext uri="{FF2B5EF4-FFF2-40B4-BE49-F238E27FC236}">
                <a16:creationId xmlns:a16="http://schemas.microsoft.com/office/drawing/2014/main" id="{D0BDDD63-F2E4-441E-ADB9-1488FC92D66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F44F1B-A607-4F46-9E43-AC9438EA5A7A}"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06" name="Rectangle 2">
            <a:extLst>
              <a:ext uri="{FF2B5EF4-FFF2-40B4-BE49-F238E27FC236}">
                <a16:creationId xmlns:a16="http://schemas.microsoft.com/office/drawing/2014/main" id="{6AF684EE-33D7-44E0-9381-5F54D4A4D3D4}"/>
              </a:ext>
            </a:extLst>
          </p:cNvPr>
          <p:cNvSpPr>
            <a:spLocks noGrp="1" noChangeArrowheads="1"/>
          </p:cNvSpPr>
          <p:nvPr>
            <p:ph type="body" idx="1"/>
          </p:nvPr>
        </p:nvSpPr>
        <p:spPr>
          <a:xfrm>
            <a:off x="963613" y="663575"/>
            <a:ext cx="7661275" cy="2044700"/>
          </a:xfrm>
        </p:spPr>
        <p:txBody>
          <a:bodyPr/>
          <a:lstStyle/>
          <a:p>
            <a:pPr>
              <a:buFontTx/>
              <a:buNone/>
            </a:pPr>
            <a:r>
              <a:rPr lang="en-US" altLang="zh-CN" sz="2000">
                <a:latin typeface="Comic Sans MS" panose="030F0702030302020204" pitchFamily="66" charset="0"/>
                <a:ea typeface="MS UI Gothic" panose="020B0600070205080204" pitchFamily="34" charset="-128"/>
              </a:rPr>
              <a:t>Consider Region 1 , 2 and Region 3, 4 as two large regions.</a:t>
            </a:r>
          </a:p>
          <a:p>
            <a:pPr>
              <a:buFontTx/>
              <a:buNone/>
            </a:pPr>
            <a:endParaRPr lang="en-US" altLang="zh-CN" sz="2000">
              <a:latin typeface="Comic Sans MS" panose="030F0702030302020204" pitchFamily="66" charset="0"/>
              <a:ea typeface="MS UI Gothic" panose="020B0600070205080204" pitchFamily="34" charset="-128"/>
            </a:endParaRPr>
          </a:p>
          <a:p>
            <a:pPr>
              <a:buFontTx/>
              <a:buNone/>
            </a:pPr>
            <a:r>
              <a:rPr lang="en-US" altLang="zh-CN" sz="2000">
                <a:latin typeface="Comic Sans MS" panose="030F0702030302020204" pitchFamily="66" charset="0"/>
                <a:ea typeface="MS UI Gothic" panose="020B0600070205080204" pitchFamily="34" charset="-128"/>
              </a:rPr>
              <a:t> </a:t>
            </a:r>
            <a:r>
              <a:rPr lang="el-GR" altLang="zh-CN" sz="2000">
                <a:latin typeface="Comic Sans MS" panose="030F0702030302020204" pitchFamily="66" charset="0"/>
                <a:ea typeface="MS UI Gothic" panose="020B0600070205080204" pitchFamily="34" charset="-128"/>
              </a:rPr>
              <a:t>δ</a:t>
            </a:r>
            <a:r>
              <a:rPr lang="en-US" altLang="zh-CN" sz="2000" baseline="-25000">
                <a:latin typeface="Comic Sans MS" panose="030F0702030302020204" pitchFamily="66" charset="0"/>
                <a:ea typeface="MS UI Gothic" panose="020B0600070205080204" pitchFamily="34" charset="-128"/>
              </a:rPr>
              <a:t>1</a:t>
            </a:r>
            <a:r>
              <a:rPr lang="en-US" altLang="zh-CN" sz="2000">
                <a:latin typeface="Comic Sans MS" panose="030F0702030302020204" pitchFamily="66" charset="0"/>
                <a:ea typeface="MS UI Gothic" panose="020B0600070205080204" pitchFamily="34" charset="-128"/>
              </a:rPr>
              <a:t> =Closest-pair</a:t>
            </a:r>
            <a:r>
              <a:rPr lang="el-GR" altLang="zh-CN" sz="2000">
                <a:latin typeface="Comic Sans MS" panose="030F0702030302020204" pitchFamily="66" charset="0"/>
                <a:ea typeface="MS UI Gothic" panose="020B0600070205080204" pitchFamily="34" charset="-128"/>
              </a:rPr>
              <a:t> </a:t>
            </a:r>
            <a:r>
              <a:rPr lang="en-US" altLang="zh-CN" sz="2000">
                <a:latin typeface="Comic Sans MS" panose="030F0702030302020204" pitchFamily="66" charset="0"/>
                <a:ea typeface="MS UI Gothic" panose="020B0600070205080204" pitchFamily="34" charset="-128"/>
              </a:rPr>
              <a:t>(Region 1 and 2) = dist(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1</a:t>
            </a:r>
            <a:r>
              <a:rPr lang="en-US" altLang="zh-CN" sz="2000">
                <a:latin typeface="Comic Sans MS" panose="030F0702030302020204" pitchFamily="66" charset="0"/>
                <a:ea typeface="MS UI Gothic" panose="020B0600070205080204" pitchFamily="34" charset="-128"/>
              </a:rPr>
              <a: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2</a:t>
            </a:r>
            <a:r>
              <a:rPr lang="en-US" altLang="zh-CN" sz="2000">
                <a:latin typeface="Comic Sans MS" panose="030F0702030302020204" pitchFamily="66" charset="0"/>
                <a:ea typeface="MS UI Gothic" panose="020B0600070205080204" pitchFamily="34" charset="-128"/>
              </a:rPr>
              <a:t>) =</a:t>
            </a:r>
          </a:p>
          <a:p>
            <a:pPr>
              <a:buFontTx/>
              <a:buNone/>
            </a:pPr>
            <a:r>
              <a:rPr lang="en-US" altLang="zh-CN" sz="2000">
                <a:latin typeface="Comic Sans MS" panose="030F0702030302020204" pitchFamily="66" charset="0"/>
                <a:ea typeface="MS UI Gothic" panose="020B0600070205080204" pitchFamily="34" charset="-128"/>
              </a:rPr>
              <a:t> </a:t>
            </a:r>
            <a:r>
              <a:rPr lang="el-GR" altLang="zh-CN" sz="2000">
                <a:latin typeface="Comic Sans MS" panose="030F0702030302020204" pitchFamily="66" charset="0"/>
                <a:ea typeface="MS UI Gothic" panose="020B0600070205080204" pitchFamily="34" charset="-128"/>
              </a:rPr>
              <a:t>δ</a:t>
            </a:r>
            <a:r>
              <a:rPr lang="en-US" altLang="zh-CN" sz="2000" baseline="-25000">
                <a:latin typeface="Comic Sans MS" panose="030F0702030302020204" pitchFamily="66" charset="0"/>
                <a:ea typeface="MS UI Gothic" panose="020B0600070205080204" pitchFamily="34" charset="-128"/>
              </a:rPr>
              <a:t>2</a:t>
            </a:r>
            <a:r>
              <a:rPr lang="en-US" altLang="zh-CN" sz="2000">
                <a:latin typeface="Comic Sans MS" panose="030F0702030302020204" pitchFamily="66" charset="0"/>
                <a:ea typeface="MS UI Gothic" panose="020B0600070205080204" pitchFamily="34" charset="-128"/>
              </a:rPr>
              <a:t> =Closest- pair (Region 3 and 4) = dist(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6</a:t>
            </a:r>
            <a:r>
              <a:rPr lang="en-US" altLang="zh-CN" sz="2000">
                <a:latin typeface="Comic Sans MS" panose="030F0702030302020204" pitchFamily="66" charset="0"/>
                <a:ea typeface="MS UI Gothic" panose="020B0600070205080204" pitchFamily="34" charset="-128"/>
              </a:rPr>
              <a: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7</a:t>
            </a:r>
            <a:r>
              <a:rPr lang="en-US" altLang="zh-CN" sz="2000">
                <a:latin typeface="Comic Sans MS" panose="030F0702030302020204" pitchFamily="66" charset="0"/>
                <a:ea typeface="MS UI Gothic" panose="020B0600070205080204" pitchFamily="34" charset="-128"/>
              </a:rPr>
              <a:t>) = 1</a:t>
            </a:r>
          </a:p>
          <a:p>
            <a:pPr>
              <a:buFontTx/>
              <a:buNone/>
            </a:pPr>
            <a:r>
              <a:rPr lang="en-US" altLang="zh-CN" sz="2000">
                <a:latin typeface="Comic Sans MS" panose="030F0702030302020204" pitchFamily="66" charset="0"/>
                <a:ea typeface="MS UI Gothic" panose="020B0600070205080204" pitchFamily="34" charset="-128"/>
              </a:rPr>
              <a:t> </a:t>
            </a:r>
            <a:r>
              <a:rPr lang="el-GR" altLang="zh-CN" sz="2000">
                <a:latin typeface="Comic Sans MS" panose="030F0702030302020204" pitchFamily="66" charset="0"/>
                <a:ea typeface="MS UI Gothic" panose="020B0600070205080204" pitchFamily="34" charset="-128"/>
              </a:rPr>
              <a:t>δ</a:t>
            </a:r>
            <a:r>
              <a:rPr lang="en-US" altLang="zh-CN" sz="2000">
                <a:latin typeface="Comic Sans MS" panose="030F0702030302020204" pitchFamily="66" charset="0"/>
                <a:ea typeface="MS UI Gothic" panose="020B0600070205080204" pitchFamily="34" charset="-128"/>
              </a:rPr>
              <a:t>= min(</a:t>
            </a:r>
            <a:r>
              <a:rPr lang="el-GR" altLang="zh-CN" sz="2000">
                <a:latin typeface="Comic Sans MS" panose="030F0702030302020204" pitchFamily="66" charset="0"/>
                <a:ea typeface="MS UI Gothic" panose="020B0600070205080204" pitchFamily="34" charset="-128"/>
              </a:rPr>
              <a:t>δ</a:t>
            </a:r>
            <a:r>
              <a:rPr lang="el-GR" altLang="zh-CN" sz="2000" baseline="-25000">
                <a:latin typeface="Comic Sans MS" panose="030F0702030302020204" pitchFamily="66" charset="0"/>
                <a:ea typeface="MS UI Gothic" panose="020B0600070205080204" pitchFamily="34" charset="-128"/>
              </a:rPr>
              <a:t>1</a:t>
            </a:r>
            <a:r>
              <a:rPr lang="en-US" altLang="zh-CN" sz="2000">
                <a:latin typeface="Comic Sans MS" panose="030F0702030302020204" pitchFamily="66" charset="0"/>
                <a:ea typeface="MS UI Gothic" panose="020B0600070205080204" pitchFamily="34" charset="-128"/>
              </a:rPr>
              <a:t> ,</a:t>
            </a:r>
            <a:r>
              <a:rPr lang="el-GR" altLang="zh-CN" sz="2000">
                <a:latin typeface="Comic Sans MS" panose="030F0702030302020204" pitchFamily="66" charset="0"/>
                <a:ea typeface="MS UI Gothic" panose="020B0600070205080204" pitchFamily="34" charset="-128"/>
              </a:rPr>
              <a:t>δ</a:t>
            </a:r>
            <a:r>
              <a:rPr lang="en-US" altLang="zh-CN" sz="2000" baseline="-25000">
                <a:latin typeface="Comic Sans MS" panose="030F0702030302020204" pitchFamily="66" charset="0"/>
                <a:ea typeface="MS UI Gothic" panose="020B0600070205080204" pitchFamily="34" charset="-128"/>
              </a:rPr>
              <a:t>2</a:t>
            </a:r>
            <a:r>
              <a:rPr lang="en-US" altLang="zh-CN" sz="2000">
                <a:latin typeface="Comic Sans MS" panose="030F0702030302020204" pitchFamily="66" charset="0"/>
                <a:ea typeface="MS UI Gothic" panose="020B0600070205080204" pitchFamily="34" charset="-128"/>
              </a:rPr>
              <a:t>)=  1</a:t>
            </a:r>
            <a:br>
              <a:rPr lang="en-US" altLang="zh-CN" sz="2000">
                <a:latin typeface="Comic Sans MS" panose="030F0702030302020204" pitchFamily="66" charset="0"/>
                <a:ea typeface="MS UI Gothic" panose="020B0600070205080204" pitchFamily="34" charset="-128"/>
              </a:rPr>
            </a:br>
            <a:endParaRPr lang="en-US" altLang="zh-CN" sz="2000">
              <a:latin typeface="Comic Sans MS" panose="030F0702030302020204" pitchFamily="66" charset="0"/>
              <a:ea typeface="MS UI Gothic" panose="020B0600070205080204" pitchFamily="34" charset="-128"/>
            </a:endParaRPr>
          </a:p>
        </p:txBody>
      </p:sp>
      <p:graphicFrame>
        <p:nvGraphicFramePr>
          <p:cNvPr id="47107" name="Object 3">
            <a:extLst>
              <a:ext uri="{FF2B5EF4-FFF2-40B4-BE49-F238E27FC236}">
                <a16:creationId xmlns:a16="http://schemas.microsoft.com/office/drawing/2014/main" id="{5080C3AA-658C-4035-B693-66B6870902BF}"/>
              </a:ext>
            </a:extLst>
          </p:cNvPr>
          <p:cNvGraphicFramePr>
            <a:graphicFrameLocks noChangeAspect="1"/>
          </p:cNvGraphicFramePr>
          <p:nvPr/>
        </p:nvGraphicFramePr>
        <p:xfrm>
          <a:off x="1925638" y="3646488"/>
          <a:ext cx="361950" cy="323850"/>
        </p:xfrm>
        <a:graphic>
          <a:graphicData uri="http://schemas.openxmlformats.org/presentationml/2006/ole">
            <mc:AlternateContent xmlns:mc="http://schemas.openxmlformats.org/markup-compatibility/2006">
              <mc:Choice xmlns:v="urn:schemas-microsoft-com:vml" Requires="v">
                <p:oleObj spid="_x0000_s14368" name="Equation" r:id="rId3" imgW="241200" imgH="215640" progId="Equation.3">
                  <p:embed/>
                </p:oleObj>
              </mc:Choice>
              <mc:Fallback>
                <p:oleObj name="Equation" r:id="rId3" imgW="241200" imgH="215640" progId="Equation.3">
                  <p:embed/>
                  <p:pic>
                    <p:nvPicPr>
                      <p:cNvPr id="47107" name="Object 3">
                        <a:extLst>
                          <a:ext uri="{FF2B5EF4-FFF2-40B4-BE49-F238E27FC236}">
                            <a16:creationId xmlns:a16="http://schemas.microsoft.com/office/drawing/2014/main" id="{5080C3AA-658C-4035-B693-66B6870902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5638" y="3646488"/>
                        <a:ext cx="36195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8" name="Oval 4">
            <a:extLst>
              <a:ext uri="{FF2B5EF4-FFF2-40B4-BE49-F238E27FC236}">
                <a16:creationId xmlns:a16="http://schemas.microsoft.com/office/drawing/2014/main" id="{22063EBB-B81E-48B1-BC2E-D23A7CFEAF94}"/>
              </a:ext>
            </a:extLst>
          </p:cNvPr>
          <p:cNvSpPr>
            <a:spLocks noChangeArrowheads="1"/>
          </p:cNvSpPr>
          <p:nvPr/>
        </p:nvSpPr>
        <p:spPr bwMode="auto">
          <a:xfrm>
            <a:off x="2046288" y="4090988"/>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09" name="Oval 5">
            <a:extLst>
              <a:ext uri="{FF2B5EF4-FFF2-40B4-BE49-F238E27FC236}">
                <a16:creationId xmlns:a16="http://schemas.microsoft.com/office/drawing/2014/main" id="{21297E38-6DD2-408D-8E72-9223733B3292}"/>
              </a:ext>
            </a:extLst>
          </p:cNvPr>
          <p:cNvSpPr>
            <a:spLocks noChangeArrowheads="1"/>
          </p:cNvSpPr>
          <p:nvPr/>
        </p:nvSpPr>
        <p:spPr bwMode="auto">
          <a:xfrm>
            <a:off x="2393950" y="371792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10" name="Oval 6">
            <a:extLst>
              <a:ext uri="{FF2B5EF4-FFF2-40B4-BE49-F238E27FC236}">
                <a16:creationId xmlns:a16="http://schemas.microsoft.com/office/drawing/2014/main" id="{91838F25-2238-4ED7-9364-0B903D0EC85F}"/>
              </a:ext>
            </a:extLst>
          </p:cNvPr>
          <p:cNvSpPr>
            <a:spLocks noChangeArrowheads="1"/>
          </p:cNvSpPr>
          <p:nvPr/>
        </p:nvSpPr>
        <p:spPr bwMode="auto">
          <a:xfrm>
            <a:off x="4151313" y="481171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11" name="Oval 7">
            <a:extLst>
              <a:ext uri="{FF2B5EF4-FFF2-40B4-BE49-F238E27FC236}">
                <a16:creationId xmlns:a16="http://schemas.microsoft.com/office/drawing/2014/main" id="{E20F3539-620A-4A44-B891-0D524272561C}"/>
              </a:ext>
            </a:extLst>
          </p:cNvPr>
          <p:cNvSpPr>
            <a:spLocks noChangeArrowheads="1"/>
          </p:cNvSpPr>
          <p:nvPr/>
        </p:nvSpPr>
        <p:spPr bwMode="auto">
          <a:xfrm>
            <a:off x="5233988" y="447357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12" name="Oval 8">
            <a:extLst>
              <a:ext uri="{FF2B5EF4-FFF2-40B4-BE49-F238E27FC236}">
                <a16:creationId xmlns:a16="http://schemas.microsoft.com/office/drawing/2014/main" id="{E36D991A-BAA5-4D68-9490-EE7A65CFB1EC}"/>
              </a:ext>
            </a:extLst>
          </p:cNvPr>
          <p:cNvSpPr>
            <a:spLocks noChangeArrowheads="1"/>
          </p:cNvSpPr>
          <p:nvPr/>
        </p:nvSpPr>
        <p:spPr bwMode="auto">
          <a:xfrm>
            <a:off x="6302375" y="407987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13" name="Oval 9">
            <a:extLst>
              <a:ext uri="{FF2B5EF4-FFF2-40B4-BE49-F238E27FC236}">
                <a16:creationId xmlns:a16="http://schemas.microsoft.com/office/drawing/2014/main" id="{0D2CF28D-453E-4BBF-A12E-1338C2D97C30}"/>
              </a:ext>
            </a:extLst>
          </p:cNvPr>
          <p:cNvSpPr>
            <a:spLocks noChangeArrowheads="1"/>
          </p:cNvSpPr>
          <p:nvPr/>
        </p:nvSpPr>
        <p:spPr bwMode="auto">
          <a:xfrm>
            <a:off x="6677025" y="407987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14" name="Oval 10">
            <a:extLst>
              <a:ext uri="{FF2B5EF4-FFF2-40B4-BE49-F238E27FC236}">
                <a16:creationId xmlns:a16="http://schemas.microsoft.com/office/drawing/2014/main" id="{BEC4B40D-92B2-4F63-A6E2-281E70C9B305}"/>
              </a:ext>
            </a:extLst>
          </p:cNvPr>
          <p:cNvSpPr>
            <a:spLocks noChangeArrowheads="1"/>
          </p:cNvSpPr>
          <p:nvPr/>
        </p:nvSpPr>
        <p:spPr bwMode="auto">
          <a:xfrm>
            <a:off x="7037388" y="454501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15" name="Oval 11">
            <a:extLst>
              <a:ext uri="{FF2B5EF4-FFF2-40B4-BE49-F238E27FC236}">
                <a16:creationId xmlns:a16="http://schemas.microsoft.com/office/drawing/2014/main" id="{B06BF495-EE7F-4D91-80E1-7600D431547B}"/>
              </a:ext>
            </a:extLst>
          </p:cNvPr>
          <p:cNvSpPr>
            <a:spLocks noChangeArrowheads="1"/>
          </p:cNvSpPr>
          <p:nvPr/>
        </p:nvSpPr>
        <p:spPr bwMode="auto">
          <a:xfrm>
            <a:off x="3068638" y="481171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16" name="Text Box 12">
            <a:extLst>
              <a:ext uri="{FF2B5EF4-FFF2-40B4-BE49-F238E27FC236}">
                <a16:creationId xmlns:a16="http://schemas.microsoft.com/office/drawing/2014/main" id="{7CBB352A-4E87-49C7-A9D2-E94246A13288}"/>
              </a:ext>
            </a:extLst>
          </p:cNvPr>
          <p:cNvSpPr txBox="1">
            <a:spLocks noChangeArrowheads="1"/>
          </p:cNvSpPr>
          <p:nvPr/>
        </p:nvSpPr>
        <p:spPr bwMode="auto">
          <a:xfrm>
            <a:off x="1985963" y="40909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7117" name="Text Box 13">
            <a:extLst>
              <a:ext uri="{FF2B5EF4-FFF2-40B4-BE49-F238E27FC236}">
                <a16:creationId xmlns:a16="http://schemas.microsoft.com/office/drawing/2014/main" id="{167AF4D2-3B5E-4BB0-AAB6-25D75A3A6AA3}"/>
              </a:ext>
            </a:extLst>
          </p:cNvPr>
          <p:cNvSpPr txBox="1">
            <a:spLocks noChangeArrowheads="1"/>
          </p:cNvSpPr>
          <p:nvPr/>
        </p:nvSpPr>
        <p:spPr bwMode="auto">
          <a:xfrm>
            <a:off x="3068638" y="49926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3</a:t>
            </a:r>
          </a:p>
        </p:txBody>
      </p:sp>
      <p:sp>
        <p:nvSpPr>
          <p:cNvPr id="47118" name="Text Box 14">
            <a:extLst>
              <a:ext uri="{FF2B5EF4-FFF2-40B4-BE49-F238E27FC236}">
                <a16:creationId xmlns:a16="http://schemas.microsoft.com/office/drawing/2014/main" id="{53A139A4-F16E-4091-A180-8C29284ECB2A}"/>
              </a:ext>
            </a:extLst>
          </p:cNvPr>
          <p:cNvSpPr txBox="1">
            <a:spLocks noChangeArrowheads="1"/>
          </p:cNvSpPr>
          <p:nvPr/>
        </p:nvSpPr>
        <p:spPr bwMode="auto">
          <a:xfrm>
            <a:off x="2347913" y="378936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a:t>
            </a:r>
          </a:p>
        </p:txBody>
      </p:sp>
      <p:sp>
        <p:nvSpPr>
          <p:cNvPr id="47119" name="Text Box 15">
            <a:extLst>
              <a:ext uri="{FF2B5EF4-FFF2-40B4-BE49-F238E27FC236}">
                <a16:creationId xmlns:a16="http://schemas.microsoft.com/office/drawing/2014/main" id="{E2BAF1BE-14E9-4AC2-88CF-FD27F7EC581E}"/>
              </a:ext>
            </a:extLst>
          </p:cNvPr>
          <p:cNvSpPr txBox="1">
            <a:spLocks noChangeArrowheads="1"/>
          </p:cNvSpPr>
          <p:nvPr/>
        </p:nvSpPr>
        <p:spPr bwMode="auto">
          <a:xfrm>
            <a:off x="4090988" y="487203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47120" name="Text Box 16">
            <a:extLst>
              <a:ext uri="{FF2B5EF4-FFF2-40B4-BE49-F238E27FC236}">
                <a16:creationId xmlns:a16="http://schemas.microsoft.com/office/drawing/2014/main" id="{BA8798B0-74E7-4956-B63C-76D5F4E4DBE0}"/>
              </a:ext>
            </a:extLst>
          </p:cNvPr>
          <p:cNvSpPr txBox="1">
            <a:spLocks noChangeArrowheads="1"/>
          </p:cNvSpPr>
          <p:nvPr/>
        </p:nvSpPr>
        <p:spPr bwMode="auto">
          <a:xfrm>
            <a:off x="6696075" y="36814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7</a:t>
            </a:r>
          </a:p>
        </p:txBody>
      </p:sp>
      <p:sp>
        <p:nvSpPr>
          <p:cNvPr id="47121" name="Text Box 17">
            <a:extLst>
              <a:ext uri="{FF2B5EF4-FFF2-40B4-BE49-F238E27FC236}">
                <a16:creationId xmlns:a16="http://schemas.microsoft.com/office/drawing/2014/main" id="{0E334192-B316-4344-B528-100EC91BB398}"/>
              </a:ext>
            </a:extLst>
          </p:cNvPr>
          <p:cNvSpPr txBox="1">
            <a:spLocks noChangeArrowheads="1"/>
          </p:cNvSpPr>
          <p:nvPr/>
        </p:nvSpPr>
        <p:spPr bwMode="auto">
          <a:xfrm>
            <a:off x="7097713" y="4511675"/>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8</a:t>
            </a:r>
          </a:p>
        </p:txBody>
      </p:sp>
      <p:sp>
        <p:nvSpPr>
          <p:cNvPr id="47122" name="Text Box 18">
            <a:extLst>
              <a:ext uri="{FF2B5EF4-FFF2-40B4-BE49-F238E27FC236}">
                <a16:creationId xmlns:a16="http://schemas.microsoft.com/office/drawing/2014/main" id="{ABC928D4-8C6F-484B-B8D5-C3731D23B23A}"/>
              </a:ext>
            </a:extLst>
          </p:cNvPr>
          <p:cNvSpPr txBox="1">
            <a:spLocks noChangeArrowheads="1"/>
          </p:cNvSpPr>
          <p:nvPr/>
        </p:nvSpPr>
        <p:spPr bwMode="auto">
          <a:xfrm>
            <a:off x="5867400" y="36464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47123" name="Text Box 19">
            <a:extLst>
              <a:ext uri="{FF2B5EF4-FFF2-40B4-BE49-F238E27FC236}">
                <a16:creationId xmlns:a16="http://schemas.microsoft.com/office/drawing/2014/main" id="{04CC5292-C1DC-41C0-816C-9D3E21D4395A}"/>
              </a:ext>
            </a:extLst>
          </p:cNvPr>
          <p:cNvSpPr txBox="1">
            <a:spLocks noChangeArrowheads="1"/>
          </p:cNvSpPr>
          <p:nvPr/>
        </p:nvSpPr>
        <p:spPr bwMode="auto">
          <a:xfrm>
            <a:off x="5292725" y="45450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5</a:t>
            </a:r>
          </a:p>
        </p:txBody>
      </p:sp>
      <p:sp>
        <p:nvSpPr>
          <p:cNvPr id="47124" name="Line 20">
            <a:extLst>
              <a:ext uri="{FF2B5EF4-FFF2-40B4-BE49-F238E27FC236}">
                <a16:creationId xmlns:a16="http://schemas.microsoft.com/office/drawing/2014/main" id="{DCC8C51E-29B4-4890-AB32-A58A76924E7F}"/>
              </a:ext>
            </a:extLst>
          </p:cNvPr>
          <p:cNvSpPr>
            <a:spLocks noChangeShapeType="1"/>
          </p:cNvSpPr>
          <p:nvPr/>
        </p:nvSpPr>
        <p:spPr bwMode="auto">
          <a:xfrm>
            <a:off x="1685925" y="3429000"/>
            <a:ext cx="649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25" name="Line 21">
            <a:extLst>
              <a:ext uri="{FF2B5EF4-FFF2-40B4-BE49-F238E27FC236}">
                <a16:creationId xmlns:a16="http://schemas.microsoft.com/office/drawing/2014/main" id="{9469374C-76EB-4637-B22A-77A47CFE1B9C}"/>
              </a:ext>
            </a:extLst>
          </p:cNvPr>
          <p:cNvSpPr>
            <a:spLocks noChangeShapeType="1"/>
          </p:cNvSpPr>
          <p:nvPr/>
        </p:nvSpPr>
        <p:spPr bwMode="auto">
          <a:xfrm>
            <a:off x="1692275" y="3429000"/>
            <a:ext cx="0" cy="2179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26" name="Line 22">
            <a:extLst>
              <a:ext uri="{FF2B5EF4-FFF2-40B4-BE49-F238E27FC236}">
                <a16:creationId xmlns:a16="http://schemas.microsoft.com/office/drawing/2014/main" id="{3F34985A-6899-4C91-BC12-68FD79EFE738}"/>
              </a:ext>
            </a:extLst>
          </p:cNvPr>
          <p:cNvSpPr>
            <a:spLocks noChangeShapeType="1"/>
          </p:cNvSpPr>
          <p:nvPr/>
        </p:nvSpPr>
        <p:spPr bwMode="auto">
          <a:xfrm>
            <a:off x="1685925" y="5594350"/>
            <a:ext cx="649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27" name="Line 23">
            <a:extLst>
              <a:ext uri="{FF2B5EF4-FFF2-40B4-BE49-F238E27FC236}">
                <a16:creationId xmlns:a16="http://schemas.microsoft.com/office/drawing/2014/main" id="{DB1FD7A1-02EC-4C97-857D-DCF20B3CD143}"/>
              </a:ext>
            </a:extLst>
          </p:cNvPr>
          <p:cNvSpPr>
            <a:spLocks noChangeShapeType="1"/>
          </p:cNvSpPr>
          <p:nvPr/>
        </p:nvSpPr>
        <p:spPr bwMode="auto">
          <a:xfrm>
            <a:off x="8180388" y="3429000"/>
            <a:ext cx="0" cy="2165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28" name="Line 24">
            <a:extLst>
              <a:ext uri="{FF2B5EF4-FFF2-40B4-BE49-F238E27FC236}">
                <a16:creationId xmlns:a16="http://schemas.microsoft.com/office/drawing/2014/main" id="{3ACAC41E-6355-4767-876F-679BD7B089C3}"/>
              </a:ext>
            </a:extLst>
          </p:cNvPr>
          <p:cNvSpPr>
            <a:spLocks noChangeShapeType="1"/>
          </p:cNvSpPr>
          <p:nvPr/>
        </p:nvSpPr>
        <p:spPr bwMode="auto">
          <a:xfrm>
            <a:off x="2406650"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29" name="Line 25">
            <a:extLst>
              <a:ext uri="{FF2B5EF4-FFF2-40B4-BE49-F238E27FC236}">
                <a16:creationId xmlns:a16="http://schemas.microsoft.com/office/drawing/2014/main" id="{C1260A79-2646-4AC5-B850-708404430642}"/>
              </a:ext>
            </a:extLst>
          </p:cNvPr>
          <p:cNvSpPr>
            <a:spLocks noChangeShapeType="1"/>
          </p:cNvSpPr>
          <p:nvPr/>
        </p:nvSpPr>
        <p:spPr bwMode="auto">
          <a:xfrm>
            <a:off x="3128963"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30" name="Line 26">
            <a:extLst>
              <a:ext uri="{FF2B5EF4-FFF2-40B4-BE49-F238E27FC236}">
                <a16:creationId xmlns:a16="http://schemas.microsoft.com/office/drawing/2014/main" id="{AED6AB29-FF86-482A-9D16-E8DD1E80DACF}"/>
              </a:ext>
            </a:extLst>
          </p:cNvPr>
          <p:cNvSpPr>
            <a:spLocks noChangeShapeType="1"/>
          </p:cNvSpPr>
          <p:nvPr/>
        </p:nvSpPr>
        <p:spPr bwMode="auto">
          <a:xfrm>
            <a:off x="4572000"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31" name="Line 27">
            <a:extLst>
              <a:ext uri="{FF2B5EF4-FFF2-40B4-BE49-F238E27FC236}">
                <a16:creationId xmlns:a16="http://schemas.microsoft.com/office/drawing/2014/main" id="{EDC6F8E5-62CE-40A7-A50E-5B0F2BC303D2}"/>
              </a:ext>
            </a:extLst>
          </p:cNvPr>
          <p:cNvSpPr>
            <a:spLocks noChangeShapeType="1"/>
          </p:cNvSpPr>
          <p:nvPr/>
        </p:nvSpPr>
        <p:spPr bwMode="auto">
          <a:xfrm>
            <a:off x="3849688"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32" name="Line 28">
            <a:extLst>
              <a:ext uri="{FF2B5EF4-FFF2-40B4-BE49-F238E27FC236}">
                <a16:creationId xmlns:a16="http://schemas.microsoft.com/office/drawing/2014/main" id="{61247FE4-C7D8-4F27-AC86-4E548330E6BA}"/>
              </a:ext>
            </a:extLst>
          </p:cNvPr>
          <p:cNvSpPr>
            <a:spLocks noChangeShapeType="1"/>
          </p:cNvSpPr>
          <p:nvPr/>
        </p:nvSpPr>
        <p:spPr bwMode="auto">
          <a:xfrm>
            <a:off x="5294313"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33" name="Line 29">
            <a:extLst>
              <a:ext uri="{FF2B5EF4-FFF2-40B4-BE49-F238E27FC236}">
                <a16:creationId xmlns:a16="http://schemas.microsoft.com/office/drawing/2014/main" id="{A4F5EACF-67BB-40A7-AE6F-E1A6D28E792D}"/>
              </a:ext>
            </a:extLst>
          </p:cNvPr>
          <p:cNvSpPr>
            <a:spLocks noChangeShapeType="1"/>
          </p:cNvSpPr>
          <p:nvPr/>
        </p:nvSpPr>
        <p:spPr bwMode="auto">
          <a:xfrm>
            <a:off x="6015038"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34" name="Line 30">
            <a:extLst>
              <a:ext uri="{FF2B5EF4-FFF2-40B4-BE49-F238E27FC236}">
                <a16:creationId xmlns:a16="http://schemas.microsoft.com/office/drawing/2014/main" id="{C0A91A7D-C3F8-4622-AD77-A82CFFD9F79A}"/>
              </a:ext>
            </a:extLst>
          </p:cNvPr>
          <p:cNvSpPr>
            <a:spLocks noChangeShapeType="1"/>
          </p:cNvSpPr>
          <p:nvPr/>
        </p:nvSpPr>
        <p:spPr bwMode="auto">
          <a:xfrm>
            <a:off x="6737350"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35" name="Line 31">
            <a:extLst>
              <a:ext uri="{FF2B5EF4-FFF2-40B4-BE49-F238E27FC236}">
                <a16:creationId xmlns:a16="http://schemas.microsoft.com/office/drawing/2014/main" id="{F0D63FC3-8902-495F-A60C-24C3C4A73379}"/>
              </a:ext>
            </a:extLst>
          </p:cNvPr>
          <p:cNvSpPr>
            <a:spLocks noChangeShapeType="1"/>
          </p:cNvSpPr>
          <p:nvPr/>
        </p:nvSpPr>
        <p:spPr bwMode="auto">
          <a:xfrm>
            <a:off x="7458075"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36" name="Text Box 32">
            <a:extLst>
              <a:ext uri="{FF2B5EF4-FFF2-40B4-BE49-F238E27FC236}">
                <a16:creationId xmlns:a16="http://schemas.microsoft.com/office/drawing/2014/main" id="{9934B469-6C80-434D-AB95-FDCB766C2693}"/>
              </a:ext>
            </a:extLst>
          </p:cNvPr>
          <p:cNvSpPr txBox="1">
            <a:spLocks noChangeArrowheads="1"/>
          </p:cNvSpPr>
          <p:nvPr/>
        </p:nvSpPr>
        <p:spPr bwMode="auto">
          <a:xfrm>
            <a:off x="2287588" y="5534025"/>
            <a:ext cx="3000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7137" name="Text Box 33">
            <a:extLst>
              <a:ext uri="{FF2B5EF4-FFF2-40B4-BE49-F238E27FC236}">
                <a16:creationId xmlns:a16="http://schemas.microsoft.com/office/drawing/2014/main" id="{606F3E30-54D1-4FBC-A3B7-01D76F88A706}"/>
              </a:ext>
            </a:extLst>
          </p:cNvPr>
          <p:cNvSpPr txBox="1">
            <a:spLocks noChangeArrowheads="1"/>
          </p:cNvSpPr>
          <p:nvPr/>
        </p:nvSpPr>
        <p:spPr bwMode="auto">
          <a:xfrm>
            <a:off x="3009900" y="553402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47138" name="Text Box 34">
            <a:extLst>
              <a:ext uri="{FF2B5EF4-FFF2-40B4-BE49-F238E27FC236}">
                <a16:creationId xmlns:a16="http://schemas.microsoft.com/office/drawing/2014/main" id="{504BAB30-B4D0-416C-9D80-F25ECCE23157}"/>
              </a:ext>
            </a:extLst>
          </p:cNvPr>
          <p:cNvSpPr txBox="1">
            <a:spLocks noChangeArrowheads="1"/>
          </p:cNvSpPr>
          <p:nvPr/>
        </p:nvSpPr>
        <p:spPr bwMode="auto">
          <a:xfrm>
            <a:off x="3730625" y="553402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47139" name="Text Box 35">
            <a:extLst>
              <a:ext uri="{FF2B5EF4-FFF2-40B4-BE49-F238E27FC236}">
                <a16:creationId xmlns:a16="http://schemas.microsoft.com/office/drawing/2014/main" id="{04E7592E-C74D-4A40-81AD-50CBDBD8AB15}"/>
              </a:ext>
            </a:extLst>
          </p:cNvPr>
          <p:cNvSpPr txBox="1">
            <a:spLocks noChangeArrowheads="1"/>
          </p:cNvSpPr>
          <p:nvPr/>
        </p:nvSpPr>
        <p:spPr bwMode="auto">
          <a:xfrm>
            <a:off x="4451350" y="553402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8</a:t>
            </a:r>
          </a:p>
        </p:txBody>
      </p:sp>
      <p:sp>
        <p:nvSpPr>
          <p:cNvPr id="47140" name="Text Box 36">
            <a:extLst>
              <a:ext uri="{FF2B5EF4-FFF2-40B4-BE49-F238E27FC236}">
                <a16:creationId xmlns:a16="http://schemas.microsoft.com/office/drawing/2014/main" id="{6C709DB2-CA16-4464-83A2-C1B720FFD010}"/>
              </a:ext>
            </a:extLst>
          </p:cNvPr>
          <p:cNvSpPr txBox="1">
            <a:spLocks noChangeArrowheads="1"/>
          </p:cNvSpPr>
          <p:nvPr/>
        </p:nvSpPr>
        <p:spPr bwMode="auto">
          <a:xfrm>
            <a:off x="5113338" y="5534025"/>
            <a:ext cx="3603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10</a:t>
            </a:r>
          </a:p>
        </p:txBody>
      </p:sp>
      <p:sp>
        <p:nvSpPr>
          <p:cNvPr id="47141" name="Text Box 37">
            <a:extLst>
              <a:ext uri="{FF2B5EF4-FFF2-40B4-BE49-F238E27FC236}">
                <a16:creationId xmlns:a16="http://schemas.microsoft.com/office/drawing/2014/main" id="{E77DE5A9-312A-4B27-8F45-5E6E053A7E58}"/>
              </a:ext>
            </a:extLst>
          </p:cNvPr>
          <p:cNvSpPr txBox="1">
            <a:spLocks noChangeArrowheads="1"/>
          </p:cNvSpPr>
          <p:nvPr/>
        </p:nvSpPr>
        <p:spPr bwMode="auto">
          <a:xfrm>
            <a:off x="5834063" y="5534025"/>
            <a:ext cx="3619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12</a:t>
            </a:r>
          </a:p>
        </p:txBody>
      </p:sp>
      <p:sp>
        <p:nvSpPr>
          <p:cNvPr id="47142" name="Text Box 38">
            <a:extLst>
              <a:ext uri="{FF2B5EF4-FFF2-40B4-BE49-F238E27FC236}">
                <a16:creationId xmlns:a16="http://schemas.microsoft.com/office/drawing/2014/main" id="{77F7E59C-59BC-4A43-BAB5-97D2CBFE2FDE}"/>
              </a:ext>
            </a:extLst>
          </p:cNvPr>
          <p:cNvSpPr txBox="1">
            <a:spLocks noChangeArrowheads="1"/>
          </p:cNvSpPr>
          <p:nvPr/>
        </p:nvSpPr>
        <p:spPr bwMode="auto">
          <a:xfrm>
            <a:off x="6556375" y="5534025"/>
            <a:ext cx="420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14</a:t>
            </a:r>
          </a:p>
        </p:txBody>
      </p:sp>
      <p:sp>
        <p:nvSpPr>
          <p:cNvPr id="47143" name="Text Box 39">
            <a:extLst>
              <a:ext uri="{FF2B5EF4-FFF2-40B4-BE49-F238E27FC236}">
                <a16:creationId xmlns:a16="http://schemas.microsoft.com/office/drawing/2014/main" id="{673F9E8B-6A9C-491E-9C87-ABC7928D41D1}"/>
              </a:ext>
            </a:extLst>
          </p:cNvPr>
          <p:cNvSpPr txBox="1">
            <a:spLocks noChangeArrowheads="1"/>
          </p:cNvSpPr>
          <p:nvPr/>
        </p:nvSpPr>
        <p:spPr bwMode="auto">
          <a:xfrm>
            <a:off x="7277100" y="5534025"/>
            <a:ext cx="4222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16</a:t>
            </a:r>
          </a:p>
        </p:txBody>
      </p:sp>
      <p:sp>
        <p:nvSpPr>
          <p:cNvPr id="47144" name="Line 40">
            <a:extLst>
              <a:ext uri="{FF2B5EF4-FFF2-40B4-BE49-F238E27FC236}">
                <a16:creationId xmlns:a16="http://schemas.microsoft.com/office/drawing/2014/main" id="{159A83E2-0C4D-4E8D-8B2A-5B1BB4CAAD1B}"/>
              </a:ext>
            </a:extLst>
          </p:cNvPr>
          <p:cNvSpPr>
            <a:spLocks noChangeShapeType="1"/>
          </p:cNvSpPr>
          <p:nvPr/>
        </p:nvSpPr>
        <p:spPr bwMode="auto">
          <a:xfrm>
            <a:off x="1685925" y="4872038"/>
            <a:ext cx="120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45" name="Line 41">
            <a:extLst>
              <a:ext uri="{FF2B5EF4-FFF2-40B4-BE49-F238E27FC236}">
                <a16:creationId xmlns:a16="http://schemas.microsoft.com/office/drawing/2014/main" id="{B9F5AAD3-B79C-46C7-A073-F479197C69EF}"/>
              </a:ext>
            </a:extLst>
          </p:cNvPr>
          <p:cNvSpPr>
            <a:spLocks noChangeShapeType="1"/>
          </p:cNvSpPr>
          <p:nvPr/>
        </p:nvSpPr>
        <p:spPr bwMode="auto">
          <a:xfrm>
            <a:off x="1685925" y="4151313"/>
            <a:ext cx="120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46" name="Text Box 42">
            <a:extLst>
              <a:ext uri="{FF2B5EF4-FFF2-40B4-BE49-F238E27FC236}">
                <a16:creationId xmlns:a16="http://schemas.microsoft.com/office/drawing/2014/main" id="{1656F274-6040-4879-8C34-9CE6F43BA4B8}"/>
              </a:ext>
            </a:extLst>
          </p:cNvPr>
          <p:cNvSpPr txBox="1">
            <a:spLocks noChangeArrowheads="1"/>
          </p:cNvSpPr>
          <p:nvPr/>
        </p:nvSpPr>
        <p:spPr bwMode="auto">
          <a:xfrm>
            <a:off x="1444625" y="4691063"/>
            <a:ext cx="3000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7147" name="Text Box 43">
            <a:extLst>
              <a:ext uri="{FF2B5EF4-FFF2-40B4-BE49-F238E27FC236}">
                <a16:creationId xmlns:a16="http://schemas.microsoft.com/office/drawing/2014/main" id="{380B0946-17A3-4ED1-91EE-5875A6357469}"/>
              </a:ext>
            </a:extLst>
          </p:cNvPr>
          <p:cNvSpPr txBox="1">
            <a:spLocks noChangeArrowheads="1"/>
          </p:cNvSpPr>
          <p:nvPr/>
        </p:nvSpPr>
        <p:spPr bwMode="auto">
          <a:xfrm>
            <a:off x="1446213" y="3935413"/>
            <a:ext cx="3000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47148" name="Text Box 44">
            <a:extLst>
              <a:ext uri="{FF2B5EF4-FFF2-40B4-BE49-F238E27FC236}">
                <a16:creationId xmlns:a16="http://schemas.microsoft.com/office/drawing/2014/main" id="{450D210B-07A0-4D38-A697-CB0358869707}"/>
              </a:ext>
            </a:extLst>
          </p:cNvPr>
          <p:cNvSpPr txBox="1">
            <a:spLocks noChangeArrowheads="1"/>
          </p:cNvSpPr>
          <p:nvPr/>
        </p:nvSpPr>
        <p:spPr bwMode="auto">
          <a:xfrm>
            <a:off x="1446213" y="3248025"/>
            <a:ext cx="3000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47149" name="Text Box 45">
            <a:extLst>
              <a:ext uri="{FF2B5EF4-FFF2-40B4-BE49-F238E27FC236}">
                <a16:creationId xmlns:a16="http://schemas.microsoft.com/office/drawing/2014/main" id="{FB8B9D9B-7B44-4B55-AFED-8062DD18BAC8}"/>
              </a:ext>
            </a:extLst>
          </p:cNvPr>
          <p:cNvSpPr txBox="1">
            <a:spLocks noChangeArrowheads="1"/>
          </p:cNvSpPr>
          <p:nvPr/>
        </p:nvSpPr>
        <p:spPr bwMode="auto">
          <a:xfrm>
            <a:off x="1565275" y="5499100"/>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0</a:t>
            </a:r>
          </a:p>
        </p:txBody>
      </p:sp>
      <p:sp>
        <p:nvSpPr>
          <p:cNvPr id="47150" name="Line 46">
            <a:extLst>
              <a:ext uri="{FF2B5EF4-FFF2-40B4-BE49-F238E27FC236}">
                <a16:creationId xmlns:a16="http://schemas.microsoft.com/office/drawing/2014/main" id="{D71230EC-4952-48CD-99B5-B4ADD26B0381}"/>
              </a:ext>
            </a:extLst>
          </p:cNvPr>
          <p:cNvSpPr>
            <a:spLocks noChangeShapeType="1"/>
          </p:cNvSpPr>
          <p:nvPr/>
        </p:nvSpPr>
        <p:spPr bwMode="auto">
          <a:xfrm>
            <a:off x="4572000" y="3429000"/>
            <a:ext cx="0" cy="2165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51" name="Text Box 47">
            <a:extLst>
              <a:ext uri="{FF2B5EF4-FFF2-40B4-BE49-F238E27FC236}">
                <a16:creationId xmlns:a16="http://schemas.microsoft.com/office/drawing/2014/main" id="{877DE28A-5EC7-4342-AFE3-088DEC338221}"/>
              </a:ext>
            </a:extLst>
          </p:cNvPr>
          <p:cNvSpPr txBox="1">
            <a:spLocks noChangeArrowheads="1"/>
          </p:cNvSpPr>
          <p:nvPr/>
        </p:nvSpPr>
        <p:spPr bwMode="auto">
          <a:xfrm>
            <a:off x="4632325" y="3489325"/>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L</a:t>
            </a: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a:t>
            </a:r>
          </a:p>
        </p:txBody>
      </p:sp>
      <p:sp>
        <p:nvSpPr>
          <p:cNvPr id="47152" name="Line 48">
            <a:extLst>
              <a:ext uri="{FF2B5EF4-FFF2-40B4-BE49-F238E27FC236}">
                <a16:creationId xmlns:a16="http://schemas.microsoft.com/office/drawing/2014/main" id="{019F7BC4-576F-48CA-AB8C-FAE1C39E79C0}"/>
              </a:ext>
            </a:extLst>
          </p:cNvPr>
          <p:cNvSpPr>
            <a:spLocks noChangeShapeType="1"/>
          </p:cNvSpPr>
          <p:nvPr/>
        </p:nvSpPr>
        <p:spPr bwMode="auto">
          <a:xfrm>
            <a:off x="2768600" y="3429000"/>
            <a:ext cx="0" cy="216535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53" name="Text Box 49">
            <a:extLst>
              <a:ext uri="{FF2B5EF4-FFF2-40B4-BE49-F238E27FC236}">
                <a16:creationId xmlns:a16="http://schemas.microsoft.com/office/drawing/2014/main" id="{FA504AD7-5C23-4372-894C-7549BEE986A3}"/>
              </a:ext>
            </a:extLst>
          </p:cNvPr>
          <p:cNvSpPr txBox="1">
            <a:spLocks noChangeArrowheads="1"/>
          </p:cNvSpPr>
          <p:nvPr/>
        </p:nvSpPr>
        <p:spPr bwMode="auto">
          <a:xfrm>
            <a:off x="2768600" y="3482975"/>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L</a:t>
            </a: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7154" name="Line 50">
            <a:extLst>
              <a:ext uri="{FF2B5EF4-FFF2-40B4-BE49-F238E27FC236}">
                <a16:creationId xmlns:a16="http://schemas.microsoft.com/office/drawing/2014/main" id="{745399D3-BA53-41BE-80DA-022161AA4B4F}"/>
              </a:ext>
            </a:extLst>
          </p:cNvPr>
          <p:cNvSpPr>
            <a:spLocks noChangeShapeType="1"/>
          </p:cNvSpPr>
          <p:nvPr/>
        </p:nvSpPr>
        <p:spPr bwMode="auto">
          <a:xfrm flipV="1">
            <a:off x="2106613" y="3789363"/>
            <a:ext cx="300037" cy="303212"/>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55" name="Text Box 51">
            <a:extLst>
              <a:ext uri="{FF2B5EF4-FFF2-40B4-BE49-F238E27FC236}">
                <a16:creationId xmlns:a16="http://schemas.microsoft.com/office/drawing/2014/main" id="{446C3C84-CF7E-408C-B598-331B51A65559}"/>
              </a:ext>
            </a:extLst>
          </p:cNvPr>
          <p:cNvSpPr txBox="1">
            <a:spLocks noChangeArrowheads="1"/>
          </p:cNvSpPr>
          <p:nvPr/>
        </p:nvSpPr>
        <p:spPr bwMode="auto">
          <a:xfrm>
            <a:off x="1746250" y="511333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Reg 1</a:t>
            </a:r>
          </a:p>
        </p:txBody>
      </p:sp>
      <p:sp>
        <p:nvSpPr>
          <p:cNvPr id="47156" name="Text Box 52">
            <a:extLst>
              <a:ext uri="{FF2B5EF4-FFF2-40B4-BE49-F238E27FC236}">
                <a16:creationId xmlns:a16="http://schemas.microsoft.com/office/drawing/2014/main" id="{BA134653-0A11-4299-8BF0-35B0C44808FB}"/>
              </a:ext>
            </a:extLst>
          </p:cNvPr>
          <p:cNvSpPr txBox="1">
            <a:spLocks noChangeArrowheads="1"/>
          </p:cNvSpPr>
          <p:nvPr/>
        </p:nvSpPr>
        <p:spPr bwMode="auto">
          <a:xfrm>
            <a:off x="3309938" y="34893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Reg 2</a:t>
            </a:r>
          </a:p>
        </p:txBody>
      </p:sp>
      <p:sp>
        <p:nvSpPr>
          <p:cNvPr id="47157" name="Line 53">
            <a:extLst>
              <a:ext uri="{FF2B5EF4-FFF2-40B4-BE49-F238E27FC236}">
                <a16:creationId xmlns:a16="http://schemas.microsoft.com/office/drawing/2014/main" id="{D2EDC13D-B87C-4D60-9841-094141B9B8DD}"/>
              </a:ext>
            </a:extLst>
          </p:cNvPr>
          <p:cNvSpPr>
            <a:spLocks noChangeShapeType="1"/>
          </p:cNvSpPr>
          <p:nvPr/>
        </p:nvSpPr>
        <p:spPr bwMode="auto">
          <a:xfrm>
            <a:off x="6496050" y="3429000"/>
            <a:ext cx="0" cy="216535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58" name="Text Box 54">
            <a:extLst>
              <a:ext uri="{FF2B5EF4-FFF2-40B4-BE49-F238E27FC236}">
                <a16:creationId xmlns:a16="http://schemas.microsoft.com/office/drawing/2014/main" id="{B5F52059-D049-4166-825B-D8FBA9291838}"/>
              </a:ext>
            </a:extLst>
          </p:cNvPr>
          <p:cNvSpPr txBox="1">
            <a:spLocks noChangeArrowheads="1"/>
          </p:cNvSpPr>
          <p:nvPr/>
        </p:nvSpPr>
        <p:spPr bwMode="auto">
          <a:xfrm>
            <a:off x="6496050" y="3429000"/>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L</a:t>
            </a: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3</a:t>
            </a:r>
          </a:p>
        </p:txBody>
      </p:sp>
      <p:sp>
        <p:nvSpPr>
          <p:cNvPr id="47159" name="Text Box 55">
            <a:extLst>
              <a:ext uri="{FF2B5EF4-FFF2-40B4-BE49-F238E27FC236}">
                <a16:creationId xmlns:a16="http://schemas.microsoft.com/office/drawing/2014/main" id="{25BA62CC-8646-480F-A843-1D206DE39FA0}"/>
              </a:ext>
            </a:extLst>
          </p:cNvPr>
          <p:cNvSpPr txBox="1">
            <a:spLocks noChangeArrowheads="1"/>
          </p:cNvSpPr>
          <p:nvPr/>
        </p:nvSpPr>
        <p:spPr bwMode="auto">
          <a:xfrm>
            <a:off x="5053013" y="34893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Reg 3</a:t>
            </a:r>
          </a:p>
        </p:txBody>
      </p:sp>
      <p:sp>
        <p:nvSpPr>
          <p:cNvPr id="47160" name="Text Box 56">
            <a:extLst>
              <a:ext uri="{FF2B5EF4-FFF2-40B4-BE49-F238E27FC236}">
                <a16:creationId xmlns:a16="http://schemas.microsoft.com/office/drawing/2014/main" id="{16657642-442F-41F9-A2F4-DE5642B8EB01}"/>
              </a:ext>
            </a:extLst>
          </p:cNvPr>
          <p:cNvSpPr txBox="1">
            <a:spLocks noChangeArrowheads="1"/>
          </p:cNvSpPr>
          <p:nvPr/>
        </p:nvSpPr>
        <p:spPr bwMode="auto">
          <a:xfrm>
            <a:off x="7218363" y="34893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Reg 4</a:t>
            </a:r>
          </a:p>
        </p:txBody>
      </p:sp>
      <p:sp>
        <p:nvSpPr>
          <p:cNvPr id="47161" name="Line 57">
            <a:extLst>
              <a:ext uri="{FF2B5EF4-FFF2-40B4-BE49-F238E27FC236}">
                <a16:creationId xmlns:a16="http://schemas.microsoft.com/office/drawing/2014/main" id="{8CF797AB-8F1B-4BD4-B431-9A886BB44C64}"/>
              </a:ext>
            </a:extLst>
          </p:cNvPr>
          <p:cNvSpPr>
            <a:spLocks noChangeShapeType="1"/>
          </p:cNvSpPr>
          <p:nvPr/>
        </p:nvSpPr>
        <p:spPr bwMode="auto">
          <a:xfrm>
            <a:off x="6375400" y="4090988"/>
            <a:ext cx="301625"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62" name="Text Box 58">
            <a:extLst>
              <a:ext uri="{FF2B5EF4-FFF2-40B4-BE49-F238E27FC236}">
                <a16:creationId xmlns:a16="http://schemas.microsoft.com/office/drawing/2014/main" id="{2FDF7A68-F6A5-4E61-860D-18FF9604D4F0}"/>
              </a:ext>
            </a:extLst>
          </p:cNvPr>
          <p:cNvSpPr txBox="1">
            <a:spLocks noChangeArrowheads="1"/>
          </p:cNvSpPr>
          <p:nvPr/>
        </p:nvSpPr>
        <p:spPr bwMode="auto">
          <a:xfrm>
            <a:off x="6435725" y="3729038"/>
            <a:ext cx="300038"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a:t>
            </a:r>
          </a:p>
        </p:txBody>
      </p:sp>
      <p:graphicFrame>
        <p:nvGraphicFramePr>
          <p:cNvPr id="47163" name="Object 59">
            <a:extLst>
              <a:ext uri="{FF2B5EF4-FFF2-40B4-BE49-F238E27FC236}">
                <a16:creationId xmlns:a16="http://schemas.microsoft.com/office/drawing/2014/main" id="{491727D3-A737-4079-AF2A-4927888096A6}"/>
              </a:ext>
            </a:extLst>
          </p:cNvPr>
          <p:cNvGraphicFramePr>
            <a:graphicFrameLocks noChangeAspect="1"/>
          </p:cNvGraphicFramePr>
          <p:nvPr/>
        </p:nvGraphicFramePr>
        <p:xfrm>
          <a:off x="6796088" y="1384300"/>
          <a:ext cx="361950" cy="323850"/>
        </p:xfrm>
        <a:graphic>
          <a:graphicData uri="http://schemas.openxmlformats.org/presentationml/2006/ole">
            <mc:AlternateContent xmlns:mc="http://schemas.openxmlformats.org/markup-compatibility/2006">
              <mc:Choice xmlns:v="urn:schemas-microsoft-com:vml" Requires="v">
                <p:oleObj spid="_x0000_s14369" name="Equation" r:id="rId5" imgW="241200" imgH="215640" progId="Equation.3">
                  <p:embed/>
                </p:oleObj>
              </mc:Choice>
              <mc:Fallback>
                <p:oleObj name="Equation" r:id="rId5" imgW="241200" imgH="215640" progId="Equation.3">
                  <p:embed/>
                  <p:pic>
                    <p:nvPicPr>
                      <p:cNvPr id="47163" name="Object 59">
                        <a:extLst>
                          <a:ext uri="{FF2B5EF4-FFF2-40B4-BE49-F238E27FC236}">
                            <a16:creationId xmlns:a16="http://schemas.microsoft.com/office/drawing/2014/main" id="{491727D3-A737-4079-AF2A-4927888096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6088" y="1384300"/>
                        <a:ext cx="36195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lide Number Placeholder 5">
            <a:extLst>
              <a:ext uri="{FF2B5EF4-FFF2-40B4-BE49-F238E27FC236}">
                <a16:creationId xmlns:a16="http://schemas.microsoft.com/office/drawing/2014/main" id="{1D8E5931-9093-44D3-9DAF-1E5731B6D02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03FBDFC-4990-45CB-8AB2-E6B17D1A360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30" name="Rectangle 2">
            <a:extLst>
              <a:ext uri="{FF2B5EF4-FFF2-40B4-BE49-F238E27FC236}">
                <a16:creationId xmlns:a16="http://schemas.microsoft.com/office/drawing/2014/main" id="{03211706-FC50-45F2-9DF8-039BF6B2E9A5}"/>
              </a:ext>
            </a:extLst>
          </p:cNvPr>
          <p:cNvSpPr>
            <a:spLocks noChangeArrowheads="1"/>
          </p:cNvSpPr>
          <p:nvPr/>
        </p:nvSpPr>
        <p:spPr bwMode="auto">
          <a:xfrm>
            <a:off x="4211638" y="3429000"/>
            <a:ext cx="358775" cy="2165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31" name="Rectangle 3">
            <a:extLst>
              <a:ext uri="{FF2B5EF4-FFF2-40B4-BE49-F238E27FC236}">
                <a16:creationId xmlns:a16="http://schemas.microsoft.com/office/drawing/2014/main" id="{6DC58DAF-2E4A-41AE-81D2-19C1ED3F0EE8}"/>
              </a:ext>
            </a:extLst>
          </p:cNvPr>
          <p:cNvSpPr>
            <a:spLocks noGrp="1" noChangeArrowheads="1"/>
          </p:cNvSpPr>
          <p:nvPr>
            <p:ph type="body" idx="1"/>
          </p:nvPr>
        </p:nvSpPr>
        <p:spPr>
          <a:xfrm>
            <a:off x="963613" y="963613"/>
            <a:ext cx="7216775" cy="1744662"/>
          </a:xfrm>
        </p:spPr>
        <p:txBody>
          <a:bodyPr/>
          <a:lstStyle/>
          <a:p>
            <a:r>
              <a:rPr lang="en-US" altLang="zh-CN" sz="2000">
                <a:latin typeface="Comic Sans MS" panose="030F0702030302020204" pitchFamily="66" charset="0"/>
                <a:ea typeface="MS UI Gothic" panose="020B0600070205080204" pitchFamily="34" charset="-128"/>
              </a:rPr>
              <a:t>Delete the points in Region 1, 2, 3 and 4 further than </a:t>
            </a:r>
            <a:r>
              <a:rPr lang="el-GR" altLang="zh-CN" sz="2000">
                <a:latin typeface="Comic Sans MS" panose="030F0702030302020204" pitchFamily="66" charset="0"/>
                <a:ea typeface="MS UI Gothic" panose="020B0600070205080204" pitchFamily="34" charset="-128"/>
              </a:rPr>
              <a:t>δ</a:t>
            </a:r>
            <a:r>
              <a:rPr lang="en-US" altLang="zh-CN" sz="2000">
                <a:latin typeface="Comic Sans MS" panose="030F0702030302020204" pitchFamily="66" charset="0"/>
                <a:ea typeface="MS UI Gothic" panose="020B0600070205080204" pitchFamily="34" charset="-128"/>
              </a:rPr>
              <a:t>= 1 from </a:t>
            </a:r>
            <a:r>
              <a:rPr lang="en-US" altLang="zh-CN" sz="2000" i="1">
                <a:latin typeface="Comic Sans MS" panose="030F0702030302020204" pitchFamily="66" charset="0"/>
                <a:ea typeface="MS UI Gothic" panose="020B0600070205080204" pitchFamily="34" charset="-128"/>
              </a:rPr>
              <a:t>L</a:t>
            </a:r>
            <a:r>
              <a:rPr lang="en-US" altLang="zh-CN" sz="2000" baseline="-25000">
                <a:latin typeface="Comic Sans MS" panose="030F0702030302020204" pitchFamily="66" charset="0"/>
                <a:ea typeface="MS UI Gothic" panose="020B0600070205080204" pitchFamily="34" charset="-128"/>
              </a:rPr>
              <a:t>1</a:t>
            </a:r>
          </a:p>
          <a:p>
            <a:r>
              <a:rPr lang="en-US" altLang="zh-CN" sz="2000">
                <a:latin typeface="Comic Sans MS" panose="030F0702030302020204" pitchFamily="66" charset="0"/>
                <a:ea typeface="MS UI Gothic" panose="020B0600070205080204" pitchFamily="34" charset="-128"/>
              </a:rPr>
              <a:t>Here only one point p4 is left, </a:t>
            </a:r>
            <a:r>
              <a:rPr lang="el-GR" altLang="zh-CN" sz="2000">
                <a:latin typeface="Comic Sans MS" panose="030F0702030302020204" pitchFamily="66" charset="0"/>
                <a:ea typeface="MS UI Gothic" panose="020B0600070205080204" pitchFamily="34" charset="-128"/>
              </a:rPr>
              <a:t>δ</a:t>
            </a:r>
            <a:r>
              <a:rPr lang="en-US" altLang="zh-CN" sz="2000">
                <a:latin typeface="Comic Sans MS" panose="030F0702030302020204" pitchFamily="66" charset="0"/>
                <a:ea typeface="MS UI Gothic" panose="020B0600070205080204" pitchFamily="34" charset="-128"/>
              </a:rPr>
              <a:t> is not updated.</a:t>
            </a:r>
          </a:p>
          <a:p>
            <a:r>
              <a:rPr lang="en-US" altLang="zh-CN" sz="2000">
                <a:latin typeface="Comic Sans MS" panose="030F0702030302020204" pitchFamily="66" charset="0"/>
                <a:ea typeface="MS UI Gothic" panose="020B0600070205080204" pitchFamily="34" charset="-128"/>
              </a:rPr>
              <a:t>Closest-pair</a:t>
            </a:r>
            <a:r>
              <a:rPr lang="el-GR" altLang="zh-CN" sz="2000">
                <a:latin typeface="Comic Sans MS" panose="030F0702030302020204" pitchFamily="66" charset="0"/>
                <a:ea typeface="MS UI Gothic" panose="020B0600070205080204" pitchFamily="34" charset="-128"/>
              </a:rPr>
              <a:t> </a:t>
            </a:r>
            <a:r>
              <a:rPr lang="en-US" altLang="zh-CN" sz="2000">
                <a:latin typeface="Comic Sans MS" panose="030F0702030302020204" pitchFamily="66" charset="0"/>
                <a:ea typeface="MS UI Gothic" panose="020B0600070205080204" pitchFamily="34" charset="-128"/>
              </a:rPr>
              <a:t>(Region 1, 2, 3 and 4) = dist(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6</a:t>
            </a:r>
            <a:r>
              <a:rPr lang="en-US" altLang="zh-CN" sz="2000">
                <a:latin typeface="Comic Sans MS" panose="030F0702030302020204" pitchFamily="66" charset="0"/>
                <a:ea typeface="MS UI Gothic" panose="020B0600070205080204" pitchFamily="34" charset="-128"/>
              </a:rPr>
              <a:t>,</a:t>
            </a:r>
            <a:r>
              <a:rPr lang="en-US" altLang="zh-CN" sz="2000" i="1">
                <a:latin typeface="Comic Sans MS" panose="030F0702030302020204" pitchFamily="66" charset="0"/>
                <a:ea typeface="MS UI Gothic" panose="020B0600070205080204" pitchFamily="34" charset="-128"/>
              </a:rPr>
              <a:t>p</a:t>
            </a:r>
            <a:r>
              <a:rPr lang="en-US" altLang="zh-CN" sz="2000" baseline="-25000">
                <a:latin typeface="Comic Sans MS" panose="030F0702030302020204" pitchFamily="66" charset="0"/>
                <a:ea typeface="MS UI Gothic" panose="020B0600070205080204" pitchFamily="34" charset="-128"/>
              </a:rPr>
              <a:t>7</a:t>
            </a:r>
            <a:r>
              <a:rPr lang="en-US" altLang="zh-CN" sz="2000">
                <a:latin typeface="Comic Sans MS" panose="030F0702030302020204" pitchFamily="66" charset="0"/>
                <a:ea typeface="MS UI Gothic" panose="020B0600070205080204" pitchFamily="34" charset="-128"/>
              </a:rPr>
              <a:t>) = 1.</a:t>
            </a:r>
          </a:p>
        </p:txBody>
      </p:sp>
      <p:graphicFrame>
        <p:nvGraphicFramePr>
          <p:cNvPr id="48132" name="Object 4">
            <a:extLst>
              <a:ext uri="{FF2B5EF4-FFF2-40B4-BE49-F238E27FC236}">
                <a16:creationId xmlns:a16="http://schemas.microsoft.com/office/drawing/2014/main" id="{6DE8EC3E-5279-4367-B8CA-71CC7A607EF0}"/>
              </a:ext>
            </a:extLst>
          </p:cNvPr>
          <p:cNvGraphicFramePr>
            <a:graphicFrameLocks noChangeAspect="1"/>
          </p:cNvGraphicFramePr>
          <p:nvPr/>
        </p:nvGraphicFramePr>
        <p:xfrm>
          <a:off x="1925638" y="3646488"/>
          <a:ext cx="361950" cy="323850"/>
        </p:xfrm>
        <a:graphic>
          <a:graphicData uri="http://schemas.openxmlformats.org/presentationml/2006/ole">
            <mc:AlternateContent xmlns:mc="http://schemas.openxmlformats.org/markup-compatibility/2006">
              <mc:Choice xmlns:v="urn:schemas-microsoft-com:vml" Requires="v">
                <p:oleObj spid="_x0000_s15377" name="Equation" r:id="rId3" imgW="241200" imgH="215640" progId="Equation.3">
                  <p:embed/>
                </p:oleObj>
              </mc:Choice>
              <mc:Fallback>
                <p:oleObj name="Equation" r:id="rId3" imgW="241200" imgH="215640" progId="Equation.3">
                  <p:embed/>
                  <p:pic>
                    <p:nvPicPr>
                      <p:cNvPr id="48132" name="Object 4">
                        <a:extLst>
                          <a:ext uri="{FF2B5EF4-FFF2-40B4-BE49-F238E27FC236}">
                            <a16:creationId xmlns:a16="http://schemas.microsoft.com/office/drawing/2014/main" id="{6DE8EC3E-5279-4367-B8CA-71CC7A607E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5638" y="3646488"/>
                        <a:ext cx="36195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3" name="Oval 5">
            <a:extLst>
              <a:ext uri="{FF2B5EF4-FFF2-40B4-BE49-F238E27FC236}">
                <a16:creationId xmlns:a16="http://schemas.microsoft.com/office/drawing/2014/main" id="{EAC81A6B-F44C-4C57-9DFB-98A4BBC11E9C}"/>
              </a:ext>
            </a:extLst>
          </p:cNvPr>
          <p:cNvSpPr>
            <a:spLocks noChangeArrowheads="1"/>
          </p:cNvSpPr>
          <p:nvPr/>
        </p:nvSpPr>
        <p:spPr bwMode="auto">
          <a:xfrm>
            <a:off x="2046288" y="4090988"/>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34" name="Oval 6">
            <a:extLst>
              <a:ext uri="{FF2B5EF4-FFF2-40B4-BE49-F238E27FC236}">
                <a16:creationId xmlns:a16="http://schemas.microsoft.com/office/drawing/2014/main" id="{B331D113-0B22-41B8-8BCA-32221202302A}"/>
              </a:ext>
            </a:extLst>
          </p:cNvPr>
          <p:cNvSpPr>
            <a:spLocks noChangeArrowheads="1"/>
          </p:cNvSpPr>
          <p:nvPr/>
        </p:nvSpPr>
        <p:spPr bwMode="auto">
          <a:xfrm>
            <a:off x="2393950" y="371792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35" name="Oval 7">
            <a:extLst>
              <a:ext uri="{FF2B5EF4-FFF2-40B4-BE49-F238E27FC236}">
                <a16:creationId xmlns:a16="http://schemas.microsoft.com/office/drawing/2014/main" id="{79BD06B8-C398-49EF-8730-ACA53F785B5A}"/>
              </a:ext>
            </a:extLst>
          </p:cNvPr>
          <p:cNvSpPr>
            <a:spLocks noChangeArrowheads="1"/>
          </p:cNvSpPr>
          <p:nvPr/>
        </p:nvSpPr>
        <p:spPr bwMode="auto">
          <a:xfrm>
            <a:off x="4198938" y="481171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36" name="Oval 8">
            <a:extLst>
              <a:ext uri="{FF2B5EF4-FFF2-40B4-BE49-F238E27FC236}">
                <a16:creationId xmlns:a16="http://schemas.microsoft.com/office/drawing/2014/main" id="{5E29EEBA-DCAE-4029-8582-9C1700FF603C}"/>
              </a:ext>
            </a:extLst>
          </p:cNvPr>
          <p:cNvSpPr>
            <a:spLocks noChangeArrowheads="1"/>
          </p:cNvSpPr>
          <p:nvPr/>
        </p:nvSpPr>
        <p:spPr bwMode="auto">
          <a:xfrm>
            <a:off x="5233988" y="447357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37" name="Oval 9">
            <a:extLst>
              <a:ext uri="{FF2B5EF4-FFF2-40B4-BE49-F238E27FC236}">
                <a16:creationId xmlns:a16="http://schemas.microsoft.com/office/drawing/2014/main" id="{EA72F9F7-129F-49BD-A7DF-89F2881DCF41}"/>
              </a:ext>
            </a:extLst>
          </p:cNvPr>
          <p:cNvSpPr>
            <a:spLocks noChangeArrowheads="1"/>
          </p:cNvSpPr>
          <p:nvPr/>
        </p:nvSpPr>
        <p:spPr bwMode="auto">
          <a:xfrm>
            <a:off x="6302375" y="407987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38" name="Oval 10">
            <a:extLst>
              <a:ext uri="{FF2B5EF4-FFF2-40B4-BE49-F238E27FC236}">
                <a16:creationId xmlns:a16="http://schemas.microsoft.com/office/drawing/2014/main" id="{1CBA7BE5-231C-48EA-A5EF-A366950A212A}"/>
              </a:ext>
            </a:extLst>
          </p:cNvPr>
          <p:cNvSpPr>
            <a:spLocks noChangeArrowheads="1"/>
          </p:cNvSpPr>
          <p:nvPr/>
        </p:nvSpPr>
        <p:spPr bwMode="auto">
          <a:xfrm>
            <a:off x="6677025" y="407987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39" name="Oval 11">
            <a:extLst>
              <a:ext uri="{FF2B5EF4-FFF2-40B4-BE49-F238E27FC236}">
                <a16:creationId xmlns:a16="http://schemas.microsoft.com/office/drawing/2014/main" id="{7DA51706-D4AA-4CC2-8B0C-D4898A70BF44}"/>
              </a:ext>
            </a:extLst>
          </p:cNvPr>
          <p:cNvSpPr>
            <a:spLocks noChangeArrowheads="1"/>
          </p:cNvSpPr>
          <p:nvPr/>
        </p:nvSpPr>
        <p:spPr bwMode="auto">
          <a:xfrm>
            <a:off x="7037388" y="454501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40" name="Oval 12">
            <a:extLst>
              <a:ext uri="{FF2B5EF4-FFF2-40B4-BE49-F238E27FC236}">
                <a16:creationId xmlns:a16="http://schemas.microsoft.com/office/drawing/2014/main" id="{3D4D3AAE-DF0F-41E6-A54F-880A2FA9A9B1}"/>
              </a:ext>
            </a:extLst>
          </p:cNvPr>
          <p:cNvSpPr>
            <a:spLocks noChangeArrowheads="1"/>
          </p:cNvSpPr>
          <p:nvPr/>
        </p:nvSpPr>
        <p:spPr bwMode="auto">
          <a:xfrm>
            <a:off x="3068638" y="481171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41" name="Text Box 13">
            <a:extLst>
              <a:ext uri="{FF2B5EF4-FFF2-40B4-BE49-F238E27FC236}">
                <a16:creationId xmlns:a16="http://schemas.microsoft.com/office/drawing/2014/main" id="{E3C00322-6DE3-43F9-B075-0D403ED0C6C1}"/>
              </a:ext>
            </a:extLst>
          </p:cNvPr>
          <p:cNvSpPr txBox="1">
            <a:spLocks noChangeArrowheads="1"/>
          </p:cNvSpPr>
          <p:nvPr/>
        </p:nvSpPr>
        <p:spPr bwMode="auto">
          <a:xfrm>
            <a:off x="1985963" y="40909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8142" name="Text Box 14">
            <a:extLst>
              <a:ext uri="{FF2B5EF4-FFF2-40B4-BE49-F238E27FC236}">
                <a16:creationId xmlns:a16="http://schemas.microsoft.com/office/drawing/2014/main" id="{B0D73D35-28DA-419D-992B-19F2B7DE99C5}"/>
              </a:ext>
            </a:extLst>
          </p:cNvPr>
          <p:cNvSpPr txBox="1">
            <a:spLocks noChangeArrowheads="1"/>
          </p:cNvSpPr>
          <p:nvPr/>
        </p:nvSpPr>
        <p:spPr bwMode="auto">
          <a:xfrm>
            <a:off x="3068638" y="49926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3</a:t>
            </a:r>
          </a:p>
        </p:txBody>
      </p:sp>
      <p:sp>
        <p:nvSpPr>
          <p:cNvPr id="48143" name="Text Box 15">
            <a:extLst>
              <a:ext uri="{FF2B5EF4-FFF2-40B4-BE49-F238E27FC236}">
                <a16:creationId xmlns:a16="http://schemas.microsoft.com/office/drawing/2014/main" id="{6C073E6D-2AEC-48C3-9EDD-A88B2EFE2FAB}"/>
              </a:ext>
            </a:extLst>
          </p:cNvPr>
          <p:cNvSpPr txBox="1">
            <a:spLocks noChangeArrowheads="1"/>
          </p:cNvSpPr>
          <p:nvPr/>
        </p:nvSpPr>
        <p:spPr bwMode="auto">
          <a:xfrm>
            <a:off x="2347913" y="378936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a:t>
            </a:r>
          </a:p>
        </p:txBody>
      </p:sp>
      <p:sp>
        <p:nvSpPr>
          <p:cNvPr id="48144" name="Text Box 16">
            <a:extLst>
              <a:ext uri="{FF2B5EF4-FFF2-40B4-BE49-F238E27FC236}">
                <a16:creationId xmlns:a16="http://schemas.microsoft.com/office/drawing/2014/main" id="{C85298EE-B2B9-4451-B311-712EF75A4BE2}"/>
              </a:ext>
            </a:extLst>
          </p:cNvPr>
          <p:cNvSpPr txBox="1">
            <a:spLocks noChangeArrowheads="1"/>
          </p:cNvSpPr>
          <p:nvPr/>
        </p:nvSpPr>
        <p:spPr bwMode="auto">
          <a:xfrm>
            <a:off x="4090988" y="49926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48145" name="Text Box 17">
            <a:extLst>
              <a:ext uri="{FF2B5EF4-FFF2-40B4-BE49-F238E27FC236}">
                <a16:creationId xmlns:a16="http://schemas.microsoft.com/office/drawing/2014/main" id="{F0DF75C0-1C4C-47D4-AE0C-80ED4878C491}"/>
              </a:ext>
            </a:extLst>
          </p:cNvPr>
          <p:cNvSpPr txBox="1">
            <a:spLocks noChangeArrowheads="1"/>
          </p:cNvSpPr>
          <p:nvPr/>
        </p:nvSpPr>
        <p:spPr bwMode="auto">
          <a:xfrm>
            <a:off x="6696075" y="36814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7</a:t>
            </a:r>
          </a:p>
        </p:txBody>
      </p:sp>
      <p:sp>
        <p:nvSpPr>
          <p:cNvPr id="48146" name="Text Box 18">
            <a:extLst>
              <a:ext uri="{FF2B5EF4-FFF2-40B4-BE49-F238E27FC236}">
                <a16:creationId xmlns:a16="http://schemas.microsoft.com/office/drawing/2014/main" id="{A92D413C-1E0E-4C6E-B9C5-1E50A33836F4}"/>
              </a:ext>
            </a:extLst>
          </p:cNvPr>
          <p:cNvSpPr txBox="1">
            <a:spLocks noChangeArrowheads="1"/>
          </p:cNvSpPr>
          <p:nvPr/>
        </p:nvSpPr>
        <p:spPr bwMode="auto">
          <a:xfrm>
            <a:off x="7097713" y="4511675"/>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8</a:t>
            </a:r>
          </a:p>
        </p:txBody>
      </p:sp>
      <p:sp>
        <p:nvSpPr>
          <p:cNvPr id="48147" name="Text Box 19">
            <a:extLst>
              <a:ext uri="{FF2B5EF4-FFF2-40B4-BE49-F238E27FC236}">
                <a16:creationId xmlns:a16="http://schemas.microsoft.com/office/drawing/2014/main" id="{37C0083E-C70E-467A-B2B2-3BBC84D9B6F6}"/>
              </a:ext>
            </a:extLst>
          </p:cNvPr>
          <p:cNvSpPr txBox="1">
            <a:spLocks noChangeArrowheads="1"/>
          </p:cNvSpPr>
          <p:nvPr/>
        </p:nvSpPr>
        <p:spPr bwMode="auto">
          <a:xfrm>
            <a:off x="5867400" y="36464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48148" name="Text Box 20">
            <a:extLst>
              <a:ext uri="{FF2B5EF4-FFF2-40B4-BE49-F238E27FC236}">
                <a16:creationId xmlns:a16="http://schemas.microsoft.com/office/drawing/2014/main" id="{1D605278-44BC-4D6D-8272-D749D09528C8}"/>
              </a:ext>
            </a:extLst>
          </p:cNvPr>
          <p:cNvSpPr txBox="1">
            <a:spLocks noChangeArrowheads="1"/>
          </p:cNvSpPr>
          <p:nvPr/>
        </p:nvSpPr>
        <p:spPr bwMode="auto">
          <a:xfrm>
            <a:off x="5292725" y="45450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5</a:t>
            </a:r>
          </a:p>
        </p:txBody>
      </p:sp>
      <p:sp>
        <p:nvSpPr>
          <p:cNvPr id="48149" name="Line 21">
            <a:extLst>
              <a:ext uri="{FF2B5EF4-FFF2-40B4-BE49-F238E27FC236}">
                <a16:creationId xmlns:a16="http://schemas.microsoft.com/office/drawing/2014/main" id="{BD13F08E-B002-4558-B83A-E00822FBBF0F}"/>
              </a:ext>
            </a:extLst>
          </p:cNvPr>
          <p:cNvSpPr>
            <a:spLocks noChangeShapeType="1"/>
          </p:cNvSpPr>
          <p:nvPr/>
        </p:nvSpPr>
        <p:spPr bwMode="auto">
          <a:xfrm>
            <a:off x="1685925" y="3429000"/>
            <a:ext cx="649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50" name="Line 22">
            <a:extLst>
              <a:ext uri="{FF2B5EF4-FFF2-40B4-BE49-F238E27FC236}">
                <a16:creationId xmlns:a16="http://schemas.microsoft.com/office/drawing/2014/main" id="{3EF9E838-B78E-4623-8442-74336495CD79}"/>
              </a:ext>
            </a:extLst>
          </p:cNvPr>
          <p:cNvSpPr>
            <a:spLocks noChangeShapeType="1"/>
          </p:cNvSpPr>
          <p:nvPr/>
        </p:nvSpPr>
        <p:spPr bwMode="auto">
          <a:xfrm>
            <a:off x="1692275" y="3429000"/>
            <a:ext cx="0" cy="2179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51" name="Line 23">
            <a:extLst>
              <a:ext uri="{FF2B5EF4-FFF2-40B4-BE49-F238E27FC236}">
                <a16:creationId xmlns:a16="http://schemas.microsoft.com/office/drawing/2014/main" id="{B0C048FD-6ED7-4C30-A518-0B55FE289994}"/>
              </a:ext>
            </a:extLst>
          </p:cNvPr>
          <p:cNvSpPr>
            <a:spLocks noChangeShapeType="1"/>
          </p:cNvSpPr>
          <p:nvPr/>
        </p:nvSpPr>
        <p:spPr bwMode="auto">
          <a:xfrm>
            <a:off x="1685925" y="5594350"/>
            <a:ext cx="649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52" name="Line 24">
            <a:extLst>
              <a:ext uri="{FF2B5EF4-FFF2-40B4-BE49-F238E27FC236}">
                <a16:creationId xmlns:a16="http://schemas.microsoft.com/office/drawing/2014/main" id="{A553CB78-6C4A-40A8-B6AF-6332B456BD81}"/>
              </a:ext>
            </a:extLst>
          </p:cNvPr>
          <p:cNvSpPr>
            <a:spLocks noChangeShapeType="1"/>
          </p:cNvSpPr>
          <p:nvPr/>
        </p:nvSpPr>
        <p:spPr bwMode="auto">
          <a:xfrm>
            <a:off x="8180388" y="3429000"/>
            <a:ext cx="0" cy="2165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53" name="Line 25">
            <a:extLst>
              <a:ext uri="{FF2B5EF4-FFF2-40B4-BE49-F238E27FC236}">
                <a16:creationId xmlns:a16="http://schemas.microsoft.com/office/drawing/2014/main" id="{2672AE1D-FEF7-48FE-A5CE-FA38266315CD}"/>
              </a:ext>
            </a:extLst>
          </p:cNvPr>
          <p:cNvSpPr>
            <a:spLocks noChangeShapeType="1"/>
          </p:cNvSpPr>
          <p:nvPr/>
        </p:nvSpPr>
        <p:spPr bwMode="auto">
          <a:xfrm>
            <a:off x="2406650"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54" name="Line 26">
            <a:extLst>
              <a:ext uri="{FF2B5EF4-FFF2-40B4-BE49-F238E27FC236}">
                <a16:creationId xmlns:a16="http://schemas.microsoft.com/office/drawing/2014/main" id="{C9D1EC50-6297-43C1-9B4C-548FC66E4E1B}"/>
              </a:ext>
            </a:extLst>
          </p:cNvPr>
          <p:cNvSpPr>
            <a:spLocks noChangeShapeType="1"/>
          </p:cNvSpPr>
          <p:nvPr/>
        </p:nvSpPr>
        <p:spPr bwMode="auto">
          <a:xfrm>
            <a:off x="3128963"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55" name="Line 27">
            <a:extLst>
              <a:ext uri="{FF2B5EF4-FFF2-40B4-BE49-F238E27FC236}">
                <a16:creationId xmlns:a16="http://schemas.microsoft.com/office/drawing/2014/main" id="{7D5A8C48-1503-46CB-88EE-561C800D8547}"/>
              </a:ext>
            </a:extLst>
          </p:cNvPr>
          <p:cNvSpPr>
            <a:spLocks noChangeShapeType="1"/>
          </p:cNvSpPr>
          <p:nvPr/>
        </p:nvSpPr>
        <p:spPr bwMode="auto">
          <a:xfrm>
            <a:off x="4572000"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56" name="Line 28">
            <a:extLst>
              <a:ext uri="{FF2B5EF4-FFF2-40B4-BE49-F238E27FC236}">
                <a16:creationId xmlns:a16="http://schemas.microsoft.com/office/drawing/2014/main" id="{9951E47C-CFAA-4959-BE14-576016D3D69C}"/>
              </a:ext>
            </a:extLst>
          </p:cNvPr>
          <p:cNvSpPr>
            <a:spLocks noChangeShapeType="1"/>
          </p:cNvSpPr>
          <p:nvPr/>
        </p:nvSpPr>
        <p:spPr bwMode="auto">
          <a:xfrm>
            <a:off x="3849688"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57" name="Line 29">
            <a:extLst>
              <a:ext uri="{FF2B5EF4-FFF2-40B4-BE49-F238E27FC236}">
                <a16:creationId xmlns:a16="http://schemas.microsoft.com/office/drawing/2014/main" id="{2239D9CA-13D7-4EC6-9DA4-22C8EA01A1D3}"/>
              </a:ext>
            </a:extLst>
          </p:cNvPr>
          <p:cNvSpPr>
            <a:spLocks noChangeShapeType="1"/>
          </p:cNvSpPr>
          <p:nvPr/>
        </p:nvSpPr>
        <p:spPr bwMode="auto">
          <a:xfrm>
            <a:off x="5294313"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58" name="Line 30">
            <a:extLst>
              <a:ext uri="{FF2B5EF4-FFF2-40B4-BE49-F238E27FC236}">
                <a16:creationId xmlns:a16="http://schemas.microsoft.com/office/drawing/2014/main" id="{1819B6E1-F3B7-4227-BC2F-2165041DCC80}"/>
              </a:ext>
            </a:extLst>
          </p:cNvPr>
          <p:cNvSpPr>
            <a:spLocks noChangeShapeType="1"/>
          </p:cNvSpPr>
          <p:nvPr/>
        </p:nvSpPr>
        <p:spPr bwMode="auto">
          <a:xfrm>
            <a:off x="6015038"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59" name="Line 31">
            <a:extLst>
              <a:ext uri="{FF2B5EF4-FFF2-40B4-BE49-F238E27FC236}">
                <a16:creationId xmlns:a16="http://schemas.microsoft.com/office/drawing/2014/main" id="{55EC4191-CAE1-4435-8D5F-2382E07BC720}"/>
              </a:ext>
            </a:extLst>
          </p:cNvPr>
          <p:cNvSpPr>
            <a:spLocks noChangeShapeType="1"/>
          </p:cNvSpPr>
          <p:nvPr/>
        </p:nvSpPr>
        <p:spPr bwMode="auto">
          <a:xfrm>
            <a:off x="6737350"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60" name="Line 32">
            <a:extLst>
              <a:ext uri="{FF2B5EF4-FFF2-40B4-BE49-F238E27FC236}">
                <a16:creationId xmlns:a16="http://schemas.microsoft.com/office/drawing/2014/main" id="{7425C012-46AA-4C7B-8FDD-D5CCD53FE7E4}"/>
              </a:ext>
            </a:extLst>
          </p:cNvPr>
          <p:cNvSpPr>
            <a:spLocks noChangeShapeType="1"/>
          </p:cNvSpPr>
          <p:nvPr/>
        </p:nvSpPr>
        <p:spPr bwMode="auto">
          <a:xfrm>
            <a:off x="7458075" y="541337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61" name="Text Box 33">
            <a:extLst>
              <a:ext uri="{FF2B5EF4-FFF2-40B4-BE49-F238E27FC236}">
                <a16:creationId xmlns:a16="http://schemas.microsoft.com/office/drawing/2014/main" id="{1E147F4D-1AB1-421C-B5CD-3D26E055511B}"/>
              </a:ext>
            </a:extLst>
          </p:cNvPr>
          <p:cNvSpPr txBox="1">
            <a:spLocks noChangeArrowheads="1"/>
          </p:cNvSpPr>
          <p:nvPr/>
        </p:nvSpPr>
        <p:spPr bwMode="auto">
          <a:xfrm>
            <a:off x="2287588" y="5534025"/>
            <a:ext cx="3000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8162" name="Text Box 34">
            <a:extLst>
              <a:ext uri="{FF2B5EF4-FFF2-40B4-BE49-F238E27FC236}">
                <a16:creationId xmlns:a16="http://schemas.microsoft.com/office/drawing/2014/main" id="{B5DD77CE-BCF6-4771-9488-581D252B4B8B}"/>
              </a:ext>
            </a:extLst>
          </p:cNvPr>
          <p:cNvSpPr txBox="1">
            <a:spLocks noChangeArrowheads="1"/>
          </p:cNvSpPr>
          <p:nvPr/>
        </p:nvSpPr>
        <p:spPr bwMode="auto">
          <a:xfrm>
            <a:off x="3009900" y="553402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48163" name="Text Box 35">
            <a:extLst>
              <a:ext uri="{FF2B5EF4-FFF2-40B4-BE49-F238E27FC236}">
                <a16:creationId xmlns:a16="http://schemas.microsoft.com/office/drawing/2014/main" id="{BA2BF86A-0CDA-43B4-9960-0063D5F634C7}"/>
              </a:ext>
            </a:extLst>
          </p:cNvPr>
          <p:cNvSpPr txBox="1">
            <a:spLocks noChangeArrowheads="1"/>
          </p:cNvSpPr>
          <p:nvPr/>
        </p:nvSpPr>
        <p:spPr bwMode="auto">
          <a:xfrm>
            <a:off x="3730625" y="553402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48164" name="Text Box 36">
            <a:extLst>
              <a:ext uri="{FF2B5EF4-FFF2-40B4-BE49-F238E27FC236}">
                <a16:creationId xmlns:a16="http://schemas.microsoft.com/office/drawing/2014/main" id="{5938434C-96BF-4E6B-8E64-5F078E3F31C0}"/>
              </a:ext>
            </a:extLst>
          </p:cNvPr>
          <p:cNvSpPr txBox="1">
            <a:spLocks noChangeArrowheads="1"/>
          </p:cNvSpPr>
          <p:nvPr/>
        </p:nvSpPr>
        <p:spPr bwMode="auto">
          <a:xfrm>
            <a:off x="4451350" y="553402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8</a:t>
            </a:r>
          </a:p>
        </p:txBody>
      </p:sp>
      <p:sp>
        <p:nvSpPr>
          <p:cNvPr id="48165" name="Text Box 37">
            <a:extLst>
              <a:ext uri="{FF2B5EF4-FFF2-40B4-BE49-F238E27FC236}">
                <a16:creationId xmlns:a16="http://schemas.microsoft.com/office/drawing/2014/main" id="{5042A009-954B-45FA-988C-3822EA358235}"/>
              </a:ext>
            </a:extLst>
          </p:cNvPr>
          <p:cNvSpPr txBox="1">
            <a:spLocks noChangeArrowheads="1"/>
          </p:cNvSpPr>
          <p:nvPr/>
        </p:nvSpPr>
        <p:spPr bwMode="auto">
          <a:xfrm>
            <a:off x="5113338" y="5534025"/>
            <a:ext cx="3603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10</a:t>
            </a:r>
          </a:p>
        </p:txBody>
      </p:sp>
      <p:sp>
        <p:nvSpPr>
          <p:cNvPr id="48166" name="Text Box 38">
            <a:extLst>
              <a:ext uri="{FF2B5EF4-FFF2-40B4-BE49-F238E27FC236}">
                <a16:creationId xmlns:a16="http://schemas.microsoft.com/office/drawing/2014/main" id="{222BA338-C325-4334-80EF-2E67FAED3F06}"/>
              </a:ext>
            </a:extLst>
          </p:cNvPr>
          <p:cNvSpPr txBox="1">
            <a:spLocks noChangeArrowheads="1"/>
          </p:cNvSpPr>
          <p:nvPr/>
        </p:nvSpPr>
        <p:spPr bwMode="auto">
          <a:xfrm>
            <a:off x="5834063" y="5534025"/>
            <a:ext cx="3619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12</a:t>
            </a:r>
          </a:p>
        </p:txBody>
      </p:sp>
      <p:sp>
        <p:nvSpPr>
          <p:cNvPr id="48167" name="Text Box 39">
            <a:extLst>
              <a:ext uri="{FF2B5EF4-FFF2-40B4-BE49-F238E27FC236}">
                <a16:creationId xmlns:a16="http://schemas.microsoft.com/office/drawing/2014/main" id="{F2711C49-C9E4-47F3-B96B-99BD1617F1CC}"/>
              </a:ext>
            </a:extLst>
          </p:cNvPr>
          <p:cNvSpPr txBox="1">
            <a:spLocks noChangeArrowheads="1"/>
          </p:cNvSpPr>
          <p:nvPr/>
        </p:nvSpPr>
        <p:spPr bwMode="auto">
          <a:xfrm>
            <a:off x="6556375" y="5534025"/>
            <a:ext cx="420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14</a:t>
            </a:r>
          </a:p>
        </p:txBody>
      </p:sp>
      <p:sp>
        <p:nvSpPr>
          <p:cNvPr id="48168" name="Text Box 40">
            <a:extLst>
              <a:ext uri="{FF2B5EF4-FFF2-40B4-BE49-F238E27FC236}">
                <a16:creationId xmlns:a16="http://schemas.microsoft.com/office/drawing/2014/main" id="{2BFE0C12-F268-4157-B736-03B2416439C1}"/>
              </a:ext>
            </a:extLst>
          </p:cNvPr>
          <p:cNvSpPr txBox="1">
            <a:spLocks noChangeArrowheads="1"/>
          </p:cNvSpPr>
          <p:nvPr/>
        </p:nvSpPr>
        <p:spPr bwMode="auto">
          <a:xfrm>
            <a:off x="7277100" y="5534025"/>
            <a:ext cx="4222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16</a:t>
            </a:r>
          </a:p>
        </p:txBody>
      </p:sp>
      <p:sp>
        <p:nvSpPr>
          <p:cNvPr id="48169" name="Line 41">
            <a:extLst>
              <a:ext uri="{FF2B5EF4-FFF2-40B4-BE49-F238E27FC236}">
                <a16:creationId xmlns:a16="http://schemas.microsoft.com/office/drawing/2014/main" id="{050C5FBA-8902-4514-910D-615F6ACF8DD2}"/>
              </a:ext>
            </a:extLst>
          </p:cNvPr>
          <p:cNvSpPr>
            <a:spLocks noChangeShapeType="1"/>
          </p:cNvSpPr>
          <p:nvPr/>
        </p:nvSpPr>
        <p:spPr bwMode="auto">
          <a:xfrm>
            <a:off x="1685925" y="4872038"/>
            <a:ext cx="120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70" name="Line 42">
            <a:extLst>
              <a:ext uri="{FF2B5EF4-FFF2-40B4-BE49-F238E27FC236}">
                <a16:creationId xmlns:a16="http://schemas.microsoft.com/office/drawing/2014/main" id="{45C26418-355F-4BD4-BE56-32BF300C35BE}"/>
              </a:ext>
            </a:extLst>
          </p:cNvPr>
          <p:cNvSpPr>
            <a:spLocks noChangeShapeType="1"/>
          </p:cNvSpPr>
          <p:nvPr/>
        </p:nvSpPr>
        <p:spPr bwMode="auto">
          <a:xfrm>
            <a:off x="1685925" y="4151313"/>
            <a:ext cx="120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71" name="Text Box 43">
            <a:extLst>
              <a:ext uri="{FF2B5EF4-FFF2-40B4-BE49-F238E27FC236}">
                <a16:creationId xmlns:a16="http://schemas.microsoft.com/office/drawing/2014/main" id="{C8B79F01-8C07-41B8-96DD-E69DC0260A25}"/>
              </a:ext>
            </a:extLst>
          </p:cNvPr>
          <p:cNvSpPr txBox="1">
            <a:spLocks noChangeArrowheads="1"/>
          </p:cNvSpPr>
          <p:nvPr/>
        </p:nvSpPr>
        <p:spPr bwMode="auto">
          <a:xfrm>
            <a:off x="1444625" y="4691063"/>
            <a:ext cx="3000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8172" name="Text Box 44">
            <a:extLst>
              <a:ext uri="{FF2B5EF4-FFF2-40B4-BE49-F238E27FC236}">
                <a16:creationId xmlns:a16="http://schemas.microsoft.com/office/drawing/2014/main" id="{FF483BAC-0878-42F8-A500-B5D5D5D603F3}"/>
              </a:ext>
            </a:extLst>
          </p:cNvPr>
          <p:cNvSpPr txBox="1">
            <a:spLocks noChangeArrowheads="1"/>
          </p:cNvSpPr>
          <p:nvPr/>
        </p:nvSpPr>
        <p:spPr bwMode="auto">
          <a:xfrm>
            <a:off x="1446213" y="3935413"/>
            <a:ext cx="3000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48173" name="Text Box 45">
            <a:extLst>
              <a:ext uri="{FF2B5EF4-FFF2-40B4-BE49-F238E27FC236}">
                <a16:creationId xmlns:a16="http://schemas.microsoft.com/office/drawing/2014/main" id="{4C02873D-D941-4F17-BF6C-A1A17E6A84AA}"/>
              </a:ext>
            </a:extLst>
          </p:cNvPr>
          <p:cNvSpPr txBox="1">
            <a:spLocks noChangeArrowheads="1"/>
          </p:cNvSpPr>
          <p:nvPr/>
        </p:nvSpPr>
        <p:spPr bwMode="auto">
          <a:xfrm>
            <a:off x="1446213" y="3248025"/>
            <a:ext cx="3000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48174" name="Text Box 46">
            <a:extLst>
              <a:ext uri="{FF2B5EF4-FFF2-40B4-BE49-F238E27FC236}">
                <a16:creationId xmlns:a16="http://schemas.microsoft.com/office/drawing/2014/main" id="{DB5903BA-DC09-4630-A604-37690EE428EB}"/>
              </a:ext>
            </a:extLst>
          </p:cNvPr>
          <p:cNvSpPr txBox="1">
            <a:spLocks noChangeArrowheads="1"/>
          </p:cNvSpPr>
          <p:nvPr/>
        </p:nvSpPr>
        <p:spPr bwMode="auto">
          <a:xfrm>
            <a:off x="1565275" y="5499100"/>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0</a:t>
            </a:r>
          </a:p>
        </p:txBody>
      </p:sp>
      <p:sp>
        <p:nvSpPr>
          <p:cNvPr id="48175" name="Line 47">
            <a:extLst>
              <a:ext uri="{FF2B5EF4-FFF2-40B4-BE49-F238E27FC236}">
                <a16:creationId xmlns:a16="http://schemas.microsoft.com/office/drawing/2014/main" id="{C2C6E7B2-4713-4212-8643-2A849635CB1D}"/>
              </a:ext>
            </a:extLst>
          </p:cNvPr>
          <p:cNvSpPr>
            <a:spLocks noChangeShapeType="1"/>
          </p:cNvSpPr>
          <p:nvPr/>
        </p:nvSpPr>
        <p:spPr bwMode="auto">
          <a:xfrm>
            <a:off x="4572000" y="3429000"/>
            <a:ext cx="0" cy="2165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76" name="Text Box 48">
            <a:extLst>
              <a:ext uri="{FF2B5EF4-FFF2-40B4-BE49-F238E27FC236}">
                <a16:creationId xmlns:a16="http://schemas.microsoft.com/office/drawing/2014/main" id="{7DFCC1E1-40F2-488E-870A-106F9F768182}"/>
              </a:ext>
            </a:extLst>
          </p:cNvPr>
          <p:cNvSpPr txBox="1">
            <a:spLocks noChangeArrowheads="1"/>
          </p:cNvSpPr>
          <p:nvPr/>
        </p:nvSpPr>
        <p:spPr bwMode="auto">
          <a:xfrm>
            <a:off x="4632325" y="3489325"/>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L</a:t>
            </a: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a:t>
            </a:r>
          </a:p>
        </p:txBody>
      </p:sp>
      <p:sp>
        <p:nvSpPr>
          <p:cNvPr id="48177" name="Line 49">
            <a:extLst>
              <a:ext uri="{FF2B5EF4-FFF2-40B4-BE49-F238E27FC236}">
                <a16:creationId xmlns:a16="http://schemas.microsoft.com/office/drawing/2014/main" id="{CC7463E9-CCFF-4649-B963-CD4600930076}"/>
              </a:ext>
            </a:extLst>
          </p:cNvPr>
          <p:cNvSpPr>
            <a:spLocks noChangeShapeType="1"/>
          </p:cNvSpPr>
          <p:nvPr/>
        </p:nvSpPr>
        <p:spPr bwMode="auto">
          <a:xfrm>
            <a:off x="2768600" y="3429000"/>
            <a:ext cx="0" cy="216535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78" name="Text Box 50">
            <a:extLst>
              <a:ext uri="{FF2B5EF4-FFF2-40B4-BE49-F238E27FC236}">
                <a16:creationId xmlns:a16="http://schemas.microsoft.com/office/drawing/2014/main" id="{B0FF41D9-69F0-4062-AB84-5FF72EC6B692}"/>
              </a:ext>
            </a:extLst>
          </p:cNvPr>
          <p:cNvSpPr txBox="1">
            <a:spLocks noChangeArrowheads="1"/>
          </p:cNvSpPr>
          <p:nvPr/>
        </p:nvSpPr>
        <p:spPr bwMode="auto">
          <a:xfrm>
            <a:off x="2768600" y="3482975"/>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L</a:t>
            </a: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48179" name="Line 51">
            <a:extLst>
              <a:ext uri="{FF2B5EF4-FFF2-40B4-BE49-F238E27FC236}">
                <a16:creationId xmlns:a16="http://schemas.microsoft.com/office/drawing/2014/main" id="{F2DA9B7F-7889-40F7-8ACB-20D4921C1B62}"/>
              </a:ext>
            </a:extLst>
          </p:cNvPr>
          <p:cNvSpPr>
            <a:spLocks noChangeShapeType="1"/>
          </p:cNvSpPr>
          <p:nvPr/>
        </p:nvSpPr>
        <p:spPr bwMode="auto">
          <a:xfrm flipV="1">
            <a:off x="2106613" y="3789363"/>
            <a:ext cx="300037" cy="303212"/>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80" name="Text Box 52">
            <a:extLst>
              <a:ext uri="{FF2B5EF4-FFF2-40B4-BE49-F238E27FC236}">
                <a16:creationId xmlns:a16="http://schemas.microsoft.com/office/drawing/2014/main" id="{9243C83C-1845-4964-90F1-980EC4D4B1F2}"/>
              </a:ext>
            </a:extLst>
          </p:cNvPr>
          <p:cNvSpPr txBox="1">
            <a:spLocks noChangeArrowheads="1"/>
          </p:cNvSpPr>
          <p:nvPr/>
        </p:nvSpPr>
        <p:spPr bwMode="auto">
          <a:xfrm>
            <a:off x="1746250" y="511333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Reg 1</a:t>
            </a:r>
          </a:p>
        </p:txBody>
      </p:sp>
      <p:sp>
        <p:nvSpPr>
          <p:cNvPr id="48181" name="Text Box 53">
            <a:extLst>
              <a:ext uri="{FF2B5EF4-FFF2-40B4-BE49-F238E27FC236}">
                <a16:creationId xmlns:a16="http://schemas.microsoft.com/office/drawing/2014/main" id="{1AADD136-EE4A-4C55-A906-1E6F8B40A9AF}"/>
              </a:ext>
            </a:extLst>
          </p:cNvPr>
          <p:cNvSpPr txBox="1">
            <a:spLocks noChangeArrowheads="1"/>
          </p:cNvSpPr>
          <p:nvPr/>
        </p:nvSpPr>
        <p:spPr bwMode="auto">
          <a:xfrm>
            <a:off x="3309938" y="34893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Reg 2</a:t>
            </a:r>
          </a:p>
        </p:txBody>
      </p:sp>
      <p:sp>
        <p:nvSpPr>
          <p:cNvPr id="48182" name="Line 54">
            <a:extLst>
              <a:ext uri="{FF2B5EF4-FFF2-40B4-BE49-F238E27FC236}">
                <a16:creationId xmlns:a16="http://schemas.microsoft.com/office/drawing/2014/main" id="{F08F2DAF-912A-406E-A3AF-18F2220A5EFE}"/>
              </a:ext>
            </a:extLst>
          </p:cNvPr>
          <p:cNvSpPr>
            <a:spLocks noChangeShapeType="1"/>
          </p:cNvSpPr>
          <p:nvPr/>
        </p:nvSpPr>
        <p:spPr bwMode="auto">
          <a:xfrm>
            <a:off x="6496050" y="3429000"/>
            <a:ext cx="0" cy="216535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83" name="Text Box 55">
            <a:extLst>
              <a:ext uri="{FF2B5EF4-FFF2-40B4-BE49-F238E27FC236}">
                <a16:creationId xmlns:a16="http://schemas.microsoft.com/office/drawing/2014/main" id="{3C141F5A-C855-40FB-A472-7AC20A69E2C9}"/>
              </a:ext>
            </a:extLst>
          </p:cNvPr>
          <p:cNvSpPr txBox="1">
            <a:spLocks noChangeArrowheads="1"/>
          </p:cNvSpPr>
          <p:nvPr/>
        </p:nvSpPr>
        <p:spPr bwMode="auto">
          <a:xfrm>
            <a:off x="6496050" y="3429000"/>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L</a:t>
            </a:r>
            <a:r>
              <a:rPr kumimoji="0" lang="en-US" altLang="zh-CN" sz="18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3</a:t>
            </a:r>
          </a:p>
        </p:txBody>
      </p:sp>
      <p:sp>
        <p:nvSpPr>
          <p:cNvPr id="48184" name="Text Box 56">
            <a:extLst>
              <a:ext uri="{FF2B5EF4-FFF2-40B4-BE49-F238E27FC236}">
                <a16:creationId xmlns:a16="http://schemas.microsoft.com/office/drawing/2014/main" id="{2EB180ED-02D8-4A05-8D8E-A4B9ED77C9B6}"/>
              </a:ext>
            </a:extLst>
          </p:cNvPr>
          <p:cNvSpPr txBox="1">
            <a:spLocks noChangeArrowheads="1"/>
          </p:cNvSpPr>
          <p:nvPr/>
        </p:nvSpPr>
        <p:spPr bwMode="auto">
          <a:xfrm>
            <a:off x="5053013" y="34893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Reg 3</a:t>
            </a:r>
          </a:p>
        </p:txBody>
      </p:sp>
      <p:sp>
        <p:nvSpPr>
          <p:cNvPr id="48185" name="Text Box 57">
            <a:extLst>
              <a:ext uri="{FF2B5EF4-FFF2-40B4-BE49-F238E27FC236}">
                <a16:creationId xmlns:a16="http://schemas.microsoft.com/office/drawing/2014/main" id="{7556C70D-C68D-4C19-9645-6DCDD6091112}"/>
              </a:ext>
            </a:extLst>
          </p:cNvPr>
          <p:cNvSpPr txBox="1">
            <a:spLocks noChangeArrowheads="1"/>
          </p:cNvSpPr>
          <p:nvPr/>
        </p:nvSpPr>
        <p:spPr bwMode="auto">
          <a:xfrm>
            <a:off x="7218363" y="34893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Reg 4</a:t>
            </a:r>
          </a:p>
        </p:txBody>
      </p:sp>
      <p:sp>
        <p:nvSpPr>
          <p:cNvPr id="48186" name="Line 58">
            <a:extLst>
              <a:ext uri="{FF2B5EF4-FFF2-40B4-BE49-F238E27FC236}">
                <a16:creationId xmlns:a16="http://schemas.microsoft.com/office/drawing/2014/main" id="{9545F83C-16CC-45AC-AE52-66310BD07FEA}"/>
              </a:ext>
            </a:extLst>
          </p:cNvPr>
          <p:cNvSpPr>
            <a:spLocks noChangeShapeType="1"/>
          </p:cNvSpPr>
          <p:nvPr/>
        </p:nvSpPr>
        <p:spPr bwMode="auto">
          <a:xfrm>
            <a:off x="6375400" y="4090988"/>
            <a:ext cx="301625"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87" name="Text Box 59">
            <a:extLst>
              <a:ext uri="{FF2B5EF4-FFF2-40B4-BE49-F238E27FC236}">
                <a16:creationId xmlns:a16="http://schemas.microsoft.com/office/drawing/2014/main" id="{443C8668-FDBE-417F-A023-B985325D46DB}"/>
              </a:ext>
            </a:extLst>
          </p:cNvPr>
          <p:cNvSpPr txBox="1">
            <a:spLocks noChangeArrowheads="1"/>
          </p:cNvSpPr>
          <p:nvPr/>
        </p:nvSpPr>
        <p:spPr bwMode="auto">
          <a:xfrm>
            <a:off x="6435725" y="3729038"/>
            <a:ext cx="300038"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a:t>
            </a:r>
          </a:p>
        </p:txBody>
      </p:sp>
      <p:sp>
        <p:nvSpPr>
          <p:cNvPr id="48188" name="Rectangle 60">
            <a:extLst>
              <a:ext uri="{FF2B5EF4-FFF2-40B4-BE49-F238E27FC236}">
                <a16:creationId xmlns:a16="http://schemas.microsoft.com/office/drawing/2014/main" id="{99FB9013-D1B4-464F-82A4-E32276939A43}"/>
              </a:ext>
            </a:extLst>
          </p:cNvPr>
          <p:cNvSpPr>
            <a:spLocks noChangeArrowheads="1"/>
          </p:cNvSpPr>
          <p:nvPr/>
        </p:nvSpPr>
        <p:spPr bwMode="auto">
          <a:xfrm>
            <a:off x="4572000" y="3429000"/>
            <a:ext cx="360363" cy="2165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3">
            <a:extLst>
              <a:ext uri="{FF2B5EF4-FFF2-40B4-BE49-F238E27FC236}">
                <a16:creationId xmlns:a16="http://schemas.microsoft.com/office/drawing/2014/main" id="{BB526DE0-DDB8-4C15-B593-005C4523A45C}"/>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FC49BA3-4F34-46FA-BFD2-2A26094FC563}" type="slidenum">
              <a:rPr kumimoji="0" lang="en-US" altLang="zh-TW"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a:ea typeface="新細明體"/>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0" lang="en-US" altLang="zh-TW"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a:ea typeface="新細明體"/>
              <a:cs typeface="+mn-cs"/>
            </a:endParaRPr>
          </a:p>
        </p:txBody>
      </p:sp>
      <p:sp>
        <p:nvSpPr>
          <p:cNvPr id="29756" name="Line 60">
            <a:extLst>
              <a:ext uri="{FF2B5EF4-FFF2-40B4-BE49-F238E27FC236}">
                <a16:creationId xmlns:a16="http://schemas.microsoft.com/office/drawing/2014/main" id="{A2A260EF-4A85-4EED-BC47-C32EF330DCB2}"/>
              </a:ext>
            </a:extLst>
          </p:cNvPr>
          <p:cNvSpPr>
            <a:spLocks noChangeShapeType="1"/>
          </p:cNvSpPr>
          <p:nvPr/>
        </p:nvSpPr>
        <p:spPr bwMode="auto">
          <a:xfrm flipH="1">
            <a:off x="5472113" y="4833938"/>
            <a:ext cx="179387" cy="395287"/>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698" name="Rectangle 2">
            <a:extLst>
              <a:ext uri="{FF2B5EF4-FFF2-40B4-BE49-F238E27FC236}">
                <a16:creationId xmlns:a16="http://schemas.microsoft.com/office/drawing/2014/main" id="{28D3A1B5-A637-4E57-A66E-3F0D4751166C}"/>
              </a:ext>
            </a:extLst>
          </p:cNvPr>
          <p:cNvSpPr>
            <a:spLocks noGrp="1" noRot="1" noChangeArrowheads="1"/>
          </p:cNvSpPr>
          <p:nvPr>
            <p:ph type="title" idx="4294967295"/>
          </p:nvPr>
        </p:nvSpPr>
        <p:spPr>
          <a:xfrm>
            <a:off x="379413" y="244475"/>
            <a:ext cx="8385175" cy="1431925"/>
          </a:xfrm>
        </p:spPr>
        <p:txBody>
          <a:bodyPr/>
          <a:lstStyle/>
          <a:p>
            <a:r>
              <a:rPr lang="en-US" altLang="zh-TW" sz="3600" b="1"/>
              <a:t>5-2 The Closest Pair Problem</a:t>
            </a:r>
          </a:p>
        </p:txBody>
      </p:sp>
      <p:sp>
        <p:nvSpPr>
          <p:cNvPr id="29700" name="Text Box 4">
            <a:extLst>
              <a:ext uri="{FF2B5EF4-FFF2-40B4-BE49-F238E27FC236}">
                <a16:creationId xmlns:a16="http://schemas.microsoft.com/office/drawing/2014/main" id="{5DD4AED4-F4C0-4719-9B95-B64536BCC79E}"/>
              </a:ext>
            </a:extLst>
          </p:cNvPr>
          <p:cNvSpPr txBox="1">
            <a:spLocks noChangeArrowheads="1"/>
          </p:cNvSpPr>
          <p:nvPr/>
        </p:nvSpPr>
        <p:spPr bwMode="auto">
          <a:xfrm>
            <a:off x="250825" y="1557338"/>
            <a:ext cx="5867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2800" b="1" i="0" u="none" strike="noStrike" kern="1200" cap="none" spc="0" normalizeH="0" baseline="0" noProof="0" dirty="0">
                <a:ln>
                  <a:noFill/>
                </a:ln>
                <a:solidFill>
                  <a:srgbClr val="FFFF66"/>
                </a:solidFill>
                <a:effectLst/>
                <a:uLnTx/>
                <a:uFillTx/>
                <a:latin typeface="Tahoma" panose="020B0604030504040204" pitchFamily="34" charset="0"/>
                <a:ea typeface="MS Gothic" panose="020B0609070205080204" pitchFamily="49" charset="-128"/>
                <a:cs typeface="+mn-cs"/>
              </a:rPr>
              <a:t>Closest Pair ?</a:t>
            </a:r>
          </a:p>
        </p:txBody>
      </p:sp>
      <p:sp>
        <p:nvSpPr>
          <p:cNvPr id="29701" name="Text Box 5">
            <a:extLst>
              <a:ext uri="{FF2B5EF4-FFF2-40B4-BE49-F238E27FC236}">
                <a16:creationId xmlns:a16="http://schemas.microsoft.com/office/drawing/2014/main" id="{B50C3AE6-F3FF-442D-840C-A3F222050E3C}"/>
              </a:ext>
            </a:extLst>
          </p:cNvPr>
          <p:cNvSpPr txBox="1">
            <a:spLocks noChangeArrowheads="1"/>
          </p:cNvSpPr>
          <p:nvPr/>
        </p:nvSpPr>
        <p:spPr bwMode="auto">
          <a:xfrm>
            <a:off x="250825" y="2205038"/>
            <a:ext cx="859155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kumimoji="1">
                <a:solidFill>
                  <a:schemeClr val="tx1"/>
                </a:solidFill>
                <a:latin typeface="Arial" panose="020B0604020202020204" pitchFamily="34" charset="0"/>
                <a:ea typeface="新細明體" panose="02020500000000000000" pitchFamily="18" charset="-120"/>
              </a:defRPr>
            </a:lvl1pPr>
            <a:lvl2pPr marL="742950" indent="-285750" algn="l">
              <a:spcBef>
                <a:spcPct val="0"/>
              </a:spcBef>
              <a:defRPr kumimoji="1">
                <a:solidFill>
                  <a:schemeClr val="tx1"/>
                </a:solidFill>
                <a:latin typeface="Arial" panose="020B0604020202020204" pitchFamily="34" charset="0"/>
                <a:ea typeface="新細明體" panose="02020500000000000000" pitchFamily="18" charset="-120"/>
              </a:defRPr>
            </a:lvl2pPr>
            <a:lvl3pPr marL="1143000" indent="-228600" algn="l">
              <a:spcBef>
                <a:spcPct val="0"/>
              </a:spcBef>
              <a:defRPr kumimoji="1">
                <a:solidFill>
                  <a:schemeClr val="tx1"/>
                </a:solidFill>
                <a:latin typeface="Arial" panose="020B0604020202020204" pitchFamily="34" charset="0"/>
                <a:ea typeface="新細明體" panose="02020500000000000000" pitchFamily="18" charset="-120"/>
              </a:defRPr>
            </a:lvl3pPr>
            <a:lvl4pPr marL="1600200" indent="-228600" algn="l">
              <a:spcBef>
                <a:spcPct val="0"/>
              </a:spcBef>
              <a:defRPr kumimoji="1">
                <a:solidFill>
                  <a:schemeClr val="tx1"/>
                </a:solidFill>
                <a:latin typeface="Arial" panose="020B0604020202020204" pitchFamily="34" charset="0"/>
                <a:ea typeface="新細明體" panose="02020500000000000000" pitchFamily="18" charset="-120"/>
              </a:defRPr>
            </a:lvl4pPr>
            <a:lvl5pPr marL="2057400" indent="-228600" algn="l">
              <a:spcBef>
                <a:spcPct val="0"/>
              </a:spcBef>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l" defTabSz="914400" rtl="0" eaLnBrk="1" fontAlgn="base" latinLnBrk="0" hangingPunct="1">
              <a:lnSpc>
                <a:spcPct val="100000"/>
              </a:lnSpc>
              <a:spcBef>
                <a:spcPct val="20000"/>
              </a:spcBef>
              <a:spcAft>
                <a:spcPct val="0"/>
              </a:spcAft>
              <a:buClr>
                <a:srgbClr val="99FF66"/>
              </a:buClr>
              <a:buSzTx/>
              <a:buFont typeface="Wingdings" panose="05000000000000000000" pitchFamily="2" charset="2"/>
              <a:buChar char="§"/>
              <a:tabLst/>
              <a:defRPr/>
            </a:pPr>
            <a:r>
              <a:rPr kumimoji="1" lang="en-US" altLang="zh-TW" sz="2400" b="0" i="0" u="none" strike="noStrike" kern="1200" cap="none" spc="0" normalizeH="0" baseline="0" noProof="0" dirty="0">
                <a:ln>
                  <a:noFill/>
                </a:ln>
                <a:solidFill>
                  <a:srgbClr val="FFFFFF"/>
                </a:solidFill>
                <a:effectLst/>
                <a:uLnTx/>
                <a:uFillTx/>
                <a:latin typeface="Tahoma" panose="020B0604030504040204" pitchFamily="34" charset="0"/>
                <a:ea typeface="MS Gothic" panose="020B0609070205080204" pitchFamily="49" charset="-128"/>
                <a:cs typeface="+mn-cs"/>
              </a:rPr>
              <a:t>Given a set S of n points, find a pair of points which are closest together</a:t>
            </a:r>
            <a:br>
              <a:rPr kumimoji="1" lang="en-US" altLang="zh-TW" sz="2400" b="0" i="0" u="none" strike="noStrike" kern="1200" cap="none" spc="0" normalizeH="0" baseline="0" noProof="0" dirty="0">
                <a:ln>
                  <a:noFill/>
                </a:ln>
                <a:solidFill>
                  <a:srgbClr val="FFFFFF"/>
                </a:solidFill>
                <a:effectLst/>
                <a:uLnTx/>
                <a:uFillTx/>
                <a:latin typeface="Tahoma" panose="020B0604030504040204" pitchFamily="34" charset="0"/>
                <a:ea typeface="MS Gothic" panose="020B0609070205080204" pitchFamily="49" charset="-128"/>
                <a:cs typeface="+mn-cs"/>
              </a:rPr>
            </a:br>
            <a:endParaRPr kumimoji="1" lang="en-US" altLang="zh-TW" sz="2400" b="0" i="0" u="none" strike="noStrike" kern="1200" cap="none" spc="0" normalizeH="0" baseline="0" noProof="0" dirty="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02" name="Rectangle 6">
            <a:extLst>
              <a:ext uri="{FF2B5EF4-FFF2-40B4-BE49-F238E27FC236}">
                <a16:creationId xmlns:a16="http://schemas.microsoft.com/office/drawing/2014/main" id="{43940180-34D3-4890-B7A2-A1C1A0DD63CA}"/>
              </a:ext>
            </a:extLst>
          </p:cNvPr>
          <p:cNvSpPr>
            <a:spLocks noChangeArrowheads="1"/>
          </p:cNvSpPr>
          <p:nvPr/>
        </p:nvSpPr>
        <p:spPr bwMode="auto">
          <a:xfrm>
            <a:off x="539750" y="3536950"/>
            <a:ext cx="1422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1800" b="0" i="0" u="sng" strike="noStrike" kern="1200" cap="none" spc="0" normalizeH="0" baseline="0" noProof="0">
                <a:ln>
                  <a:noFill/>
                </a:ln>
                <a:solidFill>
                  <a:srgbClr val="99FF66"/>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rPr>
              <a:t>1-D version:</a:t>
            </a:r>
          </a:p>
        </p:txBody>
      </p:sp>
      <p:grpSp>
        <p:nvGrpSpPr>
          <p:cNvPr id="29714" name="Group 18">
            <a:extLst>
              <a:ext uri="{FF2B5EF4-FFF2-40B4-BE49-F238E27FC236}">
                <a16:creationId xmlns:a16="http://schemas.microsoft.com/office/drawing/2014/main" id="{65C346B9-50A6-4293-AA15-3D374DCAEE4B}"/>
              </a:ext>
            </a:extLst>
          </p:cNvPr>
          <p:cNvGrpSpPr>
            <a:grpSpLocks/>
          </p:cNvGrpSpPr>
          <p:nvPr/>
        </p:nvGrpSpPr>
        <p:grpSpPr bwMode="auto">
          <a:xfrm>
            <a:off x="827088" y="4748213"/>
            <a:ext cx="2439987" cy="244475"/>
            <a:chOff x="521" y="3135"/>
            <a:chExt cx="1537" cy="154"/>
          </a:xfrm>
        </p:grpSpPr>
        <p:sp>
          <p:nvSpPr>
            <p:cNvPr id="29703" name="Line 7">
              <a:extLst>
                <a:ext uri="{FF2B5EF4-FFF2-40B4-BE49-F238E27FC236}">
                  <a16:creationId xmlns:a16="http://schemas.microsoft.com/office/drawing/2014/main" id="{58CB5603-C37E-4457-ADA3-CC7E41DBE9B7}"/>
                </a:ext>
              </a:extLst>
            </p:cNvPr>
            <p:cNvSpPr>
              <a:spLocks noChangeShapeType="1"/>
            </p:cNvSpPr>
            <p:nvPr/>
          </p:nvSpPr>
          <p:spPr bwMode="auto">
            <a:xfrm>
              <a:off x="521" y="3212"/>
              <a:ext cx="1406" cy="0"/>
            </a:xfrm>
            <a:prstGeom prst="line">
              <a:avLst/>
            </a:prstGeom>
            <a:noFill/>
            <a:ln w="19050"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04" name="Rectangle 8">
              <a:extLst>
                <a:ext uri="{FF2B5EF4-FFF2-40B4-BE49-F238E27FC236}">
                  <a16:creationId xmlns:a16="http://schemas.microsoft.com/office/drawing/2014/main" id="{F34A6EC5-B937-4C37-9174-9E12178ACA64}"/>
                </a:ext>
              </a:extLst>
            </p:cNvPr>
            <p:cNvSpPr>
              <a:spLocks noChangeArrowheads="1"/>
            </p:cNvSpPr>
            <p:nvPr/>
          </p:nvSpPr>
          <p:spPr bwMode="auto">
            <a:xfrm>
              <a:off x="1973" y="3135"/>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FF"/>
                  </a:solidFill>
                  <a:effectLst/>
                  <a:uLnTx/>
                  <a:uFillTx/>
                  <a:latin typeface="Arial" panose="020B0604020202020204" pitchFamily="34" charset="0"/>
                  <a:ea typeface="MS Gothic" panose="020B0609070205080204" pitchFamily="49" charset="-128"/>
                  <a:cs typeface="+mn-cs"/>
                </a:rPr>
                <a:t>X</a:t>
              </a:r>
              <a:endParaRPr kumimoji="1" lang="en-US" altLang="zh-TW" sz="1600" b="1"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05" name="Oval 9">
              <a:extLst>
                <a:ext uri="{FF2B5EF4-FFF2-40B4-BE49-F238E27FC236}">
                  <a16:creationId xmlns:a16="http://schemas.microsoft.com/office/drawing/2014/main" id="{C34DA048-9D54-47E5-AB8C-692EEBA0A5D7}"/>
                </a:ext>
              </a:extLst>
            </p:cNvPr>
            <p:cNvSpPr>
              <a:spLocks noChangeArrowheads="1"/>
            </p:cNvSpPr>
            <p:nvPr/>
          </p:nvSpPr>
          <p:spPr bwMode="auto">
            <a:xfrm>
              <a:off x="839" y="3178"/>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06" name="Oval 10">
              <a:extLst>
                <a:ext uri="{FF2B5EF4-FFF2-40B4-BE49-F238E27FC236}">
                  <a16:creationId xmlns:a16="http://schemas.microsoft.com/office/drawing/2014/main" id="{6165FBA4-0983-426D-97F5-F20DD2294857}"/>
                </a:ext>
              </a:extLst>
            </p:cNvPr>
            <p:cNvSpPr>
              <a:spLocks noChangeArrowheads="1"/>
            </p:cNvSpPr>
            <p:nvPr/>
          </p:nvSpPr>
          <p:spPr bwMode="auto">
            <a:xfrm>
              <a:off x="998" y="3178"/>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07" name="Oval 11">
              <a:extLst>
                <a:ext uri="{FF2B5EF4-FFF2-40B4-BE49-F238E27FC236}">
                  <a16:creationId xmlns:a16="http://schemas.microsoft.com/office/drawing/2014/main" id="{D7E14297-3897-41BD-8902-0B1BBAC0E69E}"/>
                </a:ext>
              </a:extLst>
            </p:cNvPr>
            <p:cNvSpPr>
              <a:spLocks noChangeArrowheads="1"/>
            </p:cNvSpPr>
            <p:nvPr/>
          </p:nvSpPr>
          <p:spPr bwMode="auto">
            <a:xfrm>
              <a:off x="1292" y="3181"/>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08" name="Oval 12">
              <a:extLst>
                <a:ext uri="{FF2B5EF4-FFF2-40B4-BE49-F238E27FC236}">
                  <a16:creationId xmlns:a16="http://schemas.microsoft.com/office/drawing/2014/main" id="{8E75E850-0610-4EF5-97A1-03BB824C0C9B}"/>
                </a:ext>
              </a:extLst>
            </p:cNvPr>
            <p:cNvSpPr>
              <a:spLocks noChangeArrowheads="1"/>
            </p:cNvSpPr>
            <p:nvPr/>
          </p:nvSpPr>
          <p:spPr bwMode="auto">
            <a:xfrm>
              <a:off x="1497" y="3178"/>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09" name="Oval 13">
              <a:extLst>
                <a:ext uri="{FF2B5EF4-FFF2-40B4-BE49-F238E27FC236}">
                  <a16:creationId xmlns:a16="http://schemas.microsoft.com/office/drawing/2014/main" id="{96FE0D41-4D25-4701-AC3B-9171CAFB7A32}"/>
                </a:ext>
              </a:extLst>
            </p:cNvPr>
            <p:cNvSpPr>
              <a:spLocks noChangeArrowheads="1"/>
            </p:cNvSpPr>
            <p:nvPr/>
          </p:nvSpPr>
          <p:spPr bwMode="auto">
            <a:xfrm>
              <a:off x="567" y="3178"/>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grpSp>
      <p:grpSp>
        <p:nvGrpSpPr>
          <p:cNvPr id="29715" name="Group 19">
            <a:extLst>
              <a:ext uri="{FF2B5EF4-FFF2-40B4-BE49-F238E27FC236}">
                <a16:creationId xmlns:a16="http://schemas.microsoft.com/office/drawing/2014/main" id="{9322F9B3-F497-4437-A59A-56AC8BA0E06E}"/>
              </a:ext>
            </a:extLst>
          </p:cNvPr>
          <p:cNvGrpSpPr>
            <a:grpSpLocks/>
          </p:cNvGrpSpPr>
          <p:nvPr/>
        </p:nvGrpSpPr>
        <p:grpSpPr bwMode="auto">
          <a:xfrm>
            <a:off x="1331913" y="4821238"/>
            <a:ext cx="360362" cy="107950"/>
            <a:chOff x="725" y="3589"/>
            <a:chExt cx="227" cy="68"/>
          </a:xfrm>
        </p:grpSpPr>
        <p:sp>
          <p:nvSpPr>
            <p:cNvPr id="29710" name="Line 14">
              <a:extLst>
                <a:ext uri="{FF2B5EF4-FFF2-40B4-BE49-F238E27FC236}">
                  <a16:creationId xmlns:a16="http://schemas.microsoft.com/office/drawing/2014/main" id="{3A88A4CD-0BF3-4279-8545-69E677E837E8}"/>
                </a:ext>
              </a:extLst>
            </p:cNvPr>
            <p:cNvSpPr>
              <a:spLocks noChangeShapeType="1"/>
            </p:cNvSpPr>
            <p:nvPr/>
          </p:nvSpPr>
          <p:spPr bwMode="auto">
            <a:xfrm>
              <a:off x="771" y="3623"/>
              <a:ext cx="136"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12" name="Oval 16">
              <a:extLst>
                <a:ext uri="{FF2B5EF4-FFF2-40B4-BE49-F238E27FC236}">
                  <a16:creationId xmlns:a16="http://schemas.microsoft.com/office/drawing/2014/main" id="{EE933359-278B-4295-835F-8A905A8E6C54}"/>
                </a:ext>
              </a:extLst>
            </p:cNvPr>
            <p:cNvSpPr>
              <a:spLocks noChangeArrowheads="1"/>
            </p:cNvSpPr>
            <p:nvPr/>
          </p:nvSpPr>
          <p:spPr bwMode="auto">
            <a:xfrm>
              <a:off x="725" y="3589"/>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13" name="Oval 17">
              <a:extLst>
                <a:ext uri="{FF2B5EF4-FFF2-40B4-BE49-F238E27FC236}">
                  <a16:creationId xmlns:a16="http://schemas.microsoft.com/office/drawing/2014/main" id="{694F05E6-51A5-449D-BE37-7347302675EF}"/>
                </a:ext>
              </a:extLst>
            </p:cNvPr>
            <p:cNvSpPr>
              <a:spLocks noChangeArrowheads="1"/>
            </p:cNvSpPr>
            <p:nvPr/>
          </p:nvSpPr>
          <p:spPr bwMode="auto">
            <a:xfrm>
              <a:off x="884" y="3589"/>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grpSp>
      <p:sp>
        <p:nvSpPr>
          <p:cNvPr id="29716" name="Rectangle 20">
            <a:extLst>
              <a:ext uri="{FF2B5EF4-FFF2-40B4-BE49-F238E27FC236}">
                <a16:creationId xmlns:a16="http://schemas.microsoft.com/office/drawing/2014/main" id="{3E23F153-A065-43B9-9025-BCED0170D013}"/>
              </a:ext>
            </a:extLst>
          </p:cNvPr>
          <p:cNvSpPr>
            <a:spLocks noChangeArrowheads="1"/>
          </p:cNvSpPr>
          <p:nvPr/>
        </p:nvSpPr>
        <p:spPr bwMode="auto">
          <a:xfrm>
            <a:off x="407988" y="5216525"/>
            <a:ext cx="29289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FFFF66"/>
                </a:solidFill>
                <a:effectLst/>
                <a:uLnTx/>
                <a:uFillTx/>
                <a:latin typeface="Tahoma" panose="020B0604030504040204" pitchFamily="34" charset="0"/>
                <a:ea typeface="MS Gothic" panose="020B0609070205080204" pitchFamily="49" charset="-128"/>
                <a:cs typeface="+mn-cs"/>
              </a:rPr>
              <a:t>Time Complexity</a:t>
            </a:r>
            <a:r>
              <a:rPr kumimoji="1" lang="zh-TW" altLang="en-US" sz="1800" b="0" i="0" u="none" strike="noStrike" kern="1200" cap="none" spc="0" normalizeH="0" baseline="0" noProof="0">
                <a:ln>
                  <a:noFill/>
                </a:ln>
                <a:solidFill>
                  <a:srgbClr val="FFFF66"/>
                </a:solidFill>
                <a:effectLst/>
                <a:uLnTx/>
                <a:uFillTx/>
                <a:latin typeface="Tahoma" panose="020B0604030504040204" pitchFamily="34" charset="0"/>
                <a:ea typeface="MS Gothic" panose="020B0609070205080204" pitchFamily="49" charset="-128"/>
                <a:cs typeface="+mn-cs"/>
              </a:rPr>
              <a:t>：</a:t>
            </a:r>
            <a:r>
              <a:rPr kumimoji="1" lang="en-US" altLang="zh-TW" sz="18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O</a:t>
            </a:r>
            <a:r>
              <a:rPr kumimoji="1" lang="en-US" altLang="zh-TW" sz="18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r>
              <a:rPr kumimoji="1" lang="en-US" altLang="zh-TW" sz="18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n</a:t>
            </a:r>
            <a:r>
              <a:rPr kumimoji="1" lang="en-US" altLang="zh-TW" sz="18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log</a:t>
            </a:r>
            <a:r>
              <a:rPr kumimoji="1" lang="en-US" altLang="zh-TW" sz="18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n</a:t>
            </a:r>
            <a:r>
              <a:rPr kumimoji="1" lang="en-US" altLang="zh-TW" sz="18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p>
        </p:txBody>
      </p:sp>
      <p:sp>
        <p:nvSpPr>
          <p:cNvPr id="29717" name="Rectangle 21">
            <a:extLst>
              <a:ext uri="{FF2B5EF4-FFF2-40B4-BE49-F238E27FC236}">
                <a16:creationId xmlns:a16="http://schemas.microsoft.com/office/drawing/2014/main" id="{C8AF5E11-C3F2-4C41-B15A-D66D61DD3D54}"/>
              </a:ext>
            </a:extLst>
          </p:cNvPr>
          <p:cNvSpPr>
            <a:spLocks noChangeArrowheads="1"/>
          </p:cNvSpPr>
          <p:nvPr/>
        </p:nvSpPr>
        <p:spPr bwMode="auto">
          <a:xfrm>
            <a:off x="3563938" y="3536950"/>
            <a:ext cx="1422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1800" b="0" i="0" u="sng" strike="noStrike" kern="1200" cap="none" spc="0" normalizeH="0" baseline="0" noProof="0">
                <a:ln>
                  <a:noFill/>
                </a:ln>
                <a:solidFill>
                  <a:srgbClr val="99FF66"/>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rPr>
              <a:t>2-D version:</a:t>
            </a:r>
          </a:p>
        </p:txBody>
      </p:sp>
      <p:grpSp>
        <p:nvGrpSpPr>
          <p:cNvPr id="29754" name="Group 58">
            <a:extLst>
              <a:ext uri="{FF2B5EF4-FFF2-40B4-BE49-F238E27FC236}">
                <a16:creationId xmlns:a16="http://schemas.microsoft.com/office/drawing/2014/main" id="{926FEEC2-3FEA-475E-8172-E4A6AB528B43}"/>
              </a:ext>
            </a:extLst>
          </p:cNvPr>
          <p:cNvGrpSpPr>
            <a:grpSpLocks/>
          </p:cNvGrpSpPr>
          <p:nvPr/>
        </p:nvGrpSpPr>
        <p:grpSpPr bwMode="auto">
          <a:xfrm>
            <a:off x="3348038" y="3897313"/>
            <a:ext cx="4878387" cy="2314575"/>
            <a:chOff x="2109" y="2455"/>
            <a:chExt cx="3073" cy="1458"/>
          </a:xfrm>
        </p:grpSpPr>
        <p:sp>
          <p:nvSpPr>
            <p:cNvPr id="29718" name="Line 22">
              <a:extLst>
                <a:ext uri="{FF2B5EF4-FFF2-40B4-BE49-F238E27FC236}">
                  <a16:creationId xmlns:a16="http://schemas.microsoft.com/office/drawing/2014/main" id="{07B2864B-2465-4B4F-80F0-FDA0B8B42161}"/>
                </a:ext>
              </a:extLst>
            </p:cNvPr>
            <p:cNvSpPr>
              <a:spLocks noChangeShapeType="1"/>
            </p:cNvSpPr>
            <p:nvPr/>
          </p:nvSpPr>
          <p:spPr bwMode="auto">
            <a:xfrm>
              <a:off x="2245" y="2523"/>
              <a:ext cx="0" cy="1390"/>
            </a:xfrm>
            <a:prstGeom prst="line">
              <a:avLst/>
            </a:prstGeom>
            <a:noFill/>
            <a:ln w="19050" cap="rnd">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19" name="Line 23">
              <a:extLst>
                <a:ext uri="{FF2B5EF4-FFF2-40B4-BE49-F238E27FC236}">
                  <a16:creationId xmlns:a16="http://schemas.microsoft.com/office/drawing/2014/main" id="{ABBE559E-13AC-4206-A070-A6307513ACA4}"/>
                </a:ext>
              </a:extLst>
            </p:cNvPr>
            <p:cNvSpPr>
              <a:spLocks noChangeShapeType="1"/>
            </p:cNvSpPr>
            <p:nvPr/>
          </p:nvSpPr>
          <p:spPr bwMode="auto">
            <a:xfrm>
              <a:off x="2132" y="3816"/>
              <a:ext cx="2919" cy="1"/>
            </a:xfrm>
            <a:prstGeom prst="line">
              <a:avLst/>
            </a:prstGeom>
            <a:noFill/>
            <a:ln w="19050"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20" name="Rectangle 24">
              <a:extLst>
                <a:ext uri="{FF2B5EF4-FFF2-40B4-BE49-F238E27FC236}">
                  <a16:creationId xmlns:a16="http://schemas.microsoft.com/office/drawing/2014/main" id="{C9F4BC20-4A1A-4298-9249-153767D4AA01}"/>
                </a:ext>
              </a:extLst>
            </p:cNvPr>
            <p:cNvSpPr>
              <a:spLocks noChangeArrowheads="1"/>
            </p:cNvSpPr>
            <p:nvPr/>
          </p:nvSpPr>
          <p:spPr bwMode="auto">
            <a:xfrm>
              <a:off x="5097" y="3739"/>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FF"/>
                  </a:solidFill>
                  <a:effectLst/>
                  <a:uLnTx/>
                  <a:uFillTx/>
                  <a:latin typeface="Arial" panose="020B0604020202020204" pitchFamily="34" charset="0"/>
                  <a:ea typeface="MS Gothic" panose="020B0609070205080204" pitchFamily="49" charset="-128"/>
                  <a:cs typeface="+mn-cs"/>
                </a:rPr>
                <a:t>X</a:t>
              </a:r>
              <a:endParaRPr kumimoji="1" lang="en-US" altLang="zh-TW" sz="1600" b="1"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21" name="Rectangle 25">
              <a:extLst>
                <a:ext uri="{FF2B5EF4-FFF2-40B4-BE49-F238E27FC236}">
                  <a16:creationId xmlns:a16="http://schemas.microsoft.com/office/drawing/2014/main" id="{B78B9749-5D36-4803-812B-CC0B3CBEA002}"/>
                </a:ext>
              </a:extLst>
            </p:cNvPr>
            <p:cNvSpPr>
              <a:spLocks noChangeArrowheads="1"/>
            </p:cNvSpPr>
            <p:nvPr/>
          </p:nvSpPr>
          <p:spPr bwMode="auto">
            <a:xfrm>
              <a:off x="2109" y="2455"/>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FF"/>
                  </a:solidFill>
                  <a:effectLst/>
                  <a:uLnTx/>
                  <a:uFillTx/>
                  <a:latin typeface="Arial" panose="020B0604020202020204" pitchFamily="34" charset="0"/>
                  <a:ea typeface="MS Gothic" panose="020B0609070205080204" pitchFamily="49" charset="-128"/>
                  <a:cs typeface="+mn-cs"/>
                </a:rPr>
                <a:t>Y</a:t>
              </a:r>
              <a:endParaRPr kumimoji="1" lang="en-US" altLang="zh-TW" sz="1600" b="1"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22" name="Oval 26">
              <a:extLst>
                <a:ext uri="{FF2B5EF4-FFF2-40B4-BE49-F238E27FC236}">
                  <a16:creationId xmlns:a16="http://schemas.microsoft.com/office/drawing/2014/main" id="{D816A57F-FE14-4C0A-A6A6-EBC16F557AAF}"/>
                </a:ext>
              </a:extLst>
            </p:cNvPr>
            <p:cNvSpPr>
              <a:spLocks noChangeArrowheads="1"/>
            </p:cNvSpPr>
            <p:nvPr/>
          </p:nvSpPr>
          <p:spPr bwMode="auto">
            <a:xfrm>
              <a:off x="2789" y="3317"/>
              <a:ext cx="68" cy="68"/>
            </a:xfrm>
            <a:prstGeom prst="ellipse">
              <a:avLst/>
            </a:prstGeom>
            <a:solidFill>
              <a:srgbClr val="0000FF"/>
            </a:solidFill>
            <a:ln w="0">
              <a:solidFill>
                <a:srgbClr val="0000FF"/>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23" name="Oval 27">
              <a:extLst>
                <a:ext uri="{FF2B5EF4-FFF2-40B4-BE49-F238E27FC236}">
                  <a16:creationId xmlns:a16="http://schemas.microsoft.com/office/drawing/2014/main" id="{1096D291-99DF-4A71-8C97-370700C9EABE}"/>
                </a:ext>
              </a:extLst>
            </p:cNvPr>
            <p:cNvSpPr>
              <a:spLocks noChangeArrowheads="1"/>
            </p:cNvSpPr>
            <p:nvPr/>
          </p:nvSpPr>
          <p:spPr bwMode="auto">
            <a:xfrm>
              <a:off x="2585" y="3589"/>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24" name="Oval 28">
              <a:extLst>
                <a:ext uri="{FF2B5EF4-FFF2-40B4-BE49-F238E27FC236}">
                  <a16:creationId xmlns:a16="http://schemas.microsoft.com/office/drawing/2014/main" id="{F852EF9B-088E-4864-9995-7C58F5BAC891}"/>
                </a:ext>
              </a:extLst>
            </p:cNvPr>
            <p:cNvSpPr>
              <a:spLocks noChangeArrowheads="1"/>
            </p:cNvSpPr>
            <p:nvPr/>
          </p:nvSpPr>
          <p:spPr bwMode="auto">
            <a:xfrm>
              <a:off x="2426" y="3203"/>
              <a:ext cx="68" cy="68"/>
            </a:xfrm>
            <a:prstGeom prst="ellipse">
              <a:avLst/>
            </a:prstGeom>
            <a:solidFill>
              <a:srgbClr val="0000FF"/>
            </a:solidFill>
            <a:ln w="0">
              <a:solidFill>
                <a:srgbClr val="0000FF"/>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25" name="Oval 29">
              <a:extLst>
                <a:ext uri="{FF2B5EF4-FFF2-40B4-BE49-F238E27FC236}">
                  <a16:creationId xmlns:a16="http://schemas.microsoft.com/office/drawing/2014/main" id="{14011984-6382-4BFC-97DE-563E0234C566}"/>
                </a:ext>
              </a:extLst>
            </p:cNvPr>
            <p:cNvSpPr>
              <a:spLocks noChangeArrowheads="1"/>
            </p:cNvSpPr>
            <p:nvPr/>
          </p:nvSpPr>
          <p:spPr bwMode="auto">
            <a:xfrm>
              <a:off x="2903" y="2999"/>
              <a:ext cx="68" cy="68"/>
            </a:xfrm>
            <a:prstGeom prst="ellipse">
              <a:avLst/>
            </a:prstGeom>
            <a:solidFill>
              <a:srgbClr val="0000FF"/>
            </a:solidFill>
            <a:ln w="0">
              <a:solidFill>
                <a:srgbClr val="0000FF"/>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26" name="Oval 30">
              <a:extLst>
                <a:ext uri="{FF2B5EF4-FFF2-40B4-BE49-F238E27FC236}">
                  <a16:creationId xmlns:a16="http://schemas.microsoft.com/office/drawing/2014/main" id="{9FBDDA45-C1F5-4BFE-B595-FF0AAF05E891}"/>
                </a:ext>
              </a:extLst>
            </p:cNvPr>
            <p:cNvSpPr>
              <a:spLocks noChangeArrowheads="1"/>
            </p:cNvSpPr>
            <p:nvPr/>
          </p:nvSpPr>
          <p:spPr bwMode="auto">
            <a:xfrm>
              <a:off x="2721" y="2727"/>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27" name="Oval 31">
              <a:extLst>
                <a:ext uri="{FF2B5EF4-FFF2-40B4-BE49-F238E27FC236}">
                  <a16:creationId xmlns:a16="http://schemas.microsoft.com/office/drawing/2014/main" id="{AF971D7F-285D-4E81-9E2A-D7B570E18674}"/>
                </a:ext>
              </a:extLst>
            </p:cNvPr>
            <p:cNvSpPr>
              <a:spLocks noChangeArrowheads="1"/>
            </p:cNvSpPr>
            <p:nvPr/>
          </p:nvSpPr>
          <p:spPr bwMode="auto">
            <a:xfrm>
              <a:off x="2925" y="3589"/>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28" name="Oval 32">
              <a:extLst>
                <a:ext uri="{FF2B5EF4-FFF2-40B4-BE49-F238E27FC236}">
                  <a16:creationId xmlns:a16="http://schemas.microsoft.com/office/drawing/2014/main" id="{D40BF48D-3C66-4B37-BA79-13E24A50E76D}"/>
                </a:ext>
              </a:extLst>
            </p:cNvPr>
            <p:cNvSpPr>
              <a:spLocks noChangeArrowheads="1"/>
            </p:cNvSpPr>
            <p:nvPr/>
          </p:nvSpPr>
          <p:spPr bwMode="auto">
            <a:xfrm>
              <a:off x="3266" y="3657"/>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29" name="Oval 33">
              <a:extLst>
                <a:ext uri="{FF2B5EF4-FFF2-40B4-BE49-F238E27FC236}">
                  <a16:creationId xmlns:a16="http://schemas.microsoft.com/office/drawing/2014/main" id="{B75E058D-D57D-4620-8482-FD64035DCE11}"/>
                </a:ext>
              </a:extLst>
            </p:cNvPr>
            <p:cNvSpPr>
              <a:spLocks noChangeArrowheads="1"/>
            </p:cNvSpPr>
            <p:nvPr/>
          </p:nvSpPr>
          <p:spPr bwMode="auto">
            <a:xfrm>
              <a:off x="3560" y="3475"/>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30" name="Oval 34">
              <a:extLst>
                <a:ext uri="{FF2B5EF4-FFF2-40B4-BE49-F238E27FC236}">
                  <a16:creationId xmlns:a16="http://schemas.microsoft.com/office/drawing/2014/main" id="{590DDA66-4A59-4B53-965F-6A68420B1CBF}"/>
                </a:ext>
              </a:extLst>
            </p:cNvPr>
            <p:cNvSpPr>
              <a:spLocks noChangeArrowheads="1"/>
            </p:cNvSpPr>
            <p:nvPr/>
          </p:nvSpPr>
          <p:spPr bwMode="auto">
            <a:xfrm>
              <a:off x="3243" y="2863"/>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31" name="Oval 35">
              <a:extLst>
                <a:ext uri="{FF2B5EF4-FFF2-40B4-BE49-F238E27FC236}">
                  <a16:creationId xmlns:a16="http://schemas.microsoft.com/office/drawing/2014/main" id="{144C4569-5073-4574-AADB-C93F0B5F6589}"/>
                </a:ext>
              </a:extLst>
            </p:cNvPr>
            <p:cNvSpPr>
              <a:spLocks noChangeArrowheads="1"/>
            </p:cNvSpPr>
            <p:nvPr/>
          </p:nvSpPr>
          <p:spPr bwMode="auto">
            <a:xfrm>
              <a:off x="3628" y="2727"/>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32" name="Oval 36">
              <a:extLst>
                <a:ext uri="{FF2B5EF4-FFF2-40B4-BE49-F238E27FC236}">
                  <a16:creationId xmlns:a16="http://schemas.microsoft.com/office/drawing/2014/main" id="{DC7D58C1-109E-4BE7-8C28-401108FBDE87}"/>
                </a:ext>
              </a:extLst>
            </p:cNvPr>
            <p:cNvSpPr>
              <a:spLocks noChangeArrowheads="1"/>
            </p:cNvSpPr>
            <p:nvPr/>
          </p:nvSpPr>
          <p:spPr bwMode="auto">
            <a:xfrm>
              <a:off x="3061" y="3203"/>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33" name="Oval 37">
              <a:extLst>
                <a:ext uri="{FF2B5EF4-FFF2-40B4-BE49-F238E27FC236}">
                  <a16:creationId xmlns:a16="http://schemas.microsoft.com/office/drawing/2014/main" id="{1C9C62CA-8214-4090-AA1B-80AE8891F951}"/>
                </a:ext>
              </a:extLst>
            </p:cNvPr>
            <p:cNvSpPr>
              <a:spLocks noChangeArrowheads="1"/>
            </p:cNvSpPr>
            <p:nvPr/>
          </p:nvSpPr>
          <p:spPr bwMode="auto">
            <a:xfrm>
              <a:off x="3424" y="3249"/>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34" name="Oval 38">
              <a:extLst>
                <a:ext uri="{FF2B5EF4-FFF2-40B4-BE49-F238E27FC236}">
                  <a16:creationId xmlns:a16="http://schemas.microsoft.com/office/drawing/2014/main" id="{A7C12362-C89C-4307-A33B-D69399670248}"/>
                </a:ext>
              </a:extLst>
            </p:cNvPr>
            <p:cNvSpPr>
              <a:spLocks noChangeArrowheads="1"/>
            </p:cNvSpPr>
            <p:nvPr/>
          </p:nvSpPr>
          <p:spPr bwMode="auto">
            <a:xfrm>
              <a:off x="3515" y="3022"/>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35" name="Oval 39">
              <a:extLst>
                <a:ext uri="{FF2B5EF4-FFF2-40B4-BE49-F238E27FC236}">
                  <a16:creationId xmlns:a16="http://schemas.microsoft.com/office/drawing/2014/main" id="{20635C75-45DD-443D-BD8D-57C1929D64B6}"/>
                </a:ext>
              </a:extLst>
            </p:cNvPr>
            <p:cNvSpPr>
              <a:spLocks noChangeArrowheads="1"/>
            </p:cNvSpPr>
            <p:nvPr/>
          </p:nvSpPr>
          <p:spPr bwMode="auto">
            <a:xfrm>
              <a:off x="3901" y="3407"/>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48" name="Oval 52">
              <a:extLst>
                <a:ext uri="{FF2B5EF4-FFF2-40B4-BE49-F238E27FC236}">
                  <a16:creationId xmlns:a16="http://schemas.microsoft.com/office/drawing/2014/main" id="{6DC184CC-5C2C-4EED-A130-E70C59103B6D}"/>
                </a:ext>
              </a:extLst>
            </p:cNvPr>
            <p:cNvSpPr>
              <a:spLocks noChangeArrowheads="1"/>
            </p:cNvSpPr>
            <p:nvPr/>
          </p:nvSpPr>
          <p:spPr bwMode="auto">
            <a:xfrm>
              <a:off x="4150" y="3612"/>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49" name="Oval 53">
              <a:extLst>
                <a:ext uri="{FF2B5EF4-FFF2-40B4-BE49-F238E27FC236}">
                  <a16:creationId xmlns:a16="http://schemas.microsoft.com/office/drawing/2014/main" id="{6229643B-0F93-42F5-AC88-804F0EC8AC96}"/>
                </a:ext>
              </a:extLst>
            </p:cNvPr>
            <p:cNvSpPr>
              <a:spLocks noChangeArrowheads="1"/>
            </p:cNvSpPr>
            <p:nvPr/>
          </p:nvSpPr>
          <p:spPr bwMode="auto">
            <a:xfrm>
              <a:off x="4377" y="3385"/>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50" name="Oval 54">
              <a:extLst>
                <a:ext uri="{FF2B5EF4-FFF2-40B4-BE49-F238E27FC236}">
                  <a16:creationId xmlns:a16="http://schemas.microsoft.com/office/drawing/2014/main" id="{08553B3B-8DD0-4BD0-BE27-E7036652CC5B}"/>
                </a:ext>
              </a:extLst>
            </p:cNvPr>
            <p:cNvSpPr>
              <a:spLocks noChangeArrowheads="1"/>
            </p:cNvSpPr>
            <p:nvPr/>
          </p:nvSpPr>
          <p:spPr bwMode="auto">
            <a:xfrm>
              <a:off x="4241" y="3158"/>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51" name="Oval 55">
              <a:extLst>
                <a:ext uri="{FF2B5EF4-FFF2-40B4-BE49-F238E27FC236}">
                  <a16:creationId xmlns:a16="http://schemas.microsoft.com/office/drawing/2014/main" id="{AEE236C6-FB33-4159-8644-F322191285E9}"/>
                </a:ext>
              </a:extLst>
            </p:cNvPr>
            <p:cNvSpPr>
              <a:spLocks noChangeArrowheads="1"/>
            </p:cNvSpPr>
            <p:nvPr/>
          </p:nvSpPr>
          <p:spPr bwMode="auto">
            <a:xfrm>
              <a:off x="3901" y="2863"/>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52" name="Oval 56">
              <a:extLst>
                <a:ext uri="{FF2B5EF4-FFF2-40B4-BE49-F238E27FC236}">
                  <a16:creationId xmlns:a16="http://schemas.microsoft.com/office/drawing/2014/main" id="{EB37431D-084F-4E68-BDD8-315561674FEE}"/>
                </a:ext>
              </a:extLst>
            </p:cNvPr>
            <p:cNvSpPr>
              <a:spLocks noChangeArrowheads="1"/>
            </p:cNvSpPr>
            <p:nvPr/>
          </p:nvSpPr>
          <p:spPr bwMode="auto">
            <a:xfrm>
              <a:off x="4286" y="2727"/>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29753" name="Oval 57">
              <a:extLst>
                <a:ext uri="{FF2B5EF4-FFF2-40B4-BE49-F238E27FC236}">
                  <a16:creationId xmlns:a16="http://schemas.microsoft.com/office/drawing/2014/main" id="{E7538A1A-552D-4F58-8307-4DA83FFAB93E}"/>
                </a:ext>
              </a:extLst>
            </p:cNvPr>
            <p:cNvSpPr>
              <a:spLocks noChangeArrowheads="1"/>
            </p:cNvSpPr>
            <p:nvPr/>
          </p:nvSpPr>
          <p:spPr bwMode="auto">
            <a:xfrm>
              <a:off x="4672" y="2931"/>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wipe(left)">
                                      <p:cBhvr>
                                        <p:cTn id="7" dur="500"/>
                                        <p:tgtEl>
                                          <p:spTgt spid="29702"/>
                                        </p:tgtEl>
                                      </p:cBhvr>
                                    </p:animEffect>
                                  </p:childTnLst>
                                </p:cTn>
                              </p:par>
                              <p:par>
                                <p:cTn id="8" presetID="22" presetClass="entr" presetSubtype="8" fill="hold" nodeType="withEffect">
                                  <p:stCondLst>
                                    <p:cond delay="0"/>
                                  </p:stCondLst>
                                  <p:childTnLst>
                                    <p:set>
                                      <p:cBhvr>
                                        <p:cTn id="9" dur="1" fill="hold">
                                          <p:stCondLst>
                                            <p:cond delay="0"/>
                                          </p:stCondLst>
                                        </p:cTn>
                                        <p:tgtEl>
                                          <p:spTgt spid="29714"/>
                                        </p:tgtEl>
                                        <p:attrNameLst>
                                          <p:attrName>style.visibility</p:attrName>
                                        </p:attrNameLst>
                                      </p:cBhvr>
                                      <p:to>
                                        <p:strVal val="visible"/>
                                      </p:to>
                                    </p:set>
                                    <p:animEffect transition="in" filter="wipe(left)">
                                      <p:cBhvr>
                                        <p:cTn id="10" dur="500"/>
                                        <p:tgtEl>
                                          <p:spTgt spid="2971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9715"/>
                                        </p:tgtEl>
                                        <p:attrNameLst>
                                          <p:attrName>style.visibility</p:attrName>
                                        </p:attrNameLst>
                                      </p:cBhvr>
                                      <p:to>
                                        <p:strVal val="visible"/>
                                      </p:to>
                                    </p:set>
                                    <p:animEffect transition="in" filter="wipe(left)">
                                      <p:cBhvr>
                                        <p:cTn id="15" dur="500"/>
                                        <p:tgtEl>
                                          <p:spTgt spid="2971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9716"/>
                                        </p:tgtEl>
                                        <p:attrNameLst>
                                          <p:attrName>style.visibility</p:attrName>
                                        </p:attrNameLst>
                                      </p:cBhvr>
                                      <p:to>
                                        <p:strVal val="visible"/>
                                      </p:to>
                                    </p:set>
                                    <p:animEffect transition="in" filter="wipe(left)">
                                      <p:cBhvr>
                                        <p:cTn id="20" dur="500"/>
                                        <p:tgtEl>
                                          <p:spTgt spid="2971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9717"/>
                                        </p:tgtEl>
                                        <p:attrNameLst>
                                          <p:attrName>style.visibility</p:attrName>
                                        </p:attrNameLst>
                                      </p:cBhvr>
                                      <p:to>
                                        <p:strVal val="visible"/>
                                      </p:to>
                                    </p:set>
                                    <p:animEffect transition="in" filter="wipe(left)">
                                      <p:cBhvr>
                                        <p:cTn id="25" dur="500"/>
                                        <p:tgtEl>
                                          <p:spTgt spid="29717"/>
                                        </p:tgtEl>
                                      </p:cBhvr>
                                    </p:animEffect>
                                  </p:childTnLst>
                                </p:cTn>
                              </p:par>
                              <p:par>
                                <p:cTn id="26" presetID="22" presetClass="entr" presetSubtype="8" fill="hold" nodeType="withEffect">
                                  <p:stCondLst>
                                    <p:cond delay="0"/>
                                  </p:stCondLst>
                                  <p:childTnLst>
                                    <p:set>
                                      <p:cBhvr>
                                        <p:cTn id="27" dur="1" fill="hold">
                                          <p:stCondLst>
                                            <p:cond delay="0"/>
                                          </p:stCondLst>
                                        </p:cTn>
                                        <p:tgtEl>
                                          <p:spTgt spid="29754"/>
                                        </p:tgtEl>
                                        <p:attrNameLst>
                                          <p:attrName>style.visibility</p:attrName>
                                        </p:attrNameLst>
                                      </p:cBhvr>
                                      <p:to>
                                        <p:strVal val="visible"/>
                                      </p:to>
                                    </p:set>
                                    <p:animEffect transition="in" filter="wipe(left)">
                                      <p:cBhvr>
                                        <p:cTn id="28" dur="500"/>
                                        <p:tgtEl>
                                          <p:spTgt spid="2975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29756"/>
                                        </p:tgtEl>
                                        <p:attrNameLst>
                                          <p:attrName>style.visibility</p:attrName>
                                        </p:attrNameLst>
                                      </p:cBhvr>
                                      <p:to>
                                        <p:strVal val="visible"/>
                                      </p:to>
                                    </p:set>
                                    <p:animEffect transition="in" filter="wipe(down)">
                                      <p:cBhvr>
                                        <p:cTn id="33" dur="500"/>
                                        <p:tgtEl>
                                          <p:spTgt spid="29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p:bldP spid="29716" grpId="0"/>
      <p:bldP spid="2971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CAD1DAE-7F06-498A-879A-6A67F4C6A6C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A891AD9-5513-41C4-8E6C-FF89182B0176}" type="slidenum">
              <a:rPr kumimoji="0" lang="en-US" altLang="zh-TW"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a:ea typeface="新細明體"/>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0" lang="en-US" altLang="zh-TW"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a:ea typeface="新細明體"/>
              <a:cs typeface="+mn-cs"/>
            </a:endParaRPr>
          </a:p>
        </p:txBody>
      </p:sp>
      <p:sp>
        <p:nvSpPr>
          <p:cNvPr id="89090" name="Rectangle 2">
            <a:extLst>
              <a:ext uri="{FF2B5EF4-FFF2-40B4-BE49-F238E27FC236}">
                <a16:creationId xmlns:a16="http://schemas.microsoft.com/office/drawing/2014/main" id="{24A1A01D-76B5-49B3-935E-E65B80C48591}"/>
              </a:ext>
            </a:extLst>
          </p:cNvPr>
          <p:cNvSpPr>
            <a:spLocks noGrp="1" noRot="1" noChangeArrowheads="1"/>
          </p:cNvSpPr>
          <p:nvPr>
            <p:ph type="title"/>
          </p:nvPr>
        </p:nvSpPr>
        <p:spPr/>
        <p:txBody>
          <a:bodyPr/>
          <a:lstStyle/>
          <a:p>
            <a:pPr algn="ctr"/>
            <a:r>
              <a:rPr lang="en-US" altLang="zh-TW"/>
              <a:t>Closest Pair Algorithm</a:t>
            </a:r>
          </a:p>
        </p:txBody>
      </p:sp>
      <p:sp>
        <p:nvSpPr>
          <p:cNvPr id="89161" name="Rectangle 73">
            <a:extLst>
              <a:ext uri="{FF2B5EF4-FFF2-40B4-BE49-F238E27FC236}">
                <a16:creationId xmlns:a16="http://schemas.microsoft.com/office/drawing/2014/main" id="{DDFD78AE-EDBE-4903-AACD-DE41CFD3459F}"/>
              </a:ext>
            </a:extLst>
          </p:cNvPr>
          <p:cNvSpPr>
            <a:spLocks noGrp="1" noChangeArrowheads="1"/>
          </p:cNvSpPr>
          <p:nvPr>
            <p:ph type="body" idx="1"/>
          </p:nvPr>
        </p:nvSpPr>
        <p:spPr>
          <a:xfrm>
            <a:off x="533400" y="1808163"/>
            <a:ext cx="8070850" cy="4440237"/>
          </a:xfrm>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1168400" indent="-1168400">
              <a:buFont typeface="Wingdings" panose="05000000000000000000" pitchFamily="2" charset="2"/>
              <a:buNone/>
            </a:pPr>
            <a:r>
              <a:rPr lang="en-US" altLang="zh-TW" sz="2400" u="sng">
                <a:solidFill>
                  <a:schemeClr val="hlink"/>
                </a:solidFill>
              </a:rPr>
              <a:t>Input:</a:t>
            </a:r>
            <a:r>
              <a:rPr lang="en-US" altLang="zh-TW" sz="2400"/>
              <a:t> 	A set S of n planar points.</a:t>
            </a:r>
          </a:p>
          <a:p>
            <a:pPr marL="1168400" indent="-1168400">
              <a:buFont typeface="Wingdings" panose="05000000000000000000" pitchFamily="2" charset="2"/>
              <a:buNone/>
            </a:pPr>
            <a:r>
              <a:rPr lang="en-US" altLang="zh-TW" sz="2400" u="sng">
                <a:solidFill>
                  <a:schemeClr val="hlink"/>
                </a:solidFill>
              </a:rPr>
              <a:t>Output:</a:t>
            </a:r>
            <a:r>
              <a:rPr lang="en-US" altLang="zh-TW" sz="2400"/>
              <a:t> 	The distance between two closest points. </a:t>
            </a:r>
            <a:endParaRPr lang="en-US" altLang="zh-TW" sz="2400" u="sng"/>
          </a:p>
          <a:p>
            <a:pPr marL="1168400" indent="-1168400">
              <a:buFont typeface="Wingdings" panose="05000000000000000000" pitchFamily="2" charset="2"/>
              <a:buNone/>
            </a:pPr>
            <a:r>
              <a:rPr lang="en-US" altLang="zh-TW" sz="2400" u="sng">
                <a:solidFill>
                  <a:schemeClr val="hlink"/>
                </a:solidFill>
              </a:rPr>
              <a:t>Step 1:</a:t>
            </a:r>
            <a:r>
              <a:rPr lang="en-US" altLang="zh-TW" sz="2400"/>
              <a:t> 	Sort points in S according to their y-values.</a:t>
            </a:r>
            <a:endParaRPr lang="en-US" altLang="zh-TW" sz="2400" u="sng"/>
          </a:p>
          <a:p>
            <a:pPr marL="1168400" indent="-1168400">
              <a:buFont typeface="Wingdings" panose="05000000000000000000" pitchFamily="2" charset="2"/>
              <a:buNone/>
            </a:pPr>
            <a:r>
              <a:rPr lang="en-US" altLang="zh-TW" sz="2400" u="sng">
                <a:solidFill>
                  <a:schemeClr val="hlink"/>
                </a:solidFill>
              </a:rPr>
              <a:t>Step 2:</a:t>
            </a:r>
            <a:r>
              <a:rPr lang="en-US" altLang="zh-TW" sz="2400"/>
              <a:t> 	If S contains only one point, return infinity as </a:t>
            </a:r>
            <a:r>
              <a:rPr lang="en-US" altLang="zh-TW" sz="2400">
                <a:sym typeface="Symbol" panose="05050102010706020507" pitchFamily="18" charset="2"/>
              </a:rPr>
              <a:t>its</a:t>
            </a:r>
            <a:r>
              <a:rPr lang="en-US" altLang="zh-TW" sz="2400"/>
              <a:t> distance.</a:t>
            </a:r>
            <a:endParaRPr lang="en-US" altLang="zh-TW" sz="2400" u="sng"/>
          </a:p>
          <a:p>
            <a:pPr marL="1168400" indent="-1168400">
              <a:buFont typeface="Wingdings" panose="05000000000000000000" pitchFamily="2" charset="2"/>
              <a:buNone/>
            </a:pPr>
            <a:r>
              <a:rPr lang="en-US" altLang="zh-TW" sz="2400" u="sng">
                <a:solidFill>
                  <a:schemeClr val="hlink"/>
                </a:solidFill>
              </a:rPr>
              <a:t>Step 3:</a:t>
            </a:r>
            <a:r>
              <a:rPr lang="en-US" altLang="zh-TW" sz="2400"/>
              <a:t> 	Find a median line L perpendicular to the X-axis to divide S into S</a:t>
            </a:r>
            <a:r>
              <a:rPr lang="en-US" altLang="zh-TW" sz="2400" baseline="-25000"/>
              <a:t>L</a:t>
            </a:r>
            <a:r>
              <a:rPr lang="en-US" altLang="zh-TW" sz="2400"/>
              <a:t> and S</a:t>
            </a:r>
            <a:r>
              <a:rPr lang="en-US" altLang="zh-TW" sz="2400" baseline="-25000"/>
              <a:t>R</a:t>
            </a:r>
            <a:r>
              <a:rPr lang="en-US" altLang="zh-TW" sz="2400"/>
              <a:t>, with equal sizes.</a:t>
            </a:r>
          </a:p>
          <a:p>
            <a:pPr marL="1168400" indent="-1168400">
              <a:buFont typeface="Wingdings" panose="05000000000000000000" pitchFamily="2" charset="2"/>
              <a:buNone/>
            </a:pPr>
            <a:r>
              <a:rPr lang="en-US" altLang="zh-TW" sz="2400" u="sng">
                <a:solidFill>
                  <a:schemeClr val="hlink"/>
                </a:solidFill>
              </a:rPr>
              <a:t>Step 4:</a:t>
            </a:r>
            <a:r>
              <a:rPr lang="en-US" altLang="zh-TW" sz="2400"/>
              <a:t> 	Recursively apply Steps 2 and 3 to solve the closest pair problems of S</a:t>
            </a:r>
            <a:r>
              <a:rPr lang="en-US" altLang="zh-TW" sz="2400" baseline="-25000"/>
              <a:t>L</a:t>
            </a:r>
            <a:r>
              <a:rPr lang="en-US" altLang="zh-TW" sz="2400"/>
              <a:t> and S</a:t>
            </a:r>
            <a:r>
              <a:rPr lang="en-US" altLang="zh-TW" sz="2400" baseline="-25000"/>
              <a:t>R</a:t>
            </a:r>
            <a:r>
              <a:rPr lang="en-US" altLang="zh-TW" sz="2400"/>
              <a:t>.  Let d</a:t>
            </a:r>
            <a:r>
              <a:rPr lang="en-US" altLang="zh-TW" sz="2400" baseline="-25000"/>
              <a:t>L</a:t>
            </a:r>
            <a:r>
              <a:rPr lang="en-US" altLang="zh-TW" sz="2400"/>
              <a:t>(d</a:t>
            </a:r>
            <a:r>
              <a:rPr lang="en-US" altLang="zh-TW" sz="2400" baseline="-25000"/>
              <a:t>R</a:t>
            </a:r>
            <a:r>
              <a:rPr lang="en-US" altLang="zh-TW" sz="2400"/>
              <a:t>) denote the distance between the closest pair in S</a:t>
            </a:r>
            <a:r>
              <a:rPr lang="en-US" altLang="zh-TW" sz="2400" baseline="-25000"/>
              <a:t>L</a:t>
            </a:r>
            <a:r>
              <a:rPr lang="en-US" altLang="zh-TW" sz="2400"/>
              <a:t> (S</a:t>
            </a:r>
            <a:r>
              <a:rPr lang="en-US" altLang="zh-TW" sz="2400" baseline="-25000"/>
              <a:t>R</a:t>
            </a:r>
            <a:r>
              <a:rPr lang="en-US" altLang="zh-TW" sz="2400"/>
              <a:t>).  Let d = min(d</a:t>
            </a:r>
            <a:r>
              <a:rPr lang="en-US" altLang="zh-TW" sz="2400" baseline="-25000"/>
              <a:t>L</a:t>
            </a:r>
            <a:r>
              <a:rPr lang="en-US" altLang="zh-TW" sz="2400"/>
              <a:t>, d</a:t>
            </a:r>
            <a:r>
              <a:rPr lang="en-US" altLang="zh-TW" sz="2400" baseline="-25000"/>
              <a:t>R</a:t>
            </a:r>
            <a:r>
              <a:rPr lang="en-US" altLang="zh-TW" sz="2400"/>
              <a:t>).</a:t>
            </a:r>
          </a:p>
          <a:p>
            <a:pPr marL="1168400" indent="-1168400">
              <a:buFont typeface="Wingdings" panose="05000000000000000000" pitchFamily="2" charset="2"/>
              <a:buNone/>
            </a:pPr>
            <a:endParaRPr lang="en-US" altLang="zh-TW" sz="2400"/>
          </a:p>
          <a:p>
            <a:pPr marL="1168400" indent="-1168400">
              <a:buFont typeface="Wingdings" panose="05000000000000000000" pitchFamily="2" charset="2"/>
              <a:buNone/>
            </a:pPr>
            <a:endParaRPr lang="en-US" altLang="zh-TW" sz="2400"/>
          </a:p>
          <a:p>
            <a:pPr marL="1168400" indent="-1168400">
              <a:lnSpc>
                <a:spcPct val="90000"/>
              </a:lnSpc>
              <a:buFont typeface="Wingdings" panose="05000000000000000000" pitchFamily="2" charset="2"/>
              <a:buNone/>
            </a:pPr>
            <a:endParaRPr lang="en-US" altLang="zh-TW" sz="2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5">
            <a:extLst>
              <a:ext uri="{FF2B5EF4-FFF2-40B4-BE49-F238E27FC236}">
                <a16:creationId xmlns:a16="http://schemas.microsoft.com/office/drawing/2014/main" id="{80AAF3BF-6F4E-4F6A-89B6-D75C0F294688}"/>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9387A99-5829-420B-A264-F091FED3A0DF}" type="slidenum">
              <a:rPr kumimoji="0" lang="en-US" altLang="zh-TW"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a:ea typeface="新細明體"/>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en-US" altLang="zh-TW"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a:ea typeface="新細明體"/>
              <a:cs typeface="+mn-cs"/>
            </a:endParaRPr>
          </a:p>
        </p:txBody>
      </p:sp>
      <p:sp>
        <p:nvSpPr>
          <p:cNvPr id="104450" name="Rectangle 2">
            <a:extLst>
              <a:ext uri="{FF2B5EF4-FFF2-40B4-BE49-F238E27FC236}">
                <a16:creationId xmlns:a16="http://schemas.microsoft.com/office/drawing/2014/main" id="{48B51F8E-AA67-4207-9FB0-026E0784BC5C}"/>
              </a:ext>
            </a:extLst>
          </p:cNvPr>
          <p:cNvSpPr>
            <a:spLocks noChangeArrowheads="1"/>
          </p:cNvSpPr>
          <p:nvPr/>
        </p:nvSpPr>
        <p:spPr bwMode="auto">
          <a:xfrm>
            <a:off x="4427538" y="3644900"/>
            <a:ext cx="1800225" cy="2016125"/>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51" name="Line 3">
            <a:extLst>
              <a:ext uri="{FF2B5EF4-FFF2-40B4-BE49-F238E27FC236}">
                <a16:creationId xmlns:a16="http://schemas.microsoft.com/office/drawing/2014/main" id="{9FD104A7-DF07-49BF-8DB0-6A56D5CC003C}"/>
              </a:ext>
            </a:extLst>
          </p:cNvPr>
          <p:cNvSpPr>
            <a:spLocks noChangeShapeType="1"/>
          </p:cNvSpPr>
          <p:nvPr/>
        </p:nvSpPr>
        <p:spPr bwMode="auto">
          <a:xfrm>
            <a:off x="6327775" y="3644900"/>
            <a:ext cx="0" cy="211455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grpSp>
        <p:nvGrpSpPr>
          <p:cNvPr id="104452" name="Group 4">
            <a:extLst>
              <a:ext uri="{FF2B5EF4-FFF2-40B4-BE49-F238E27FC236}">
                <a16:creationId xmlns:a16="http://schemas.microsoft.com/office/drawing/2014/main" id="{3372F2B3-43F2-46FC-822D-5D3BDFAB6FA4}"/>
              </a:ext>
            </a:extLst>
          </p:cNvPr>
          <p:cNvGrpSpPr>
            <a:grpSpLocks/>
          </p:cNvGrpSpPr>
          <p:nvPr/>
        </p:nvGrpSpPr>
        <p:grpSpPr bwMode="auto">
          <a:xfrm>
            <a:off x="4032250" y="3400425"/>
            <a:ext cx="4841875" cy="2522538"/>
            <a:chOff x="2540" y="2142"/>
            <a:chExt cx="3050" cy="1589"/>
          </a:xfrm>
        </p:grpSpPr>
        <p:sp>
          <p:nvSpPr>
            <p:cNvPr id="104453" name="Line 5">
              <a:extLst>
                <a:ext uri="{FF2B5EF4-FFF2-40B4-BE49-F238E27FC236}">
                  <a16:creationId xmlns:a16="http://schemas.microsoft.com/office/drawing/2014/main" id="{A0D900E6-F3B7-41C6-A6BB-56A3E7A232D9}"/>
                </a:ext>
              </a:extLst>
            </p:cNvPr>
            <p:cNvSpPr>
              <a:spLocks noChangeShapeType="1"/>
            </p:cNvSpPr>
            <p:nvPr/>
          </p:nvSpPr>
          <p:spPr bwMode="auto">
            <a:xfrm>
              <a:off x="2653" y="2341"/>
              <a:ext cx="0" cy="1390"/>
            </a:xfrm>
            <a:prstGeom prst="line">
              <a:avLst/>
            </a:prstGeom>
            <a:noFill/>
            <a:ln w="19050" cap="rnd">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54" name="Rectangle 6">
              <a:extLst>
                <a:ext uri="{FF2B5EF4-FFF2-40B4-BE49-F238E27FC236}">
                  <a16:creationId xmlns:a16="http://schemas.microsoft.com/office/drawing/2014/main" id="{3A41B9B4-4F09-452A-99C4-03B4D530D937}"/>
                </a:ext>
              </a:extLst>
            </p:cNvPr>
            <p:cNvSpPr>
              <a:spLocks noChangeArrowheads="1"/>
            </p:cNvSpPr>
            <p:nvPr/>
          </p:nvSpPr>
          <p:spPr bwMode="auto">
            <a:xfrm>
              <a:off x="2614" y="2142"/>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FF"/>
                  </a:solidFill>
                  <a:effectLst/>
                  <a:uLnTx/>
                  <a:uFillTx/>
                  <a:latin typeface="Arial" panose="020B0604020202020204" pitchFamily="34" charset="0"/>
                  <a:ea typeface="MS Gothic" panose="020B0609070205080204" pitchFamily="49" charset="-128"/>
                  <a:cs typeface="+mn-cs"/>
                </a:rPr>
                <a:t>Y</a:t>
              </a:r>
              <a:endParaRPr kumimoji="1" lang="en-US" altLang="zh-TW" sz="1600" b="1"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55" name="Oval 7">
              <a:extLst>
                <a:ext uri="{FF2B5EF4-FFF2-40B4-BE49-F238E27FC236}">
                  <a16:creationId xmlns:a16="http://schemas.microsoft.com/office/drawing/2014/main" id="{B62E9EB7-56C4-4D6F-BA3E-038EBFF2C879}"/>
                </a:ext>
              </a:extLst>
            </p:cNvPr>
            <p:cNvSpPr>
              <a:spLocks noChangeArrowheads="1"/>
            </p:cNvSpPr>
            <p:nvPr/>
          </p:nvSpPr>
          <p:spPr bwMode="auto">
            <a:xfrm>
              <a:off x="2834" y="3021"/>
              <a:ext cx="68" cy="68"/>
            </a:xfrm>
            <a:prstGeom prst="ellipse">
              <a:avLst/>
            </a:prstGeom>
            <a:solidFill>
              <a:srgbClr val="0000FF"/>
            </a:solidFill>
            <a:ln w="0">
              <a:solidFill>
                <a:srgbClr val="0000FF"/>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56" name="Oval 8">
              <a:extLst>
                <a:ext uri="{FF2B5EF4-FFF2-40B4-BE49-F238E27FC236}">
                  <a16:creationId xmlns:a16="http://schemas.microsoft.com/office/drawing/2014/main" id="{4AFD337D-581E-48C7-80EE-618AF0DBE919}"/>
                </a:ext>
              </a:extLst>
            </p:cNvPr>
            <p:cNvSpPr>
              <a:spLocks noChangeArrowheads="1"/>
            </p:cNvSpPr>
            <p:nvPr/>
          </p:nvSpPr>
          <p:spPr bwMode="auto">
            <a:xfrm>
              <a:off x="3311" y="2817"/>
              <a:ext cx="68" cy="68"/>
            </a:xfrm>
            <a:prstGeom prst="ellipse">
              <a:avLst/>
            </a:prstGeom>
            <a:solidFill>
              <a:srgbClr val="0000FF"/>
            </a:solidFill>
            <a:ln w="0">
              <a:solidFill>
                <a:srgbClr val="0000FF"/>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57" name="Oval 9">
              <a:extLst>
                <a:ext uri="{FF2B5EF4-FFF2-40B4-BE49-F238E27FC236}">
                  <a16:creationId xmlns:a16="http://schemas.microsoft.com/office/drawing/2014/main" id="{45F7DCF2-E4E0-4059-B2C9-3682A03748A9}"/>
                </a:ext>
              </a:extLst>
            </p:cNvPr>
            <p:cNvSpPr>
              <a:spLocks noChangeArrowheads="1"/>
            </p:cNvSpPr>
            <p:nvPr/>
          </p:nvSpPr>
          <p:spPr bwMode="auto">
            <a:xfrm>
              <a:off x="3129" y="2545"/>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58" name="Oval 10">
              <a:extLst>
                <a:ext uri="{FF2B5EF4-FFF2-40B4-BE49-F238E27FC236}">
                  <a16:creationId xmlns:a16="http://schemas.microsoft.com/office/drawing/2014/main" id="{D80F0B44-525E-45A5-ACAE-16A4E17A74EC}"/>
                </a:ext>
              </a:extLst>
            </p:cNvPr>
            <p:cNvSpPr>
              <a:spLocks noChangeArrowheads="1"/>
            </p:cNvSpPr>
            <p:nvPr/>
          </p:nvSpPr>
          <p:spPr bwMode="auto">
            <a:xfrm>
              <a:off x="3651" y="2681"/>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59" name="Line 11">
              <a:extLst>
                <a:ext uri="{FF2B5EF4-FFF2-40B4-BE49-F238E27FC236}">
                  <a16:creationId xmlns:a16="http://schemas.microsoft.com/office/drawing/2014/main" id="{11E44F65-7BDC-41B6-9FB9-25BFB54DA478}"/>
                </a:ext>
              </a:extLst>
            </p:cNvPr>
            <p:cNvSpPr>
              <a:spLocks noChangeShapeType="1"/>
            </p:cNvSpPr>
            <p:nvPr/>
          </p:nvSpPr>
          <p:spPr bwMode="auto">
            <a:xfrm>
              <a:off x="2540" y="3634"/>
              <a:ext cx="2919" cy="1"/>
            </a:xfrm>
            <a:prstGeom prst="line">
              <a:avLst/>
            </a:prstGeom>
            <a:noFill/>
            <a:ln w="19050"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60" name="Rectangle 12">
              <a:extLst>
                <a:ext uri="{FF2B5EF4-FFF2-40B4-BE49-F238E27FC236}">
                  <a16:creationId xmlns:a16="http://schemas.microsoft.com/office/drawing/2014/main" id="{193A5A33-BBD7-4568-8F48-EBF79CF49166}"/>
                </a:ext>
              </a:extLst>
            </p:cNvPr>
            <p:cNvSpPr>
              <a:spLocks noChangeArrowheads="1"/>
            </p:cNvSpPr>
            <p:nvPr/>
          </p:nvSpPr>
          <p:spPr bwMode="auto">
            <a:xfrm>
              <a:off x="5505" y="3557"/>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FF"/>
                  </a:solidFill>
                  <a:effectLst/>
                  <a:uLnTx/>
                  <a:uFillTx/>
                  <a:latin typeface="Arial" panose="020B0604020202020204" pitchFamily="34" charset="0"/>
                  <a:ea typeface="MS Gothic" panose="020B0609070205080204" pitchFamily="49" charset="-128"/>
                  <a:cs typeface="+mn-cs"/>
                </a:rPr>
                <a:t>X</a:t>
              </a:r>
              <a:endParaRPr kumimoji="1" lang="en-US" altLang="zh-TW" sz="1600" b="1"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61" name="Oval 13">
              <a:extLst>
                <a:ext uri="{FF2B5EF4-FFF2-40B4-BE49-F238E27FC236}">
                  <a16:creationId xmlns:a16="http://schemas.microsoft.com/office/drawing/2014/main" id="{B3F20DCD-9ACF-4EE3-8A42-9A8B7E2F65AF}"/>
                </a:ext>
              </a:extLst>
            </p:cNvPr>
            <p:cNvSpPr>
              <a:spLocks noChangeArrowheads="1"/>
            </p:cNvSpPr>
            <p:nvPr/>
          </p:nvSpPr>
          <p:spPr bwMode="auto">
            <a:xfrm>
              <a:off x="3197" y="3135"/>
              <a:ext cx="68" cy="68"/>
            </a:xfrm>
            <a:prstGeom prst="ellipse">
              <a:avLst/>
            </a:prstGeom>
            <a:solidFill>
              <a:srgbClr val="0000FF"/>
            </a:solidFill>
            <a:ln w="0">
              <a:solidFill>
                <a:srgbClr val="0000FF"/>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62" name="Oval 14">
              <a:extLst>
                <a:ext uri="{FF2B5EF4-FFF2-40B4-BE49-F238E27FC236}">
                  <a16:creationId xmlns:a16="http://schemas.microsoft.com/office/drawing/2014/main" id="{8E43A42C-D6EE-4150-A05A-F1B5F22D6C56}"/>
                </a:ext>
              </a:extLst>
            </p:cNvPr>
            <p:cNvSpPr>
              <a:spLocks noChangeArrowheads="1"/>
            </p:cNvSpPr>
            <p:nvPr/>
          </p:nvSpPr>
          <p:spPr bwMode="auto">
            <a:xfrm>
              <a:off x="2993" y="3407"/>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63" name="Oval 15">
              <a:extLst>
                <a:ext uri="{FF2B5EF4-FFF2-40B4-BE49-F238E27FC236}">
                  <a16:creationId xmlns:a16="http://schemas.microsoft.com/office/drawing/2014/main" id="{0C835F9F-4EAC-4649-AF78-519224560398}"/>
                </a:ext>
              </a:extLst>
            </p:cNvPr>
            <p:cNvSpPr>
              <a:spLocks noChangeArrowheads="1"/>
            </p:cNvSpPr>
            <p:nvPr/>
          </p:nvSpPr>
          <p:spPr bwMode="auto">
            <a:xfrm>
              <a:off x="3333" y="3407"/>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64" name="Oval 16">
              <a:extLst>
                <a:ext uri="{FF2B5EF4-FFF2-40B4-BE49-F238E27FC236}">
                  <a16:creationId xmlns:a16="http://schemas.microsoft.com/office/drawing/2014/main" id="{2DC8BC60-A359-4830-85FD-CC7DB82A9C3E}"/>
                </a:ext>
              </a:extLst>
            </p:cNvPr>
            <p:cNvSpPr>
              <a:spLocks noChangeArrowheads="1"/>
            </p:cNvSpPr>
            <p:nvPr/>
          </p:nvSpPr>
          <p:spPr bwMode="auto">
            <a:xfrm>
              <a:off x="3674" y="3475"/>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65" name="Oval 17">
              <a:extLst>
                <a:ext uri="{FF2B5EF4-FFF2-40B4-BE49-F238E27FC236}">
                  <a16:creationId xmlns:a16="http://schemas.microsoft.com/office/drawing/2014/main" id="{60D7688A-4A17-4BA8-A5E8-A51AF181BAB0}"/>
                </a:ext>
              </a:extLst>
            </p:cNvPr>
            <p:cNvSpPr>
              <a:spLocks noChangeArrowheads="1"/>
            </p:cNvSpPr>
            <p:nvPr/>
          </p:nvSpPr>
          <p:spPr bwMode="auto">
            <a:xfrm>
              <a:off x="4150" y="3293"/>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66" name="Oval 18">
              <a:extLst>
                <a:ext uri="{FF2B5EF4-FFF2-40B4-BE49-F238E27FC236}">
                  <a16:creationId xmlns:a16="http://schemas.microsoft.com/office/drawing/2014/main" id="{9C41F3D9-C84E-4694-B890-9103D053E7D1}"/>
                </a:ext>
              </a:extLst>
            </p:cNvPr>
            <p:cNvSpPr>
              <a:spLocks noChangeArrowheads="1"/>
            </p:cNvSpPr>
            <p:nvPr/>
          </p:nvSpPr>
          <p:spPr bwMode="auto">
            <a:xfrm>
              <a:off x="4218" y="2545"/>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67" name="Oval 19">
              <a:extLst>
                <a:ext uri="{FF2B5EF4-FFF2-40B4-BE49-F238E27FC236}">
                  <a16:creationId xmlns:a16="http://schemas.microsoft.com/office/drawing/2014/main" id="{AE17F8D8-378F-42BC-A0A7-16D535E8A712}"/>
                </a:ext>
              </a:extLst>
            </p:cNvPr>
            <p:cNvSpPr>
              <a:spLocks noChangeArrowheads="1"/>
            </p:cNvSpPr>
            <p:nvPr/>
          </p:nvSpPr>
          <p:spPr bwMode="auto">
            <a:xfrm>
              <a:off x="3469" y="3021"/>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68" name="Oval 20">
              <a:extLst>
                <a:ext uri="{FF2B5EF4-FFF2-40B4-BE49-F238E27FC236}">
                  <a16:creationId xmlns:a16="http://schemas.microsoft.com/office/drawing/2014/main" id="{EA20A62D-D48E-48E9-B72D-44885429042A}"/>
                </a:ext>
              </a:extLst>
            </p:cNvPr>
            <p:cNvSpPr>
              <a:spLocks noChangeArrowheads="1"/>
            </p:cNvSpPr>
            <p:nvPr/>
          </p:nvSpPr>
          <p:spPr bwMode="auto">
            <a:xfrm>
              <a:off x="3832" y="3067"/>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69" name="Oval 21">
              <a:extLst>
                <a:ext uri="{FF2B5EF4-FFF2-40B4-BE49-F238E27FC236}">
                  <a16:creationId xmlns:a16="http://schemas.microsoft.com/office/drawing/2014/main" id="{1594DF44-F787-4D2A-9DBE-C40F45104721}"/>
                </a:ext>
              </a:extLst>
            </p:cNvPr>
            <p:cNvSpPr>
              <a:spLocks noChangeArrowheads="1"/>
            </p:cNvSpPr>
            <p:nvPr/>
          </p:nvSpPr>
          <p:spPr bwMode="auto">
            <a:xfrm>
              <a:off x="4105" y="2840"/>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70" name="Oval 22">
              <a:extLst>
                <a:ext uri="{FF2B5EF4-FFF2-40B4-BE49-F238E27FC236}">
                  <a16:creationId xmlns:a16="http://schemas.microsoft.com/office/drawing/2014/main" id="{AB66C836-37B3-493D-986E-684AC5DA312D}"/>
                </a:ext>
              </a:extLst>
            </p:cNvPr>
            <p:cNvSpPr>
              <a:spLocks noChangeArrowheads="1"/>
            </p:cNvSpPr>
            <p:nvPr/>
          </p:nvSpPr>
          <p:spPr bwMode="auto">
            <a:xfrm>
              <a:off x="4377" y="3225"/>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71" name="Oval 23">
              <a:extLst>
                <a:ext uri="{FF2B5EF4-FFF2-40B4-BE49-F238E27FC236}">
                  <a16:creationId xmlns:a16="http://schemas.microsoft.com/office/drawing/2014/main" id="{3DEA008A-1344-41F0-96F2-37EA54E29C2C}"/>
                </a:ext>
              </a:extLst>
            </p:cNvPr>
            <p:cNvSpPr>
              <a:spLocks noChangeArrowheads="1"/>
            </p:cNvSpPr>
            <p:nvPr/>
          </p:nvSpPr>
          <p:spPr bwMode="auto">
            <a:xfrm>
              <a:off x="4558" y="3430"/>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72" name="Oval 24">
              <a:extLst>
                <a:ext uri="{FF2B5EF4-FFF2-40B4-BE49-F238E27FC236}">
                  <a16:creationId xmlns:a16="http://schemas.microsoft.com/office/drawing/2014/main" id="{556055D7-8C2B-4229-899C-B30847466000}"/>
                </a:ext>
              </a:extLst>
            </p:cNvPr>
            <p:cNvSpPr>
              <a:spLocks noChangeArrowheads="1"/>
            </p:cNvSpPr>
            <p:nvPr/>
          </p:nvSpPr>
          <p:spPr bwMode="auto">
            <a:xfrm>
              <a:off x="4785" y="3203"/>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73" name="Oval 25">
              <a:extLst>
                <a:ext uri="{FF2B5EF4-FFF2-40B4-BE49-F238E27FC236}">
                  <a16:creationId xmlns:a16="http://schemas.microsoft.com/office/drawing/2014/main" id="{5818C2A9-EB89-4873-BAA7-69BCEAB21EBE}"/>
                </a:ext>
              </a:extLst>
            </p:cNvPr>
            <p:cNvSpPr>
              <a:spLocks noChangeArrowheads="1"/>
            </p:cNvSpPr>
            <p:nvPr/>
          </p:nvSpPr>
          <p:spPr bwMode="auto">
            <a:xfrm>
              <a:off x="4649" y="2976"/>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74" name="Oval 26">
              <a:extLst>
                <a:ext uri="{FF2B5EF4-FFF2-40B4-BE49-F238E27FC236}">
                  <a16:creationId xmlns:a16="http://schemas.microsoft.com/office/drawing/2014/main" id="{2EB51322-5052-4F72-82B5-D31B5BEDB65C}"/>
                </a:ext>
              </a:extLst>
            </p:cNvPr>
            <p:cNvSpPr>
              <a:spLocks noChangeArrowheads="1"/>
            </p:cNvSpPr>
            <p:nvPr/>
          </p:nvSpPr>
          <p:spPr bwMode="auto">
            <a:xfrm>
              <a:off x="4400" y="2681"/>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75" name="Oval 27">
              <a:extLst>
                <a:ext uri="{FF2B5EF4-FFF2-40B4-BE49-F238E27FC236}">
                  <a16:creationId xmlns:a16="http://schemas.microsoft.com/office/drawing/2014/main" id="{2229B5C4-361E-4968-911E-31D365DC1B8C}"/>
                </a:ext>
              </a:extLst>
            </p:cNvPr>
            <p:cNvSpPr>
              <a:spLocks noChangeArrowheads="1"/>
            </p:cNvSpPr>
            <p:nvPr/>
          </p:nvSpPr>
          <p:spPr bwMode="auto">
            <a:xfrm>
              <a:off x="4694" y="2545"/>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76" name="Oval 28">
              <a:extLst>
                <a:ext uri="{FF2B5EF4-FFF2-40B4-BE49-F238E27FC236}">
                  <a16:creationId xmlns:a16="http://schemas.microsoft.com/office/drawing/2014/main" id="{AF86BC6B-9CB9-4276-9FFD-940FF12D3072}"/>
                </a:ext>
              </a:extLst>
            </p:cNvPr>
            <p:cNvSpPr>
              <a:spLocks noChangeArrowheads="1"/>
            </p:cNvSpPr>
            <p:nvPr/>
          </p:nvSpPr>
          <p:spPr bwMode="auto">
            <a:xfrm>
              <a:off x="5080" y="2749"/>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grpSp>
      <p:sp>
        <p:nvSpPr>
          <p:cNvPr id="104477" name="Rectangle 29">
            <a:extLst>
              <a:ext uri="{FF2B5EF4-FFF2-40B4-BE49-F238E27FC236}">
                <a16:creationId xmlns:a16="http://schemas.microsoft.com/office/drawing/2014/main" id="{2E9DA4DE-25C4-4836-ABC3-DD54063EAA8E}"/>
              </a:ext>
            </a:extLst>
          </p:cNvPr>
          <p:cNvSpPr>
            <a:spLocks noGrp="1" noRot="1" noChangeArrowheads="1"/>
          </p:cNvSpPr>
          <p:nvPr>
            <p:ph type="title"/>
          </p:nvPr>
        </p:nvSpPr>
        <p:spPr/>
        <p:txBody>
          <a:bodyPr/>
          <a:lstStyle/>
          <a:p>
            <a:pPr algn="ctr"/>
            <a:r>
              <a:rPr lang="en-US" altLang="zh-TW"/>
              <a:t>Closest Pair Algorithm Illustration - 1</a:t>
            </a:r>
          </a:p>
        </p:txBody>
      </p:sp>
      <p:sp>
        <p:nvSpPr>
          <p:cNvPr id="104478" name="Rectangle 30">
            <a:extLst>
              <a:ext uri="{FF2B5EF4-FFF2-40B4-BE49-F238E27FC236}">
                <a16:creationId xmlns:a16="http://schemas.microsoft.com/office/drawing/2014/main" id="{8391892E-F874-418C-83B7-B7318C6E0FF5}"/>
              </a:ext>
            </a:extLst>
          </p:cNvPr>
          <p:cNvSpPr>
            <a:spLocks noChangeArrowheads="1"/>
          </p:cNvSpPr>
          <p:nvPr/>
        </p:nvSpPr>
        <p:spPr bwMode="auto">
          <a:xfrm>
            <a:off x="468313" y="2133600"/>
            <a:ext cx="1476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3600" b="0" i="0" u="sng" strike="noStrike" kern="1200" cap="none" spc="0" normalizeH="0" baseline="0" noProof="0">
                <a:ln>
                  <a:noFill/>
                </a:ln>
                <a:solidFill>
                  <a:srgbClr val="99FF66"/>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rPr>
              <a:t>Step 2</a:t>
            </a:r>
          </a:p>
        </p:txBody>
      </p:sp>
      <p:sp>
        <p:nvSpPr>
          <p:cNvPr id="104479" name="Rectangle 31">
            <a:extLst>
              <a:ext uri="{FF2B5EF4-FFF2-40B4-BE49-F238E27FC236}">
                <a16:creationId xmlns:a16="http://schemas.microsoft.com/office/drawing/2014/main" id="{10405D4A-D887-493E-9AB3-A7DE08B7401E}"/>
              </a:ext>
            </a:extLst>
          </p:cNvPr>
          <p:cNvSpPr>
            <a:spLocks noChangeArrowheads="1"/>
          </p:cNvSpPr>
          <p:nvPr/>
        </p:nvSpPr>
        <p:spPr bwMode="auto">
          <a:xfrm>
            <a:off x="684213" y="2822575"/>
            <a:ext cx="3275012" cy="3162300"/>
          </a:xfrm>
          <a:prstGeom prst="rect">
            <a:avLst/>
          </a:prstGeom>
          <a:noFill/>
          <a:ln w="38100" algn="ctr">
            <a:solidFill>
              <a:srgbClr val="FF33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80" name="Text Box 32">
            <a:extLst>
              <a:ext uri="{FF2B5EF4-FFF2-40B4-BE49-F238E27FC236}">
                <a16:creationId xmlns:a16="http://schemas.microsoft.com/office/drawing/2014/main" id="{06D5D2E6-A3C8-4700-B711-4781BAA0A38D}"/>
              </a:ext>
            </a:extLst>
          </p:cNvPr>
          <p:cNvSpPr txBox="1">
            <a:spLocks noChangeArrowheads="1"/>
          </p:cNvSpPr>
          <p:nvPr/>
        </p:nvSpPr>
        <p:spPr bwMode="auto">
          <a:xfrm>
            <a:off x="2209800" y="5084763"/>
            <a:ext cx="84931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lgn="l">
              <a:spcBef>
                <a:spcPct val="0"/>
              </a:spcBef>
              <a:defRPr kumimoji="1">
                <a:solidFill>
                  <a:schemeClr val="tx1"/>
                </a:solidFill>
                <a:latin typeface="Arial" panose="020B0604020202020204" pitchFamily="34" charset="0"/>
                <a:ea typeface="新細明體" panose="02020500000000000000" pitchFamily="18" charset="-120"/>
              </a:defRPr>
            </a:lvl1pPr>
            <a:lvl2pPr marL="742950" indent="-285750" algn="l">
              <a:spcBef>
                <a:spcPct val="0"/>
              </a:spcBef>
              <a:defRPr kumimoji="1">
                <a:solidFill>
                  <a:schemeClr val="tx1"/>
                </a:solidFill>
                <a:latin typeface="Arial" panose="020B0604020202020204" pitchFamily="34" charset="0"/>
                <a:ea typeface="新細明體" panose="02020500000000000000" pitchFamily="18" charset="-120"/>
              </a:defRPr>
            </a:lvl2pPr>
            <a:lvl3pPr marL="1143000" indent="-228600" algn="l">
              <a:spcBef>
                <a:spcPct val="0"/>
              </a:spcBef>
              <a:defRPr kumimoji="1">
                <a:solidFill>
                  <a:schemeClr val="tx1"/>
                </a:solidFill>
                <a:latin typeface="Arial" panose="020B0604020202020204" pitchFamily="34" charset="0"/>
                <a:ea typeface="新細明體" panose="02020500000000000000" pitchFamily="18" charset="-120"/>
              </a:defRPr>
            </a:lvl3pPr>
            <a:lvl4pPr marL="1600200" indent="-228600" algn="l">
              <a:spcBef>
                <a:spcPct val="0"/>
              </a:spcBef>
              <a:defRPr kumimoji="1">
                <a:solidFill>
                  <a:schemeClr val="tx1"/>
                </a:solidFill>
                <a:latin typeface="Arial" panose="020B0604020202020204" pitchFamily="34" charset="0"/>
                <a:ea typeface="新細明體" panose="02020500000000000000" pitchFamily="18" charset="-120"/>
              </a:defRPr>
            </a:lvl4pPr>
            <a:lvl5pPr marL="2057400" indent="-228600" algn="l">
              <a:spcBef>
                <a:spcPct val="0"/>
              </a:spcBef>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l" defTabSz="914400" rtl="0" eaLnBrk="1" fontAlgn="base" latinLnBrk="0" hangingPunct="1">
              <a:lnSpc>
                <a:spcPct val="100000"/>
              </a:lnSpc>
              <a:spcBef>
                <a:spcPct val="20000"/>
              </a:spcBef>
              <a:spcAft>
                <a:spcPct val="0"/>
              </a:spcAft>
              <a:buClr>
                <a:srgbClr val="99FF66"/>
              </a:buClr>
              <a:buSzTx/>
              <a:buFont typeface="Wingdings" panose="05000000000000000000" pitchFamily="2" charset="2"/>
              <a:buNone/>
              <a:tabLst/>
              <a:defRPr/>
            </a:pPr>
            <a:r>
              <a:rPr kumimoji="1" lang="en-US" altLang="zh-TW" sz="18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rPr>
              <a:t>d = ∞</a:t>
            </a:r>
          </a:p>
        </p:txBody>
      </p:sp>
      <p:sp>
        <p:nvSpPr>
          <p:cNvPr id="104481" name="Rectangle 33">
            <a:extLst>
              <a:ext uri="{FF2B5EF4-FFF2-40B4-BE49-F238E27FC236}">
                <a16:creationId xmlns:a16="http://schemas.microsoft.com/office/drawing/2014/main" id="{27484379-5D0B-414B-ACE8-F98B749BE18C}"/>
              </a:ext>
            </a:extLst>
          </p:cNvPr>
          <p:cNvSpPr>
            <a:spLocks noChangeArrowheads="1"/>
          </p:cNvSpPr>
          <p:nvPr/>
        </p:nvSpPr>
        <p:spPr bwMode="auto">
          <a:xfrm>
            <a:off x="3959225" y="2822575"/>
            <a:ext cx="4929188" cy="3162300"/>
          </a:xfrm>
          <a:prstGeom prst="rect">
            <a:avLst/>
          </a:prstGeom>
          <a:noFill/>
          <a:ln w="38100" algn="ctr">
            <a:solidFill>
              <a:srgbClr val="FF33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82" name="Text Box 34">
            <a:extLst>
              <a:ext uri="{FF2B5EF4-FFF2-40B4-BE49-F238E27FC236}">
                <a16:creationId xmlns:a16="http://schemas.microsoft.com/office/drawing/2014/main" id="{44387DE5-C7BA-4660-84C8-D77B30FA0412}"/>
              </a:ext>
            </a:extLst>
          </p:cNvPr>
          <p:cNvSpPr txBox="1">
            <a:spLocks noChangeArrowheads="1"/>
          </p:cNvSpPr>
          <p:nvPr/>
        </p:nvSpPr>
        <p:spPr bwMode="auto">
          <a:xfrm>
            <a:off x="698500" y="2898775"/>
            <a:ext cx="243363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kumimoji="1">
                <a:solidFill>
                  <a:schemeClr val="tx1"/>
                </a:solidFill>
                <a:latin typeface="Arial" panose="020B0604020202020204" pitchFamily="34" charset="0"/>
                <a:ea typeface="新細明體" panose="02020500000000000000" pitchFamily="18" charset="-120"/>
              </a:defRPr>
            </a:lvl1pPr>
            <a:lvl2pPr marL="742950" indent="-285750" algn="l">
              <a:spcBef>
                <a:spcPct val="0"/>
              </a:spcBef>
              <a:defRPr kumimoji="1">
                <a:solidFill>
                  <a:schemeClr val="tx1"/>
                </a:solidFill>
                <a:latin typeface="Arial" panose="020B0604020202020204" pitchFamily="34" charset="0"/>
                <a:ea typeface="新細明體" panose="02020500000000000000" pitchFamily="18" charset="-120"/>
              </a:defRPr>
            </a:lvl2pPr>
            <a:lvl3pPr marL="1143000" indent="-228600" algn="l">
              <a:spcBef>
                <a:spcPct val="0"/>
              </a:spcBef>
              <a:defRPr kumimoji="1">
                <a:solidFill>
                  <a:schemeClr val="tx1"/>
                </a:solidFill>
                <a:latin typeface="Arial" panose="020B0604020202020204" pitchFamily="34" charset="0"/>
                <a:ea typeface="新細明體" panose="02020500000000000000" pitchFamily="18" charset="-120"/>
              </a:defRPr>
            </a:lvl3pPr>
            <a:lvl4pPr marL="1600200" indent="-228600" algn="l">
              <a:spcBef>
                <a:spcPct val="0"/>
              </a:spcBef>
              <a:defRPr kumimoji="1">
                <a:solidFill>
                  <a:schemeClr val="tx1"/>
                </a:solidFill>
                <a:latin typeface="Arial" panose="020B0604020202020204" pitchFamily="34" charset="0"/>
                <a:ea typeface="新細明體" panose="02020500000000000000" pitchFamily="18" charset="-120"/>
              </a:defRPr>
            </a:lvl4pPr>
            <a:lvl5pPr marL="2057400" indent="-228600" algn="l">
              <a:spcBef>
                <a:spcPct val="0"/>
              </a:spcBef>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l" defTabSz="914400" rtl="0" eaLnBrk="1" fontAlgn="base" latinLnBrk="0" hangingPunct="1">
              <a:lnSpc>
                <a:spcPct val="100000"/>
              </a:lnSpc>
              <a:spcBef>
                <a:spcPct val="20000"/>
              </a:spcBef>
              <a:spcAft>
                <a:spcPct val="0"/>
              </a:spcAft>
              <a:buClr>
                <a:srgbClr val="99FF66"/>
              </a:buClr>
              <a:buSzTx/>
              <a:buFont typeface="Wingdings" panose="05000000000000000000" pitchFamily="2" charset="2"/>
              <a:buNone/>
              <a:tabLst/>
              <a:defRPr/>
            </a:pPr>
            <a:r>
              <a:rPr kumimoji="1" lang="en-US" altLang="zh-TW" sz="24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rPr>
              <a:t>If only one point</a:t>
            </a:r>
            <a:endParaRPr kumimoji="1" lang="en-US" altLang="zh-TW"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Tahoma" panose="020B0604030504040204" pitchFamily="34" charset="0"/>
              <a:ea typeface="Dotum" panose="020B0503020000020004" pitchFamily="34" charset="-127"/>
              <a:cs typeface="+mn-cs"/>
            </a:endParaRPr>
          </a:p>
        </p:txBody>
      </p:sp>
      <p:grpSp>
        <p:nvGrpSpPr>
          <p:cNvPr id="104483" name="Group 35">
            <a:extLst>
              <a:ext uri="{FF2B5EF4-FFF2-40B4-BE49-F238E27FC236}">
                <a16:creationId xmlns:a16="http://schemas.microsoft.com/office/drawing/2014/main" id="{91B007D7-EB4E-4982-B24D-0F946F8E0096}"/>
              </a:ext>
            </a:extLst>
          </p:cNvPr>
          <p:cNvGrpSpPr>
            <a:grpSpLocks/>
          </p:cNvGrpSpPr>
          <p:nvPr/>
        </p:nvGrpSpPr>
        <p:grpSpPr bwMode="auto">
          <a:xfrm>
            <a:off x="827088" y="3321050"/>
            <a:ext cx="2916237" cy="2592388"/>
            <a:chOff x="521" y="2092"/>
            <a:chExt cx="1837" cy="1633"/>
          </a:xfrm>
        </p:grpSpPr>
        <p:grpSp>
          <p:nvGrpSpPr>
            <p:cNvPr id="104484" name="Group 36">
              <a:extLst>
                <a:ext uri="{FF2B5EF4-FFF2-40B4-BE49-F238E27FC236}">
                  <a16:creationId xmlns:a16="http://schemas.microsoft.com/office/drawing/2014/main" id="{38C2047B-A873-4662-A087-4B0449FB56BD}"/>
                </a:ext>
              </a:extLst>
            </p:cNvPr>
            <p:cNvGrpSpPr>
              <a:grpSpLocks/>
            </p:cNvGrpSpPr>
            <p:nvPr/>
          </p:nvGrpSpPr>
          <p:grpSpPr bwMode="auto">
            <a:xfrm>
              <a:off x="521" y="2092"/>
              <a:ext cx="1837" cy="1633"/>
              <a:chOff x="521" y="2092"/>
              <a:chExt cx="1837" cy="1633"/>
            </a:xfrm>
          </p:grpSpPr>
          <p:sp>
            <p:nvSpPr>
              <p:cNvPr id="104485" name="Line 37">
                <a:extLst>
                  <a:ext uri="{FF2B5EF4-FFF2-40B4-BE49-F238E27FC236}">
                    <a16:creationId xmlns:a16="http://schemas.microsoft.com/office/drawing/2014/main" id="{AC736A68-A84A-4794-B731-FAA54E6FCCCF}"/>
                  </a:ext>
                </a:extLst>
              </p:cNvPr>
              <p:cNvSpPr>
                <a:spLocks noChangeShapeType="1"/>
              </p:cNvSpPr>
              <p:nvPr/>
            </p:nvSpPr>
            <p:spPr bwMode="auto">
              <a:xfrm>
                <a:off x="612" y="2273"/>
                <a:ext cx="1" cy="1452"/>
              </a:xfrm>
              <a:prstGeom prst="line">
                <a:avLst/>
              </a:prstGeom>
              <a:noFill/>
              <a:ln w="19050" cap="rnd">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86" name="Line 38">
                <a:extLst>
                  <a:ext uri="{FF2B5EF4-FFF2-40B4-BE49-F238E27FC236}">
                    <a16:creationId xmlns:a16="http://schemas.microsoft.com/office/drawing/2014/main" id="{133F7A0E-7C9A-4CF0-901B-723472C6AA60}"/>
                  </a:ext>
                </a:extLst>
              </p:cNvPr>
              <p:cNvSpPr>
                <a:spLocks noChangeShapeType="1"/>
              </p:cNvSpPr>
              <p:nvPr/>
            </p:nvSpPr>
            <p:spPr bwMode="auto">
              <a:xfrm>
                <a:off x="521" y="3628"/>
                <a:ext cx="1745" cy="0"/>
              </a:xfrm>
              <a:prstGeom prst="line">
                <a:avLst/>
              </a:prstGeom>
              <a:noFill/>
              <a:ln w="19050"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87" name="Rectangle 39">
                <a:extLst>
                  <a:ext uri="{FF2B5EF4-FFF2-40B4-BE49-F238E27FC236}">
                    <a16:creationId xmlns:a16="http://schemas.microsoft.com/office/drawing/2014/main" id="{85B86388-C257-4214-B429-38CA1EAFB7AB}"/>
                  </a:ext>
                </a:extLst>
              </p:cNvPr>
              <p:cNvSpPr>
                <a:spLocks noChangeArrowheads="1"/>
              </p:cNvSpPr>
              <p:nvPr/>
            </p:nvSpPr>
            <p:spPr bwMode="auto">
              <a:xfrm>
                <a:off x="2273" y="3548"/>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FF"/>
                    </a:solidFill>
                    <a:effectLst/>
                    <a:uLnTx/>
                    <a:uFillTx/>
                    <a:latin typeface="Arial" panose="020B0604020202020204" pitchFamily="34" charset="0"/>
                    <a:ea typeface="MS Gothic" panose="020B0609070205080204" pitchFamily="49" charset="-128"/>
                    <a:cs typeface="+mn-cs"/>
                  </a:rPr>
                  <a:t>X</a:t>
                </a:r>
                <a:endParaRPr kumimoji="1" lang="en-US" altLang="zh-TW" sz="1600" b="1"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88" name="Rectangle 40">
                <a:extLst>
                  <a:ext uri="{FF2B5EF4-FFF2-40B4-BE49-F238E27FC236}">
                    <a16:creationId xmlns:a16="http://schemas.microsoft.com/office/drawing/2014/main" id="{0DA68C76-ADE2-4A45-A33B-697BD7B3AD07}"/>
                  </a:ext>
                </a:extLst>
              </p:cNvPr>
              <p:cNvSpPr>
                <a:spLocks noChangeArrowheads="1"/>
              </p:cNvSpPr>
              <p:nvPr/>
            </p:nvSpPr>
            <p:spPr bwMode="auto">
              <a:xfrm>
                <a:off x="567" y="2092"/>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FF"/>
                    </a:solidFill>
                    <a:effectLst/>
                    <a:uLnTx/>
                    <a:uFillTx/>
                    <a:latin typeface="Arial" panose="020B0604020202020204" pitchFamily="34" charset="0"/>
                    <a:ea typeface="MS Gothic" panose="020B0609070205080204" pitchFamily="49" charset="-128"/>
                    <a:cs typeface="+mn-cs"/>
                  </a:rPr>
                  <a:t>Y</a:t>
                </a:r>
                <a:endParaRPr kumimoji="1" lang="en-US" altLang="zh-TW" sz="1600" b="1"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grpSp>
        <p:sp>
          <p:nvSpPr>
            <p:cNvPr id="104489" name="Oval 41">
              <a:extLst>
                <a:ext uri="{FF2B5EF4-FFF2-40B4-BE49-F238E27FC236}">
                  <a16:creationId xmlns:a16="http://schemas.microsoft.com/office/drawing/2014/main" id="{B62AC788-86A1-437B-B5CD-0EDE7210CE08}"/>
                </a:ext>
              </a:extLst>
            </p:cNvPr>
            <p:cNvSpPr>
              <a:spLocks noChangeArrowheads="1"/>
            </p:cNvSpPr>
            <p:nvPr/>
          </p:nvSpPr>
          <p:spPr bwMode="auto">
            <a:xfrm>
              <a:off x="1338" y="2818"/>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grpSp>
      <p:sp>
        <p:nvSpPr>
          <p:cNvPr id="104490" name="Line 42">
            <a:extLst>
              <a:ext uri="{FF2B5EF4-FFF2-40B4-BE49-F238E27FC236}">
                <a16:creationId xmlns:a16="http://schemas.microsoft.com/office/drawing/2014/main" id="{91FE6B04-47AA-47D6-A402-C15D61080425}"/>
              </a:ext>
            </a:extLst>
          </p:cNvPr>
          <p:cNvSpPr>
            <a:spLocks noChangeShapeType="1"/>
          </p:cNvSpPr>
          <p:nvPr/>
        </p:nvSpPr>
        <p:spPr bwMode="auto">
          <a:xfrm>
            <a:off x="2232025" y="4652963"/>
            <a:ext cx="107950" cy="396875"/>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91" name="Rectangle 43">
            <a:extLst>
              <a:ext uri="{FF2B5EF4-FFF2-40B4-BE49-F238E27FC236}">
                <a16:creationId xmlns:a16="http://schemas.microsoft.com/office/drawing/2014/main" id="{D92A6BC8-6592-4385-A969-081863F190AB}"/>
              </a:ext>
            </a:extLst>
          </p:cNvPr>
          <p:cNvSpPr>
            <a:spLocks noChangeArrowheads="1"/>
          </p:cNvSpPr>
          <p:nvPr/>
        </p:nvSpPr>
        <p:spPr bwMode="auto">
          <a:xfrm>
            <a:off x="6269038" y="3392488"/>
            <a:ext cx="123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3300"/>
                </a:solidFill>
                <a:effectLst/>
                <a:uLnTx/>
                <a:uFillTx/>
                <a:latin typeface="Arial" panose="020B0604020202020204" pitchFamily="34" charset="0"/>
                <a:ea typeface="MS Gothic" panose="020B0609070205080204" pitchFamily="49" charset="-128"/>
                <a:cs typeface="+mn-cs"/>
              </a:rPr>
              <a:t>L</a:t>
            </a:r>
            <a:endParaRPr kumimoji="1" lang="en-US" altLang="zh-TW" sz="1600" b="1" i="0" u="none" strike="noStrike" kern="1200" cap="none" spc="0" normalizeH="0" baseline="0" noProof="0">
              <a:ln>
                <a:noFill/>
              </a:ln>
              <a:solidFill>
                <a:srgbClr val="FF3300"/>
              </a:solidFill>
              <a:effectLst/>
              <a:uLnTx/>
              <a:uFillTx/>
              <a:latin typeface="Tahoma" panose="020B0604030504040204" pitchFamily="34" charset="0"/>
              <a:ea typeface="MS Gothic" panose="020B0609070205080204" pitchFamily="49" charset="-128"/>
              <a:cs typeface="+mn-cs"/>
            </a:endParaRPr>
          </a:p>
        </p:txBody>
      </p:sp>
      <p:sp>
        <p:nvSpPr>
          <p:cNvPr id="104492" name="Rectangle 44">
            <a:extLst>
              <a:ext uri="{FF2B5EF4-FFF2-40B4-BE49-F238E27FC236}">
                <a16:creationId xmlns:a16="http://schemas.microsoft.com/office/drawing/2014/main" id="{BE61ED55-AD00-43A1-8CE2-1219CDB9A599}"/>
              </a:ext>
            </a:extLst>
          </p:cNvPr>
          <p:cNvSpPr>
            <a:spLocks noChangeArrowheads="1"/>
          </p:cNvSpPr>
          <p:nvPr/>
        </p:nvSpPr>
        <p:spPr bwMode="auto">
          <a:xfrm>
            <a:off x="6408738" y="3644900"/>
            <a:ext cx="1800225" cy="2016125"/>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04493" name="Rectangle 45">
            <a:extLst>
              <a:ext uri="{FF2B5EF4-FFF2-40B4-BE49-F238E27FC236}">
                <a16:creationId xmlns:a16="http://schemas.microsoft.com/office/drawing/2014/main" id="{9F72588E-9E79-4024-987C-DD2C7749ACB0}"/>
              </a:ext>
            </a:extLst>
          </p:cNvPr>
          <p:cNvSpPr>
            <a:spLocks noChangeArrowheads="1"/>
          </p:cNvSpPr>
          <p:nvPr/>
        </p:nvSpPr>
        <p:spPr bwMode="auto">
          <a:xfrm>
            <a:off x="4452938" y="3681413"/>
            <a:ext cx="2206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99FF66"/>
                </a:solidFill>
                <a:effectLst/>
                <a:uLnTx/>
                <a:uFillTx/>
                <a:latin typeface="Arial" panose="020B0604020202020204" pitchFamily="34" charset="0"/>
                <a:ea typeface="MS Gothic" panose="020B0609070205080204" pitchFamily="49" charset="-128"/>
                <a:cs typeface="+mn-cs"/>
              </a:rPr>
              <a:t>S</a:t>
            </a:r>
            <a:r>
              <a:rPr kumimoji="1" lang="en-US" altLang="zh-TW" sz="1600" b="1" i="0" u="none" strike="noStrike" kern="1200" cap="none" spc="0" normalizeH="0" baseline="-25000" noProof="0">
                <a:ln>
                  <a:noFill/>
                </a:ln>
                <a:solidFill>
                  <a:srgbClr val="99FF66"/>
                </a:solidFill>
                <a:effectLst/>
                <a:uLnTx/>
                <a:uFillTx/>
                <a:latin typeface="Arial" panose="020B0604020202020204" pitchFamily="34" charset="0"/>
                <a:ea typeface="MS Gothic" panose="020B0609070205080204" pitchFamily="49" charset="-128"/>
                <a:cs typeface="+mn-cs"/>
              </a:rPr>
              <a:t>L</a:t>
            </a:r>
            <a:endParaRPr kumimoji="1" lang="en-US" altLang="zh-TW" sz="1600" b="1" i="0" u="none" strike="noStrike" kern="1200" cap="none" spc="0" normalizeH="0" baseline="-25000" noProof="0">
              <a:ln>
                <a:noFill/>
              </a:ln>
              <a:solidFill>
                <a:srgbClr val="99FF66"/>
              </a:solidFill>
              <a:effectLst/>
              <a:uLnTx/>
              <a:uFillTx/>
              <a:latin typeface="Tahoma" panose="020B0604030504040204" pitchFamily="34" charset="0"/>
              <a:ea typeface="MS Gothic" panose="020B0609070205080204" pitchFamily="49" charset="-128"/>
              <a:cs typeface="+mn-cs"/>
            </a:endParaRPr>
          </a:p>
        </p:txBody>
      </p:sp>
      <p:sp>
        <p:nvSpPr>
          <p:cNvPr id="104494" name="Rectangle 46">
            <a:extLst>
              <a:ext uri="{FF2B5EF4-FFF2-40B4-BE49-F238E27FC236}">
                <a16:creationId xmlns:a16="http://schemas.microsoft.com/office/drawing/2014/main" id="{E6032C12-5EBE-4E39-9445-6FAB8F9FF9B4}"/>
              </a:ext>
            </a:extLst>
          </p:cNvPr>
          <p:cNvSpPr>
            <a:spLocks noChangeArrowheads="1"/>
          </p:cNvSpPr>
          <p:nvPr/>
        </p:nvSpPr>
        <p:spPr bwMode="auto">
          <a:xfrm>
            <a:off x="7899400" y="3681413"/>
            <a:ext cx="236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99FF66"/>
                </a:solidFill>
                <a:effectLst/>
                <a:uLnTx/>
                <a:uFillTx/>
                <a:latin typeface="Arial" panose="020B0604020202020204" pitchFamily="34" charset="0"/>
                <a:ea typeface="MS Gothic" panose="020B0609070205080204" pitchFamily="49" charset="-128"/>
                <a:cs typeface="+mn-cs"/>
              </a:rPr>
              <a:t>S</a:t>
            </a:r>
            <a:r>
              <a:rPr kumimoji="1" lang="en-US" altLang="zh-TW" sz="1600" b="1" i="0" u="none" strike="noStrike" kern="1200" cap="none" spc="0" normalizeH="0" baseline="-25000" noProof="0">
                <a:ln>
                  <a:noFill/>
                </a:ln>
                <a:solidFill>
                  <a:srgbClr val="99FF66"/>
                </a:solidFill>
                <a:effectLst/>
                <a:uLnTx/>
                <a:uFillTx/>
                <a:latin typeface="Arial" panose="020B0604020202020204" pitchFamily="34" charset="0"/>
                <a:ea typeface="MS Gothic" panose="020B0609070205080204" pitchFamily="49" charset="-128"/>
                <a:cs typeface="+mn-cs"/>
              </a:rPr>
              <a:t>R</a:t>
            </a:r>
            <a:endParaRPr kumimoji="1" lang="en-US" altLang="zh-TW" sz="1600" b="1" i="0" u="none" strike="noStrike" kern="1200" cap="none" spc="0" normalizeH="0" baseline="-25000" noProof="0">
              <a:ln>
                <a:noFill/>
              </a:ln>
              <a:solidFill>
                <a:srgbClr val="99FF66"/>
              </a:solidFill>
              <a:effectLst/>
              <a:uLnTx/>
              <a:uFillTx/>
              <a:latin typeface="Tahoma" panose="020B0604030504040204" pitchFamily="34" charset="0"/>
              <a:ea typeface="MS Gothic" panose="020B0609070205080204" pitchFamily="49" charset="-128"/>
              <a:cs typeface="+mn-cs"/>
            </a:endParaRPr>
          </a:p>
        </p:txBody>
      </p:sp>
      <p:sp>
        <p:nvSpPr>
          <p:cNvPr id="104495" name="Rectangle 47">
            <a:extLst>
              <a:ext uri="{FF2B5EF4-FFF2-40B4-BE49-F238E27FC236}">
                <a16:creationId xmlns:a16="http://schemas.microsoft.com/office/drawing/2014/main" id="{71BA2524-5B4D-48A0-9725-75561FD863B1}"/>
              </a:ext>
            </a:extLst>
          </p:cNvPr>
          <p:cNvSpPr>
            <a:spLocks noChangeArrowheads="1"/>
          </p:cNvSpPr>
          <p:nvPr/>
        </p:nvSpPr>
        <p:spPr bwMode="auto">
          <a:xfrm>
            <a:off x="6172200" y="3035300"/>
            <a:ext cx="2522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FFFF66"/>
                </a:solidFill>
                <a:effectLst/>
                <a:uLnTx/>
                <a:uFillTx/>
                <a:latin typeface="Tahoma" panose="020B0604030504040204" pitchFamily="34" charset="0"/>
                <a:ea typeface="MS Gothic" panose="020B0609070205080204" pitchFamily="49" charset="-128"/>
                <a:cs typeface="+mn-cs"/>
              </a:rPr>
              <a:t>Time Complexity</a:t>
            </a:r>
            <a:r>
              <a:rPr kumimoji="1" lang="zh-TW" altLang="en-US" sz="1800" b="0" i="0" u="none" strike="noStrike" kern="1200" cap="none" spc="0" normalizeH="0" baseline="0" noProof="0">
                <a:ln>
                  <a:noFill/>
                </a:ln>
                <a:solidFill>
                  <a:srgbClr val="FFFF66"/>
                </a:solidFill>
                <a:effectLst/>
                <a:uLnTx/>
                <a:uFillTx/>
                <a:latin typeface="Tahoma" panose="020B0604030504040204" pitchFamily="34" charset="0"/>
                <a:ea typeface="MS Gothic" panose="020B0609070205080204" pitchFamily="49" charset="-128"/>
                <a:cs typeface="+mn-cs"/>
              </a:rPr>
              <a:t>：</a:t>
            </a:r>
            <a:r>
              <a:rPr kumimoji="1" lang="en-US" altLang="zh-TW" sz="18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O</a:t>
            </a:r>
            <a:r>
              <a:rPr kumimoji="1" lang="en-US" altLang="zh-TW" sz="18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r>
              <a:rPr kumimoji="1" lang="en-US" altLang="zh-TW" sz="18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n</a:t>
            </a:r>
            <a:r>
              <a:rPr kumimoji="1" lang="en-US" altLang="zh-TW" sz="18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p>
        </p:txBody>
      </p:sp>
      <p:sp>
        <p:nvSpPr>
          <p:cNvPr id="104496" name="Rectangle 48">
            <a:extLst>
              <a:ext uri="{FF2B5EF4-FFF2-40B4-BE49-F238E27FC236}">
                <a16:creationId xmlns:a16="http://schemas.microsoft.com/office/drawing/2014/main" id="{C4BEB241-15A8-48D8-9D67-D711F42BB984}"/>
              </a:ext>
            </a:extLst>
          </p:cNvPr>
          <p:cNvSpPr>
            <a:spLocks noChangeArrowheads="1"/>
          </p:cNvSpPr>
          <p:nvPr/>
        </p:nvSpPr>
        <p:spPr bwMode="auto">
          <a:xfrm>
            <a:off x="468313" y="1484313"/>
            <a:ext cx="1476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3600" b="0" i="0" u="sng" strike="noStrike" kern="1200" cap="none" spc="0" normalizeH="0" baseline="0" noProof="0">
                <a:ln>
                  <a:noFill/>
                </a:ln>
                <a:solidFill>
                  <a:srgbClr val="99FF66"/>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rPr>
              <a:t>Step 1</a:t>
            </a:r>
          </a:p>
        </p:txBody>
      </p:sp>
      <p:sp>
        <p:nvSpPr>
          <p:cNvPr id="104498" name="Rectangle 50">
            <a:extLst>
              <a:ext uri="{FF2B5EF4-FFF2-40B4-BE49-F238E27FC236}">
                <a16:creationId xmlns:a16="http://schemas.microsoft.com/office/drawing/2014/main" id="{5DDFD63B-1437-4561-8AE7-6E2D33071F91}"/>
              </a:ext>
            </a:extLst>
          </p:cNvPr>
          <p:cNvSpPr>
            <a:spLocks noChangeArrowheads="1"/>
          </p:cNvSpPr>
          <p:nvPr/>
        </p:nvSpPr>
        <p:spPr bwMode="auto">
          <a:xfrm>
            <a:off x="4032250" y="2097088"/>
            <a:ext cx="1476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3600" b="0" i="0" u="sng" strike="noStrike" kern="1200" cap="none" spc="0" normalizeH="0" baseline="0" noProof="0">
                <a:ln>
                  <a:noFill/>
                </a:ln>
                <a:solidFill>
                  <a:srgbClr val="99FF66"/>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rPr>
              <a:t>Step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496"/>
                                        </p:tgtEl>
                                        <p:attrNameLst>
                                          <p:attrName>style.visibility</p:attrName>
                                        </p:attrNameLst>
                                      </p:cBhvr>
                                      <p:to>
                                        <p:strVal val="visible"/>
                                      </p:to>
                                    </p:set>
                                    <p:animEffect transition="in" filter="wipe(left)">
                                      <p:cBhvr>
                                        <p:cTn id="7" dur="500"/>
                                        <p:tgtEl>
                                          <p:spTgt spid="1044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478"/>
                                        </p:tgtEl>
                                        <p:attrNameLst>
                                          <p:attrName>style.visibility</p:attrName>
                                        </p:attrNameLst>
                                      </p:cBhvr>
                                      <p:to>
                                        <p:strVal val="visible"/>
                                      </p:to>
                                    </p:set>
                                    <p:animEffect transition="in" filter="wipe(left)">
                                      <p:cBhvr>
                                        <p:cTn id="12" dur="500"/>
                                        <p:tgtEl>
                                          <p:spTgt spid="104478"/>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04482"/>
                                        </p:tgtEl>
                                        <p:attrNameLst>
                                          <p:attrName>style.visibility</p:attrName>
                                        </p:attrNameLst>
                                      </p:cBhvr>
                                      <p:to>
                                        <p:strVal val="visible"/>
                                      </p:to>
                                    </p:set>
                                    <p:animEffect transition="in" filter="wipe(up)">
                                      <p:cBhvr>
                                        <p:cTn id="16" dur="500"/>
                                        <p:tgtEl>
                                          <p:spTgt spid="104482"/>
                                        </p:tgtEl>
                                      </p:cBhvr>
                                    </p:animEffect>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104483"/>
                                        </p:tgtEl>
                                        <p:attrNameLst>
                                          <p:attrName>style.visibility</p:attrName>
                                        </p:attrNameLst>
                                      </p:cBhvr>
                                      <p:to>
                                        <p:strVal val="visible"/>
                                      </p:to>
                                    </p:set>
                                    <p:animEffect transition="in" filter="wipe(up)">
                                      <p:cBhvr>
                                        <p:cTn id="20" dur="500"/>
                                        <p:tgtEl>
                                          <p:spTgt spid="10448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4479"/>
                                        </p:tgtEl>
                                        <p:attrNameLst>
                                          <p:attrName>style.visibility</p:attrName>
                                        </p:attrNameLst>
                                      </p:cBhvr>
                                      <p:to>
                                        <p:strVal val="visible"/>
                                      </p:to>
                                    </p:set>
                                  </p:childTnLst>
                                </p:cTn>
                              </p:par>
                            </p:childTnLst>
                          </p:cTn>
                        </p:par>
                        <p:par>
                          <p:cTn id="25" fill="hold" nodeType="afterGroup">
                            <p:stCondLst>
                              <p:cond delay="0"/>
                            </p:stCondLst>
                            <p:childTnLst>
                              <p:par>
                                <p:cTn id="26" presetID="22" presetClass="entr" presetSubtype="8" fill="hold" grpId="0" nodeType="afterEffect">
                                  <p:stCondLst>
                                    <p:cond delay="0"/>
                                  </p:stCondLst>
                                  <p:childTnLst>
                                    <p:set>
                                      <p:cBhvr>
                                        <p:cTn id="27" dur="1" fill="hold">
                                          <p:stCondLst>
                                            <p:cond delay="0"/>
                                          </p:stCondLst>
                                        </p:cTn>
                                        <p:tgtEl>
                                          <p:spTgt spid="104480"/>
                                        </p:tgtEl>
                                        <p:attrNameLst>
                                          <p:attrName>style.visibility</p:attrName>
                                        </p:attrNameLst>
                                      </p:cBhvr>
                                      <p:to>
                                        <p:strVal val="visible"/>
                                      </p:to>
                                    </p:set>
                                    <p:animEffect transition="in" filter="wipe(left)">
                                      <p:cBhvr>
                                        <p:cTn id="28" dur="500"/>
                                        <p:tgtEl>
                                          <p:spTgt spid="104480"/>
                                        </p:tgtEl>
                                      </p:cBhvr>
                                    </p:animEffect>
                                  </p:childTnLst>
                                </p:cTn>
                              </p:par>
                            </p:childTnLst>
                          </p:cTn>
                        </p:par>
                        <p:par>
                          <p:cTn id="29" fill="hold" nodeType="afterGroup">
                            <p:stCondLst>
                              <p:cond delay="500"/>
                            </p:stCondLst>
                            <p:childTnLst>
                              <p:par>
                                <p:cTn id="30" presetID="22" presetClass="entr" presetSubtype="4" fill="hold" nodeType="afterEffect">
                                  <p:stCondLst>
                                    <p:cond delay="0"/>
                                  </p:stCondLst>
                                  <p:childTnLst>
                                    <p:set>
                                      <p:cBhvr>
                                        <p:cTn id="31" dur="1" fill="hold">
                                          <p:stCondLst>
                                            <p:cond delay="0"/>
                                          </p:stCondLst>
                                        </p:cTn>
                                        <p:tgtEl>
                                          <p:spTgt spid="104490"/>
                                        </p:tgtEl>
                                        <p:attrNameLst>
                                          <p:attrName>style.visibility</p:attrName>
                                        </p:attrNameLst>
                                      </p:cBhvr>
                                      <p:to>
                                        <p:strVal val="visible"/>
                                      </p:to>
                                    </p:set>
                                    <p:animEffect transition="in" filter="wipe(down)">
                                      <p:cBhvr>
                                        <p:cTn id="32" dur="500"/>
                                        <p:tgtEl>
                                          <p:spTgt spid="1044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4498"/>
                                        </p:tgtEl>
                                        <p:attrNameLst>
                                          <p:attrName>style.visibility</p:attrName>
                                        </p:attrNameLst>
                                      </p:cBhvr>
                                      <p:to>
                                        <p:strVal val="visible"/>
                                      </p:to>
                                    </p:set>
                                    <p:animEffect transition="in" filter="wipe(left)">
                                      <p:cBhvr>
                                        <p:cTn id="37" dur="500"/>
                                        <p:tgtEl>
                                          <p:spTgt spid="104498"/>
                                        </p:tgtEl>
                                      </p:cBhvr>
                                    </p:animEffect>
                                  </p:childTnLst>
                                </p:cTn>
                              </p:par>
                              <p:par>
                                <p:cTn id="38" presetID="1" presetClass="exit" presetSubtype="0" fill="hold" nodeType="withEffect">
                                  <p:stCondLst>
                                    <p:cond delay="0"/>
                                  </p:stCondLst>
                                  <p:childTnLst>
                                    <p:set>
                                      <p:cBhvr>
                                        <p:cTn id="39" dur="1" fill="hold">
                                          <p:stCondLst>
                                            <p:cond delay="0"/>
                                          </p:stCondLst>
                                        </p:cTn>
                                        <p:tgtEl>
                                          <p:spTgt spid="104479"/>
                                        </p:tgtEl>
                                        <p:attrNameLst>
                                          <p:attrName>style.visibility</p:attrName>
                                        </p:attrNameLst>
                                      </p:cBhvr>
                                      <p:to>
                                        <p:strVal val="hidden"/>
                                      </p:to>
                                    </p:set>
                                  </p:childTnLst>
                                </p:cTn>
                              </p:par>
                            </p:childTnLst>
                          </p:cTn>
                        </p:par>
                        <p:par>
                          <p:cTn id="40" fill="hold" nodeType="afterGroup">
                            <p:stCondLst>
                              <p:cond delay="500"/>
                            </p:stCondLst>
                            <p:childTnLst>
                              <p:par>
                                <p:cTn id="41" presetID="22" presetClass="entr" presetSubtype="1" fill="hold" nodeType="afterEffect">
                                  <p:stCondLst>
                                    <p:cond delay="0"/>
                                  </p:stCondLst>
                                  <p:childTnLst>
                                    <p:set>
                                      <p:cBhvr>
                                        <p:cTn id="42" dur="1" fill="hold">
                                          <p:stCondLst>
                                            <p:cond delay="0"/>
                                          </p:stCondLst>
                                        </p:cTn>
                                        <p:tgtEl>
                                          <p:spTgt spid="104452"/>
                                        </p:tgtEl>
                                        <p:attrNameLst>
                                          <p:attrName>style.visibility</p:attrName>
                                        </p:attrNameLst>
                                      </p:cBhvr>
                                      <p:to>
                                        <p:strVal val="visible"/>
                                      </p:to>
                                    </p:set>
                                    <p:animEffect transition="in" filter="wipe(up)">
                                      <p:cBhvr>
                                        <p:cTn id="43" dur="500"/>
                                        <p:tgtEl>
                                          <p:spTgt spid="104452"/>
                                        </p:tgtEl>
                                      </p:cBhvr>
                                    </p:animEffect>
                                  </p:childTnLst>
                                </p:cTn>
                              </p:par>
                            </p:childTnLst>
                          </p:cTn>
                        </p:par>
                        <p:par>
                          <p:cTn id="44" fill="hold" nodeType="afterGroup">
                            <p:stCondLst>
                              <p:cond delay="1000"/>
                            </p:stCondLst>
                            <p:childTnLst>
                              <p:par>
                                <p:cTn id="45" presetID="22" presetClass="entr" presetSubtype="1" fill="hold" nodeType="afterEffect">
                                  <p:stCondLst>
                                    <p:cond delay="0"/>
                                  </p:stCondLst>
                                  <p:childTnLst>
                                    <p:set>
                                      <p:cBhvr>
                                        <p:cTn id="46" dur="1" fill="hold">
                                          <p:stCondLst>
                                            <p:cond delay="0"/>
                                          </p:stCondLst>
                                        </p:cTn>
                                        <p:tgtEl>
                                          <p:spTgt spid="104481"/>
                                        </p:tgtEl>
                                        <p:attrNameLst>
                                          <p:attrName>style.visibility</p:attrName>
                                        </p:attrNameLst>
                                      </p:cBhvr>
                                      <p:to>
                                        <p:strVal val="visible"/>
                                      </p:to>
                                    </p:set>
                                    <p:animEffect transition="in" filter="wipe(up)">
                                      <p:cBhvr>
                                        <p:cTn id="47" dur="500"/>
                                        <p:tgtEl>
                                          <p:spTgt spid="10448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104451"/>
                                        </p:tgtEl>
                                        <p:attrNameLst>
                                          <p:attrName>style.visibility</p:attrName>
                                        </p:attrNameLst>
                                      </p:cBhvr>
                                      <p:to>
                                        <p:strVal val="visible"/>
                                      </p:to>
                                    </p:set>
                                    <p:animEffect transition="in" filter="wipe(up)">
                                      <p:cBhvr>
                                        <p:cTn id="52" dur="500"/>
                                        <p:tgtEl>
                                          <p:spTgt spid="104451"/>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04491"/>
                                        </p:tgtEl>
                                        <p:attrNameLst>
                                          <p:attrName>style.visibility</p:attrName>
                                        </p:attrNameLst>
                                      </p:cBhvr>
                                      <p:to>
                                        <p:strVal val="visible"/>
                                      </p:to>
                                    </p:set>
                                    <p:animEffect transition="in" filter="wipe(left)">
                                      <p:cBhvr>
                                        <p:cTn id="55" dur="500"/>
                                        <p:tgtEl>
                                          <p:spTgt spid="10449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nodeType="clickEffect">
                                  <p:stCondLst>
                                    <p:cond delay="0"/>
                                  </p:stCondLst>
                                  <p:childTnLst>
                                    <p:set>
                                      <p:cBhvr>
                                        <p:cTn id="59" dur="1" fill="hold">
                                          <p:stCondLst>
                                            <p:cond delay="0"/>
                                          </p:stCondLst>
                                        </p:cTn>
                                        <p:tgtEl>
                                          <p:spTgt spid="104450"/>
                                        </p:tgtEl>
                                        <p:attrNameLst>
                                          <p:attrName>style.visibility</p:attrName>
                                        </p:attrNameLst>
                                      </p:cBhvr>
                                      <p:to>
                                        <p:strVal val="visible"/>
                                      </p:to>
                                    </p:set>
                                    <p:animEffect transition="in" filter="wipe(up)">
                                      <p:cBhvr>
                                        <p:cTn id="60" dur="500"/>
                                        <p:tgtEl>
                                          <p:spTgt spid="104450"/>
                                        </p:tgtEl>
                                      </p:cBhvr>
                                    </p:animEffect>
                                  </p:childTnLst>
                                </p:cTn>
                              </p:par>
                            </p:childTnLst>
                          </p:cTn>
                        </p:par>
                        <p:par>
                          <p:cTn id="61" fill="hold" nodeType="afterGroup">
                            <p:stCondLst>
                              <p:cond delay="500"/>
                            </p:stCondLst>
                            <p:childTnLst>
                              <p:par>
                                <p:cTn id="62" presetID="22" presetClass="entr" presetSubtype="1" fill="hold" nodeType="afterEffect">
                                  <p:stCondLst>
                                    <p:cond delay="0"/>
                                  </p:stCondLst>
                                  <p:childTnLst>
                                    <p:set>
                                      <p:cBhvr>
                                        <p:cTn id="63" dur="1" fill="hold">
                                          <p:stCondLst>
                                            <p:cond delay="0"/>
                                          </p:stCondLst>
                                        </p:cTn>
                                        <p:tgtEl>
                                          <p:spTgt spid="104492"/>
                                        </p:tgtEl>
                                        <p:attrNameLst>
                                          <p:attrName>style.visibility</p:attrName>
                                        </p:attrNameLst>
                                      </p:cBhvr>
                                      <p:to>
                                        <p:strVal val="visible"/>
                                      </p:to>
                                    </p:set>
                                    <p:animEffect transition="in" filter="wipe(up)">
                                      <p:cBhvr>
                                        <p:cTn id="64" dur="500"/>
                                        <p:tgtEl>
                                          <p:spTgt spid="10449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04493"/>
                                        </p:tgtEl>
                                        <p:attrNameLst>
                                          <p:attrName>style.visibility</p:attrName>
                                        </p:attrNameLst>
                                      </p:cBhvr>
                                      <p:to>
                                        <p:strVal val="visible"/>
                                      </p:to>
                                    </p:set>
                                    <p:animEffect transition="in" filter="wipe(left)">
                                      <p:cBhvr>
                                        <p:cTn id="69" dur="500"/>
                                        <p:tgtEl>
                                          <p:spTgt spid="104493"/>
                                        </p:tgtEl>
                                      </p:cBhvr>
                                    </p:animEffect>
                                  </p:childTnLst>
                                </p:cTn>
                              </p:par>
                            </p:childTnLst>
                          </p:cTn>
                        </p:par>
                        <p:par>
                          <p:cTn id="70" fill="hold" nodeType="afterGroup">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104494"/>
                                        </p:tgtEl>
                                        <p:attrNameLst>
                                          <p:attrName>style.visibility</p:attrName>
                                        </p:attrNameLst>
                                      </p:cBhvr>
                                      <p:to>
                                        <p:strVal val="visible"/>
                                      </p:to>
                                    </p:set>
                                    <p:animEffect transition="in" filter="wipe(left)">
                                      <p:cBhvr>
                                        <p:cTn id="73" dur="500"/>
                                        <p:tgtEl>
                                          <p:spTgt spid="104494"/>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04495"/>
                                        </p:tgtEl>
                                        <p:attrNameLst>
                                          <p:attrName>style.visibility</p:attrName>
                                        </p:attrNameLst>
                                      </p:cBhvr>
                                      <p:to>
                                        <p:strVal val="visible"/>
                                      </p:to>
                                    </p:set>
                                    <p:animEffect transition="in" filter="wipe(left)">
                                      <p:cBhvr>
                                        <p:cTn id="78" dur="500"/>
                                        <p:tgtEl>
                                          <p:spTgt spid="104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78" grpId="0"/>
      <p:bldP spid="104480" grpId="0"/>
      <p:bldP spid="104482" grpId="0"/>
      <p:bldP spid="104491" grpId="0"/>
      <p:bldP spid="104493" grpId="0"/>
      <p:bldP spid="104494" grpId="0"/>
      <p:bldP spid="104495" grpId="0"/>
      <p:bldP spid="104496" grpId="0"/>
      <p:bldP spid="10449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5">
            <a:extLst>
              <a:ext uri="{FF2B5EF4-FFF2-40B4-BE49-F238E27FC236}">
                <a16:creationId xmlns:a16="http://schemas.microsoft.com/office/drawing/2014/main" id="{7ED8A613-787D-4E8F-BF81-F859B9BECF0C}"/>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C4431B-F61F-4782-BD72-C19F2484B297}" type="slidenum">
              <a:rPr kumimoji="0" lang="en-US" altLang="zh-TW"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a:ea typeface="新細明體"/>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0" lang="en-US" altLang="zh-TW"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a:ea typeface="新細明體"/>
              <a:cs typeface="+mn-cs"/>
            </a:endParaRPr>
          </a:p>
        </p:txBody>
      </p:sp>
      <p:sp>
        <p:nvSpPr>
          <p:cNvPr id="96258" name="Rectangle 2">
            <a:extLst>
              <a:ext uri="{FF2B5EF4-FFF2-40B4-BE49-F238E27FC236}">
                <a16:creationId xmlns:a16="http://schemas.microsoft.com/office/drawing/2014/main" id="{24E552EB-77A9-4D2E-A289-F1B7D818D5C3}"/>
              </a:ext>
            </a:extLst>
          </p:cNvPr>
          <p:cNvSpPr>
            <a:spLocks noGrp="1" noRot="1" noChangeArrowheads="1"/>
          </p:cNvSpPr>
          <p:nvPr>
            <p:ph type="title"/>
          </p:nvPr>
        </p:nvSpPr>
        <p:spPr/>
        <p:txBody>
          <a:bodyPr/>
          <a:lstStyle/>
          <a:p>
            <a:pPr algn="ctr"/>
            <a:r>
              <a:rPr lang="en-US" altLang="zh-TW"/>
              <a:t>Closet Pair Algorithm Illustration - 2</a:t>
            </a:r>
          </a:p>
        </p:txBody>
      </p:sp>
      <p:sp>
        <p:nvSpPr>
          <p:cNvPr id="96259" name="Rectangle 3">
            <a:extLst>
              <a:ext uri="{FF2B5EF4-FFF2-40B4-BE49-F238E27FC236}">
                <a16:creationId xmlns:a16="http://schemas.microsoft.com/office/drawing/2014/main" id="{F268D3BB-86BD-482C-BA5E-A01D84E7A03E}"/>
              </a:ext>
            </a:extLst>
          </p:cNvPr>
          <p:cNvSpPr>
            <a:spLocks noChangeArrowheads="1"/>
          </p:cNvSpPr>
          <p:nvPr/>
        </p:nvSpPr>
        <p:spPr bwMode="auto">
          <a:xfrm>
            <a:off x="457200" y="1905000"/>
            <a:ext cx="1476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3600" b="0" i="0" u="sng" strike="noStrike" kern="1200" cap="none" spc="0" normalizeH="0" baseline="0" noProof="0">
                <a:ln>
                  <a:noFill/>
                </a:ln>
                <a:solidFill>
                  <a:srgbClr val="99FF66"/>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rPr>
              <a:t>Step 4</a:t>
            </a:r>
          </a:p>
        </p:txBody>
      </p:sp>
      <p:sp>
        <p:nvSpPr>
          <p:cNvPr id="96279" name="Rectangle 23">
            <a:extLst>
              <a:ext uri="{FF2B5EF4-FFF2-40B4-BE49-F238E27FC236}">
                <a16:creationId xmlns:a16="http://schemas.microsoft.com/office/drawing/2014/main" id="{43B8E3ED-83AA-4639-A502-FA6A49A238C7}"/>
              </a:ext>
            </a:extLst>
          </p:cNvPr>
          <p:cNvSpPr>
            <a:spLocks noChangeArrowheads="1"/>
          </p:cNvSpPr>
          <p:nvPr/>
        </p:nvSpPr>
        <p:spPr bwMode="auto">
          <a:xfrm>
            <a:off x="2625725" y="3321050"/>
            <a:ext cx="1800225" cy="2016125"/>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280" name="Rectangle 24">
            <a:extLst>
              <a:ext uri="{FF2B5EF4-FFF2-40B4-BE49-F238E27FC236}">
                <a16:creationId xmlns:a16="http://schemas.microsoft.com/office/drawing/2014/main" id="{B93E9DB5-64C7-4021-B466-3EE779463571}"/>
              </a:ext>
            </a:extLst>
          </p:cNvPr>
          <p:cNvSpPr>
            <a:spLocks noChangeArrowheads="1"/>
          </p:cNvSpPr>
          <p:nvPr/>
        </p:nvSpPr>
        <p:spPr bwMode="auto">
          <a:xfrm>
            <a:off x="4606925" y="3321050"/>
            <a:ext cx="1800225" cy="2016125"/>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281" name="Rectangle 25">
            <a:extLst>
              <a:ext uri="{FF2B5EF4-FFF2-40B4-BE49-F238E27FC236}">
                <a16:creationId xmlns:a16="http://schemas.microsoft.com/office/drawing/2014/main" id="{81FFA42A-44D4-4B03-AF52-9CC3C92E4958}"/>
              </a:ext>
            </a:extLst>
          </p:cNvPr>
          <p:cNvSpPr>
            <a:spLocks noChangeArrowheads="1"/>
          </p:cNvSpPr>
          <p:nvPr/>
        </p:nvSpPr>
        <p:spPr bwMode="auto">
          <a:xfrm>
            <a:off x="2663825" y="3357563"/>
            <a:ext cx="2206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99FF66"/>
                </a:solidFill>
                <a:effectLst/>
                <a:uLnTx/>
                <a:uFillTx/>
                <a:latin typeface="Arial" panose="020B0604020202020204" pitchFamily="34" charset="0"/>
                <a:ea typeface="MS Gothic" panose="020B0609070205080204" pitchFamily="49" charset="-128"/>
                <a:cs typeface="+mn-cs"/>
              </a:rPr>
              <a:t>S</a:t>
            </a:r>
            <a:r>
              <a:rPr kumimoji="1" lang="en-US" altLang="zh-TW" sz="1600" b="1" i="0" u="none" strike="noStrike" kern="1200" cap="none" spc="0" normalizeH="0" baseline="-25000" noProof="0">
                <a:ln>
                  <a:noFill/>
                </a:ln>
                <a:solidFill>
                  <a:srgbClr val="99FF66"/>
                </a:solidFill>
                <a:effectLst/>
                <a:uLnTx/>
                <a:uFillTx/>
                <a:latin typeface="Arial" panose="020B0604020202020204" pitchFamily="34" charset="0"/>
                <a:ea typeface="MS Gothic" panose="020B0609070205080204" pitchFamily="49" charset="-128"/>
                <a:cs typeface="+mn-cs"/>
              </a:rPr>
              <a:t>L</a:t>
            </a:r>
            <a:endParaRPr kumimoji="1" lang="en-US" altLang="zh-TW" sz="1600" b="1" i="0" u="none" strike="noStrike" kern="1200" cap="none" spc="0" normalizeH="0" baseline="-25000" noProof="0">
              <a:ln>
                <a:noFill/>
              </a:ln>
              <a:solidFill>
                <a:srgbClr val="99FF66"/>
              </a:solidFill>
              <a:effectLst/>
              <a:uLnTx/>
              <a:uFillTx/>
              <a:latin typeface="Tahoma" panose="020B0604030504040204" pitchFamily="34" charset="0"/>
              <a:ea typeface="MS Gothic" panose="020B0609070205080204" pitchFamily="49" charset="-128"/>
              <a:cs typeface="+mn-cs"/>
            </a:endParaRPr>
          </a:p>
        </p:txBody>
      </p:sp>
      <p:sp>
        <p:nvSpPr>
          <p:cNvPr id="96282" name="Rectangle 26">
            <a:extLst>
              <a:ext uri="{FF2B5EF4-FFF2-40B4-BE49-F238E27FC236}">
                <a16:creationId xmlns:a16="http://schemas.microsoft.com/office/drawing/2014/main" id="{3FA327D8-4FFE-415A-8E29-C5953C12D6F3}"/>
              </a:ext>
            </a:extLst>
          </p:cNvPr>
          <p:cNvSpPr>
            <a:spLocks noChangeArrowheads="1"/>
          </p:cNvSpPr>
          <p:nvPr/>
        </p:nvSpPr>
        <p:spPr bwMode="auto">
          <a:xfrm>
            <a:off x="6110288" y="3357563"/>
            <a:ext cx="2365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99FF66"/>
                </a:solidFill>
                <a:effectLst/>
                <a:uLnTx/>
                <a:uFillTx/>
                <a:latin typeface="Arial" panose="020B0604020202020204" pitchFamily="34" charset="0"/>
                <a:ea typeface="MS Gothic" panose="020B0609070205080204" pitchFamily="49" charset="-128"/>
                <a:cs typeface="+mn-cs"/>
              </a:rPr>
              <a:t>S</a:t>
            </a:r>
            <a:r>
              <a:rPr kumimoji="1" lang="en-US" altLang="zh-TW" sz="1600" b="1" i="0" u="none" strike="noStrike" kern="1200" cap="none" spc="0" normalizeH="0" baseline="-25000" noProof="0">
                <a:ln>
                  <a:noFill/>
                </a:ln>
                <a:solidFill>
                  <a:srgbClr val="99FF66"/>
                </a:solidFill>
                <a:effectLst/>
                <a:uLnTx/>
                <a:uFillTx/>
                <a:latin typeface="Arial" panose="020B0604020202020204" pitchFamily="34" charset="0"/>
                <a:ea typeface="MS Gothic" panose="020B0609070205080204" pitchFamily="49" charset="-128"/>
                <a:cs typeface="+mn-cs"/>
              </a:rPr>
              <a:t>R</a:t>
            </a:r>
            <a:endParaRPr kumimoji="1" lang="en-US" altLang="zh-TW" sz="1600" b="1" i="0" u="none" strike="noStrike" kern="1200" cap="none" spc="0" normalizeH="0" baseline="-25000" noProof="0">
              <a:ln>
                <a:noFill/>
              </a:ln>
              <a:solidFill>
                <a:srgbClr val="99FF66"/>
              </a:solidFill>
              <a:effectLst/>
              <a:uLnTx/>
              <a:uFillTx/>
              <a:latin typeface="Tahoma" panose="020B0604030504040204" pitchFamily="34" charset="0"/>
              <a:ea typeface="MS Gothic" panose="020B0609070205080204" pitchFamily="49" charset="-128"/>
              <a:cs typeface="+mn-cs"/>
            </a:endParaRPr>
          </a:p>
        </p:txBody>
      </p:sp>
      <p:sp>
        <p:nvSpPr>
          <p:cNvPr id="96283" name="Line 27">
            <a:extLst>
              <a:ext uri="{FF2B5EF4-FFF2-40B4-BE49-F238E27FC236}">
                <a16:creationId xmlns:a16="http://schemas.microsoft.com/office/drawing/2014/main" id="{0FA9878B-4488-4FDF-9F4C-7EF42F916EBA}"/>
              </a:ext>
            </a:extLst>
          </p:cNvPr>
          <p:cNvSpPr>
            <a:spLocks noChangeShapeType="1"/>
          </p:cNvSpPr>
          <p:nvPr/>
        </p:nvSpPr>
        <p:spPr bwMode="auto">
          <a:xfrm>
            <a:off x="3529013" y="3330575"/>
            <a:ext cx="1587" cy="211455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284" name="Rectangle 28">
            <a:extLst>
              <a:ext uri="{FF2B5EF4-FFF2-40B4-BE49-F238E27FC236}">
                <a16:creationId xmlns:a16="http://schemas.microsoft.com/office/drawing/2014/main" id="{0E1BE7CF-F690-40C9-BF57-E8064825B857}"/>
              </a:ext>
            </a:extLst>
          </p:cNvPr>
          <p:cNvSpPr>
            <a:spLocks noChangeArrowheads="1"/>
          </p:cNvSpPr>
          <p:nvPr/>
        </p:nvSpPr>
        <p:spPr bwMode="auto">
          <a:xfrm>
            <a:off x="3470275" y="3068638"/>
            <a:ext cx="123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3300"/>
                </a:solidFill>
                <a:effectLst/>
                <a:uLnTx/>
                <a:uFillTx/>
                <a:latin typeface="Arial" panose="020B0604020202020204" pitchFamily="34" charset="0"/>
                <a:ea typeface="MS Gothic" panose="020B0609070205080204" pitchFamily="49" charset="-128"/>
                <a:cs typeface="+mn-cs"/>
              </a:rPr>
              <a:t>L</a:t>
            </a:r>
            <a:endParaRPr kumimoji="1" lang="en-US" altLang="zh-TW" sz="1600" b="1" i="0" u="none" strike="noStrike" kern="1200" cap="none" spc="0" normalizeH="0" baseline="0" noProof="0">
              <a:ln>
                <a:noFill/>
              </a:ln>
              <a:solidFill>
                <a:srgbClr val="FF3300"/>
              </a:solidFill>
              <a:effectLst/>
              <a:uLnTx/>
              <a:uFillTx/>
              <a:latin typeface="Tahoma" panose="020B0604030504040204" pitchFamily="34" charset="0"/>
              <a:ea typeface="MS Gothic" panose="020B0609070205080204" pitchFamily="49" charset="-128"/>
              <a:cs typeface="+mn-cs"/>
            </a:endParaRPr>
          </a:p>
        </p:txBody>
      </p:sp>
      <p:sp>
        <p:nvSpPr>
          <p:cNvPr id="96285" name="Line 29">
            <a:extLst>
              <a:ext uri="{FF2B5EF4-FFF2-40B4-BE49-F238E27FC236}">
                <a16:creationId xmlns:a16="http://schemas.microsoft.com/office/drawing/2014/main" id="{4DA9CABB-F26D-4EE2-AF31-6EF2499D2D0F}"/>
              </a:ext>
            </a:extLst>
          </p:cNvPr>
          <p:cNvSpPr>
            <a:spLocks noChangeShapeType="1"/>
          </p:cNvSpPr>
          <p:nvPr/>
        </p:nvSpPr>
        <p:spPr bwMode="auto">
          <a:xfrm>
            <a:off x="5508625" y="3330575"/>
            <a:ext cx="1588" cy="211455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286" name="Rectangle 30">
            <a:extLst>
              <a:ext uri="{FF2B5EF4-FFF2-40B4-BE49-F238E27FC236}">
                <a16:creationId xmlns:a16="http://schemas.microsoft.com/office/drawing/2014/main" id="{4F096A35-3E48-4E79-811B-408CDF2C82A3}"/>
              </a:ext>
            </a:extLst>
          </p:cNvPr>
          <p:cNvSpPr>
            <a:spLocks noChangeArrowheads="1"/>
          </p:cNvSpPr>
          <p:nvPr/>
        </p:nvSpPr>
        <p:spPr bwMode="auto">
          <a:xfrm>
            <a:off x="5456238" y="3068638"/>
            <a:ext cx="123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3300"/>
                </a:solidFill>
                <a:effectLst/>
                <a:uLnTx/>
                <a:uFillTx/>
                <a:latin typeface="Arial" panose="020B0604020202020204" pitchFamily="34" charset="0"/>
                <a:ea typeface="MS Gothic" panose="020B0609070205080204" pitchFamily="49" charset="-128"/>
                <a:cs typeface="+mn-cs"/>
              </a:rPr>
              <a:t>L</a:t>
            </a:r>
            <a:endParaRPr kumimoji="1" lang="en-US" altLang="zh-TW" sz="1600" b="1" i="0" u="none" strike="noStrike" kern="1200" cap="none" spc="0" normalizeH="0" baseline="0" noProof="0">
              <a:ln>
                <a:noFill/>
              </a:ln>
              <a:solidFill>
                <a:srgbClr val="FF3300"/>
              </a:solidFill>
              <a:effectLst/>
              <a:uLnTx/>
              <a:uFillTx/>
              <a:latin typeface="Tahoma" panose="020B0604030504040204" pitchFamily="34" charset="0"/>
              <a:ea typeface="MS Gothic" panose="020B0609070205080204" pitchFamily="49" charset="-128"/>
              <a:cs typeface="+mn-cs"/>
            </a:endParaRPr>
          </a:p>
        </p:txBody>
      </p:sp>
      <p:sp>
        <p:nvSpPr>
          <p:cNvPr id="96287" name="Rectangle 31">
            <a:extLst>
              <a:ext uri="{FF2B5EF4-FFF2-40B4-BE49-F238E27FC236}">
                <a16:creationId xmlns:a16="http://schemas.microsoft.com/office/drawing/2014/main" id="{84620B99-1692-4EDA-B007-FA226655E545}"/>
              </a:ext>
            </a:extLst>
          </p:cNvPr>
          <p:cNvSpPr>
            <a:spLocks noChangeArrowheads="1"/>
          </p:cNvSpPr>
          <p:nvPr/>
        </p:nvSpPr>
        <p:spPr bwMode="auto">
          <a:xfrm>
            <a:off x="2628900" y="3321050"/>
            <a:ext cx="827088" cy="2016125"/>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288" name="Rectangle 32">
            <a:extLst>
              <a:ext uri="{FF2B5EF4-FFF2-40B4-BE49-F238E27FC236}">
                <a16:creationId xmlns:a16="http://schemas.microsoft.com/office/drawing/2014/main" id="{8468F739-D7E9-4F41-8F72-886FA2123E17}"/>
              </a:ext>
            </a:extLst>
          </p:cNvPr>
          <p:cNvSpPr>
            <a:spLocks noChangeArrowheads="1"/>
          </p:cNvSpPr>
          <p:nvPr/>
        </p:nvSpPr>
        <p:spPr bwMode="auto">
          <a:xfrm>
            <a:off x="3602038" y="3321050"/>
            <a:ext cx="827087" cy="2016125"/>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289" name="Rectangle 33">
            <a:extLst>
              <a:ext uri="{FF2B5EF4-FFF2-40B4-BE49-F238E27FC236}">
                <a16:creationId xmlns:a16="http://schemas.microsoft.com/office/drawing/2014/main" id="{82FCBC65-2FF0-4DA7-86E7-C6F2F4232513}"/>
              </a:ext>
            </a:extLst>
          </p:cNvPr>
          <p:cNvSpPr>
            <a:spLocks noChangeArrowheads="1"/>
          </p:cNvSpPr>
          <p:nvPr/>
        </p:nvSpPr>
        <p:spPr bwMode="auto">
          <a:xfrm>
            <a:off x="4606925" y="3321050"/>
            <a:ext cx="827088" cy="2016125"/>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290" name="Rectangle 34">
            <a:extLst>
              <a:ext uri="{FF2B5EF4-FFF2-40B4-BE49-F238E27FC236}">
                <a16:creationId xmlns:a16="http://schemas.microsoft.com/office/drawing/2014/main" id="{609FE428-468D-48BE-B1D3-B549FB979D63}"/>
              </a:ext>
            </a:extLst>
          </p:cNvPr>
          <p:cNvSpPr>
            <a:spLocks noChangeArrowheads="1"/>
          </p:cNvSpPr>
          <p:nvPr/>
        </p:nvSpPr>
        <p:spPr bwMode="auto">
          <a:xfrm>
            <a:off x="5580063" y="3321050"/>
            <a:ext cx="827087" cy="2016125"/>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291" name="Rectangle 35">
            <a:extLst>
              <a:ext uri="{FF2B5EF4-FFF2-40B4-BE49-F238E27FC236}">
                <a16:creationId xmlns:a16="http://schemas.microsoft.com/office/drawing/2014/main" id="{F88CBF9C-8C2C-416D-81AF-36C277AB3724}"/>
              </a:ext>
            </a:extLst>
          </p:cNvPr>
          <p:cNvSpPr>
            <a:spLocks noChangeArrowheads="1"/>
          </p:cNvSpPr>
          <p:nvPr/>
        </p:nvSpPr>
        <p:spPr bwMode="auto">
          <a:xfrm>
            <a:off x="5767388" y="2674938"/>
            <a:ext cx="27765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FFFF66"/>
                </a:solidFill>
                <a:effectLst/>
                <a:uLnTx/>
                <a:uFillTx/>
                <a:latin typeface="Tahoma" panose="020B0604030504040204" pitchFamily="34" charset="0"/>
                <a:ea typeface="MS Gothic" panose="020B0609070205080204" pitchFamily="49" charset="-128"/>
                <a:cs typeface="+mn-cs"/>
              </a:rPr>
              <a:t>Time Complexity</a:t>
            </a:r>
            <a:r>
              <a:rPr kumimoji="1" lang="zh-TW" altLang="en-US" sz="1800" b="0" i="0" u="none" strike="noStrike" kern="1200" cap="none" spc="0" normalizeH="0" baseline="0" noProof="0">
                <a:ln>
                  <a:noFill/>
                </a:ln>
                <a:solidFill>
                  <a:srgbClr val="FFFF66"/>
                </a:solidFill>
                <a:effectLst/>
                <a:uLnTx/>
                <a:uFillTx/>
                <a:latin typeface="Tahoma" panose="020B0604030504040204" pitchFamily="34" charset="0"/>
                <a:ea typeface="MS Gothic" panose="020B0609070205080204" pitchFamily="49" charset="-128"/>
                <a:cs typeface="+mn-cs"/>
              </a:rPr>
              <a:t>：</a:t>
            </a:r>
            <a:r>
              <a:rPr kumimoji="1" lang="en-US" altLang="zh-TW" sz="18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2</a:t>
            </a:r>
            <a:r>
              <a:rPr kumimoji="1" lang="en-US" altLang="zh-TW" sz="18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T</a:t>
            </a:r>
            <a:r>
              <a:rPr kumimoji="1" lang="en-US" altLang="zh-TW" sz="18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r>
              <a:rPr kumimoji="1" lang="en-US" altLang="zh-TW" sz="18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n</a:t>
            </a:r>
            <a:r>
              <a:rPr kumimoji="1" lang="en-US" altLang="zh-TW" sz="18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/2)</a:t>
            </a:r>
          </a:p>
        </p:txBody>
      </p:sp>
      <p:grpSp>
        <p:nvGrpSpPr>
          <p:cNvPr id="96342" name="Group 86">
            <a:extLst>
              <a:ext uri="{FF2B5EF4-FFF2-40B4-BE49-F238E27FC236}">
                <a16:creationId xmlns:a16="http://schemas.microsoft.com/office/drawing/2014/main" id="{4862E414-1B85-44C0-970D-4EFD4CA84252}"/>
              </a:ext>
            </a:extLst>
          </p:cNvPr>
          <p:cNvGrpSpPr>
            <a:grpSpLocks/>
          </p:cNvGrpSpPr>
          <p:nvPr/>
        </p:nvGrpSpPr>
        <p:grpSpPr bwMode="auto">
          <a:xfrm>
            <a:off x="2232025" y="3068638"/>
            <a:ext cx="4841875" cy="2522537"/>
            <a:chOff x="2540" y="2142"/>
            <a:chExt cx="3050" cy="1589"/>
          </a:xfrm>
        </p:grpSpPr>
        <p:sp>
          <p:nvSpPr>
            <p:cNvPr id="96343" name="Line 87">
              <a:extLst>
                <a:ext uri="{FF2B5EF4-FFF2-40B4-BE49-F238E27FC236}">
                  <a16:creationId xmlns:a16="http://schemas.microsoft.com/office/drawing/2014/main" id="{A57EFF37-1CCE-49D4-B07D-5165F76135BB}"/>
                </a:ext>
              </a:extLst>
            </p:cNvPr>
            <p:cNvSpPr>
              <a:spLocks noChangeShapeType="1"/>
            </p:cNvSpPr>
            <p:nvPr/>
          </p:nvSpPr>
          <p:spPr bwMode="auto">
            <a:xfrm>
              <a:off x="2653" y="2341"/>
              <a:ext cx="0" cy="1390"/>
            </a:xfrm>
            <a:prstGeom prst="line">
              <a:avLst/>
            </a:prstGeom>
            <a:noFill/>
            <a:ln w="19050" cap="rnd">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344" name="Rectangle 88">
              <a:extLst>
                <a:ext uri="{FF2B5EF4-FFF2-40B4-BE49-F238E27FC236}">
                  <a16:creationId xmlns:a16="http://schemas.microsoft.com/office/drawing/2014/main" id="{6B0E97E4-7F14-49D2-88C9-D2405F911FD9}"/>
                </a:ext>
              </a:extLst>
            </p:cNvPr>
            <p:cNvSpPr>
              <a:spLocks noChangeArrowheads="1"/>
            </p:cNvSpPr>
            <p:nvPr/>
          </p:nvSpPr>
          <p:spPr bwMode="auto">
            <a:xfrm>
              <a:off x="2614" y="2142"/>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FF"/>
                  </a:solidFill>
                  <a:effectLst/>
                  <a:uLnTx/>
                  <a:uFillTx/>
                  <a:latin typeface="Arial" panose="020B0604020202020204" pitchFamily="34" charset="0"/>
                  <a:ea typeface="MS Gothic" panose="020B0609070205080204" pitchFamily="49" charset="-128"/>
                  <a:cs typeface="+mn-cs"/>
                </a:rPr>
                <a:t>Y</a:t>
              </a:r>
              <a:endParaRPr kumimoji="1" lang="en-US" altLang="zh-TW" sz="1600" b="1"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345" name="Oval 89">
              <a:extLst>
                <a:ext uri="{FF2B5EF4-FFF2-40B4-BE49-F238E27FC236}">
                  <a16:creationId xmlns:a16="http://schemas.microsoft.com/office/drawing/2014/main" id="{40154DAE-A8D4-4966-AC47-D442A895F364}"/>
                </a:ext>
              </a:extLst>
            </p:cNvPr>
            <p:cNvSpPr>
              <a:spLocks noChangeArrowheads="1"/>
            </p:cNvSpPr>
            <p:nvPr/>
          </p:nvSpPr>
          <p:spPr bwMode="auto">
            <a:xfrm>
              <a:off x="2834" y="3021"/>
              <a:ext cx="68" cy="68"/>
            </a:xfrm>
            <a:prstGeom prst="ellipse">
              <a:avLst/>
            </a:prstGeom>
            <a:solidFill>
              <a:srgbClr val="0000FF"/>
            </a:solidFill>
            <a:ln w="0">
              <a:solidFill>
                <a:srgbClr val="0000FF"/>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346" name="Oval 90">
              <a:extLst>
                <a:ext uri="{FF2B5EF4-FFF2-40B4-BE49-F238E27FC236}">
                  <a16:creationId xmlns:a16="http://schemas.microsoft.com/office/drawing/2014/main" id="{0D403DFE-3E38-464B-ACC5-412442CC4E40}"/>
                </a:ext>
              </a:extLst>
            </p:cNvPr>
            <p:cNvSpPr>
              <a:spLocks noChangeArrowheads="1"/>
            </p:cNvSpPr>
            <p:nvPr/>
          </p:nvSpPr>
          <p:spPr bwMode="auto">
            <a:xfrm>
              <a:off x="3311" y="2817"/>
              <a:ext cx="68" cy="68"/>
            </a:xfrm>
            <a:prstGeom prst="ellipse">
              <a:avLst/>
            </a:prstGeom>
            <a:solidFill>
              <a:srgbClr val="0000FF"/>
            </a:solidFill>
            <a:ln w="0">
              <a:solidFill>
                <a:srgbClr val="0000FF"/>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347" name="Oval 91">
              <a:extLst>
                <a:ext uri="{FF2B5EF4-FFF2-40B4-BE49-F238E27FC236}">
                  <a16:creationId xmlns:a16="http://schemas.microsoft.com/office/drawing/2014/main" id="{CEC76C90-BC8D-4625-8C15-B3AFA9CE7B60}"/>
                </a:ext>
              </a:extLst>
            </p:cNvPr>
            <p:cNvSpPr>
              <a:spLocks noChangeArrowheads="1"/>
            </p:cNvSpPr>
            <p:nvPr/>
          </p:nvSpPr>
          <p:spPr bwMode="auto">
            <a:xfrm>
              <a:off x="3129" y="2545"/>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348" name="Oval 92">
              <a:extLst>
                <a:ext uri="{FF2B5EF4-FFF2-40B4-BE49-F238E27FC236}">
                  <a16:creationId xmlns:a16="http://schemas.microsoft.com/office/drawing/2014/main" id="{CCE983F1-7BF8-4010-AA32-9F5359ADF7A1}"/>
                </a:ext>
              </a:extLst>
            </p:cNvPr>
            <p:cNvSpPr>
              <a:spLocks noChangeArrowheads="1"/>
            </p:cNvSpPr>
            <p:nvPr/>
          </p:nvSpPr>
          <p:spPr bwMode="auto">
            <a:xfrm>
              <a:off x="3651" y="2681"/>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349" name="Line 93">
              <a:extLst>
                <a:ext uri="{FF2B5EF4-FFF2-40B4-BE49-F238E27FC236}">
                  <a16:creationId xmlns:a16="http://schemas.microsoft.com/office/drawing/2014/main" id="{86FBE052-96EF-414A-B916-867B5438194D}"/>
                </a:ext>
              </a:extLst>
            </p:cNvPr>
            <p:cNvSpPr>
              <a:spLocks noChangeShapeType="1"/>
            </p:cNvSpPr>
            <p:nvPr/>
          </p:nvSpPr>
          <p:spPr bwMode="auto">
            <a:xfrm>
              <a:off x="2540" y="3634"/>
              <a:ext cx="2919" cy="1"/>
            </a:xfrm>
            <a:prstGeom prst="line">
              <a:avLst/>
            </a:prstGeom>
            <a:noFill/>
            <a:ln w="19050"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350" name="Rectangle 94">
              <a:extLst>
                <a:ext uri="{FF2B5EF4-FFF2-40B4-BE49-F238E27FC236}">
                  <a16:creationId xmlns:a16="http://schemas.microsoft.com/office/drawing/2014/main" id="{671B93A5-AA6B-4CAE-B074-C2EF83E13430}"/>
                </a:ext>
              </a:extLst>
            </p:cNvPr>
            <p:cNvSpPr>
              <a:spLocks noChangeArrowheads="1"/>
            </p:cNvSpPr>
            <p:nvPr/>
          </p:nvSpPr>
          <p:spPr bwMode="auto">
            <a:xfrm>
              <a:off x="5505" y="3557"/>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FF"/>
                  </a:solidFill>
                  <a:effectLst/>
                  <a:uLnTx/>
                  <a:uFillTx/>
                  <a:latin typeface="Arial" panose="020B0604020202020204" pitchFamily="34" charset="0"/>
                  <a:ea typeface="MS Gothic" panose="020B0609070205080204" pitchFamily="49" charset="-128"/>
                  <a:cs typeface="+mn-cs"/>
                </a:rPr>
                <a:t>X</a:t>
              </a:r>
              <a:endParaRPr kumimoji="1" lang="en-US" altLang="zh-TW" sz="1600" b="1"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351" name="Oval 95">
              <a:extLst>
                <a:ext uri="{FF2B5EF4-FFF2-40B4-BE49-F238E27FC236}">
                  <a16:creationId xmlns:a16="http://schemas.microsoft.com/office/drawing/2014/main" id="{CBFC61A4-F857-46BA-A3CC-84D2ED46A144}"/>
                </a:ext>
              </a:extLst>
            </p:cNvPr>
            <p:cNvSpPr>
              <a:spLocks noChangeArrowheads="1"/>
            </p:cNvSpPr>
            <p:nvPr/>
          </p:nvSpPr>
          <p:spPr bwMode="auto">
            <a:xfrm>
              <a:off x="3197" y="3135"/>
              <a:ext cx="68" cy="68"/>
            </a:xfrm>
            <a:prstGeom prst="ellipse">
              <a:avLst/>
            </a:prstGeom>
            <a:solidFill>
              <a:srgbClr val="0000FF"/>
            </a:solidFill>
            <a:ln w="0">
              <a:solidFill>
                <a:srgbClr val="0000FF"/>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352" name="Oval 96">
              <a:extLst>
                <a:ext uri="{FF2B5EF4-FFF2-40B4-BE49-F238E27FC236}">
                  <a16:creationId xmlns:a16="http://schemas.microsoft.com/office/drawing/2014/main" id="{1D09953E-FA32-4CF9-A5B6-2BB13C4C5E84}"/>
                </a:ext>
              </a:extLst>
            </p:cNvPr>
            <p:cNvSpPr>
              <a:spLocks noChangeArrowheads="1"/>
            </p:cNvSpPr>
            <p:nvPr/>
          </p:nvSpPr>
          <p:spPr bwMode="auto">
            <a:xfrm>
              <a:off x="2993" y="3407"/>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353" name="Oval 97">
              <a:extLst>
                <a:ext uri="{FF2B5EF4-FFF2-40B4-BE49-F238E27FC236}">
                  <a16:creationId xmlns:a16="http://schemas.microsoft.com/office/drawing/2014/main" id="{99D61DDA-7B3F-4026-95B5-2B97993A0998}"/>
                </a:ext>
              </a:extLst>
            </p:cNvPr>
            <p:cNvSpPr>
              <a:spLocks noChangeArrowheads="1"/>
            </p:cNvSpPr>
            <p:nvPr/>
          </p:nvSpPr>
          <p:spPr bwMode="auto">
            <a:xfrm>
              <a:off x="3333" y="3407"/>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354" name="Oval 98">
              <a:extLst>
                <a:ext uri="{FF2B5EF4-FFF2-40B4-BE49-F238E27FC236}">
                  <a16:creationId xmlns:a16="http://schemas.microsoft.com/office/drawing/2014/main" id="{BA465B10-66A4-4D5F-867A-B8F11BA4121A}"/>
                </a:ext>
              </a:extLst>
            </p:cNvPr>
            <p:cNvSpPr>
              <a:spLocks noChangeArrowheads="1"/>
            </p:cNvSpPr>
            <p:nvPr/>
          </p:nvSpPr>
          <p:spPr bwMode="auto">
            <a:xfrm>
              <a:off x="3674" y="3475"/>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355" name="Oval 99">
              <a:extLst>
                <a:ext uri="{FF2B5EF4-FFF2-40B4-BE49-F238E27FC236}">
                  <a16:creationId xmlns:a16="http://schemas.microsoft.com/office/drawing/2014/main" id="{878A26F4-D5D3-4331-9C2D-3A2CB7C97EAE}"/>
                </a:ext>
              </a:extLst>
            </p:cNvPr>
            <p:cNvSpPr>
              <a:spLocks noChangeArrowheads="1"/>
            </p:cNvSpPr>
            <p:nvPr/>
          </p:nvSpPr>
          <p:spPr bwMode="auto">
            <a:xfrm>
              <a:off x="4150" y="3293"/>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356" name="Oval 100">
              <a:extLst>
                <a:ext uri="{FF2B5EF4-FFF2-40B4-BE49-F238E27FC236}">
                  <a16:creationId xmlns:a16="http://schemas.microsoft.com/office/drawing/2014/main" id="{31D936FF-7B59-4B10-8896-2524DEB3ED05}"/>
                </a:ext>
              </a:extLst>
            </p:cNvPr>
            <p:cNvSpPr>
              <a:spLocks noChangeArrowheads="1"/>
            </p:cNvSpPr>
            <p:nvPr/>
          </p:nvSpPr>
          <p:spPr bwMode="auto">
            <a:xfrm>
              <a:off x="4218" y="2545"/>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357" name="Oval 101">
              <a:extLst>
                <a:ext uri="{FF2B5EF4-FFF2-40B4-BE49-F238E27FC236}">
                  <a16:creationId xmlns:a16="http://schemas.microsoft.com/office/drawing/2014/main" id="{63ED4847-0405-4C19-96B9-9CF1B572A8EF}"/>
                </a:ext>
              </a:extLst>
            </p:cNvPr>
            <p:cNvSpPr>
              <a:spLocks noChangeArrowheads="1"/>
            </p:cNvSpPr>
            <p:nvPr/>
          </p:nvSpPr>
          <p:spPr bwMode="auto">
            <a:xfrm>
              <a:off x="3469" y="3021"/>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358" name="Oval 102">
              <a:extLst>
                <a:ext uri="{FF2B5EF4-FFF2-40B4-BE49-F238E27FC236}">
                  <a16:creationId xmlns:a16="http://schemas.microsoft.com/office/drawing/2014/main" id="{3FB2A695-91C2-4A76-A246-FCB1605BCE3D}"/>
                </a:ext>
              </a:extLst>
            </p:cNvPr>
            <p:cNvSpPr>
              <a:spLocks noChangeArrowheads="1"/>
            </p:cNvSpPr>
            <p:nvPr/>
          </p:nvSpPr>
          <p:spPr bwMode="auto">
            <a:xfrm>
              <a:off x="3832" y="3067"/>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359" name="Oval 103">
              <a:extLst>
                <a:ext uri="{FF2B5EF4-FFF2-40B4-BE49-F238E27FC236}">
                  <a16:creationId xmlns:a16="http://schemas.microsoft.com/office/drawing/2014/main" id="{D2A955D9-EB46-44DA-872B-8AC43CAC5538}"/>
                </a:ext>
              </a:extLst>
            </p:cNvPr>
            <p:cNvSpPr>
              <a:spLocks noChangeArrowheads="1"/>
            </p:cNvSpPr>
            <p:nvPr/>
          </p:nvSpPr>
          <p:spPr bwMode="auto">
            <a:xfrm>
              <a:off x="4105" y="2840"/>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360" name="Oval 104">
              <a:extLst>
                <a:ext uri="{FF2B5EF4-FFF2-40B4-BE49-F238E27FC236}">
                  <a16:creationId xmlns:a16="http://schemas.microsoft.com/office/drawing/2014/main" id="{600A4885-838D-44C2-B925-32D187644E61}"/>
                </a:ext>
              </a:extLst>
            </p:cNvPr>
            <p:cNvSpPr>
              <a:spLocks noChangeArrowheads="1"/>
            </p:cNvSpPr>
            <p:nvPr/>
          </p:nvSpPr>
          <p:spPr bwMode="auto">
            <a:xfrm>
              <a:off x="4377" y="3225"/>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361" name="Oval 105">
              <a:extLst>
                <a:ext uri="{FF2B5EF4-FFF2-40B4-BE49-F238E27FC236}">
                  <a16:creationId xmlns:a16="http://schemas.microsoft.com/office/drawing/2014/main" id="{2B2B84A9-2799-4593-94BB-702E03B53FCB}"/>
                </a:ext>
              </a:extLst>
            </p:cNvPr>
            <p:cNvSpPr>
              <a:spLocks noChangeArrowheads="1"/>
            </p:cNvSpPr>
            <p:nvPr/>
          </p:nvSpPr>
          <p:spPr bwMode="auto">
            <a:xfrm>
              <a:off x="4558" y="3430"/>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362" name="Oval 106">
              <a:extLst>
                <a:ext uri="{FF2B5EF4-FFF2-40B4-BE49-F238E27FC236}">
                  <a16:creationId xmlns:a16="http://schemas.microsoft.com/office/drawing/2014/main" id="{D7178478-35FC-48E3-B6CC-418D1ED58366}"/>
                </a:ext>
              </a:extLst>
            </p:cNvPr>
            <p:cNvSpPr>
              <a:spLocks noChangeArrowheads="1"/>
            </p:cNvSpPr>
            <p:nvPr/>
          </p:nvSpPr>
          <p:spPr bwMode="auto">
            <a:xfrm>
              <a:off x="4785" y="3203"/>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363" name="Oval 107">
              <a:extLst>
                <a:ext uri="{FF2B5EF4-FFF2-40B4-BE49-F238E27FC236}">
                  <a16:creationId xmlns:a16="http://schemas.microsoft.com/office/drawing/2014/main" id="{36BCC612-F2C5-49BD-8BB1-849E47D21AB1}"/>
                </a:ext>
              </a:extLst>
            </p:cNvPr>
            <p:cNvSpPr>
              <a:spLocks noChangeArrowheads="1"/>
            </p:cNvSpPr>
            <p:nvPr/>
          </p:nvSpPr>
          <p:spPr bwMode="auto">
            <a:xfrm>
              <a:off x="4649" y="2976"/>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364" name="Oval 108">
              <a:extLst>
                <a:ext uri="{FF2B5EF4-FFF2-40B4-BE49-F238E27FC236}">
                  <a16:creationId xmlns:a16="http://schemas.microsoft.com/office/drawing/2014/main" id="{95D8E3D4-04C8-455E-9F3D-696FABB82205}"/>
                </a:ext>
              </a:extLst>
            </p:cNvPr>
            <p:cNvSpPr>
              <a:spLocks noChangeArrowheads="1"/>
            </p:cNvSpPr>
            <p:nvPr/>
          </p:nvSpPr>
          <p:spPr bwMode="auto">
            <a:xfrm>
              <a:off x="4400" y="2681"/>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365" name="Oval 109">
              <a:extLst>
                <a:ext uri="{FF2B5EF4-FFF2-40B4-BE49-F238E27FC236}">
                  <a16:creationId xmlns:a16="http://schemas.microsoft.com/office/drawing/2014/main" id="{7148CEAD-FF30-460E-AEC5-516F9AF813EC}"/>
                </a:ext>
              </a:extLst>
            </p:cNvPr>
            <p:cNvSpPr>
              <a:spLocks noChangeArrowheads="1"/>
            </p:cNvSpPr>
            <p:nvPr/>
          </p:nvSpPr>
          <p:spPr bwMode="auto">
            <a:xfrm>
              <a:off x="4694" y="2545"/>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6366" name="Oval 110">
              <a:extLst>
                <a:ext uri="{FF2B5EF4-FFF2-40B4-BE49-F238E27FC236}">
                  <a16:creationId xmlns:a16="http://schemas.microsoft.com/office/drawing/2014/main" id="{3EB8B1AB-3975-48DF-A021-651D5B576A46}"/>
                </a:ext>
              </a:extLst>
            </p:cNvPr>
            <p:cNvSpPr>
              <a:spLocks noChangeArrowheads="1"/>
            </p:cNvSpPr>
            <p:nvPr/>
          </p:nvSpPr>
          <p:spPr bwMode="auto">
            <a:xfrm>
              <a:off x="5080" y="2749"/>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628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96282"/>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96283"/>
                                        </p:tgtEl>
                                        <p:attrNameLst>
                                          <p:attrName>style.visibility</p:attrName>
                                        </p:attrNameLst>
                                      </p:cBhvr>
                                      <p:to>
                                        <p:strVal val="visible"/>
                                      </p:to>
                                    </p:set>
                                    <p:animEffect transition="in" filter="wipe(up)">
                                      <p:cBhvr>
                                        <p:cTn id="13" dur="500"/>
                                        <p:tgtEl>
                                          <p:spTgt spid="9628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6284"/>
                                        </p:tgtEl>
                                        <p:attrNameLst>
                                          <p:attrName>style.visibility</p:attrName>
                                        </p:attrNameLst>
                                      </p:cBhvr>
                                      <p:to>
                                        <p:strVal val="visible"/>
                                      </p:to>
                                    </p:set>
                                    <p:animEffect transition="in" filter="wipe(left)">
                                      <p:cBhvr>
                                        <p:cTn id="16" dur="500"/>
                                        <p:tgtEl>
                                          <p:spTgt spid="96284"/>
                                        </p:tgtEl>
                                      </p:cBhvr>
                                    </p:animEffect>
                                  </p:childTnLst>
                                </p:cTn>
                              </p:par>
                            </p:childTnLst>
                          </p:cTn>
                        </p:par>
                        <p:par>
                          <p:cTn id="17" fill="hold" nodeType="afterGroup">
                            <p:stCondLst>
                              <p:cond delay="500"/>
                            </p:stCondLst>
                            <p:childTnLst>
                              <p:par>
                                <p:cTn id="18" presetID="22" presetClass="exit" presetSubtype="1" fill="hold" nodeType="afterEffect">
                                  <p:stCondLst>
                                    <p:cond delay="0"/>
                                  </p:stCondLst>
                                  <p:childTnLst>
                                    <p:animEffect transition="out" filter="wipe(up)">
                                      <p:cBhvr>
                                        <p:cTn id="19" dur="500"/>
                                        <p:tgtEl>
                                          <p:spTgt spid="96279"/>
                                        </p:tgtEl>
                                      </p:cBhvr>
                                    </p:animEffect>
                                    <p:set>
                                      <p:cBhvr>
                                        <p:cTn id="20" dur="1" fill="hold">
                                          <p:stCondLst>
                                            <p:cond delay="499"/>
                                          </p:stCondLst>
                                        </p:cTn>
                                        <p:tgtEl>
                                          <p:spTgt spid="96279"/>
                                        </p:tgtEl>
                                        <p:attrNameLst>
                                          <p:attrName>style.visibility</p:attrName>
                                        </p:attrNameLst>
                                      </p:cBhvr>
                                      <p:to>
                                        <p:strVal val="hidden"/>
                                      </p:to>
                                    </p:set>
                                  </p:childTnLst>
                                </p:cTn>
                              </p:par>
                            </p:childTnLst>
                          </p:cTn>
                        </p:par>
                        <p:par>
                          <p:cTn id="21" fill="hold" nodeType="afterGroup">
                            <p:stCondLst>
                              <p:cond delay="1000"/>
                            </p:stCondLst>
                            <p:childTnLst>
                              <p:par>
                                <p:cTn id="22" presetID="22" presetClass="entr" presetSubtype="2" fill="hold" nodeType="afterEffect">
                                  <p:stCondLst>
                                    <p:cond delay="0"/>
                                  </p:stCondLst>
                                  <p:childTnLst>
                                    <p:set>
                                      <p:cBhvr>
                                        <p:cTn id="23" dur="1" fill="hold">
                                          <p:stCondLst>
                                            <p:cond delay="0"/>
                                          </p:stCondLst>
                                        </p:cTn>
                                        <p:tgtEl>
                                          <p:spTgt spid="96287"/>
                                        </p:tgtEl>
                                        <p:attrNameLst>
                                          <p:attrName>style.visibility</p:attrName>
                                        </p:attrNameLst>
                                      </p:cBhvr>
                                      <p:to>
                                        <p:strVal val="visible"/>
                                      </p:to>
                                    </p:set>
                                    <p:animEffect transition="in" filter="wipe(right)">
                                      <p:cBhvr>
                                        <p:cTn id="24" dur="500"/>
                                        <p:tgtEl>
                                          <p:spTgt spid="96287"/>
                                        </p:tgtEl>
                                      </p:cBhvr>
                                    </p:animEffect>
                                  </p:childTnLst>
                                </p:cTn>
                              </p:par>
                            </p:childTnLst>
                          </p:cTn>
                        </p:par>
                        <p:par>
                          <p:cTn id="25" fill="hold" nodeType="afterGroup">
                            <p:stCondLst>
                              <p:cond delay="1500"/>
                            </p:stCondLst>
                            <p:childTnLst>
                              <p:par>
                                <p:cTn id="26" presetID="22" presetClass="entr" presetSubtype="8" fill="hold" nodeType="afterEffect">
                                  <p:stCondLst>
                                    <p:cond delay="0"/>
                                  </p:stCondLst>
                                  <p:childTnLst>
                                    <p:set>
                                      <p:cBhvr>
                                        <p:cTn id="27" dur="1" fill="hold">
                                          <p:stCondLst>
                                            <p:cond delay="0"/>
                                          </p:stCondLst>
                                        </p:cTn>
                                        <p:tgtEl>
                                          <p:spTgt spid="96288"/>
                                        </p:tgtEl>
                                        <p:attrNameLst>
                                          <p:attrName>style.visibility</p:attrName>
                                        </p:attrNameLst>
                                      </p:cBhvr>
                                      <p:to>
                                        <p:strVal val="visible"/>
                                      </p:to>
                                    </p:set>
                                    <p:animEffect transition="in" filter="wipe(left)">
                                      <p:cBhvr>
                                        <p:cTn id="28" dur="500"/>
                                        <p:tgtEl>
                                          <p:spTgt spid="9628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96285"/>
                                        </p:tgtEl>
                                        <p:attrNameLst>
                                          <p:attrName>style.visibility</p:attrName>
                                        </p:attrNameLst>
                                      </p:cBhvr>
                                      <p:to>
                                        <p:strVal val="visible"/>
                                      </p:to>
                                    </p:set>
                                    <p:animEffect transition="in" filter="wipe(up)">
                                      <p:cBhvr>
                                        <p:cTn id="33" dur="500"/>
                                        <p:tgtEl>
                                          <p:spTgt spid="9628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96286"/>
                                        </p:tgtEl>
                                        <p:attrNameLst>
                                          <p:attrName>style.visibility</p:attrName>
                                        </p:attrNameLst>
                                      </p:cBhvr>
                                      <p:to>
                                        <p:strVal val="visible"/>
                                      </p:to>
                                    </p:set>
                                    <p:animEffect transition="in" filter="wipe(left)">
                                      <p:cBhvr>
                                        <p:cTn id="36" dur="500"/>
                                        <p:tgtEl>
                                          <p:spTgt spid="96286"/>
                                        </p:tgtEl>
                                      </p:cBhvr>
                                    </p:animEffect>
                                  </p:childTnLst>
                                </p:cTn>
                              </p:par>
                            </p:childTnLst>
                          </p:cTn>
                        </p:par>
                        <p:par>
                          <p:cTn id="37" fill="hold" nodeType="afterGroup">
                            <p:stCondLst>
                              <p:cond delay="500"/>
                            </p:stCondLst>
                            <p:childTnLst>
                              <p:par>
                                <p:cTn id="38" presetID="22" presetClass="exit" presetSubtype="1" fill="hold" nodeType="afterEffect">
                                  <p:stCondLst>
                                    <p:cond delay="0"/>
                                  </p:stCondLst>
                                  <p:childTnLst>
                                    <p:animEffect transition="out" filter="wipe(up)">
                                      <p:cBhvr>
                                        <p:cTn id="39" dur="500"/>
                                        <p:tgtEl>
                                          <p:spTgt spid="96280"/>
                                        </p:tgtEl>
                                      </p:cBhvr>
                                    </p:animEffect>
                                    <p:set>
                                      <p:cBhvr>
                                        <p:cTn id="40" dur="1" fill="hold">
                                          <p:stCondLst>
                                            <p:cond delay="499"/>
                                          </p:stCondLst>
                                        </p:cTn>
                                        <p:tgtEl>
                                          <p:spTgt spid="96280"/>
                                        </p:tgtEl>
                                        <p:attrNameLst>
                                          <p:attrName>style.visibility</p:attrName>
                                        </p:attrNameLst>
                                      </p:cBhvr>
                                      <p:to>
                                        <p:strVal val="hidden"/>
                                      </p:to>
                                    </p:set>
                                  </p:childTnLst>
                                </p:cTn>
                              </p:par>
                            </p:childTnLst>
                          </p:cTn>
                        </p:par>
                        <p:par>
                          <p:cTn id="41" fill="hold" nodeType="afterGroup">
                            <p:stCondLst>
                              <p:cond delay="1000"/>
                            </p:stCondLst>
                            <p:childTnLst>
                              <p:par>
                                <p:cTn id="42" presetID="22" presetClass="entr" presetSubtype="2" fill="hold" nodeType="afterEffect">
                                  <p:stCondLst>
                                    <p:cond delay="0"/>
                                  </p:stCondLst>
                                  <p:childTnLst>
                                    <p:set>
                                      <p:cBhvr>
                                        <p:cTn id="43" dur="1" fill="hold">
                                          <p:stCondLst>
                                            <p:cond delay="0"/>
                                          </p:stCondLst>
                                        </p:cTn>
                                        <p:tgtEl>
                                          <p:spTgt spid="96289"/>
                                        </p:tgtEl>
                                        <p:attrNameLst>
                                          <p:attrName>style.visibility</p:attrName>
                                        </p:attrNameLst>
                                      </p:cBhvr>
                                      <p:to>
                                        <p:strVal val="visible"/>
                                      </p:to>
                                    </p:set>
                                    <p:animEffect transition="in" filter="wipe(right)">
                                      <p:cBhvr>
                                        <p:cTn id="44" dur="500"/>
                                        <p:tgtEl>
                                          <p:spTgt spid="96289"/>
                                        </p:tgtEl>
                                      </p:cBhvr>
                                    </p:animEffect>
                                  </p:childTnLst>
                                </p:cTn>
                              </p:par>
                            </p:childTnLst>
                          </p:cTn>
                        </p:par>
                        <p:par>
                          <p:cTn id="45" fill="hold" nodeType="afterGroup">
                            <p:stCondLst>
                              <p:cond delay="1500"/>
                            </p:stCondLst>
                            <p:childTnLst>
                              <p:par>
                                <p:cTn id="46" presetID="22" presetClass="entr" presetSubtype="8" fill="hold" nodeType="afterEffect">
                                  <p:stCondLst>
                                    <p:cond delay="0"/>
                                  </p:stCondLst>
                                  <p:childTnLst>
                                    <p:set>
                                      <p:cBhvr>
                                        <p:cTn id="47" dur="1" fill="hold">
                                          <p:stCondLst>
                                            <p:cond delay="0"/>
                                          </p:stCondLst>
                                        </p:cTn>
                                        <p:tgtEl>
                                          <p:spTgt spid="96290"/>
                                        </p:tgtEl>
                                        <p:attrNameLst>
                                          <p:attrName>style.visibility</p:attrName>
                                        </p:attrNameLst>
                                      </p:cBhvr>
                                      <p:to>
                                        <p:strVal val="visible"/>
                                      </p:to>
                                    </p:set>
                                    <p:animEffect transition="in" filter="wipe(left)">
                                      <p:cBhvr>
                                        <p:cTn id="48" dur="500"/>
                                        <p:tgtEl>
                                          <p:spTgt spid="9629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96291"/>
                                        </p:tgtEl>
                                        <p:attrNameLst>
                                          <p:attrName>style.visibility</p:attrName>
                                        </p:attrNameLst>
                                      </p:cBhvr>
                                      <p:to>
                                        <p:strVal val="visible"/>
                                      </p:to>
                                    </p:set>
                                    <p:animEffect transition="in" filter="wipe(left)">
                                      <p:cBhvr>
                                        <p:cTn id="53" dur="500"/>
                                        <p:tgtEl>
                                          <p:spTgt spid="96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81" grpId="0"/>
      <p:bldP spid="96282" grpId="0"/>
      <p:bldP spid="96284" grpId="0"/>
      <p:bldP spid="96286" grpId="0"/>
      <p:bldP spid="9629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5">
            <a:extLst>
              <a:ext uri="{FF2B5EF4-FFF2-40B4-BE49-F238E27FC236}">
                <a16:creationId xmlns:a16="http://schemas.microsoft.com/office/drawing/2014/main" id="{5F25201C-F8E9-4AB3-8D13-1D0FB2EFA9F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E0149E0-B170-4803-8EA2-5BCC17A00FA8}" type="slidenum">
              <a:rPr kumimoji="0" lang="en-US" altLang="zh-TW"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a:ea typeface="新細明體"/>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en-US" altLang="zh-TW"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a:ea typeface="新細明體"/>
              <a:cs typeface="+mn-cs"/>
            </a:endParaRPr>
          </a:p>
        </p:txBody>
      </p:sp>
      <p:sp>
        <p:nvSpPr>
          <p:cNvPr id="99330" name="Rectangle 2">
            <a:extLst>
              <a:ext uri="{FF2B5EF4-FFF2-40B4-BE49-F238E27FC236}">
                <a16:creationId xmlns:a16="http://schemas.microsoft.com/office/drawing/2014/main" id="{49496220-1FCD-47ED-A347-8ACD91E2BC97}"/>
              </a:ext>
            </a:extLst>
          </p:cNvPr>
          <p:cNvSpPr>
            <a:spLocks noChangeArrowheads="1"/>
          </p:cNvSpPr>
          <p:nvPr/>
        </p:nvSpPr>
        <p:spPr bwMode="auto">
          <a:xfrm>
            <a:off x="5786438" y="4437063"/>
            <a:ext cx="225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3300"/>
                </a:solidFill>
                <a:effectLst/>
                <a:uLnTx/>
                <a:uFillTx/>
                <a:latin typeface="Arial" panose="020B0604020202020204" pitchFamily="34" charset="0"/>
                <a:ea typeface="MS Gothic" panose="020B0609070205080204" pitchFamily="49" charset="-128"/>
                <a:cs typeface="+mn-cs"/>
              </a:rPr>
              <a:t>d</a:t>
            </a:r>
            <a:r>
              <a:rPr kumimoji="1" lang="en-US" altLang="zh-TW" sz="1600" b="1" i="0" u="none" strike="noStrike" kern="1200" cap="none" spc="0" normalizeH="0" baseline="-25000" noProof="0">
                <a:ln>
                  <a:noFill/>
                </a:ln>
                <a:solidFill>
                  <a:srgbClr val="FF3300"/>
                </a:solidFill>
                <a:effectLst/>
                <a:uLnTx/>
                <a:uFillTx/>
                <a:latin typeface="Arial" panose="020B0604020202020204" pitchFamily="34" charset="0"/>
                <a:ea typeface="MS Gothic" panose="020B0609070205080204" pitchFamily="49" charset="-128"/>
                <a:cs typeface="+mn-cs"/>
              </a:rPr>
              <a:t>R</a:t>
            </a:r>
            <a:endParaRPr kumimoji="1" lang="en-US" altLang="zh-TW" sz="1600" b="1" i="0" u="none" strike="noStrike" kern="1200" cap="none" spc="0" normalizeH="0" baseline="-25000" noProof="0">
              <a:ln>
                <a:noFill/>
              </a:ln>
              <a:solidFill>
                <a:srgbClr val="FF3300"/>
              </a:solidFill>
              <a:effectLst/>
              <a:uLnTx/>
              <a:uFillTx/>
              <a:latin typeface="Tahoma" panose="020B0604030504040204" pitchFamily="34" charset="0"/>
              <a:ea typeface="MS Gothic" panose="020B0609070205080204" pitchFamily="49" charset="-128"/>
              <a:cs typeface="+mn-cs"/>
            </a:endParaRPr>
          </a:p>
        </p:txBody>
      </p:sp>
      <p:sp>
        <p:nvSpPr>
          <p:cNvPr id="99331" name="Line 3">
            <a:extLst>
              <a:ext uri="{FF2B5EF4-FFF2-40B4-BE49-F238E27FC236}">
                <a16:creationId xmlns:a16="http://schemas.microsoft.com/office/drawing/2014/main" id="{E3983CCD-FEA0-4B7C-9982-82AC3A048733}"/>
              </a:ext>
            </a:extLst>
          </p:cNvPr>
          <p:cNvSpPr>
            <a:spLocks noChangeShapeType="1"/>
          </p:cNvSpPr>
          <p:nvPr/>
        </p:nvSpPr>
        <p:spPr bwMode="auto">
          <a:xfrm>
            <a:off x="5616575" y="4437063"/>
            <a:ext cx="227013" cy="360362"/>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32" name="Line 4">
            <a:extLst>
              <a:ext uri="{FF2B5EF4-FFF2-40B4-BE49-F238E27FC236}">
                <a16:creationId xmlns:a16="http://schemas.microsoft.com/office/drawing/2014/main" id="{E1BA6622-85CD-4CD9-A1C1-C359CFC95883}"/>
              </a:ext>
            </a:extLst>
          </p:cNvPr>
          <p:cNvSpPr>
            <a:spLocks noChangeShapeType="1"/>
          </p:cNvSpPr>
          <p:nvPr/>
        </p:nvSpPr>
        <p:spPr bwMode="auto">
          <a:xfrm>
            <a:off x="3503613" y="4184650"/>
            <a:ext cx="252412" cy="32385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33" name="Rectangle 5">
            <a:extLst>
              <a:ext uri="{FF2B5EF4-FFF2-40B4-BE49-F238E27FC236}">
                <a16:creationId xmlns:a16="http://schemas.microsoft.com/office/drawing/2014/main" id="{3748ECA5-546E-421E-9B77-8403CEA7EC8A}"/>
              </a:ext>
            </a:extLst>
          </p:cNvPr>
          <p:cNvSpPr>
            <a:spLocks noGrp="1" noRot="1" noChangeArrowheads="1"/>
          </p:cNvSpPr>
          <p:nvPr>
            <p:ph type="title"/>
          </p:nvPr>
        </p:nvSpPr>
        <p:spPr/>
        <p:txBody>
          <a:bodyPr/>
          <a:lstStyle/>
          <a:p>
            <a:pPr algn="ctr"/>
            <a:r>
              <a:rPr lang="en-US" altLang="zh-TW"/>
              <a:t>Closet Pair Algorithm Illustration - 3</a:t>
            </a:r>
          </a:p>
        </p:txBody>
      </p:sp>
      <p:sp>
        <p:nvSpPr>
          <p:cNvPr id="99334" name="Rectangle 6">
            <a:extLst>
              <a:ext uri="{FF2B5EF4-FFF2-40B4-BE49-F238E27FC236}">
                <a16:creationId xmlns:a16="http://schemas.microsoft.com/office/drawing/2014/main" id="{6D53A23D-3085-4537-BC13-DA5E60E35512}"/>
              </a:ext>
            </a:extLst>
          </p:cNvPr>
          <p:cNvSpPr>
            <a:spLocks noChangeArrowheads="1"/>
          </p:cNvSpPr>
          <p:nvPr/>
        </p:nvSpPr>
        <p:spPr bwMode="auto">
          <a:xfrm>
            <a:off x="457200" y="1905000"/>
            <a:ext cx="1476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3600" b="0" i="0" u="sng" strike="noStrike" kern="1200" cap="none" spc="0" normalizeH="0" baseline="0" noProof="0">
                <a:ln>
                  <a:noFill/>
                </a:ln>
                <a:solidFill>
                  <a:srgbClr val="99FF66"/>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rPr>
              <a:t>Step 5</a:t>
            </a:r>
          </a:p>
        </p:txBody>
      </p:sp>
      <p:sp>
        <p:nvSpPr>
          <p:cNvPr id="99335" name="Rectangle 7">
            <a:extLst>
              <a:ext uri="{FF2B5EF4-FFF2-40B4-BE49-F238E27FC236}">
                <a16:creationId xmlns:a16="http://schemas.microsoft.com/office/drawing/2014/main" id="{CF6459D9-11D5-4CFF-96DC-D09B15E03F4A}"/>
              </a:ext>
            </a:extLst>
          </p:cNvPr>
          <p:cNvSpPr>
            <a:spLocks noChangeArrowheads="1"/>
          </p:cNvSpPr>
          <p:nvPr/>
        </p:nvSpPr>
        <p:spPr bwMode="auto">
          <a:xfrm>
            <a:off x="2663825" y="3357563"/>
            <a:ext cx="2206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99FF66"/>
                </a:solidFill>
                <a:effectLst/>
                <a:uLnTx/>
                <a:uFillTx/>
                <a:latin typeface="Arial" panose="020B0604020202020204" pitchFamily="34" charset="0"/>
                <a:ea typeface="MS Gothic" panose="020B0609070205080204" pitchFamily="49" charset="-128"/>
                <a:cs typeface="+mn-cs"/>
              </a:rPr>
              <a:t>S</a:t>
            </a:r>
            <a:r>
              <a:rPr kumimoji="1" lang="en-US" altLang="zh-TW" sz="1600" b="1" i="0" u="none" strike="noStrike" kern="1200" cap="none" spc="0" normalizeH="0" baseline="-25000" noProof="0">
                <a:ln>
                  <a:noFill/>
                </a:ln>
                <a:solidFill>
                  <a:srgbClr val="99FF66"/>
                </a:solidFill>
                <a:effectLst/>
                <a:uLnTx/>
                <a:uFillTx/>
                <a:latin typeface="Arial" panose="020B0604020202020204" pitchFamily="34" charset="0"/>
                <a:ea typeface="MS Gothic" panose="020B0609070205080204" pitchFamily="49" charset="-128"/>
                <a:cs typeface="+mn-cs"/>
              </a:rPr>
              <a:t>L</a:t>
            </a:r>
            <a:endParaRPr kumimoji="1" lang="en-US" altLang="zh-TW" sz="1600" b="1" i="0" u="none" strike="noStrike" kern="1200" cap="none" spc="0" normalizeH="0" baseline="-25000" noProof="0">
              <a:ln>
                <a:noFill/>
              </a:ln>
              <a:solidFill>
                <a:srgbClr val="99FF66"/>
              </a:solidFill>
              <a:effectLst/>
              <a:uLnTx/>
              <a:uFillTx/>
              <a:latin typeface="Tahoma" panose="020B0604030504040204" pitchFamily="34" charset="0"/>
              <a:ea typeface="MS Gothic" panose="020B0609070205080204" pitchFamily="49" charset="-128"/>
              <a:cs typeface="+mn-cs"/>
            </a:endParaRPr>
          </a:p>
        </p:txBody>
      </p:sp>
      <p:sp>
        <p:nvSpPr>
          <p:cNvPr id="99336" name="Rectangle 8">
            <a:extLst>
              <a:ext uri="{FF2B5EF4-FFF2-40B4-BE49-F238E27FC236}">
                <a16:creationId xmlns:a16="http://schemas.microsoft.com/office/drawing/2014/main" id="{AD42734A-F52E-4378-9F17-D520944C37CD}"/>
              </a:ext>
            </a:extLst>
          </p:cNvPr>
          <p:cNvSpPr>
            <a:spLocks noChangeArrowheads="1"/>
          </p:cNvSpPr>
          <p:nvPr/>
        </p:nvSpPr>
        <p:spPr bwMode="auto">
          <a:xfrm>
            <a:off x="6110288" y="3357563"/>
            <a:ext cx="2365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99FF66"/>
                </a:solidFill>
                <a:effectLst/>
                <a:uLnTx/>
                <a:uFillTx/>
                <a:latin typeface="Arial" panose="020B0604020202020204" pitchFamily="34" charset="0"/>
                <a:ea typeface="MS Gothic" panose="020B0609070205080204" pitchFamily="49" charset="-128"/>
                <a:cs typeface="+mn-cs"/>
              </a:rPr>
              <a:t>S</a:t>
            </a:r>
            <a:r>
              <a:rPr kumimoji="1" lang="en-US" altLang="zh-TW" sz="1600" b="1" i="0" u="none" strike="noStrike" kern="1200" cap="none" spc="0" normalizeH="0" baseline="-25000" noProof="0">
                <a:ln>
                  <a:noFill/>
                </a:ln>
                <a:solidFill>
                  <a:srgbClr val="99FF66"/>
                </a:solidFill>
                <a:effectLst/>
                <a:uLnTx/>
                <a:uFillTx/>
                <a:latin typeface="Arial" panose="020B0604020202020204" pitchFamily="34" charset="0"/>
                <a:ea typeface="MS Gothic" panose="020B0609070205080204" pitchFamily="49" charset="-128"/>
                <a:cs typeface="+mn-cs"/>
              </a:rPr>
              <a:t>R</a:t>
            </a:r>
            <a:endParaRPr kumimoji="1" lang="en-US" altLang="zh-TW" sz="1600" b="1" i="0" u="none" strike="noStrike" kern="1200" cap="none" spc="0" normalizeH="0" baseline="-25000" noProof="0">
              <a:ln>
                <a:noFill/>
              </a:ln>
              <a:solidFill>
                <a:srgbClr val="99FF66"/>
              </a:solidFill>
              <a:effectLst/>
              <a:uLnTx/>
              <a:uFillTx/>
              <a:latin typeface="Tahoma" panose="020B0604030504040204" pitchFamily="34" charset="0"/>
              <a:ea typeface="MS Gothic" panose="020B0609070205080204" pitchFamily="49" charset="-128"/>
              <a:cs typeface="+mn-cs"/>
            </a:endParaRPr>
          </a:p>
        </p:txBody>
      </p:sp>
      <p:sp>
        <p:nvSpPr>
          <p:cNvPr id="99337" name="Line 9">
            <a:extLst>
              <a:ext uri="{FF2B5EF4-FFF2-40B4-BE49-F238E27FC236}">
                <a16:creationId xmlns:a16="http://schemas.microsoft.com/office/drawing/2014/main" id="{3B315BDE-4BDB-4753-AD50-4DB726C93E09}"/>
              </a:ext>
            </a:extLst>
          </p:cNvPr>
          <p:cNvSpPr>
            <a:spLocks noChangeShapeType="1"/>
          </p:cNvSpPr>
          <p:nvPr/>
        </p:nvSpPr>
        <p:spPr bwMode="auto">
          <a:xfrm>
            <a:off x="4522788" y="3321050"/>
            <a:ext cx="1587" cy="211455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38" name="Rectangle 10">
            <a:extLst>
              <a:ext uri="{FF2B5EF4-FFF2-40B4-BE49-F238E27FC236}">
                <a16:creationId xmlns:a16="http://schemas.microsoft.com/office/drawing/2014/main" id="{B8C739EA-7086-4583-A567-7A44B3872FBA}"/>
              </a:ext>
            </a:extLst>
          </p:cNvPr>
          <p:cNvSpPr>
            <a:spLocks noChangeArrowheads="1"/>
          </p:cNvSpPr>
          <p:nvPr/>
        </p:nvSpPr>
        <p:spPr bwMode="auto">
          <a:xfrm>
            <a:off x="4464050" y="3059113"/>
            <a:ext cx="123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3300"/>
                </a:solidFill>
                <a:effectLst/>
                <a:uLnTx/>
                <a:uFillTx/>
                <a:latin typeface="Arial" panose="020B0604020202020204" pitchFamily="34" charset="0"/>
                <a:ea typeface="MS Gothic" panose="020B0609070205080204" pitchFamily="49" charset="-128"/>
                <a:cs typeface="+mn-cs"/>
              </a:rPr>
              <a:t>L</a:t>
            </a:r>
            <a:endParaRPr kumimoji="1" lang="en-US" altLang="zh-TW" sz="1600" b="1" i="0" u="none" strike="noStrike" kern="1200" cap="none" spc="0" normalizeH="0" baseline="0" noProof="0">
              <a:ln>
                <a:noFill/>
              </a:ln>
              <a:solidFill>
                <a:srgbClr val="FF3300"/>
              </a:solidFill>
              <a:effectLst/>
              <a:uLnTx/>
              <a:uFillTx/>
              <a:latin typeface="Tahoma" panose="020B0604030504040204" pitchFamily="34" charset="0"/>
              <a:ea typeface="MS Gothic" panose="020B0609070205080204" pitchFamily="49" charset="-128"/>
              <a:cs typeface="+mn-cs"/>
            </a:endParaRPr>
          </a:p>
        </p:txBody>
      </p:sp>
      <p:grpSp>
        <p:nvGrpSpPr>
          <p:cNvPr id="99340" name="Group 12">
            <a:extLst>
              <a:ext uri="{FF2B5EF4-FFF2-40B4-BE49-F238E27FC236}">
                <a16:creationId xmlns:a16="http://schemas.microsoft.com/office/drawing/2014/main" id="{1DD0E9C0-640A-44CC-ACFF-26278E172E7A}"/>
              </a:ext>
            </a:extLst>
          </p:cNvPr>
          <p:cNvGrpSpPr>
            <a:grpSpLocks/>
          </p:cNvGrpSpPr>
          <p:nvPr/>
        </p:nvGrpSpPr>
        <p:grpSpPr bwMode="auto">
          <a:xfrm>
            <a:off x="2232025" y="3067050"/>
            <a:ext cx="4841875" cy="2522538"/>
            <a:chOff x="1406" y="1932"/>
            <a:chExt cx="3050" cy="1589"/>
          </a:xfrm>
        </p:grpSpPr>
        <p:sp>
          <p:nvSpPr>
            <p:cNvPr id="99341" name="Line 13">
              <a:extLst>
                <a:ext uri="{FF2B5EF4-FFF2-40B4-BE49-F238E27FC236}">
                  <a16:creationId xmlns:a16="http://schemas.microsoft.com/office/drawing/2014/main" id="{27326F7C-36D6-48C8-B294-05D7A73040A8}"/>
                </a:ext>
              </a:extLst>
            </p:cNvPr>
            <p:cNvSpPr>
              <a:spLocks noChangeShapeType="1"/>
            </p:cNvSpPr>
            <p:nvPr/>
          </p:nvSpPr>
          <p:spPr bwMode="auto">
            <a:xfrm>
              <a:off x="1519" y="2131"/>
              <a:ext cx="0" cy="1390"/>
            </a:xfrm>
            <a:prstGeom prst="line">
              <a:avLst/>
            </a:prstGeom>
            <a:noFill/>
            <a:ln w="19050" cap="rnd">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42" name="Rectangle 14">
              <a:extLst>
                <a:ext uri="{FF2B5EF4-FFF2-40B4-BE49-F238E27FC236}">
                  <a16:creationId xmlns:a16="http://schemas.microsoft.com/office/drawing/2014/main" id="{FDDA8F5E-59A4-4375-A229-14F41C7ACDCC}"/>
                </a:ext>
              </a:extLst>
            </p:cNvPr>
            <p:cNvSpPr>
              <a:spLocks noChangeArrowheads="1"/>
            </p:cNvSpPr>
            <p:nvPr/>
          </p:nvSpPr>
          <p:spPr bwMode="auto">
            <a:xfrm>
              <a:off x="1480" y="1932"/>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FF"/>
                  </a:solidFill>
                  <a:effectLst/>
                  <a:uLnTx/>
                  <a:uFillTx/>
                  <a:latin typeface="Arial" panose="020B0604020202020204" pitchFamily="34" charset="0"/>
                  <a:ea typeface="MS Gothic" panose="020B0609070205080204" pitchFamily="49" charset="-128"/>
                  <a:cs typeface="+mn-cs"/>
                </a:rPr>
                <a:t>Y</a:t>
              </a:r>
              <a:endParaRPr kumimoji="1" lang="en-US" altLang="zh-TW" sz="1600" b="1"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43" name="Oval 15">
              <a:extLst>
                <a:ext uri="{FF2B5EF4-FFF2-40B4-BE49-F238E27FC236}">
                  <a16:creationId xmlns:a16="http://schemas.microsoft.com/office/drawing/2014/main" id="{65634FE0-802F-49E3-A976-9489999BACA0}"/>
                </a:ext>
              </a:extLst>
            </p:cNvPr>
            <p:cNvSpPr>
              <a:spLocks noChangeArrowheads="1"/>
            </p:cNvSpPr>
            <p:nvPr/>
          </p:nvSpPr>
          <p:spPr bwMode="auto">
            <a:xfrm>
              <a:off x="1700" y="2811"/>
              <a:ext cx="68" cy="68"/>
            </a:xfrm>
            <a:prstGeom prst="ellipse">
              <a:avLst/>
            </a:prstGeom>
            <a:solidFill>
              <a:srgbClr val="0000FF"/>
            </a:solidFill>
            <a:ln w="0">
              <a:solidFill>
                <a:srgbClr val="0000FF"/>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44" name="Oval 16">
              <a:extLst>
                <a:ext uri="{FF2B5EF4-FFF2-40B4-BE49-F238E27FC236}">
                  <a16:creationId xmlns:a16="http://schemas.microsoft.com/office/drawing/2014/main" id="{4EA57C68-E418-486C-B53F-78B09711B870}"/>
                </a:ext>
              </a:extLst>
            </p:cNvPr>
            <p:cNvSpPr>
              <a:spLocks noChangeArrowheads="1"/>
            </p:cNvSpPr>
            <p:nvPr/>
          </p:nvSpPr>
          <p:spPr bwMode="auto">
            <a:xfrm>
              <a:off x="2177" y="2607"/>
              <a:ext cx="68" cy="68"/>
            </a:xfrm>
            <a:prstGeom prst="ellipse">
              <a:avLst/>
            </a:prstGeom>
            <a:solidFill>
              <a:srgbClr val="0000FF"/>
            </a:solidFill>
            <a:ln w="0">
              <a:solidFill>
                <a:srgbClr val="0000FF"/>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45" name="Oval 17">
              <a:extLst>
                <a:ext uri="{FF2B5EF4-FFF2-40B4-BE49-F238E27FC236}">
                  <a16:creationId xmlns:a16="http://schemas.microsoft.com/office/drawing/2014/main" id="{BDC2B1EF-F298-43D0-BE74-BD26B7BFF14A}"/>
                </a:ext>
              </a:extLst>
            </p:cNvPr>
            <p:cNvSpPr>
              <a:spLocks noChangeArrowheads="1"/>
            </p:cNvSpPr>
            <p:nvPr/>
          </p:nvSpPr>
          <p:spPr bwMode="auto">
            <a:xfrm>
              <a:off x="1995" y="2335"/>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46" name="Oval 18">
              <a:extLst>
                <a:ext uri="{FF2B5EF4-FFF2-40B4-BE49-F238E27FC236}">
                  <a16:creationId xmlns:a16="http://schemas.microsoft.com/office/drawing/2014/main" id="{185F0F22-0F5F-4785-81D5-2618ABE4CAD6}"/>
                </a:ext>
              </a:extLst>
            </p:cNvPr>
            <p:cNvSpPr>
              <a:spLocks noChangeArrowheads="1"/>
            </p:cNvSpPr>
            <p:nvPr/>
          </p:nvSpPr>
          <p:spPr bwMode="auto">
            <a:xfrm>
              <a:off x="2585" y="2471"/>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47" name="Line 19">
              <a:extLst>
                <a:ext uri="{FF2B5EF4-FFF2-40B4-BE49-F238E27FC236}">
                  <a16:creationId xmlns:a16="http://schemas.microsoft.com/office/drawing/2014/main" id="{54D5DD28-6E42-4A84-A38F-B8625B613982}"/>
                </a:ext>
              </a:extLst>
            </p:cNvPr>
            <p:cNvSpPr>
              <a:spLocks noChangeShapeType="1"/>
            </p:cNvSpPr>
            <p:nvPr/>
          </p:nvSpPr>
          <p:spPr bwMode="auto">
            <a:xfrm>
              <a:off x="1406" y="3424"/>
              <a:ext cx="2919" cy="1"/>
            </a:xfrm>
            <a:prstGeom prst="line">
              <a:avLst/>
            </a:prstGeom>
            <a:noFill/>
            <a:ln w="19050"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48" name="Rectangle 20">
              <a:extLst>
                <a:ext uri="{FF2B5EF4-FFF2-40B4-BE49-F238E27FC236}">
                  <a16:creationId xmlns:a16="http://schemas.microsoft.com/office/drawing/2014/main" id="{FD1EAD5E-4FAE-4677-B567-4BC0DA6FBA10}"/>
                </a:ext>
              </a:extLst>
            </p:cNvPr>
            <p:cNvSpPr>
              <a:spLocks noChangeArrowheads="1"/>
            </p:cNvSpPr>
            <p:nvPr/>
          </p:nvSpPr>
          <p:spPr bwMode="auto">
            <a:xfrm>
              <a:off x="4371" y="3347"/>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FF"/>
                  </a:solidFill>
                  <a:effectLst/>
                  <a:uLnTx/>
                  <a:uFillTx/>
                  <a:latin typeface="Arial" panose="020B0604020202020204" pitchFamily="34" charset="0"/>
                  <a:ea typeface="MS Gothic" panose="020B0609070205080204" pitchFamily="49" charset="-128"/>
                  <a:cs typeface="+mn-cs"/>
                </a:rPr>
                <a:t>X</a:t>
              </a:r>
              <a:endParaRPr kumimoji="1" lang="en-US" altLang="zh-TW" sz="1600" b="1"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49" name="Oval 21">
              <a:extLst>
                <a:ext uri="{FF2B5EF4-FFF2-40B4-BE49-F238E27FC236}">
                  <a16:creationId xmlns:a16="http://schemas.microsoft.com/office/drawing/2014/main" id="{3E69D894-F2CE-4843-B212-EB9A5E7E24E9}"/>
                </a:ext>
              </a:extLst>
            </p:cNvPr>
            <p:cNvSpPr>
              <a:spLocks noChangeArrowheads="1"/>
            </p:cNvSpPr>
            <p:nvPr/>
          </p:nvSpPr>
          <p:spPr bwMode="auto">
            <a:xfrm>
              <a:off x="2063" y="2925"/>
              <a:ext cx="68" cy="68"/>
            </a:xfrm>
            <a:prstGeom prst="ellipse">
              <a:avLst/>
            </a:prstGeom>
            <a:solidFill>
              <a:srgbClr val="0000FF"/>
            </a:solidFill>
            <a:ln w="0">
              <a:solidFill>
                <a:srgbClr val="0000FF"/>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50" name="Oval 22">
              <a:extLst>
                <a:ext uri="{FF2B5EF4-FFF2-40B4-BE49-F238E27FC236}">
                  <a16:creationId xmlns:a16="http://schemas.microsoft.com/office/drawing/2014/main" id="{285A6AFA-4FE9-4359-95B3-DE2FE6FF2DF5}"/>
                </a:ext>
              </a:extLst>
            </p:cNvPr>
            <p:cNvSpPr>
              <a:spLocks noChangeArrowheads="1"/>
            </p:cNvSpPr>
            <p:nvPr/>
          </p:nvSpPr>
          <p:spPr bwMode="auto">
            <a:xfrm>
              <a:off x="1859" y="3197"/>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51" name="Oval 23">
              <a:extLst>
                <a:ext uri="{FF2B5EF4-FFF2-40B4-BE49-F238E27FC236}">
                  <a16:creationId xmlns:a16="http://schemas.microsoft.com/office/drawing/2014/main" id="{A9D47B86-6A74-462D-849A-6FF091993714}"/>
                </a:ext>
              </a:extLst>
            </p:cNvPr>
            <p:cNvSpPr>
              <a:spLocks noChangeArrowheads="1"/>
            </p:cNvSpPr>
            <p:nvPr/>
          </p:nvSpPr>
          <p:spPr bwMode="auto">
            <a:xfrm>
              <a:off x="2199" y="3197"/>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52" name="Oval 24">
              <a:extLst>
                <a:ext uri="{FF2B5EF4-FFF2-40B4-BE49-F238E27FC236}">
                  <a16:creationId xmlns:a16="http://schemas.microsoft.com/office/drawing/2014/main" id="{386D360D-184A-4F4D-A7F0-57243F287F0D}"/>
                </a:ext>
              </a:extLst>
            </p:cNvPr>
            <p:cNvSpPr>
              <a:spLocks noChangeArrowheads="1"/>
            </p:cNvSpPr>
            <p:nvPr/>
          </p:nvSpPr>
          <p:spPr bwMode="auto">
            <a:xfrm>
              <a:off x="2608" y="3265"/>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53" name="Oval 25">
              <a:extLst>
                <a:ext uri="{FF2B5EF4-FFF2-40B4-BE49-F238E27FC236}">
                  <a16:creationId xmlns:a16="http://schemas.microsoft.com/office/drawing/2014/main" id="{A20FB351-007B-485C-8D5B-C6EFF5F3CEDB}"/>
                </a:ext>
              </a:extLst>
            </p:cNvPr>
            <p:cNvSpPr>
              <a:spLocks noChangeArrowheads="1"/>
            </p:cNvSpPr>
            <p:nvPr/>
          </p:nvSpPr>
          <p:spPr bwMode="auto">
            <a:xfrm>
              <a:off x="3016" y="3083"/>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54" name="Oval 26">
              <a:extLst>
                <a:ext uri="{FF2B5EF4-FFF2-40B4-BE49-F238E27FC236}">
                  <a16:creationId xmlns:a16="http://schemas.microsoft.com/office/drawing/2014/main" id="{908D07C6-D103-4D8D-8F61-4835E9DDAEBD}"/>
                </a:ext>
              </a:extLst>
            </p:cNvPr>
            <p:cNvSpPr>
              <a:spLocks noChangeArrowheads="1"/>
            </p:cNvSpPr>
            <p:nvPr/>
          </p:nvSpPr>
          <p:spPr bwMode="auto">
            <a:xfrm>
              <a:off x="3084" y="2335"/>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55" name="Oval 27">
              <a:extLst>
                <a:ext uri="{FF2B5EF4-FFF2-40B4-BE49-F238E27FC236}">
                  <a16:creationId xmlns:a16="http://schemas.microsoft.com/office/drawing/2014/main" id="{914099CF-8A31-47F8-BF45-42DED38204D5}"/>
                </a:ext>
              </a:extLst>
            </p:cNvPr>
            <p:cNvSpPr>
              <a:spLocks noChangeArrowheads="1"/>
            </p:cNvSpPr>
            <p:nvPr/>
          </p:nvSpPr>
          <p:spPr bwMode="auto">
            <a:xfrm>
              <a:off x="2335" y="2811"/>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56" name="Oval 28">
              <a:extLst>
                <a:ext uri="{FF2B5EF4-FFF2-40B4-BE49-F238E27FC236}">
                  <a16:creationId xmlns:a16="http://schemas.microsoft.com/office/drawing/2014/main" id="{16D724CC-2FA8-4465-A689-62342BBCD1FB}"/>
                </a:ext>
              </a:extLst>
            </p:cNvPr>
            <p:cNvSpPr>
              <a:spLocks noChangeArrowheads="1"/>
            </p:cNvSpPr>
            <p:nvPr/>
          </p:nvSpPr>
          <p:spPr bwMode="auto">
            <a:xfrm>
              <a:off x="2698" y="2857"/>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57" name="Oval 29">
              <a:extLst>
                <a:ext uri="{FF2B5EF4-FFF2-40B4-BE49-F238E27FC236}">
                  <a16:creationId xmlns:a16="http://schemas.microsoft.com/office/drawing/2014/main" id="{48C465E4-F2B6-431C-9F2D-8871283922C0}"/>
                </a:ext>
              </a:extLst>
            </p:cNvPr>
            <p:cNvSpPr>
              <a:spLocks noChangeArrowheads="1"/>
            </p:cNvSpPr>
            <p:nvPr/>
          </p:nvSpPr>
          <p:spPr bwMode="auto">
            <a:xfrm>
              <a:off x="2971" y="2630"/>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58" name="Oval 30">
              <a:extLst>
                <a:ext uri="{FF2B5EF4-FFF2-40B4-BE49-F238E27FC236}">
                  <a16:creationId xmlns:a16="http://schemas.microsoft.com/office/drawing/2014/main" id="{77B84339-B78C-4199-840C-7D57034BF3FA}"/>
                </a:ext>
              </a:extLst>
            </p:cNvPr>
            <p:cNvSpPr>
              <a:spLocks noChangeArrowheads="1"/>
            </p:cNvSpPr>
            <p:nvPr/>
          </p:nvSpPr>
          <p:spPr bwMode="auto">
            <a:xfrm>
              <a:off x="3243" y="3015"/>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59" name="Oval 31">
              <a:extLst>
                <a:ext uri="{FF2B5EF4-FFF2-40B4-BE49-F238E27FC236}">
                  <a16:creationId xmlns:a16="http://schemas.microsoft.com/office/drawing/2014/main" id="{A8269494-D2FF-4273-BFE1-43C934FDA094}"/>
                </a:ext>
              </a:extLst>
            </p:cNvPr>
            <p:cNvSpPr>
              <a:spLocks noChangeArrowheads="1"/>
            </p:cNvSpPr>
            <p:nvPr/>
          </p:nvSpPr>
          <p:spPr bwMode="auto">
            <a:xfrm>
              <a:off x="3424" y="3220"/>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60" name="Oval 32">
              <a:extLst>
                <a:ext uri="{FF2B5EF4-FFF2-40B4-BE49-F238E27FC236}">
                  <a16:creationId xmlns:a16="http://schemas.microsoft.com/office/drawing/2014/main" id="{65BBDCCB-27CB-4B98-B259-EDCF7A3E4482}"/>
                </a:ext>
              </a:extLst>
            </p:cNvPr>
            <p:cNvSpPr>
              <a:spLocks noChangeArrowheads="1"/>
            </p:cNvSpPr>
            <p:nvPr/>
          </p:nvSpPr>
          <p:spPr bwMode="auto">
            <a:xfrm>
              <a:off x="3651" y="2993"/>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61" name="Oval 33">
              <a:extLst>
                <a:ext uri="{FF2B5EF4-FFF2-40B4-BE49-F238E27FC236}">
                  <a16:creationId xmlns:a16="http://schemas.microsoft.com/office/drawing/2014/main" id="{BA0093F0-DEDD-42C8-A169-6EBFB6F1E99E}"/>
                </a:ext>
              </a:extLst>
            </p:cNvPr>
            <p:cNvSpPr>
              <a:spLocks noChangeArrowheads="1"/>
            </p:cNvSpPr>
            <p:nvPr/>
          </p:nvSpPr>
          <p:spPr bwMode="auto">
            <a:xfrm>
              <a:off x="3515" y="2766"/>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62" name="Oval 34">
              <a:extLst>
                <a:ext uri="{FF2B5EF4-FFF2-40B4-BE49-F238E27FC236}">
                  <a16:creationId xmlns:a16="http://schemas.microsoft.com/office/drawing/2014/main" id="{50097CB0-00DC-4E50-94B7-033A5E268142}"/>
                </a:ext>
              </a:extLst>
            </p:cNvPr>
            <p:cNvSpPr>
              <a:spLocks noChangeArrowheads="1"/>
            </p:cNvSpPr>
            <p:nvPr/>
          </p:nvSpPr>
          <p:spPr bwMode="auto">
            <a:xfrm>
              <a:off x="3266" y="2471"/>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63" name="Oval 35">
              <a:extLst>
                <a:ext uri="{FF2B5EF4-FFF2-40B4-BE49-F238E27FC236}">
                  <a16:creationId xmlns:a16="http://schemas.microsoft.com/office/drawing/2014/main" id="{F67DBBC0-2662-4E2D-80EF-28F56D262C09}"/>
                </a:ext>
              </a:extLst>
            </p:cNvPr>
            <p:cNvSpPr>
              <a:spLocks noChangeArrowheads="1"/>
            </p:cNvSpPr>
            <p:nvPr/>
          </p:nvSpPr>
          <p:spPr bwMode="auto">
            <a:xfrm>
              <a:off x="3560" y="2335"/>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64" name="Oval 36">
              <a:extLst>
                <a:ext uri="{FF2B5EF4-FFF2-40B4-BE49-F238E27FC236}">
                  <a16:creationId xmlns:a16="http://schemas.microsoft.com/office/drawing/2014/main" id="{C87E0D52-A0D0-489A-ABD6-E3EFA7DA1636}"/>
                </a:ext>
              </a:extLst>
            </p:cNvPr>
            <p:cNvSpPr>
              <a:spLocks noChangeArrowheads="1"/>
            </p:cNvSpPr>
            <p:nvPr/>
          </p:nvSpPr>
          <p:spPr bwMode="auto">
            <a:xfrm>
              <a:off x="3946" y="2539"/>
              <a:ext cx="68" cy="6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grpSp>
      <p:sp>
        <p:nvSpPr>
          <p:cNvPr id="99365" name="Rectangle 37">
            <a:extLst>
              <a:ext uri="{FF2B5EF4-FFF2-40B4-BE49-F238E27FC236}">
                <a16:creationId xmlns:a16="http://schemas.microsoft.com/office/drawing/2014/main" id="{E5A400A0-E7C1-4676-B317-98980169624D}"/>
              </a:ext>
            </a:extLst>
          </p:cNvPr>
          <p:cNvSpPr>
            <a:spLocks noChangeArrowheads="1"/>
          </p:cNvSpPr>
          <p:nvPr/>
        </p:nvSpPr>
        <p:spPr bwMode="auto">
          <a:xfrm>
            <a:off x="3605213" y="4113213"/>
            <a:ext cx="209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3300"/>
                </a:solidFill>
                <a:effectLst/>
                <a:uLnTx/>
                <a:uFillTx/>
                <a:latin typeface="Arial" panose="020B0604020202020204" pitchFamily="34" charset="0"/>
                <a:ea typeface="MS Gothic" panose="020B0609070205080204" pitchFamily="49" charset="-128"/>
                <a:cs typeface="+mn-cs"/>
              </a:rPr>
              <a:t>d</a:t>
            </a:r>
            <a:r>
              <a:rPr kumimoji="1" lang="en-US" altLang="zh-TW" sz="1600" b="1" i="0" u="none" strike="noStrike" kern="1200" cap="none" spc="0" normalizeH="0" baseline="-25000" noProof="0">
                <a:ln>
                  <a:noFill/>
                </a:ln>
                <a:solidFill>
                  <a:srgbClr val="FF3300"/>
                </a:solidFill>
                <a:effectLst/>
                <a:uLnTx/>
                <a:uFillTx/>
                <a:latin typeface="Arial" panose="020B0604020202020204" pitchFamily="34" charset="0"/>
                <a:ea typeface="MS Gothic" panose="020B0609070205080204" pitchFamily="49" charset="-128"/>
                <a:cs typeface="+mn-cs"/>
              </a:rPr>
              <a:t>L</a:t>
            </a:r>
            <a:endParaRPr kumimoji="1" lang="en-US" altLang="zh-TW" sz="1600" b="1" i="0" u="none" strike="noStrike" kern="1200" cap="none" spc="0" normalizeH="0" baseline="-25000" noProof="0">
              <a:ln>
                <a:noFill/>
              </a:ln>
              <a:solidFill>
                <a:srgbClr val="FF3300"/>
              </a:solidFill>
              <a:effectLst/>
              <a:uLnTx/>
              <a:uFillTx/>
              <a:latin typeface="Tahoma" panose="020B0604030504040204" pitchFamily="34" charset="0"/>
              <a:ea typeface="MS Gothic" panose="020B0609070205080204" pitchFamily="49" charset="-128"/>
              <a:cs typeface="+mn-cs"/>
            </a:endParaRPr>
          </a:p>
        </p:txBody>
      </p:sp>
      <p:sp>
        <p:nvSpPr>
          <p:cNvPr id="99366" name="Rectangle 38">
            <a:extLst>
              <a:ext uri="{FF2B5EF4-FFF2-40B4-BE49-F238E27FC236}">
                <a16:creationId xmlns:a16="http://schemas.microsoft.com/office/drawing/2014/main" id="{0E858335-3614-493B-A0FF-905D31B819D4}"/>
              </a:ext>
            </a:extLst>
          </p:cNvPr>
          <p:cNvSpPr>
            <a:spLocks noChangeArrowheads="1"/>
          </p:cNvSpPr>
          <p:nvPr/>
        </p:nvSpPr>
        <p:spPr bwMode="auto">
          <a:xfrm>
            <a:off x="5708650" y="5551488"/>
            <a:ext cx="15192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FFFF66"/>
                </a:solidFill>
                <a:effectLst/>
                <a:uLnTx/>
                <a:uFillTx/>
                <a:latin typeface="Tahoma" panose="020B0604030504040204" pitchFamily="34" charset="0"/>
                <a:ea typeface="MS Gothic" panose="020B0609070205080204" pitchFamily="49" charset="-128"/>
                <a:cs typeface="+mn-cs"/>
              </a:rPr>
              <a:t>d=min(d</a:t>
            </a:r>
            <a:r>
              <a:rPr kumimoji="1" lang="en-US" altLang="zh-TW" sz="1800" b="0" i="0" u="none" strike="noStrike" kern="1200" cap="none" spc="0" normalizeH="0" baseline="-25000" noProof="0">
                <a:ln>
                  <a:noFill/>
                </a:ln>
                <a:solidFill>
                  <a:srgbClr val="FFFF66"/>
                </a:solidFill>
                <a:effectLst/>
                <a:uLnTx/>
                <a:uFillTx/>
                <a:latin typeface="Tahoma" panose="020B0604030504040204" pitchFamily="34" charset="0"/>
                <a:ea typeface="MS Gothic" panose="020B0609070205080204" pitchFamily="49" charset="-128"/>
                <a:cs typeface="+mn-cs"/>
              </a:rPr>
              <a:t>L</a:t>
            </a:r>
            <a:r>
              <a:rPr kumimoji="1" lang="en-US" altLang="zh-TW" sz="1800" b="0" i="0" u="none" strike="noStrike" kern="1200" cap="none" spc="0" normalizeH="0" baseline="0" noProof="0">
                <a:ln>
                  <a:noFill/>
                </a:ln>
                <a:solidFill>
                  <a:srgbClr val="FFFF66"/>
                </a:solidFill>
                <a:effectLst/>
                <a:uLnTx/>
                <a:uFillTx/>
                <a:latin typeface="Tahoma" panose="020B0604030504040204" pitchFamily="34" charset="0"/>
                <a:ea typeface="MS Gothic" panose="020B0609070205080204" pitchFamily="49" charset="-128"/>
                <a:cs typeface="+mn-cs"/>
              </a:rPr>
              <a:t>,d</a:t>
            </a:r>
            <a:r>
              <a:rPr kumimoji="1" lang="en-US" altLang="zh-TW" sz="1800" b="0" i="0" u="none" strike="noStrike" kern="1200" cap="none" spc="0" normalizeH="0" baseline="-25000" noProof="0">
                <a:ln>
                  <a:noFill/>
                </a:ln>
                <a:solidFill>
                  <a:srgbClr val="FFFF66"/>
                </a:solidFill>
                <a:effectLst/>
                <a:uLnTx/>
                <a:uFillTx/>
                <a:latin typeface="Tahoma" panose="020B0604030504040204" pitchFamily="34" charset="0"/>
                <a:ea typeface="MS Gothic" panose="020B0609070205080204" pitchFamily="49" charset="-128"/>
                <a:cs typeface="+mn-cs"/>
              </a:rPr>
              <a:t>R</a:t>
            </a:r>
            <a:r>
              <a:rPr kumimoji="1" lang="en-US" altLang="zh-TW" sz="1800" b="0" i="0" u="none" strike="noStrike" kern="1200" cap="none" spc="0" normalizeH="0" baseline="0" noProof="0">
                <a:ln>
                  <a:noFill/>
                </a:ln>
                <a:solidFill>
                  <a:srgbClr val="FFFF66"/>
                </a:solidFill>
                <a:effectLst/>
                <a:uLnTx/>
                <a:uFillTx/>
                <a:latin typeface="Tahoma" panose="020B0604030504040204" pitchFamily="34" charset="0"/>
                <a:ea typeface="MS Gothic" panose="020B0609070205080204" pitchFamily="49" charset="-128"/>
                <a:cs typeface="+mn-cs"/>
              </a:rPr>
              <a:t>)</a:t>
            </a:r>
            <a:endParaRPr kumimoji="1" lang="en-US" altLang="zh-TW" sz="18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endParaRPr>
          </a:p>
        </p:txBody>
      </p:sp>
      <p:sp>
        <p:nvSpPr>
          <p:cNvPr id="99367" name="Line 39">
            <a:extLst>
              <a:ext uri="{FF2B5EF4-FFF2-40B4-BE49-F238E27FC236}">
                <a16:creationId xmlns:a16="http://schemas.microsoft.com/office/drawing/2014/main" id="{CC70370B-3C6C-4D0A-8B76-6BE91390C6FA}"/>
              </a:ext>
            </a:extLst>
          </p:cNvPr>
          <p:cNvSpPr>
            <a:spLocks noChangeShapeType="1"/>
          </p:cNvSpPr>
          <p:nvPr/>
        </p:nvSpPr>
        <p:spPr bwMode="auto">
          <a:xfrm>
            <a:off x="4032250" y="3141663"/>
            <a:ext cx="0" cy="2303462"/>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68" name="Line 40">
            <a:extLst>
              <a:ext uri="{FF2B5EF4-FFF2-40B4-BE49-F238E27FC236}">
                <a16:creationId xmlns:a16="http://schemas.microsoft.com/office/drawing/2014/main" id="{34EDC2D8-CFD8-4EA4-9592-BEF1F614F1A9}"/>
              </a:ext>
            </a:extLst>
          </p:cNvPr>
          <p:cNvSpPr>
            <a:spLocks noChangeShapeType="1"/>
          </p:cNvSpPr>
          <p:nvPr/>
        </p:nvSpPr>
        <p:spPr bwMode="auto">
          <a:xfrm>
            <a:off x="5040313" y="3141663"/>
            <a:ext cx="0" cy="2303462"/>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9369" name="Rectangle 41">
            <a:extLst>
              <a:ext uri="{FF2B5EF4-FFF2-40B4-BE49-F238E27FC236}">
                <a16:creationId xmlns:a16="http://schemas.microsoft.com/office/drawing/2014/main" id="{14F018A8-EB26-454C-AEEB-B9DA083B5CDE}"/>
              </a:ext>
            </a:extLst>
          </p:cNvPr>
          <p:cNvSpPr>
            <a:spLocks noChangeArrowheads="1"/>
          </p:cNvSpPr>
          <p:nvPr/>
        </p:nvSpPr>
        <p:spPr bwMode="auto">
          <a:xfrm>
            <a:off x="3860800" y="5553075"/>
            <a:ext cx="3159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99FF66"/>
                </a:solidFill>
                <a:effectLst/>
                <a:uLnTx/>
                <a:uFillTx/>
                <a:latin typeface="Arial" panose="020B0604020202020204" pitchFamily="34" charset="0"/>
                <a:ea typeface="MS Gothic" panose="020B0609070205080204" pitchFamily="49" charset="-128"/>
                <a:cs typeface="+mn-cs"/>
              </a:rPr>
              <a:t>L-d</a:t>
            </a:r>
            <a:endParaRPr kumimoji="1" lang="en-US" altLang="zh-TW" sz="1600" b="1" i="0" u="none" strike="noStrike" kern="1200" cap="none" spc="0" normalizeH="0" baseline="-25000" noProof="0">
              <a:ln>
                <a:noFill/>
              </a:ln>
              <a:solidFill>
                <a:srgbClr val="99FF66"/>
              </a:solidFill>
              <a:effectLst/>
              <a:uLnTx/>
              <a:uFillTx/>
              <a:latin typeface="Tahoma" panose="020B0604030504040204" pitchFamily="34" charset="0"/>
              <a:ea typeface="MS Gothic" panose="020B0609070205080204" pitchFamily="49" charset="-128"/>
              <a:cs typeface="+mn-cs"/>
            </a:endParaRPr>
          </a:p>
        </p:txBody>
      </p:sp>
      <p:sp>
        <p:nvSpPr>
          <p:cNvPr id="99370" name="Rectangle 42">
            <a:extLst>
              <a:ext uri="{FF2B5EF4-FFF2-40B4-BE49-F238E27FC236}">
                <a16:creationId xmlns:a16="http://schemas.microsoft.com/office/drawing/2014/main" id="{F36143EE-2832-4050-A66B-F9CDC3923211}"/>
              </a:ext>
            </a:extLst>
          </p:cNvPr>
          <p:cNvSpPr>
            <a:spLocks noChangeArrowheads="1"/>
          </p:cNvSpPr>
          <p:nvPr/>
        </p:nvSpPr>
        <p:spPr bwMode="auto">
          <a:xfrm>
            <a:off x="4833938" y="5553075"/>
            <a:ext cx="366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99FF66"/>
                </a:solidFill>
                <a:effectLst/>
                <a:uLnTx/>
                <a:uFillTx/>
                <a:latin typeface="Arial" panose="020B0604020202020204" pitchFamily="34" charset="0"/>
                <a:ea typeface="MS Gothic" panose="020B0609070205080204" pitchFamily="49" charset="-128"/>
                <a:cs typeface="+mn-cs"/>
              </a:rPr>
              <a:t>L+d</a:t>
            </a:r>
            <a:endParaRPr kumimoji="1" lang="en-US" altLang="zh-TW" sz="1600" b="1" i="0" u="none" strike="noStrike" kern="1200" cap="none" spc="0" normalizeH="0" baseline="-25000" noProof="0">
              <a:ln>
                <a:noFill/>
              </a:ln>
              <a:solidFill>
                <a:srgbClr val="99FF66"/>
              </a:solidFill>
              <a:effectLst/>
              <a:uLnTx/>
              <a:uFillTx/>
              <a:latin typeface="Tahoma" panose="020B0604030504040204" pitchFamily="34" charset="0"/>
              <a:ea typeface="MS Gothic" panose="020B0609070205080204" pitchFamily="49" charset="-128"/>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9365"/>
                                        </p:tgtEl>
                                        <p:attrNameLst>
                                          <p:attrName>style.visibility</p:attrName>
                                        </p:attrNameLst>
                                      </p:cBhvr>
                                      <p:to>
                                        <p:strVal val="visible"/>
                                      </p:to>
                                    </p:set>
                                    <p:animEffect transition="in" filter="wipe(up)">
                                      <p:cBhvr>
                                        <p:cTn id="7" dur="500"/>
                                        <p:tgtEl>
                                          <p:spTgt spid="99365"/>
                                        </p:tgtEl>
                                      </p:cBhvr>
                                    </p:animEffect>
                                  </p:childTnLst>
                                </p:cTn>
                              </p:par>
                              <p:par>
                                <p:cTn id="8" presetID="22" presetClass="entr" presetSubtype="1" fill="hold" nodeType="withEffect">
                                  <p:stCondLst>
                                    <p:cond delay="0"/>
                                  </p:stCondLst>
                                  <p:childTnLst>
                                    <p:set>
                                      <p:cBhvr>
                                        <p:cTn id="9" dur="1" fill="hold">
                                          <p:stCondLst>
                                            <p:cond delay="0"/>
                                          </p:stCondLst>
                                        </p:cTn>
                                        <p:tgtEl>
                                          <p:spTgt spid="99332"/>
                                        </p:tgtEl>
                                        <p:attrNameLst>
                                          <p:attrName>style.visibility</p:attrName>
                                        </p:attrNameLst>
                                      </p:cBhvr>
                                      <p:to>
                                        <p:strVal val="visible"/>
                                      </p:to>
                                    </p:set>
                                    <p:animEffect transition="in" filter="wipe(up)">
                                      <p:cBhvr>
                                        <p:cTn id="10" dur="500"/>
                                        <p:tgtEl>
                                          <p:spTgt spid="9933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9330"/>
                                        </p:tgtEl>
                                        <p:attrNameLst>
                                          <p:attrName>style.visibility</p:attrName>
                                        </p:attrNameLst>
                                      </p:cBhvr>
                                      <p:to>
                                        <p:strVal val="visible"/>
                                      </p:to>
                                    </p:set>
                                    <p:animEffect transition="in" filter="wipe(up)">
                                      <p:cBhvr>
                                        <p:cTn id="15" dur="500"/>
                                        <p:tgtEl>
                                          <p:spTgt spid="99330"/>
                                        </p:tgtEl>
                                      </p:cBhvr>
                                    </p:animEffect>
                                  </p:childTnLst>
                                </p:cTn>
                              </p:par>
                              <p:par>
                                <p:cTn id="16" presetID="22" presetClass="entr" presetSubtype="1" fill="hold" nodeType="withEffect">
                                  <p:stCondLst>
                                    <p:cond delay="0"/>
                                  </p:stCondLst>
                                  <p:childTnLst>
                                    <p:set>
                                      <p:cBhvr>
                                        <p:cTn id="17" dur="1" fill="hold">
                                          <p:stCondLst>
                                            <p:cond delay="0"/>
                                          </p:stCondLst>
                                        </p:cTn>
                                        <p:tgtEl>
                                          <p:spTgt spid="99331"/>
                                        </p:tgtEl>
                                        <p:attrNameLst>
                                          <p:attrName>style.visibility</p:attrName>
                                        </p:attrNameLst>
                                      </p:cBhvr>
                                      <p:to>
                                        <p:strVal val="visible"/>
                                      </p:to>
                                    </p:set>
                                    <p:animEffect transition="in" filter="wipe(up)">
                                      <p:cBhvr>
                                        <p:cTn id="18" dur="500"/>
                                        <p:tgtEl>
                                          <p:spTgt spid="9933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9366"/>
                                        </p:tgtEl>
                                        <p:attrNameLst>
                                          <p:attrName>style.visibility</p:attrName>
                                        </p:attrNameLst>
                                      </p:cBhvr>
                                      <p:to>
                                        <p:strVal val="visible"/>
                                      </p:to>
                                    </p:set>
                                    <p:animEffect transition="in" filter="wipe(left)">
                                      <p:cBhvr>
                                        <p:cTn id="23" dur="500"/>
                                        <p:tgtEl>
                                          <p:spTgt spid="9936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99367"/>
                                        </p:tgtEl>
                                        <p:attrNameLst>
                                          <p:attrName>style.visibility</p:attrName>
                                        </p:attrNameLst>
                                      </p:cBhvr>
                                      <p:to>
                                        <p:strVal val="visible"/>
                                      </p:to>
                                    </p:set>
                                    <p:animEffect transition="in" filter="wipe(up)">
                                      <p:cBhvr>
                                        <p:cTn id="28" dur="500"/>
                                        <p:tgtEl>
                                          <p:spTgt spid="99367"/>
                                        </p:tgtEl>
                                      </p:cBhvr>
                                    </p:animEffect>
                                  </p:childTnLst>
                                </p:cTn>
                              </p:par>
                            </p:childTnLst>
                          </p:cTn>
                        </p:par>
                        <p:par>
                          <p:cTn id="29" fill="hold" nodeType="afterGroup">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99369"/>
                                        </p:tgtEl>
                                        <p:attrNameLst>
                                          <p:attrName>style.visibility</p:attrName>
                                        </p:attrNameLst>
                                      </p:cBhvr>
                                      <p:to>
                                        <p:strVal val="visible"/>
                                      </p:to>
                                    </p:set>
                                    <p:animEffect transition="in" filter="wipe(up)">
                                      <p:cBhvr>
                                        <p:cTn id="32" dur="500"/>
                                        <p:tgtEl>
                                          <p:spTgt spid="99369"/>
                                        </p:tgtEl>
                                      </p:cBhvr>
                                    </p:animEffect>
                                  </p:childTnLst>
                                </p:cTn>
                              </p:par>
                            </p:childTnLst>
                          </p:cTn>
                        </p:par>
                        <p:par>
                          <p:cTn id="33" fill="hold" nodeType="afterGroup">
                            <p:stCondLst>
                              <p:cond delay="1000"/>
                            </p:stCondLst>
                            <p:childTnLst>
                              <p:par>
                                <p:cTn id="34" presetID="22" presetClass="entr" presetSubtype="1" fill="hold" nodeType="afterEffect">
                                  <p:stCondLst>
                                    <p:cond delay="0"/>
                                  </p:stCondLst>
                                  <p:childTnLst>
                                    <p:set>
                                      <p:cBhvr>
                                        <p:cTn id="35" dur="1" fill="hold">
                                          <p:stCondLst>
                                            <p:cond delay="0"/>
                                          </p:stCondLst>
                                        </p:cTn>
                                        <p:tgtEl>
                                          <p:spTgt spid="99368"/>
                                        </p:tgtEl>
                                        <p:attrNameLst>
                                          <p:attrName>style.visibility</p:attrName>
                                        </p:attrNameLst>
                                      </p:cBhvr>
                                      <p:to>
                                        <p:strVal val="visible"/>
                                      </p:to>
                                    </p:set>
                                    <p:animEffect transition="in" filter="wipe(up)">
                                      <p:cBhvr>
                                        <p:cTn id="36" dur="500"/>
                                        <p:tgtEl>
                                          <p:spTgt spid="99368"/>
                                        </p:tgtEl>
                                      </p:cBhvr>
                                    </p:animEffect>
                                  </p:childTnLst>
                                </p:cTn>
                              </p:par>
                            </p:childTnLst>
                          </p:cTn>
                        </p:par>
                        <p:par>
                          <p:cTn id="37" fill="hold" nodeType="afterGroup">
                            <p:stCondLst>
                              <p:cond delay="1500"/>
                            </p:stCondLst>
                            <p:childTnLst>
                              <p:par>
                                <p:cTn id="38" presetID="22" presetClass="entr" presetSubtype="1" fill="hold" grpId="0" nodeType="afterEffect">
                                  <p:stCondLst>
                                    <p:cond delay="0"/>
                                  </p:stCondLst>
                                  <p:childTnLst>
                                    <p:set>
                                      <p:cBhvr>
                                        <p:cTn id="39" dur="1" fill="hold">
                                          <p:stCondLst>
                                            <p:cond delay="0"/>
                                          </p:stCondLst>
                                        </p:cTn>
                                        <p:tgtEl>
                                          <p:spTgt spid="99370"/>
                                        </p:tgtEl>
                                        <p:attrNameLst>
                                          <p:attrName>style.visibility</p:attrName>
                                        </p:attrNameLst>
                                      </p:cBhvr>
                                      <p:to>
                                        <p:strVal val="visible"/>
                                      </p:to>
                                    </p:set>
                                    <p:animEffect transition="in" filter="wipe(up)">
                                      <p:cBhvr>
                                        <p:cTn id="40" dur="500"/>
                                        <p:tgtEl>
                                          <p:spTgt spid="99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p:bldP spid="99365" grpId="0"/>
      <p:bldP spid="99366" grpId="0"/>
      <p:bldP spid="99369" grpId="0"/>
      <p:bldP spid="9937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a:extLst>
              <a:ext uri="{FF2B5EF4-FFF2-40B4-BE49-F238E27FC236}">
                <a16:creationId xmlns:a16="http://schemas.microsoft.com/office/drawing/2014/main" id="{CD4588C1-3A37-4641-A881-32AB5F826486}"/>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0ED021A-654D-45ED-AAA8-73502A1243F2}" type="slidenum">
              <a:rPr kumimoji="0" lang="en-US" altLang="zh-TW"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a:ea typeface="新細明體"/>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0" lang="en-US" altLang="zh-TW"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a:ea typeface="新細明體"/>
              <a:cs typeface="+mn-cs"/>
            </a:endParaRPr>
          </a:p>
        </p:txBody>
      </p:sp>
      <p:sp>
        <p:nvSpPr>
          <p:cNvPr id="97288" name="Line 8">
            <a:extLst>
              <a:ext uri="{FF2B5EF4-FFF2-40B4-BE49-F238E27FC236}">
                <a16:creationId xmlns:a16="http://schemas.microsoft.com/office/drawing/2014/main" id="{4450B505-C3F0-481D-A668-3275F37E86FC}"/>
              </a:ext>
            </a:extLst>
          </p:cNvPr>
          <p:cNvSpPr>
            <a:spLocks noChangeShapeType="1"/>
          </p:cNvSpPr>
          <p:nvPr/>
        </p:nvSpPr>
        <p:spPr bwMode="auto">
          <a:xfrm>
            <a:off x="4535488" y="2528888"/>
            <a:ext cx="0" cy="291623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grpSp>
        <p:nvGrpSpPr>
          <p:cNvPr id="97356" name="Group 76">
            <a:extLst>
              <a:ext uri="{FF2B5EF4-FFF2-40B4-BE49-F238E27FC236}">
                <a16:creationId xmlns:a16="http://schemas.microsoft.com/office/drawing/2014/main" id="{16174E90-1C4E-4135-ADE8-C64C1DD6CE15}"/>
              </a:ext>
            </a:extLst>
          </p:cNvPr>
          <p:cNvGrpSpPr>
            <a:grpSpLocks/>
          </p:cNvGrpSpPr>
          <p:nvPr/>
        </p:nvGrpSpPr>
        <p:grpSpPr bwMode="auto">
          <a:xfrm>
            <a:off x="4535488" y="3176588"/>
            <a:ext cx="649287" cy="1584325"/>
            <a:chOff x="2857" y="2001"/>
            <a:chExt cx="409" cy="998"/>
          </a:xfrm>
        </p:grpSpPr>
        <p:sp>
          <p:nvSpPr>
            <p:cNvPr id="97346" name="Line 66">
              <a:extLst>
                <a:ext uri="{FF2B5EF4-FFF2-40B4-BE49-F238E27FC236}">
                  <a16:creationId xmlns:a16="http://schemas.microsoft.com/office/drawing/2014/main" id="{B26DE5CE-7C42-45A1-9372-CD3A8DEA0C7C}"/>
                </a:ext>
              </a:extLst>
            </p:cNvPr>
            <p:cNvSpPr>
              <a:spLocks noChangeShapeType="1"/>
            </p:cNvSpPr>
            <p:nvPr/>
          </p:nvSpPr>
          <p:spPr bwMode="auto">
            <a:xfrm>
              <a:off x="3266" y="2001"/>
              <a:ext cx="0" cy="99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7342" name="Line 62">
              <a:extLst>
                <a:ext uri="{FF2B5EF4-FFF2-40B4-BE49-F238E27FC236}">
                  <a16:creationId xmlns:a16="http://schemas.microsoft.com/office/drawing/2014/main" id="{081635A1-7F69-4C88-AD79-D0B2ADD7F128}"/>
                </a:ext>
              </a:extLst>
            </p:cNvPr>
            <p:cNvSpPr>
              <a:spLocks noChangeShapeType="1"/>
            </p:cNvSpPr>
            <p:nvPr/>
          </p:nvSpPr>
          <p:spPr bwMode="auto">
            <a:xfrm>
              <a:off x="2857" y="2999"/>
              <a:ext cx="409"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7343" name="Line 63">
              <a:extLst>
                <a:ext uri="{FF2B5EF4-FFF2-40B4-BE49-F238E27FC236}">
                  <a16:creationId xmlns:a16="http://schemas.microsoft.com/office/drawing/2014/main" id="{B47B9A54-95EC-4464-A042-1AFB9BCA6D92}"/>
                </a:ext>
              </a:extLst>
            </p:cNvPr>
            <p:cNvSpPr>
              <a:spLocks noChangeShapeType="1"/>
            </p:cNvSpPr>
            <p:nvPr/>
          </p:nvSpPr>
          <p:spPr bwMode="auto">
            <a:xfrm>
              <a:off x="2857" y="2001"/>
              <a:ext cx="409"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grpSp>
      <p:sp>
        <p:nvSpPr>
          <p:cNvPr id="97330" name="Line 50">
            <a:extLst>
              <a:ext uri="{FF2B5EF4-FFF2-40B4-BE49-F238E27FC236}">
                <a16:creationId xmlns:a16="http://schemas.microsoft.com/office/drawing/2014/main" id="{5C5C2E0E-DE0A-4EF4-BA6E-995B7B21E98F}"/>
              </a:ext>
            </a:extLst>
          </p:cNvPr>
          <p:cNvSpPr>
            <a:spLocks noChangeShapeType="1"/>
          </p:cNvSpPr>
          <p:nvPr/>
        </p:nvSpPr>
        <p:spPr bwMode="auto">
          <a:xfrm>
            <a:off x="5184775" y="2528888"/>
            <a:ext cx="0" cy="291623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7340" name="Freeform 60">
            <a:extLst>
              <a:ext uri="{FF2B5EF4-FFF2-40B4-BE49-F238E27FC236}">
                <a16:creationId xmlns:a16="http://schemas.microsoft.com/office/drawing/2014/main" id="{7BE36605-144F-4543-8DBC-135B5122AB48}"/>
              </a:ext>
            </a:extLst>
          </p:cNvPr>
          <p:cNvSpPr>
            <a:spLocks/>
          </p:cNvSpPr>
          <p:nvPr/>
        </p:nvSpPr>
        <p:spPr bwMode="auto">
          <a:xfrm>
            <a:off x="4535488" y="3176588"/>
            <a:ext cx="649287" cy="1574800"/>
          </a:xfrm>
          <a:custGeom>
            <a:avLst/>
            <a:gdLst>
              <a:gd name="T0" fmla="*/ 0 w 484"/>
              <a:gd name="T1" fmla="*/ 484 h 968"/>
              <a:gd name="T2" fmla="*/ 0 w 484"/>
              <a:gd name="T3" fmla="*/ 968 h 968"/>
              <a:gd name="T4" fmla="*/ 484 w 484"/>
              <a:gd name="T5" fmla="*/ 484 h 968"/>
              <a:gd name="T6" fmla="*/ 0 w 484"/>
              <a:gd name="T7" fmla="*/ 0 h 968"/>
              <a:gd name="T8" fmla="*/ 0 w 484"/>
              <a:gd name="T9" fmla="*/ 0 h 968"/>
              <a:gd name="T10" fmla="*/ 0 w 484"/>
              <a:gd name="T11" fmla="*/ 0 h 968"/>
              <a:gd name="T12" fmla="*/ 0 w 484"/>
              <a:gd name="T13" fmla="*/ 484 h 968"/>
            </a:gdLst>
            <a:ahLst/>
            <a:cxnLst>
              <a:cxn ang="0">
                <a:pos x="T0" y="T1"/>
              </a:cxn>
              <a:cxn ang="0">
                <a:pos x="T2" y="T3"/>
              </a:cxn>
              <a:cxn ang="0">
                <a:pos x="T4" y="T5"/>
              </a:cxn>
              <a:cxn ang="0">
                <a:pos x="T6" y="T7"/>
              </a:cxn>
              <a:cxn ang="0">
                <a:pos x="T8" y="T9"/>
              </a:cxn>
              <a:cxn ang="0">
                <a:pos x="T10" y="T11"/>
              </a:cxn>
              <a:cxn ang="0">
                <a:pos x="T12" y="T13"/>
              </a:cxn>
            </a:cxnLst>
            <a:rect l="0" t="0" r="r" b="b"/>
            <a:pathLst>
              <a:path w="484" h="968">
                <a:moveTo>
                  <a:pt x="0" y="484"/>
                </a:moveTo>
                <a:lnTo>
                  <a:pt x="0" y="968"/>
                </a:lnTo>
                <a:cubicBezTo>
                  <a:pt x="267" y="968"/>
                  <a:pt x="484" y="751"/>
                  <a:pt x="484" y="484"/>
                </a:cubicBezTo>
                <a:cubicBezTo>
                  <a:pt x="484" y="217"/>
                  <a:pt x="267" y="0"/>
                  <a:pt x="0" y="0"/>
                </a:cubicBezTo>
                <a:cubicBezTo>
                  <a:pt x="0" y="0"/>
                  <a:pt x="0" y="0"/>
                  <a:pt x="0" y="0"/>
                </a:cubicBezTo>
                <a:lnTo>
                  <a:pt x="0" y="0"/>
                </a:lnTo>
                <a:lnTo>
                  <a:pt x="0" y="484"/>
                </a:lnTo>
                <a:close/>
              </a:path>
            </a:pathLst>
          </a:custGeom>
          <a:noFill/>
          <a:ln w="28575" cap="rnd" cmpd="sng">
            <a:solidFill>
              <a:srgbClr val="FF33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7282" name="Rectangle 2">
            <a:extLst>
              <a:ext uri="{FF2B5EF4-FFF2-40B4-BE49-F238E27FC236}">
                <a16:creationId xmlns:a16="http://schemas.microsoft.com/office/drawing/2014/main" id="{20402B69-2905-4248-AC6B-2E16B1A2830F}"/>
              </a:ext>
            </a:extLst>
          </p:cNvPr>
          <p:cNvSpPr>
            <a:spLocks noGrp="1" noRot="1" noChangeArrowheads="1"/>
          </p:cNvSpPr>
          <p:nvPr>
            <p:ph type="title"/>
          </p:nvPr>
        </p:nvSpPr>
        <p:spPr/>
        <p:txBody>
          <a:bodyPr/>
          <a:lstStyle/>
          <a:p>
            <a:pPr algn="ctr"/>
            <a:r>
              <a:rPr lang="en-US" altLang="zh-TW"/>
              <a:t>Closet Pair Algorithm Illustration - 4</a:t>
            </a:r>
          </a:p>
        </p:txBody>
      </p:sp>
      <p:sp>
        <p:nvSpPr>
          <p:cNvPr id="97298" name="Line 18">
            <a:extLst>
              <a:ext uri="{FF2B5EF4-FFF2-40B4-BE49-F238E27FC236}">
                <a16:creationId xmlns:a16="http://schemas.microsoft.com/office/drawing/2014/main" id="{987C592A-9168-4630-B7EE-6E270D8A1F6F}"/>
              </a:ext>
            </a:extLst>
          </p:cNvPr>
          <p:cNvSpPr>
            <a:spLocks noChangeShapeType="1"/>
          </p:cNvSpPr>
          <p:nvPr/>
        </p:nvSpPr>
        <p:spPr bwMode="auto">
          <a:xfrm>
            <a:off x="2411413" y="2457450"/>
            <a:ext cx="0" cy="3132138"/>
          </a:xfrm>
          <a:prstGeom prst="line">
            <a:avLst/>
          </a:prstGeom>
          <a:noFill/>
          <a:ln w="19050" cap="rnd">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7299" name="Rectangle 19">
            <a:extLst>
              <a:ext uri="{FF2B5EF4-FFF2-40B4-BE49-F238E27FC236}">
                <a16:creationId xmlns:a16="http://schemas.microsoft.com/office/drawing/2014/main" id="{F04BEF30-CA2E-49FA-A8F3-276221E596B2}"/>
              </a:ext>
            </a:extLst>
          </p:cNvPr>
          <p:cNvSpPr>
            <a:spLocks noChangeArrowheads="1"/>
          </p:cNvSpPr>
          <p:nvPr/>
        </p:nvSpPr>
        <p:spPr bwMode="auto">
          <a:xfrm>
            <a:off x="2349500" y="2060575"/>
            <a:ext cx="134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FF"/>
                </a:solidFill>
                <a:effectLst/>
                <a:uLnTx/>
                <a:uFillTx/>
                <a:latin typeface="Arial" panose="020B0604020202020204" pitchFamily="34" charset="0"/>
                <a:ea typeface="MS Gothic" panose="020B0609070205080204" pitchFamily="49" charset="-128"/>
                <a:cs typeface="+mn-cs"/>
              </a:rPr>
              <a:t>Y</a:t>
            </a:r>
            <a:endParaRPr kumimoji="1" lang="en-US" altLang="zh-TW" sz="1600" b="1"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7304" name="Line 24">
            <a:extLst>
              <a:ext uri="{FF2B5EF4-FFF2-40B4-BE49-F238E27FC236}">
                <a16:creationId xmlns:a16="http://schemas.microsoft.com/office/drawing/2014/main" id="{A6F0E835-29FA-440C-B5E4-9AE0F5A0C50C}"/>
              </a:ext>
            </a:extLst>
          </p:cNvPr>
          <p:cNvSpPr>
            <a:spLocks noChangeShapeType="1"/>
          </p:cNvSpPr>
          <p:nvPr/>
        </p:nvSpPr>
        <p:spPr bwMode="auto">
          <a:xfrm>
            <a:off x="2217738" y="5445125"/>
            <a:ext cx="4633912" cy="1588"/>
          </a:xfrm>
          <a:prstGeom prst="line">
            <a:avLst/>
          </a:prstGeom>
          <a:noFill/>
          <a:ln w="19050"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7305" name="Rectangle 25">
            <a:extLst>
              <a:ext uri="{FF2B5EF4-FFF2-40B4-BE49-F238E27FC236}">
                <a16:creationId xmlns:a16="http://schemas.microsoft.com/office/drawing/2014/main" id="{1A9D5F38-0035-4FAD-B885-AEAA6F39B8C0}"/>
              </a:ext>
            </a:extLst>
          </p:cNvPr>
          <p:cNvSpPr>
            <a:spLocks noChangeArrowheads="1"/>
          </p:cNvSpPr>
          <p:nvPr/>
        </p:nvSpPr>
        <p:spPr bwMode="auto">
          <a:xfrm>
            <a:off x="6938963" y="5313363"/>
            <a:ext cx="134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FF"/>
                </a:solidFill>
                <a:effectLst/>
                <a:uLnTx/>
                <a:uFillTx/>
                <a:latin typeface="Arial" panose="020B0604020202020204" pitchFamily="34" charset="0"/>
                <a:ea typeface="MS Gothic" panose="020B0609070205080204" pitchFamily="49" charset="-128"/>
                <a:cs typeface="+mn-cs"/>
              </a:rPr>
              <a:t>X</a:t>
            </a:r>
            <a:endParaRPr kumimoji="1" lang="en-US" altLang="zh-TW" sz="1600" b="1"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7313" name="Oval 33">
            <a:extLst>
              <a:ext uri="{FF2B5EF4-FFF2-40B4-BE49-F238E27FC236}">
                <a16:creationId xmlns:a16="http://schemas.microsoft.com/office/drawing/2014/main" id="{69F5C8BF-25CF-48E6-A014-A448E528D3D2}"/>
              </a:ext>
            </a:extLst>
          </p:cNvPr>
          <p:cNvSpPr>
            <a:spLocks noChangeArrowheads="1"/>
          </p:cNvSpPr>
          <p:nvPr/>
        </p:nvSpPr>
        <p:spPr bwMode="auto">
          <a:xfrm>
            <a:off x="4481513" y="4706938"/>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7329" name="Line 49">
            <a:extLst>
              <a:ext uri="{FF2B5EF4-FFF2-40B4-BE49-F238E27FC236}">
                <a16:creationId xmlns:a16="http://schemas.microsoft.com/office/drawing/2014/main" id="{5459AAF5-3481-438F-8C27-4F43DC8FD38E}"/>
              </a:ext>
            </a:extLst>
          </p:cNvPr>
          <p:cNvSpPr>
            <a:spLocks noChangeShapeType="1"/>
          </p:cNvSpPr>
          <p:nvPr/>
        </p:nvSpPr>
        <p:spPr bwMode="auto">
          <a:xfrm>
            <a:off x="3851275" y="2528888"/>
            <a:ext cx="0" cy="291623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7315" name="Oval 35">
            <a:extLst>
              <a:ext uri="{FF2B5EF4-FFF2-40B4-BE49-F238E27FC236}">
                <a16:creationId xmlns:a16="http://schemas.microsoft.com/office/drawing/2014/main" id="{4C7E6E10-55CE-4268-81B3-35D8E19752BA}"/>
              </a:ext>
            </a:extLst>
          </p:cNvPr>
          <p:cNvSpPr>
            <a:spLocks noChangeArrowheads="1"/>
          </p:cNvSpPr>
          <p:nvPr/>
        </p:nvSpPr>
        <p:spPr bwMode="auto">
          <a:xfrm>
            <a:off x="5130800" y="4706938"/>
            <a:ext cx="107950" cy="107950"/>
          </a:xfrm>
          <a:prstGeom prst="ellipse">
            <a:avLst/>
          </a:prstGeom>
          <a:solidFill>
            <a:srgbClr val="0000FF"/>
          </a:solidFill>
          <a:ln>
            <a:noFill/>
          </a:ln>
          <a:extLst>
            <a:ext uri="{91240B29-F687-4F45-9708-019B960494DF}">
              <a14:hiddenLine xmlns:a14="http://schemas.microsoft.com/office/drawing/2010/main" w="0">
                <a:solidFill>
                  <a:schemeClr val="folHlink"/>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7301" name="Oval 21">
            <a:extLst>
              <a:ext uri="{FF2B5EF4-FFF2-40B4-BE49-F238E27FC236}">
                <a16:creationId xmlns:a16="http://schemas.microsoft.com/office/drawing/2014/main" id="{72ED2D33-4A1E-4D7F-861A-D3FDB64DF25A}"/>
              </a:ext>
            </a:extLst>
          </p:cNvPr>
          <p:cNvSpPr>
            <a:spLocks noChangeArrowheads="1"/>
          </p:cNvSpPr>
          <p:nvPr/>
        </p:nvSpPr>
        <p:spPr bwMode="auto">
          <a:xfrm>
            <a:off x="4481513" y="3122613"/>
            <a:ext cx="107950" cy="107950"/>
          </a:xfrm>
          <a:prstGeom prst="ellipse">
            <a:avLst/>
          </a:prstGeom>
          <a:solidFill>
            <a:srgbClr val="0000FF"/>
          </a:solidFill>
          <a:ln>
            <a:noFill/>
          </a:ln>
          <a:extLst>
            <a:ext uri="{91240B29-F687-4F45-9708-019B960494DF}">
              <a14:hiddenLine xmlns:a14="http://schemas.microsoft.com/office/drawing/2010/main" w="0">
                <a:solidFill>
                  <a:srgbClr val="0000FF"/>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7314" name="Oval 34">
            <a:extLst>
              <a:ext uri="{FF2B5EF4-FFF2-40B4-BE49-F238E27FC236}">
                <a16:creationId xmlns:a16="http://schemas.microsoft.com/office/drawing/2014/main" id="{0F029BCE-AFFF-477B-9F11-9B10FD8C99BF}"/>
              </a:ext>
            </a:extLst>
          </p:cNvPr>
          <p:cNvSpPr>
            <a:spLocks noChangeArrowheads="1"/>
          </p:cNvSpPr>
          <p:nvPr/>
        </p:nvSpPr>
        <p:spPr bwMode="auto">
          <a:xfrm>
            <a:off x="4481513" y="3987800"/>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7311" name="Oval 31">
            <a:extLst>
              <a:ext uri="{FF2B5EF4-FFF2-40B4-BE49-F238E27FC236}">
                <a16:creationId xmlns:a16="http://schemas.microsoft.com/office/drawing/2014/main" id="{EE0FC596-FD8B-47E0-8A5B-84AA18249A5B}"/>
              </a:ext>
            </a:extLst>
          </p:cNvPr>
          <p:cNvSpPr>
            <a:spLocks noChangeArrowheads="1"/>
          </p:cNvSpPr>
          <p:nvPr/>
        </p:nvSpPr>
        <p:spPr bwMode="auto">
          <a:xfrm>
            <a:off x="5130800" y="3122613"/>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7320" name="Oval 40">
            <a:extLst>
              <a:ext uri="{FF2B5EF4-FFF2-40B4-BE49-F238E27FC236}">
                <a16:creationId xmlns:a16="http://schemas.microsoft.com/office/drawing/2014/main" id="{76B59B89-6BE9-496D-A1EE-BCEE5E2BA99A}"/>
              </a:ext>
            </a:extLst>
          </p:cNvPr>
          <p:cNvSpPr>
            <a:spLocks noChangeArrowheads="1"/>
          </p:cNvSpPr>
          <p:nvPr/>
        </p:nvSpPr>
        <p:spPr bwMode="auto">
          <a:xfrm>
            <a:off x="5130800" y="3987800"/>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7341" name="Rectangle 61">
            <a:extLst>
              <a:ext uri="{FF2B5EF4-FFF2-40B4-BE49-F238E27FC236}">
                <a16:creationId xmlns:a16="http://schemas.microsoft.com/office/drawing/2014/main" id="{C0FD5B34-95DF-4823-A060-9526ACE7CFBE}"/>
              </a:ext>
            </a:extLst>
          </p:cNvPr>
          <p:cNvSpPr>
            <a:spLocks noChangeArrowheads="1"/>
          </p:cNvSpPr>
          <p:nvPr/>
        </p:nvSpPr>
        <p:spPr bwMode="auto">
          <a:xfrm>
            <a:off x="4314825" y="3797300"/>
            <a:ext cx="134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0000FF"/>
                </a:solidFill>
                <a:effectLst/>
                <a:uLnTx/>
                <a:uFillTx/>
                <a:latin typeface="Arial" panose="020B0604020202020204" pitchFamily="34" charset="0"/>
                <a:ea typeface="MS Gothic" panose="020B0609070205080204" pitchFamily="49" charset="-128"/>
                <a:cs typeface="+mn-cs"/>
              </a:rPr>
              <a:t>P</a:t>
            </a:r>
            <a:endParaRPr kumimoji="1" lang="en-US" altLang="zh-TW" sz="1600" b="1" i="0" u="none" strike="noStrike" kern="1200" cap="none" spc="0" normalizeH="0" baseline="0" noProof="0">
              <a:ln>
                <a:noFill/>
              </a:ln>
              <a:solidFill>
                <a:srgbClr val="0000FF"/>
              </a:solidFill>
              <a:effectLst/>
              <a:uLnTx/>
              <a:uFillTx/>
              <a:latin typeface="Tahoma" panose="020B0604030504040204" pitchFamily="34" charset="0"/>
              <a:ea typeface="MS Gothic" panose="020B0609070205080204" pitchFamily="49" charset="-128"/>
              <a:cs typeface="+mn-cs"/>
            </a:endParaRPr>
          </a:p>
        </p:txBody>
      </p:sp>
      <p:grpSp>
        <p:nvGrpSpPr>
          <p:cNvPr id="97355" name="Group 75">
            <a:extLst>
              <a:ext uri="{FF2B5EF4-FFF2-40B4-BE49-F238E27FC236}">
                <a16:creationId xmlns:a16="http://schemas.microsoft.com/office/drawing/2014/main" id="{CF5A4BAA-D1B9-47CD-B490-3032DAA7A9C8}"/>
              </a:ext>
            </a:extLst>
          </p:cNvPr>
          <p:cNvGrpSpPr>
            <a:grpSpLocks/>
          </p:cNvGrpSpPr>
          <p:nvPr/>
        </p:nvGrpSpPr>
        <p:grpSpPr bwMode="auto">
          <a:xfrm>
            <a:off x="4535488" y="5049838"/>
            <a:ext cx="649287" cy="279400"/>
            <a:chOff x="2857" y="3181"/>
            <a:chExt cx="409" cy="176"/>
          </a:xfrm>
        </p:grpSpPr>
        <p:sp>
          <p:nvSpPr>
            <p:cNvPr id="97348" name="Line 68">
              <a:extLst>
                <a:ext uri="{FF2B5EF4-FFF2-40B4-BE49-F238E27FC236}">
                  <a16:creationId xmlns:a16="http://schemas.microsoft.com/office/drawing/2014/main" id="{1E03989C-0EFD-4872-A6D0-7EA393E8BBB7}"/>
                </a:ext>
              </a:extLst>
            </p:cNvPr>
            <p:cNvSpPr>
              <a:spLocks noChangeShapeType="1"/>
            </p:cNvSpPr>
            <p:nvPr/>
          </p:nvSpPr>
          <p:spPr bwMode="auto">
            <a:xfrm>
              <a:off x="2857" y="3181"/>
              <a:ext cx="409" cy="0"/>
            </a:xfrm>
            <a:prstGeom prst="line">
              <a:avLst/>
            </a:prstGeom>
            <a:noFill/>
            <a:ln w="9525">
              <a:solidFill>
                <a:schemeClr val="fo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7349" name="Rectangle 69">
              <a:extLst>
                <a:ext uri="{FF2B5EF4-FFF2-40B4-BE49-F238E27FC236}">
                  <a16:creationId xmlns:a16="http://schemas.microsoft.com/office/drawing/2014/main" id="{84F2066A-AD83-437D-9AFE-792E3939C55D}"/>
                </a:ext>
              </a:extLst>
            </p:cNvPr>
            <p:cNvSpPr>
              <a:spLocks noChangeArrowheads="1"/>
            </p:cNvSpPr>
            <p:nvPr/>
          </p:nvSpPr>
          <p:spPr bwMode="auto">
            <a:xfrm>
              <a:off x="2993" y="3203"/>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66"/>
                  </a:solidFill>
                  <a:effectLst/>
                  <a:uLnTx/>
                  <a:uFillTx/>
                  <a:latin typeface="Arial" panose="020B0604020202020204" pitchFamily="34" charset="0"/>
                  <a:ea typeface="MS Gothic" panose="020B0609070205080204" pitchFamily="49" charset="-128"/>
                  <a:cs typeface="+mn-cs"/>
                </a:rPr>
                <a:t>d</a:t>
              </a:r>
              <a:endParaRPr kumimoji="1" lang="en-US" altLang="zh-TW" sz="1600" b="1" i="0" u="none" strike="noStrike" kern="1200" cap="none" spc="0" normalizeH="0" baseline="0" noProof="0">
                <a:ln>
                  <a:noFill/>
                </a:ln>
                <a:solidFill>
                  <a:srgbClr val="FFFF66"/>
                </a:solidFill>
                <a:effectLst/>
                <a:uLnTx/>
                <a:uFillTx/>
                <a:latin typeface="Tahoma" panose="020B0604030504040204" pitchFamily="34" charset="0"/>
                <a:ea typeface="MS Gothic" panose="020B0609070205080204" pitchFamily="49" charset="-128"/>
                <a:cs typeface="+mn-cs"/>
              </a:endParaRPr>
            </a:p>
          </p:txBody>
        </p:sp>
      </p:grpSp>
      <p:grpSp>
        <p:nvGrpSpPr>
          <p:cNvPr id="97354" name="Group 74">
            <a:extLst>
              <a:ext uri="{FF2B5EF4-FFF2-40B4-BE49-F238E27FC236}">
                <a16:creationId xmlns:a16="http://schemas.microsoft.com/office/drawing/2014/main" id="{98CF7943-0116-49A9-BDCC-69758F1FC585}"/>
              </a:ext>
            </a:extLst>
          </p:cNvPr>
          <p:cNvGrpSpPr>
            <a:grpSpLocks/>
          </p:cNvGrpSpPr>
          <p:nvPr/>
        </p:nvGrpSpPr>
        <p:grpSpPr bwMode="auto">
          <a:xfrm>
            <a:off x="5364163" y="3176588"/>
            <a:ext cx="468312" cy="1584325"/>
            <a:chOff x="3379" y="2001"/>
            <a:chExt cx="295" cy="998"/>
          </a:xfrm>
        </p:grpSpPr>
        <p:sp>
          <p:nvSpPr>
            <p:cNvPr id="97350" name="Line 70">
              <a:extLst>
                <a:ext uri="{FF2B5EF4-FFF2-40B4-BE49-F238E27FC236}">
                  <a16:creationId xmlns:a16="http://schemas.microsoft.com/office/drawing/2014/main" id="{C9F31CBE-F04B-4886-9FBF-B9FAE1E63633}"/>
                </a:ext>
              </a:extLst>
            </p:cNvPr>
            <p:cNvSpPr>
              <a:spLocks noChangeShapeType="1"/>
            </p:cNvSpPr>
            <p:nvPr/>
          </p:nvSpPr>
          <p:spPr bwMode="auto">
            <a:xfrm>
              <a:off x="3447" y="2001"/>
              <a:ext cx="0" cy="998"/>
            </a:xfrm>
            <a:prstGeom prst="line">
              <a:avLst/>
            </a:prstGeom>
            <a:noFill/>
            <a:ln w="9525">
              <a:solidFill>
                <a:schemeClr val="fo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7351" name="Rectangle 71">
              <a:extLst>
                <a:ext uri="{FF2B5EF4-FFF2-40B4-BE49-F238E27FC236}">
                  <a16:creationId xmlns:a16="http://schemas.microsoft.com/office/drawing/2014/main" id="{F8DCB565-8EA4-4949-AAE6-993C21B1F681}"/>
                </a:ext>
              </a:extLst>
            </p:cNvPr>
            <p:cNvSpPr>
              <a:spLocks noChangeArrowheads="1"/>
            </p:cNvSpPr>
            <p:nvPr/>
          </p:nvSpPr>
          <p:spPr bwMode="auto">
            <a:xfrm>
              <a:off x="3525" y="2469"/>
              <a:ext cx="14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66"/>
                  </a:solidFill>
                  <a:effectLst/>
                  <a:uLnTx/>
                  <a:uFillTx/>
                  <a:latin typeface="Arial" panose="020B0604020202020204" pitchFamily="34" charset="0"/>
                  <a:ea typeface="MS Gothic" panose="020B0609070205080204" pitchFamily="49" charset="-128"/>
                  <a:cs typeface="+mn-cs"/>
                </a:rPr>
                <a:t>2d</a:t>
              </a:r>
              <a:endParaRPr kumimoji="1" lang="en-US" altLang="zh-TW" sz="1600" b="1" i="0" u="none" strike="noStrike" kern="1200" cap="none" spc="0" normalizeH="0" baseline="0" noProof="0">
                <a:ln>
                  <a:noFill/>
                </a:ln>
                <a:solidFill>
                  <a:srgbClr val="FFFF66"/>
                </a:solidFill>
                <a:effectLst/>
                <a:uLnTx/>
                <a:uFillTx/>
                <a:latin typeface="Tahoma" panose="020B0604030504040204" pitchFamily="34" charset="0"/>
                <a:ea typeface="MS Gothic" panose="020B0609070205080204" pitchFamily="49" charset="-128"/>
                <a:cs typeface="+mn-cs"/>
              </a:endParaRPr>
            </a:p>
          </p:txBody>
        </p:sp>
        <p:sp>
          <p:nvSpPr>
            <p:cNvPr id="97352" name="Line 72">
              <a:extLst>
                <a:ext uri="{FF2B5EF4-FFF2-40B4-BE49-F238E27FC236}">
                  <a16:creationId xmlns:a16="http://schemas.microsoft.com/office/drawing/2014/main" id="{4AA2380C-AF41-4829-983E-A093792A43C1}"/>
                </a:ext>
              </a:extLst>
            </p:cNvPr>
            <p:cNvSpPr>
              <a:spLocks noChangeShapeType="1"/>
            </p:cNvSpPr>
            <p:nvPr/>
          </p:nvSpPr>
          <p:spPr bwMode="auto">
            <a:xfrm>
              <a:off x="3379" y="2999"/>
              <a:ext cx="136"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7353" name="Line 73">
              <a:extLst>
                <a:ext uri="{FF2B5EF4-FFF2-40B4-BE49-F238E27FC236}">
                  <a16:creationId xmlns:a16="http://schemas.microsoft.com/office/drawing/2014/main" id="{2EF920A3-2BD6-4A66-94B5-84C2565E6E4C}"/>
                </a:ext>
              </a:extLst>
            </p:cNvPr>
            <p:cNvSpPr>
              <a:spLocks noChangeShapeType="1"/>
            </p:cNvSpPr>
            <p:nvPr/>
          </p:nvSpPr>
          <p:spPr bwMode="auto">
            <a:xfrm>
              <a:off x="3379" y="2001"/>
              <a:ext cx="136"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7329"/>
                                        </p:tgtEl>
                                        <p:attrNameLst>
                                          <p:attrName>style.visibility</p:attrName>
                                        </p:attrNameLst>
                                      </p:cBhvr>
                                      <p:to>
                                        <p:strVal val="visible"/>
                                      </p:to>
                                    </p:set>
                                    <p:animEffect transition="in" filter="wipe(up)">
                                      <p:cBhvr>
                                        <p:cTn id="7" dur="500"/>
                                        <p:tgtEl>
                                          <p:spTgt spid="97329"/>
                                        </p:tgtEl>
                                      </p:cBhvr>
                                    </p:animEffect>
                                  </p:childTnLst>
                                </p:cTn>
                              </p:par>
                              <p:par>
                                <p:cTn id="8" presetID="22" presetClass="entr" presetSubtype="1" fill="hold" nodeType="withEffect">
                                  <p:stCondLst>
                                    <p:cond delay="0"/>
                                  </p:stCondLst>
                                  <p:childTnLst>
                                    <p:set>
                                      <p:cBhvr>
                                        <p:cTn id="9" dur="1" fill="hold">
                                          <p:stCondLst>
                                            <p:cond delay="0"/>
                                          </p:stCondLst>
                                        </p:cTn>
                                        <p:tgtEl>
                                          <p:spTgt spid="97288"/>
                                        </p:tgtEl>
                                        <p:attrNameLst>
                                          <p:attrName>style.visibility</p:attrName>
                                        </p:attrNameLst>
                                      </p:cBhvr>
                                      <p:to>
                                        <p:strVal val="visible"/>
                                      </p:to>
                                    </p:set>
                                    <p:animEffect transition="in" filter="wipe(up)">
                                      <p:cBhvr>
                                        <p:cTn id="10" dur="500"/>
                                        <p:tgtEl>
                                          <p:spTgt spid="97288"/>
                                        </p:tgtEl>
                                      </p:cBhvr>
                                    </p:animEffect>
                                  </p:childTnLst>
                                </p:cTn>
                              </p:par>
                              <p:par>
                                <p:cTn id="11" presetID="22" presetClass="entr" presetSubtype="1" fill="hold" nodeType="withEffect">
                                  <p:stCondLst>
                                    <p:cond delay="0"/>
                                  </p:stCondLst>
                                  <p:childTnLst>
                                    <p:set>
                                      <p:cBhvr>
                                        <p:cTn id="12" dur="1" fill="hold">
                                          <p:stCondLst>
                                            <p:cond delay="0"/>
                                          </p:stCondLst>
                                        </p:cTn>
                                        <p:tgtEl>
                                          <p:spTgt spid="97330"/>
                                        </p:tgtEl>
                                        <p:attrNameLst>
                                          <p:attrName>style.visibility</p:attrName>
                                        </p:attrNameLst>
                                      </p:cBhvr>
                                      <p:to>
                                        <p:strVal val="visible"/>
                                      </p:to>
                                    </p:set>
                                    <p:animEffect transition="in" filter="wipe(up)">
                                      <p:cBhvr>
                                        <p:cTn id="13" dur="500"/>
                                        <p:tgtEl>
                                          <p:spTgt spid="97330"/>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97355"/>
                                        </p:tgtEl>
                                        <p:attrNameLst>
                                          <p:attrName>style.visibility</p:attrName>
                                        </p:attrNameLst>
                                      </p:cBhvr>
                                      <p:to>
                                        <p:strVal val="visible"/>
                                      </p:to>
                                    </p:set>
                                    <p:animEffect transition="in" filter="wipe(left)">
                                      <p:cBhvr>
                                        <p:cTn id="17" dur="500"/>
                                        <p:tgtEl>
                                          <p:spTgt spid="973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97340"/>
                                        </p:tgtEl>
                                        <p:attrNameLst>
                                          <p:attrName>style.visibility</p:attrName>
                                        </p:attrNameLst>
                                      </p:cBhvr>
                                      <p:to>
                                        <p:strVal val="visible"/>
                                      </p:to>
                                    </p:set>
                                    <p:animEffect transition="in" filter="wipe(up)">
                                      <p:cBhvr>
                                        <p:cTn id="22" dur="500"/>
                                        <p:tgtEl>
                                          <p:spTgt spid="97340"/>
                                        </p:tgtEl>
                                      </p:cBhvr>
                                    </p:animEffect>
                                  </p:childTnLst>
                                </p:cTn>
                              </p:par>
                              <p:par>
                                <p:cTn id="23" presetID="22" presetClass="entr" presetSubtype="4" fill="hold" nodeType="withEffect">
                                  <p:stCondLst>
                                    <p:cond delay="0"/>
                                  </p:stCondLst>
                                  <p:childTnLst>
                                    <p:set>
                                      <p:cBhvr>
                                        <p:cTn id="24" dur="1" fill="hold">
                                          <p:stCondLst>
                                            <p:cond delay="0"/>
                                          </p:stCondLst>
                                        </p:cTn>
                                        <p:tgtEl>
                                          <p:spTgt spid="97356"/>
                                        </p:tgtEl>
                                        <p:attrNameLst>
                                          <p:attrName>style.visibility</p:attrName>
                                        </p:attrNameLst>
                                      </p:cBhvr>
                                      <p:to>
                                        <p:strVal val="visible"/>
                                      </p:to>
                                    </p:set>
                                    <p:animEffect transition="in" filter="wipe(down)">
                                      <p:cBhvr>
                                        <p:cTn id="25" dur="500"/>
                                        <p:tgtEl>
                                          <p:spTgt spid="97356"/>
                                        </p:tgtEl>
                                      </p:cBhvr>
                                    </p:animEffect>
                                  </p:childTnLst>
                                </p:cTn>
                              </p:par>
                            </p:childTnLst>
                          </p:cTn>
                        </p:par>
                        <p:par>
                          <p:cTn id="26" fill="hold" nodeType="afterGroup">
                            <p:stCondLst>
                              <p:cond delay="500"/>
                            </p:stCondLst>
                            <p:childTnLst>
                              <p:par>
                                <p:cTn id="27" presetID="16" presetClass="entr" presetSubtype="42" fill="hold" nodeType="afterEffect">
                                  <p:stCondLst>
                                    <p:cond delay="0"/>
                                  </p:stCondLst>
                                  <p:childTnLst>
                                    <p:set>
                                      <p:cBhvr>
                                        <p:cTn id="28" dur="1" fill="hold">
                                          <p:stCondLst>
                                            <p:cond delay="0"/>
                                          </p:stCondLst>
                                        </p:cTn>
                                        <p:tgtEl>
                                          <p:spTgt spid="97354"/>
                                        </p:tgtEl>
                                        <p:attrNameLst>
                                          <p:attrName>style.visibility</p:attrName>
                                        </p:attrNameLst>
                                      </p:cBhvr>
                                      <p:to>
                                        <p:strVal val="visible"/>
                                      </p:to>
                                    </p:set>
                                    <p:animEffect transition="in" filter="barn(outHorizontal)">
                                      <p:cBhvr>
                                        <p:cTn id="29" dur="500"/>
                                        <p:tgtEl>
                                          <p:spTgt spid="9735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97301"/>
                                        </p:tgtEl>
                                        <p:attrNameLst>
                                          <p:attrName>style.visibility</p:attrName>
                                        </p:attrNameLst>
                                      </p:cBhvr>
                                      <p:to>
                                        <p:strVal val="visible"/>
                                      </p:to>
                                    </p:set>
                                    <p:animEffect transition="in" filter="wipe(left)">
                                      <p:cBhvr>
                                        <p:cTn id="34" dur="500"/>
                                        <p:tgtEl>
                                          <p:spTgt spid="97301"/>
                                        </p:tgtEl>
                                      </p:cBhvr>
                                    </p:animEffect>
                                  </p:childTnLst>
                                </p:cTn>
                              </p:par>
                              <p:par>
                                <p:cTn id="35" presetID="22" presetClass="entr" presetSubtype="8" fill="hold" nodeType="withEffect">
                                  <p:stCondLst>
                                    <p:cond delay="0"/>
                                  </p:stCondLst>
                                  <p:childTnLst>
                                    <p:set>
                                      <p:cBhvr>
                                        <p:cTn id="36" dur="1" fill="hold">
                                          <p:stCondLst>
                                            <p:cond delay="0"/>
                                          </p:stCondLst>
                                        </p:cTn>
                                        <p:tgtEl>
                                          <p:spTgt spid="97311"/>
                                        </p:tgtEl>
                                        <p:attrNameLst>
                                          <p:attrName>style.visibility</p:attrName>
                                        </p:attrNameLst>
                                      </p:cBhvr>
                                      <p:to>
                                        <p:strVal val="visible"/>
                                      </p:to>
                                    </p:set>
                                    <p:animEffect transition="in" filter="wipe(left)">
                                      <p:cBhvr>
                                        <p:cTn id="37" dur="500"/>
                                        <p:tgtEl>
                                          <p:spTgt spid="97311"/>
                                        </p:tgtEl>
                                      </p:cBhvr>
                                    </p:animEffect>
                                  </p:childTnLst>
                                </p:cTn>
                              </p:par>
                              <p:par>
                                <p:cTn id="38" presetID="22" presetClass="entr" presetSubtype="8" fill="hold" nodeType="withEffect">
                                  <p:stCondLst>
                                    <p:cond delay="0"/>
                                  </p:stCondLst>
                                  <p:childTnLst>
                                    <p:set>
                                      <p:cBhvr>
                                        <p:cTn id="39" dur="1" fill="hold">
                                          <p:stCondLst>
                                            <p:cond delay="0"/>
                                          </p:stCondLst>
                                        </p:cTn>
                                        <p:tgtEl>
                                          <p:spTgt spid="97320"/>
                                        </p:tgtEl>
                                        <p:attrNameLst>
                                          <p:attrName>style.visibility</p:attrName>
                                        </p:attrNameLst>
                                      </p:cBhvr>
                                      <p:to>
                                        <p:strVal val="visible"/>
                                      </p:to>
                                    </p:set>
                                    <p:animEffect transition="in" filter="wipe(left)">
                                      <p:cBhvr>
                                        <p:cTn id="40" dur="500"/>
                                        <p:tgtEl>
                                          <p:spTgt spid="97320"/>
                                        </p:tgtEl>
                                      </p:cBhvr>
                                    </p:animEffect>
                                  </p:childTnLst>
                                </p:cTn>
                              </p:par>
                              <p:par>
                                <p:cTn id="41" presetID="22" presetClass="entr" presetSubtype="8" fill="hold" nodeType="withEffect">
                                  <p:stCondLst>
                                    <p:cond delay="0"/>
                                  </p:stCondLst>
                                  <p:childTnLst>
                                    <p:set>
                                      <p:cBhvr>
                                        <p:cTn id="42" dur="1" fill="hold">
                                          <p:stCondLst>
                                            <p:cond delay="0"/>
                                          </p:stCondLst>
                                        </p:cTn>
                                        <p:tgtEl>
                                          <p:spTgt spid="97315"/>
                                        </p:tgtEl>
                                        <p:attrNameLst>
                                          <p:attrName>style.visibility</p:attrName>
                                        </p:attrNameLst>
                                      </p:cBhvr>
                                      <p:to>
                                        <p:strVal val="visible"/>
                                      </p:to>
                                    </p:set>
                                    <p:animEffect transition="in" filter="wipe(left)">
                                      <p:cBhvr>
                                        <p:cTn id="43" dur="500"/>
                                        <p:tgtEl>
                                          <p:spTgt spid="97315"/>
                                        </p:tgtEl>
                                      </p:cBhvr>
                                    </p:animEffect>
                                  </p:childTnLst>
                                </p:cTn>
                              </p:par>
                              <p:par>
                                <p:cTn id="44" presetID="22" presetClass="entr" presetSubtype="8" fill="hold" nodeType="withEffect">
                                  <p:stCondLst>
                                    <p:cond delay="0"/>
                                  </p:stCondLst>
                                  <p:childTnLst>
                                    <p:set>
                                      <p:cBhvr>
                                        <p:cTn id="45" dur="1" fill="hold">
                                          <p:stCondLst>
                                            <p:cond delay="0"/>
                                          </p:stCondLst>
                                        </p:cTn>
                                        <p:tgtEl>
                                          <p:spTgt spid="97313"/>
                                        </p:tgtEl>
                                        <p:attrNameLst>
                                          <p:attrName>style.visibility</p:attrName>
                                        </p:attrNameLst>
                                      </p:cBhvr>
                                      <p:to>
                                        <p:strVal val="visible"/>
                                      </p:to>
                                    </p:set>
                                    <p:animEffect transition="in" filter="wipe(left)">
                                      <p:cBhvr>
                                        <p:cTn id="46" dur="500"/>
                                        <p:tgtEl>
                                          <p:spTgt spid="9731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mph" presetSubtype="2" fill="hold" nodeType="clickEffect">
                                  <p:stCondLst>
                                    <p:cond delay="0"/>
                                  </p:stCondLst>
                                  <p:childTnLst>
                                    <p:animClr clrSpc="rgb" dir="cw">
                                      <p:cBhvr>
                                        <p:cTn id="50" dur="2000" fill="hold"/>
                                        <p:tgtEl>
                                          <p:spTgt spid="97340"/>
                                        </p:tgtEl>
                                        <p:attrNameLst>
                                          <p:attrName>fillcolor</p:attrName>
                                        </p:attrNameLst>
                                      </p:cBhvr>
                                      <p:to>
                                        <a:schemeClr val="accent2"/>
                                      </p:to>
                                    </p:animClr>
                                    <p:set>
                                      <p:cBhvr>
                                        <p:cTn id="51" dur="2000" fill="hold"/>
                                        <p:tgtEl>
                                          <p:spTgt spid="97340"/>
                                        </p:tgtEl>
                                        <p:attrNameLst>
                                          <p:attrName>fill.type</p:attrName>
                                        </p:attrNameLst>
                                      </p:cBhvr>
                                      <p:to>
                                        <p:strVal val="solid"/>
                                      </p:to>
                                    </p:set>
                                    <p:set>
                                      <p:cBhvr>
                                        <p:cTn id="52" dur="2000" fill="hold"/>
                                        <p:tgtEl>
                                          <p:spTgt spid="9734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7732" y="1235017"/>
            <a:ext cx="5459026" cy="469625"/>
          </a:xfrm>
          <a:prstGeom prst="rect">
            <a:avLst/>
          </a:prstGeom>
        </p:spPr>
        <p:txBody>
          <a:bodyPr vert="horz" wrap="square" lIns="0" tIns="8645" rIns="0" bIns="0" rtlCol="0">
            <a:spAutoFit/>
          </a:bodyPr>
          <a:lstStyle/>
          <a:p>
            <a:pPr marL="8645">
              <a:spcBef>
                <a:spcPts val="68"/>
              </a:spcBef>
            </a:pPr>
            <a:r>
              <a:rPr sz="2995" spc="272" dirty="0">
                <a:latin typeface="Cambria"/>
                <a:cs typeface="Cambria"/>
              </a:rPr>
              <a:t>Finding </a:t>
            </a:r>
            <a:r>
              <a:rPr sz="2995" spc="255" dirty="0">
                <a:latin typeface="Cambria"/>
                <a:cs typeface="Cambria"/>
              </a:rPr>
              <a:t>the </a:t>
            </a:r>
            <a:r>
              <a:rPr sz="2995" spc="323" dirty="0">
                <a:latin typeface="Cambria"/>
                <a:cs typeface="Cambria"/>
              </a:rPr>
              <a:t>Maximum</a:t>
            </a:r>
            <a:r>
              <a:rPr sz="2995" spc="296" dirty="0">
                <a:latin typeface="Cambria"/>
                <a:cs typeface="Cambria"/>
              </a:rPr>
              <a:t> </a:t>
            </a:r>
            <a:r>
              <a:rPr sz="2995" spc="221" dirty="0">
                <a:latin typeface="Cambria"/>
                <a:cs typeface="Cambria"/>
              </a:rPr>
              <a:t>Value</a:t>
            </a:r>
            <a:endParaRPr sz="2995">
              <a:latin typeface="Cambria"/>
              <a:cs typeface="Cambria"/>
            </a:endParaRPr>
          </a:p>
        </p:txBody>
      </p:sp>
      <p:sp>
        <p:nvSpPr>
          <p:cNvPr id="3" name="object 3"/>
          <p:cNvSpPr txBox="1"/>
          <p:nvPr/>
        </p:nvSpPr>
        <p:spPr>
          <a:xfrm>
            <a:off x="5398418" y="4417416"/>
            <a:ext cx="277490" cy="282129"/>
          </a:xfrm>
          <a:prstGeom prst="rect">
            <a:avLst/>
          </a:prstGeom>
        </p:spPr>
        <p:txBody>
          <a:bodyPr vert="horz" wrap="square" lIns="0" tIns="0" rIns="0" bIns="0" rtlCol="0">
            <a:spAutoFit/>
          </a:bodyPr>
          <a:lstStyle/>
          <a:p>
            <a:pPr defTabSz="622432">
              <a:lnSpc>
                <a:spcPts val="2178"/>
              </a:lnSpc>
            </a:pPr>
            <a:r>
              <a:rPr sz="2178" b="1" spc="4" dirty="0">
                <a:solidFill>
                  <a:srgbClr val="191919"/>
                </a:solidFill>
                <a:latin typeface="Times New Roman"/>
                <a:cs typeface="Times New Roman"/>
              </a:rPr>
              <a:t>1</a:t>
            </a:r>
            <a:r>
              <a:rPr sz="2178" b="1" dirty="0">
                <a:solidFill>
                  <a:srgbClr val="191919"/>
                </a:solidFill>
                <a:latin typeface="Times New Roman"/>
                <a:cs typeface="Times New Roman"/>
              </a:rPr>
              <a:t>1</a:t>
            </a:r>
            <a:endParaRPr sz="2178">
              <a:solidFill>
                <a:prstClr val="black"/>
              </a:solidFill>
              <a:latin typeface="Times New Roman"/>
              <a:cs typeface="Times New Roman"/>
            </a:endParaRPr>
          </a:p>
        </p:txBody>
      </p:sp>
      <p:graphicFrame>
        <p:nvGraphicFramePr>
          <p:cNvPr id="4" name="object 4"/>
          <p:cNvGraphicFramePr>
            <a:graphicFrameLocks noGrp="1"/>
          </p:cNvGraphicFramePr>
          <p:nvPr/>
        </p:nvGraphicFramePr>
        <p:xfrm>
          <a:off x="1289669" y="4398918"/>
          <a:ext cx="6548237"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10615">
                  <a:extLst>
                    <a:ext uri="{9D8B030D-6E8A-4147-A177-3AD203B41FA5}">
                      <a16:colId xmlns:a16="http://schemas.microsoft.com/office/drawing/2014/main" val="20001"/>
                    </a:ext>
                  </a:extLst>
                </a:gridCol>
                <a:gridCol w="408023">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gridCol w="408887">
                  <a:extLst>
                    <a:ext uri="{9D8B030D-6E8A-4147-A177-3AD203B41FA5}">
                      <a16:colId xmlns:a16="http://schemas.microsoft.com/office/drawing/2014/main" val="20004"/>
                    </a:ext>
                  </a:extLst>
                </a:gridCol>
                <a:gridCol w="409751">
                  <a:extLst>
                    <a:ext uri="{9D8B030D-6E8A-4147-A177-3AD203B41FA5}">
                      <a16:colId xmlns:a16="http://schemas.microsoft.com/office/drawing/2014/main" val="20005"/>
                    </a:ext>
                  </a:extLst>
                </a:gridCol>
                <a:gridCol w="408022">
                  <a:extLst>
                    <a:ext uri="{9D8B030D-6E8A-4147-A177-3AD203B41FA5}">
                      <a16:colId xmlns:a16="http://schemas.microsoft.com/office/drawing/2014/main" val="20006"/>
                    </a:ext>
                  </a:extLst>
                </a:gridCol>
                <a:gridCol w="410615">
                  <a:extLst>
                    <a:ext uri="{9D8B030D-6E8A-4147-A177-3AD203B41FA5}">
                      <a16:colId xmlns:a16="http://schemas.microsoft.com/office/drawing/2014/main" val="20007"/>
                    </a:ext>
                  </a:extLst>
                </a:gridCol>
                <a:gridCol w="408022">
                  <a:extLst>
                    <a:ext uri="{9D8B030D-6E8A-4147-A177-3AD203B41FA5}">
                      <a16:colId xmlns:a16="http://schemas.microsoft.com/office/drawing/2014/main" val="20008"/>
                    </a:ext>
                  </a:extLst>
                </a:gridCol>
                <a:gridCol w="410615">
                  <a:extLst>
                    <a:ext uri="{9D8B030D-6E8A-4147-A177-3AD203B41FA5}">
                      <a16:colId xmlns:a16="http://schemas.microsoft.com/office/drawing/2014/main" val="20009"/>
                    </a:ext>
                  </a:extLst>
                </a:gridCol>
                <a:gridCol w="408023">
                  <a:extLst>
                    <a:ext uri="{9D8B030D-6E8A-4147-A177-3AD203B41FA5}">
                      <a16:colId xmlns:a16="http://schemas.microsoft.com/office/drawing/2014/main" val="20010"/>
                    </a:ext>
                  </a:extLst>
                </a:gridCol>
                <a:gridCol w="410615">
                  <a:extLst>
                    <a:ext uri="{9D8B030D-6E8A-4147-A177-3AD203B41FA5}">
                      <a16:colId xmlns:a16="http://schemas.microsoft.com/office/drawing/2014/main" val="20011"/>
                    </a:ext>
                  </a:extLst>
                </a:gridCol>
                <a:gridCol w="408023">
                  <a:extLst>
                    <a:ext uri="{9D8B030D-6E8A-4147-A177-3AD203B41FA5}">
                      <a16:colId xmlns:a16="http://schemas.microsoft.com/office/drawing/2014/main" val="20012"/>
                    </a:ext>
                  </a:extLst>
                </a:gridCol>
                <a:gridCol w="409751">
                  <a:extLst>
                    <a:ext uri="{9D8B030D-6E8A-4147-A177-3AD203B41FA5}">
                      <a16:colId xmlns:a16="http://schemas.microsoft.com/office/drawing/2014/main" val="20013"/>
                    </a:ext>
                  </a:extLst>
                </a:gridCol>
                <a:gridCol w="408886">
                  <a:extLst>
                    <a:ext uri="{9D8B030D-6E8A-4147-A177-3AD203B41FA5}">
                      <a16:colId xmlns:a16="http://schemas.microsoft.com/office/drawing/2014/main" val="20014"/>
                    </a:ext>
                  </a:extLst>
                </a:gridCol>
                <a:gridCol w="410615">
                  <a:extLst>
                    <a:ext uri="{9D8B030D-6E8A-4147-A177-3AD203B41FA5}">
                      <a16:colId xmlns:a16="http://schemas.microsoft.com/office/drawing/2014/main" val="20015"/>
                    </a:ext>
                  </a:extLst>
                </a:gridCol>
              </a:tblGrid>
              <a:tr h="314801">
                <a:tc>
                  <a:txBody>
                    <a:bodyPr/>
                    <a:lstStyle/>
                    <a:p>
                      <a:pPr marL="197485">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5</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6</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10"/>
                        </a:lnSpc>
                      </a:pPr>
                      <a:r>
                        <a:rPr sz="2200" b="1" dirty="0">
                          <a:solidFill>
                            <a:srgbClr val="191919"/>
                          </a:solidFill>
                          <a:latin typeface="Times New Roman"/>
                          <a:cs typeface="Times New Roman"/>
                        </a:rPr>
                        <a:t>7</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00"/>
                        </a:lnSpc>
                      </a:pPr>
                      <a:r>
                        <a:rPr sz="2200" b="1" dirty="0">
                          <a:solidFill>
                            <a:srgbClr val="191919"/>
                          </a:solidFill>
                          <a:latin typeface="Times New Roman"/>
                          <a:cs typeface="Times New Roman"/>
                        </a:rPr>
                        <a:t>13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00"/>
                        </a:lnSpc>
                      </a:pPr>
                      <a:r>
                        <a:rPr sz="2200" b="1" dirty="0">
                          <a:solidFill>
                            <a:srgbClr val="191919"/>
                          </a:solidFill>
                          <a:latin typeface="Times New Roman"/>
                          <a:cs typeface="Times New Roman"/>
                        </a:rPr>
                        <a:t>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5" name="object 5"/>
          <p:cNvGraphicFramePr>
            <a:graphicFrameLocks noGrp="1"/>
          </p:cNvGraphicFramePr>
          <p:nvPr/>
        </p:nvGraphicFramePr>
        <p:xfrm>
          <a:off x="2901011" y="3812818"/>
          <a:ext cx="3274551"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09751">
                  <a:extLst>
                    <a:ext uri="{9D8B030D-6E8A-4147-A177-3AD203B41FA5}">
                      <a16:colId xmlns:a16="http://schemas.microsoft.com/office/drawing/2014/main" val="20001"/>
                    </a:ext>
                  </a:extLst>
                </a:gridCol>
                <a:gridCol w="410615">
                  <a:extLst>
                    <a:ext uri="{9D8B030D-6E8A-4147-A177-3AD203B41FA5}">
                      <a16:colId xmlns:a16="http://schemas.microsoft.com/office/drawing/2014/main" val="20002"/>
                    </a:ext>
                  </a:extLst>
                </a:gridCol>
                <a:gridCol w="408023">
                  <a:extLst>
                    <a:ext uri="{9D8B030D-6E8A-4147-A177-3AD203B41FA5}">
                      <a16:colId xmlns:a16="http://schemas.microsoft.com/office/drawing/2014/main" val="20003"/>
                    </a:ext>
                  </a:extLst>
                </a:gridCol>
                <a:gridCol w="410615">
                  <a:extLst>
                    <a:ext uri="{9D8B030D-6E8A-4147-A177-3AD203B41FA5}">
                      <a16:colId xmlns:a16="http://schemas.microsoft.com/office/drawing/2014/main" val="20004"/>
                    </a:ext>
                  </a:extLst>
                </a:gridCol>
                <a:gridCol w="408022">
                  <a:extLst>
                    <a:ext uri="{9D8B030D-6E8A-4147-A177-3AD203B41FA5}">
                      <a16:colId xmlns:a16="http://schemas.microsoft.com/office/drawing/2014/main" val="20005"/>
                    </a:ext>
                  </a:extLst>
                </a:gridCol>
                <a:gridCol w="409751">
                  <a:extLst>
                    <a:ext uri="{9D8B030D-6E8A-4147-A177-3AD203B41FA5}">
                      <a16:colId xmlns:a16="http://schemas.microsoft.com/office/drawing/2014/main" val="20006"/>
                    </a:ext>
                  </a:extLst>
                </a:gridCol>
                <a:gridCol w="409751">
                  <a:extLst>
                    <a:ext uri="{9D8B030D-6E8A-4147-A177-3AD203B41FA5}">
                      <a16:colId xmlns:a16="http://schemas.microsoft.com/office/drawing/2014/main" val="20007"/>
                    </a:ext>
                  </a:extLst>
                </a:gridCol>
              </a:tblGrid>
              <a:tr h="314801">
                <a:tc>
                  <a:txBody>
                    <a:bodyPr/>
                    <a:lstStyle/>
                    <a:p>
                      <a:pPr marL="198120">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715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
        <p:nvSpPr>
          <p:cNvPr id="6" name="object 6"/>
          <p:cNvSpPr txBox="1"/>
          <p:nvPr/>
        </p:nvSpPr>
        <p:spPr>
          <a:xfrm>
            <a:off x="3120583" y="3189546"/>
            <a:ext cx="409751" cy="307777"/>
          </a:xfrm>
          <a:prstGeom prst="rect">
            <a:avLst/>
          </a:prstGeom>
          <a:solidFill>
            <a:srgbClr val="99CCFF"/>
          </a:solidFill>
          <a:ln w="3175">
            <a:solidFill>
              <a:srgbClr val="000000"/>
            </a:solidFill>
          </a:ln>
        </p:spPr>
        <p:txBody>
          <a:bodyPr vert="horz" wrap="square" lIns="0" tIns="0" rIns="0" bIns="0" rtlCol="0">
            <a:spAutoFit/>
          </a:bodyPr>
          <a:lstStyle/>
          <a:p>
            <a:pPr marL="65269" defTabSz="622432">
              <a:lnSpc>
                <a:spcPts val="2390"/>
              </a:lnSpc>
            </a:pPr>
            <a:r>
              <a:rPr sz="2178" b="1" dirty="0">
                <a:solidFill>
                  <a:srgbClr val="191919"/>
                </a:solidFill>
                <a:latin typeface="Times New Roman"/>
                <a:cs typeface="Times New Roman"/>
              </a:rPr>
              <a:t>10</a:t>
            </a:r>
            <a:endParaRPr sz="2178">
              <a:solidFill>
                <a:prstClr val="black"/>
              </a:solidFill>
              <a:latin typeface="Times New Roman"/>
              <a:cs typeface="Times New Roman"/>
            </a:endParaRPr>
          </a:p>
        </p:txBody>
      </p:sp>
      <p:sp>
        <p:nvSpPr>
          <p:cNvPr id="7" name="object 7"/>
          <p:cNvSpPr txBox="1"/>
          <p:nvPr/>
        </p:nvSpPr>
        <p:spPr>
          <a:xfrm>
            <a:off x="3922794" y="3189546"/>
            <a:ext cx="408023" cy="307777"/>
          </a:xfrm>
          <a:prstGeom prst="rect">
            <a:avLst/>
          </a:prstGeom>
          <a:solidFill>
            <a:srgbClr val="99CCFF"/>
          </a:solidFill>
          <a:ln w="3175">
            <a:solidFill>
              <a:srgbClr val="000000"/>
            </a:solidFill>
          </a:ln>
        </p:spPr>
        <p:txBody>
          <a:bodyPr vert="horz" wrap="square" lIns="0" tIns="0" rIns="0" bIns="0" rtlCol="0">
            <a:spAutoFit/>
          </a:bodyPr>
          <a:lstStyle/>
          <a:p>
            <a:pPr marL="64837" defTabSz="622432">
              <a:lnSpc>
                <a:spcPts val="2390"/>
              </a:lnSpc>
            </a:pPr>
            <a:r>
              <a:rPr sz="2178" b="1" dirty="0">
                <a:solidFill>
                  <a:srgbClr val="191919"/>
                </a:solidFill>
                <a:latin typeface="Times New Roman"/>
                <a:cs typeface="Times New Roman"/>
              </a:rPr>
              <a:t>12</a:t>
            </a:r>
            <a:endParaRPr sz="2178">
              <a:solidFill>
                <a:prstClr val="black"/>
              </a:solidFill>
              <a:latin typeface="Times New Roman"/>
              <a:cs typeface="Times New Roman"/>
            </a:endParaRPr>
          </a:p>
        </p:txBody>
      </p:sp>
      <p:sp>
        <p:nvSpPr>
          <p:cNvPr id="8" name="object 8"/>
          <p:cNvSpPr txBox="1"/>
          <p:nvPr/>
        </p:nvSpPr>
        <p:spPr>
          <a:xfrm>
            <a:off x="4750077" y="3188682"/>
            <a:ext cx="408023" cy="307777"/>
          </a:xfrm>
          <a:prstGeom prst="rect">
            <a:avLst/>
          </a:prstGeom>
          <a:solidFill>
            <a:srgbClr val="99CCFF"/>
          </a:solidFill>
          <a:ln w="3175">
            <a:solidFill>
              <a:srgbClr val="000000"/>
            </a:solidFill>
          </a:ln>
        </p:spPr>
        <p:txBody>
          <a:bodyPr vert="horz" wrap="square" lIns="0" tIns="0" rIns="0" bIns="0" rtlCol="0">
            <a:spAutoFit/>
          </a:bodyPr>
          <a:lstStyle/>
          <a:p>
            <a:pPr marL="64837" defTabSz="622432">
              <a:lnSpc>
                <a:spcPts val="2383"/>
              </a:lnSpc>
            </a:pPr>
            <a:r>
              <a:rPr sz="2178" b="1" dirty="0">
                <a:solidFill>
                  <a:srgbClr val="191919"/>
                </a:solidFill>
                <a:latin typeface="Times New Roman"/>
                <a:cs typeface="Times New Roman"/>
              </a:rPr>
              <a:t>11</a:t>
            </a:r>
            <a:endParaRPr sz="2178">
              <a:solidFill>
                <a:prstClr val="black"/>
              </a:solidFill>
              <a:latin typeface="Times New Roman"/>
              <a:cs typeface="Times New Roman"/>
            </a:endParaRPr>
          </a:p>
        </p:txBody>
      </p:sp>
      <p:sp>
        <p:nvSpPr>
          <p:cNvPr id="9" name="object 9"/>
          <p:cNvSpPr txBox="1"/>
          <p:nvPr/>
        </p:nvSpPr>
        <p:spPr>
          <a:xfrm>
            <a:off x="5560071" y="3188682"/>
            <a:ext cx="409751" cy="307777"/>
          </a:xfrm>
          <a:prstGeom prst="rect">
            <a:avLst/>
          </a:prstGeom>
          <a:solidFill>
            <a:srgbClr val="99CCFF"/>
          </a:solidFill>
          <a:ln w="3175">
            <a:solidFill>
              <a:srgbClr val="000000"/>
            </a:solidFill>
          </a:ln>
        </p:spPr>
        <p:txBody>
          <a:bodyPr vert="horz" wrap="square" lIns="0" tIns="0" rIns="0" bIns="0" rtlCol="0">
            <a:spAutoFit/>
          </a:bodyPr>
          <a:lstStyle/>
          <a:p>
            <a:pPr marL="65269" defTabSz="622432">
              <a:lnSpc>
                <a:spcPts val="2383"/>
              </a:lnSpc>
            </a:pPr>
            <a:r>
              <a:rPr sz="2178" b="1" dirty="0">
                <a:solidFill>
                  <a:srgbClr val="191919"/>
                </a:solidFill>
                <a:latin typeface="Times New Roman"/>
                <a:cs typeface="Times New Roman"/>
              </a:rPr>
              <a:t>14</a:t>
            </a:r>
            <a:endParaRPr sz="2178">
              <a:solidFill>
                <a:prstClr val="black"/>
              </a:solidFill>
              <a:latin typeface="Times New Roman"/>
              <a:cs typeface="Times New Roman"/>
            </a:endParaRPr>
          </a:p>
        </p:txBody>
      </p:sp>
      <p:sp>
        <p:nvSpPr>
          <p:cNvPr id="10" name="object 10"/>
          <p:cNvSpPr/>
          <p:nvPr/>
        </p:nvSpPr>
        <p:spPr>
          <a:xfrm>
            <a:off x="3105022" y="3501613"/>
            <a:ext cx="220436" cy="311204"/>
          </a:xfrm>
          <a:custGeom>
            <a:avLst/>
            <a:gdLst/>
            <a:ahLst/>
            <a:cxnLst/>
            <a:rect l="l" t="t" r="r" b="b"/>
            <a:pathLst>
              <a:path w="323850" h="457200">
                <a:moveTo>
                  <a:pt x="323850" y="0"/>
                </a:moveTo>
                <a:lnTo>
                  <a:pt x="0" y="457200"/>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11" name="object 11"/>
          <p:cNvSpPr/>
          <p:nvPr/>
        </p:nvSpPr>
        <p:spPr>
          <a:xfrm>
            <a:off x="3325457" y="3501613"/>
            <a:ext cx="188451" cy="311204"/>
          </a:xfrm>
          <a:custGeom>
            <a:avLst/>
            <a:gdLst/>
            <a:ahLst/>
            <a:cxnLst/>
            <a:rect l="l" t="t" r="r" b="b"/>
            <a:pathLst>
              <a:path w="276860" h="457200">
                <a:moveTo>
                  <a:pt x="0" y="0"/>
                </a:moveTo>
                <a:lnTo>
                  <a:pt x="276860" y="457200"/>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12" name="object 12"/>
          <p:cNvSpPr/>
          <p:nvPr/>
        </p:nvSpPr>
        <p:spPr>
          <a:xfrm>
            <a:off x="3924524" y="3501613"/>
            <a:ext cx="202283" cy="311204"/>
          </a:xfrm>
          <a:custGeom>
            <a:avLst/>
            <a:gdLst/>
            <a:ahLst/>
            <a:cxnLst/>
            <a:rect l="l" t="t" r="r" b="b"/>
            <a:pathLst>
              <a:path w="297179" h="457200">
                <a:moveTo>
                  <a:pt x="297179" y="0"/>
                </a:moveTo>
                <a:lnTo>
                  <a:pt x="0" y="457200"/>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13" name="object 13"/>
          <p:cNvSpPr/>
          <p:nvPr/>
        </p:nvSpPr>
        <p:spPr>
          <a:xfrm>
            <a:off x="4126806" y="3501613"/>
            <a:ext cx="206605" cy="311204"/>
          </a:xfrm>
          <a:custGeom>
            <a:avLst/>
            <a:gdLst/>
            <a:ahLst/>
            <a:cxnLst/>
            <a:rect l="l" t="t" r="r" b="b"/>
            <a:pathLst>
              <a:path w="303529" h="457200">
                <a:moveTo>
                  <a:pt x="0" y="0"/>
                </a:moveTo>
                <a:lnTo>
                  <a:pt x="303529" y="457200"/>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14" name="object 14"/>
          <p:cNvSpPr/>
          <p:nvPr/>
        </p:nvSpPr>
        <p:spPr>
          <a:xfrm>
            <a:off x="4742297" y="3500749"/>
            <a:ext cx="211791" cy="312068"/>
          </a:xfrm>
          <a:custGeom>
            <a:avLst/>
            <a:gdLst/>
            <a:ahLst/>
            <a:cxnLst/>
            <a:rect l="l" t="t" r="r" b="b"/>
            <a:pathLst>
              <a:path w="311150" h="458470">
                <a:moveTo>
                  <a:pt x="311150" y="0"/>
                </a:moveTo>
                <a:lnTo>
                  <a:pt x="0" y="458469"/>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15" name="object 15"/>
          <p:cNvSpPr/>
          <p:nvPr/>
        </p:nvSpPr>
        <p:spPr>
          <a:xfrm>
            <a:off x="4954089" y="3500749"/>
            <a:ext cx="197960" cy="312068"/>
          </a:xfrm>
          <a:custGeom>
            <a:avLst/>
            <a:gdLst/>
            <a:ahLst/>
            <a:cxnLst/>
            <a:rect l="l" t="t" r="r" b="b"/>
            <a:pathLst>
              <a:path w="290829" h="458470">
                <a:moveTo>
                  <a:pt x="0" y="0"/>
                </a:moveTo>
                <a:lnTo>
                  <a:pt x="290830" y="458469"/>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16" name="object 16"/>
          <p:cNvSpPr/>
          <p:nvPr/>
        </p:nvSpPr>
        <p:spPr>
          <a:xfrm>
            <a:off x="5560935" y="3500749"/>
            <a:ext cx="204011" cy="312068"/>
          </a:xfrm>
          <a:custGeom>
            <a:avLst/>
            <a:gdLst/>
            <a:ahLst/>
            <a:cxnLst/>
            <a:rect l="l" t="t" r="r" b="b"/>
            <a:pathLst>
              <a:path w="299720" h="458470">
                <a:moveTo>
                  <a:pt x="299720" y="0"/>
                </a:moveTo>
                <a:lnTo>
                  <a:pt x="0" y="458469"/>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17" name="object 17"/>
          <p:cNvSpPr/>
          <p:nvPr/>
        </p:nvSpPr>
        <p:spPr>
          <a:xfrm>
            <a:off x="5764947" y="3500749"/>
            <a:ext cx="204875" cy="312068"/>
          </a:xfrm>
          <a:custGeom>
            <a:avLst/>
            <a:gdLst/>
            <a:ahLst/>
            <a:cxnLst/>
            <a:rect l="l" t="t" r="r" b="b"/>
            <a:pathLst>
              <a:path w="300990" h="458470">
                <a:moveTo>
                  <a:pt x="0" y="0"/>
                </a:moveTo>
                <a:lnTo>
                  <a:pt x="300990" y="458469"/>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a:extLst>
              <a:ext uri="{FF2B5EF4-FFF2-40B4-BE49-F238E27FC236}">
                <a16:creationId xmlns:a16="http://schemas.microsoft.com/office/drawing/2014/main" id="{3783F403-1885-48EE-88F1-9C8E88954D2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0944A42-B633-48EE-A916-EE4D4E179D22}" type="slidenum">
              <a:rPr kumimoji="0" lang="en-US" altLang="zh-TW"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a:ea typeface="新細明體"/>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0" lang="en-US" altLang="zh-TW"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a:ea typeface="新細明體"/>
              <a:cs typeface="+mn-cs"/>
            </a:endParaRPr>
          </a:p>
        </p:txBody>
      </p:sp>
      <p:sp>
        <p:nvSpPr>
          <p:cNvPr id="98306" name="Rectangle 2">
            <a:extLst>
              <a:ext uri="{FF2B5EF4-FFF2-40B4-BE49-F238E27FC236}">
                <a16:creationId xmlns:a16="http://schemas.microsoft.com/office/drawing/2014/main" id="{E3D26661-5680-4CB2-B384-EEBF3F6724D1}"/>
              </a:ext>
            </a:extLst>
          </p:cNvPr>
          <p:cNvSpPr>
            <a:spLocks noGrp="1" noRot="1" noChangeArrowheads="1"/>
          </p:cNvSpPr>
          <p:nvPr>
            <p:ph type="title" idx="4294967295"/>
          </p:nvPr>
        </p:nvSpPr>
        <p:spPr>
          <a:xfrm>
            <a:off x="379413" y="244475"/>
            <a:ext cx="8385175" cy="1431925"/>
          </a:xfrm>
          <a:noFill/>
        </p:spPr>
        <p:txBody>
          <a:bodyPr lIns="0" tIns="0" rIns="0" bIns="0"/>
          <a:lstStyle/>
          <a:p>
            <a:pPr algn="ctr"/>
            <a:r>
              <a:rPr lang="en-US" altLang="zh-TW" sz="3600"/>
              <a:t>Closest Pair Time complexity</a:t>
            </a:r>
          </a:p>
        </p:txBody>
      </p:sp>
      <p:sp>
        <p:nvSpPr>
          <p:cNvPr id="98307" name="Rectangle 3">
            <a:extLst>
              <a:ext uri="{FF2B5EF4-FFF2-40B4-BE49-F238E27FC236}">
                <a16:creationId xmlns:a16="http://schemas.microsoft.com/office/drawing/2014/main" id="{EA206972-A4E8-4309-915C-EB54D9B5B935}"/>
              </a:ext>
            </a:extLst>
          </p:cNvPr>
          <p:cNvSpPr>
            <a:spLocks noChangeArrowheads="1"/>
          </p:cNvSpPr>
          <p:nvPr/>
        </p:nvSpPr>
        <p:spPr bwMode="auto">
          <a:xfrm>
            <a:off x="647700" y="1916113"/>
            <a:ext cx="3563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rPr>
              <a:t>Step 1: </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O</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n</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log</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n</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p>
        </p:txBody>
      </p:sp>
      <p:graphicFrame>
        <p:nvGraphicFramePr>
          <p:cNvPr id="98308" name="Object 4">
            <a:extLst>
              <a:ext uri="{FF2B5EF4-FFF2-40B4-BE49-F238E27FC236}">
                <a16:creationId xmlns:a16="http://schemas.microsoft.com/office/drawing/2014/main" id="{A866F5A2-19A7-469A-AB91-143A16CB5389}"/>
              </a:ext>
            </a:extLst>
          </p:cNvPr>
          <p:cNvGraphicFramePr>
            <a:graphicFrameLocks noGrp="1" noChangeAspect="1"/>
          </p:cNvGraphicFramePr>
          <p:nvPr>
            <p:ph idx="4294967295"/>
          </p:nvPr>
        </p:nvGraphicFramePr>
        <p:xfrm>
          <a:off x="2124075" y="2852738"/>
          <a:ext cx="4932363" cy="1333500"/>
        </p:xfrm>
        <a:graphic>
          <a:graphicData uri="http://schemas.openxmlformats.org/presentationml/2006/ole">
            <mc:AlternateContent xmlns:mc="http://schemas.openxmlformats.org/markup-compatibility/2006">
              <mc:Choice xmlns:v="urn:schemas-microsoft-com:vml" Requires="v">
                <p:oleObj spid="_x0000_s24586" name="Equation" r:id="rId3" imgW="2590560" imgH="660240" progId="Equation.DSMT4">
                  <p:embed/>
                </p:oleObj>
              </mc:Choice>
              <mc:Fallback>
                <p:oleObj name="Equation" r:id="rId3" imgW="2590560" imgH="660240" progId="Equation.DSMT4">
                  <p:embed/>
                  <p:pic>
                    <p:nvPicPr>
                      <p:cNvPr id="98308" name="Object 4">
                        <a:extLst>
                          <a:ext uri="{FF2B5EF4-FFF2-40B4-BE49-F238E27FC236}">
                            <a16:creationId xmlns:a16="http://schemas.microsoft.com/office/drawing/2014/main" id="{A866F5A2-19A7-469A-AB91-143A16CB53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852738"/>
                        <a:ext cx="4932363"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09" name="Rectangle 5">
            <a:extLst>
              <a:ext uri="{FF2B5EF4-FFF2-40B4-BE49-F238E27FC236}">
                <a16:creationId xmlns:a16="http://schemas.microsoft.com/office/drawing/2014/main" id="{58615CC2-6DFB-47D7-BE9F-F2F86F1EFFF9}"/>
              </a:ext>
            </a:extLst>
          </p:cNvPr>
          <p:cNvSpPr>
            <a:spLocks noChangeArrowheads="1"/>
          </p:cNvSpPr>
          <p:nvPr/>
        </p:nvSpPr>
        <p:spPr bwMode="auto">
          <a:xfrm>
            <a:off x="647700" y="2395538"/>
            <a:ext cx="6192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rPr>
              <a:t>Step 2~5: </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T</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n</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 = </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2</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T</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n</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/2)</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+S</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n</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+M</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n</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p>
        </p:txBody>
      </p:sp>
      <p:graphicFrame>
        <p:nvGraphicFramePr>
          <p:cNvPr id="98312" name="Object 8">
            <a:extLst>
              <a:ext uri="{FF2B5EF4-FFF2-40B4-BE49-F238E27FC236}">
                <a16:creationId xmlns:a16="http://schemas.microsoft.com/office/drawing/2014/main" id="{63D4275E-C11E-4578-A9E6-3F4683F3E9E4}"/>
              </a:ext>
            </a:extLst>
          </p:cNvPr>
          <p:cNvGraphicFramePr>
            <a:graphicFrameLocks noChangeAspect="1"/>
          </p:cNvGraphicFramePr>
          <p:nvPr/>
        </p:nvGraphicFramePr>
        <p:xfrm>
          <a:off x="3013075" y="4529138"/>
          <a:ext cx="2432050" cy="395287"/>
        </p:xfrm>
        <a:graphic>
          <a:graphicData uri="http://schemas.openxmlformats.org/presentationml/2006/ole">
            <mc:AlternateContent xmlns:mc="http://schemas.openxmlformats.org/markup-compatibility/2006">
              <mc:Choice xmlns:v="urn:schemas-microsoft-com:vml" Requires="v">
                <p:oleObj spid="_x0000_s24587" name="Equation" r:id="rId5" imgW="1091880" imgH="203040" progId="Equation.DSMT4">
                  <p:embed/>
                </p:oleObj>
              </mc:Choice>
              <mc:Fallback>
                <p:oleObj name="Equation" r:id="rId5" imgW="1091880" imgH="203040" progId="Equation.DSMT4">
                  <p:embed/>
                  <p:pic>
                    <p:nvPicPr>
                      <p:cNvPr id="98312" name="Object 8">
                        <a:extLst>
                          <a:ext uri="{FF2B5EF4-FFF2-40B4-BE49-F238E27FC236}">
                            <a16:creationId xmlns:a16="http://schemas.microsoft.com/office/drawing/2014/main" id="{63D4275E-C11E-4578-A9E6-3F4683F3E9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3075" y="4529138"/>
                        <a:ext cx="2432050"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3" name="Text Box 9">
            <a:extLst>
              <a:ext uri="{FF2B5EF4-FFF2-40B4-BE49-F238E27FC236}">
                <a16:creationId xmlns:a16="http://schemas.microsoft.com/office/drawing/2014/main" id="{37AAC2BE-5A03-43E3-8D92-31682E01C960}"/>
              </a:ext>
            </a:extLst>
          </p:cNvPr>
          <p:cNvSpPr txBox="1">
            <a:spLocks noChangeArrowheads="1"/>
          </p:cNvSpPr>
          <p:nvPr/>
        </p:nvSpPr>
        <p:spPr bwMode="auto">
          <a:xfrm>
            <a:off x="250825" y="1370013"/>
            <a:ext cx="255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a:ln>
                  <a:noFill/>
                </a:ln>
                <a:solidFill>
                  <a:srgbClr val="FFFF66"/>
                </a:solidFill>
                <a:effectLst/>
                <a:uLnTx/>
                <a:uFillTx/>
                <a:latin typeface="Tahoma" panose="020B0604030504040204" pitchFamily="34" charset="0"/>
                <a:ea typeface="MS Gothic" panose="020B0609070205080204" pitchFamily="49" charset="-128"/>
                <a:cs typeface="+mn-cs"/>
              </a:rPr>
              <a:t>Time complexity:</a:t>
            </a:r>
            <a:endPar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endParaRPr>
          </a:p>
        </p:txBody>
      </p:sp>
      <p:sp>
        <p:nvSpPr>
          <p:cNvPr id="98314" name="AutoShape 10">
            <a:extLst>
              <a:ext uri="{FF2B5EF4-FFF2-40B4-BE49-F238E27FC236}">
                <a16:creationId xmlns:a16="http://schemas.microsoft.com/office/drawing/2014/main" id="{40B7946F-5044-4603-86EC-77F92A6AEBCD}"/>
              </a:ext>
            </a:extLst>
          </p:cNvPr>
          <p:cNvSpPr>
            <a:spLocks noChangeArrowheads="1"/>
          </p:cNvSpPr>
          <p:nvPr/>
        </p:nvSpPr>
        <p:spPr bwMode="auto">
          <a:xfrm>
            <a:off x="1223963" y="3394075"/>
            <a:ext cx="647700" cy="287338"/>
          </a:xfrm>
          <a:prstGeom prst="rightArrow">
            <a:avLst>
              <a:gd name="adj1" fmla="val 50000"/>
              <a:gd name="adj2" fmla="val 56353"/>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8315" name="AutoShape 11">
            <a:extLst>
              <a:ext uri="{FF2B5EF4-FFF2-40B4-BE49-F238E27FC236}">
                <a16:creationId xmlns:a16="http://schemas.microsoft.com/office/drawing/2014/main" id="{D71923D5-7E45-4068-94DD-6684933FAF70}"/>
              </a:ext>
            </a:extLst>
          </p:cNvPr>
          <p:cNvSpPr>
            <a:spLocks noChangeArrowheads="1"/>
          </p:cNvSpPr>
          <p:nvPr/>
        </p:nvSpPr>
        <p:spPr bwMode="auto">
          <a:xfrm>
            <a:off x="1223963" y="4365625"/>
            <a:ext cx="647700" cy="287338"/>
          </a:xfrm>
          <a:prstGeom prst="rightArrow">
            <a:avLst>
              <a:gd name="adj1" fmla="val 50000"/>
              <a:gd name="adj2" fmla="val 56353"/>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98316" name="Rectangle 12">
            <a:extLst>
              <a:ext uri="{FF2B5EF4-FFF2-40B4-BE49-F238E27FC236}">
                <a16:creationId xmlns:a16="http://schemas.microsoft.com/office/drawing/2014/main" id="{D31B6784-FB67-4FD0-A010-A8BFC67A666A}"/>
              </a:ext>
            </a:extLst>
          </p:cNvPr>
          <p:cNvSpPr>
            <a:spLocks noChangeArrowheads="1"/>
          </p:cNvSpPr>
          <p:nvPr/>
        </p:nvSpPr>
        <p:spPr bwMode="auto">
          <a:xfrm>
            <a:off x="663575" y="5373688"/>
            <a:ext cx="80851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0"/>
              </a:spcBef>
              <a:tabLst>
                <a:tab pos="2963863" algn="l"/>
              </a:tabLst>
              <a:defRPr kumimoji="1">
                <a:solidFill>
                  <a:schemeClr val="tx1"/>
                </a:solidFill>
                <a:latin typeface="Arial" panose="020B0604020202020204" pitchFamily="34" charset="0"/>
                <a:ea typeface="新細明體" panose="02020500000000000000" pitchFamily="18" charset="-120"/>
              </a:defRPr>
            </a:lvl1pPr>
            <a:lvl2pPr algn="l">
              <a:spcBef>
                <a:spcPct val="0"/>
              </a:spcBef>
              <a:tabLst>
                <a:tab pos="2963863" algn="l"/>
              </a:tabLst>
              <a:defRPr kumimoji="1">
                <a:solidFill>
                  <a:schemeClr val="tx1"/>
                </a:solidFill>
                <a:latin typeface="Arial" panose="020B0604020202020204" pitchFamily="34" charset="0"/>
                <a:ea typeface="新細明體" panose="02020500000000000000" pitchFamily="18" charset="-120"/>
              </a:defRPr>
            </a:lvl2pPr>
            <a:lvl3pPr algn="l">
              <a:spcBef>
                <a:spcPct val="0"/>
              </a:spcBef>
              <a:tabLst>
                <a:tab pos="2963863" algn="l"/>
              </a:tabLst>
              <a:defRPr kumimoji="1">
                <a:solidFill>
                  <a:schemeClr val="tx1"/>
                </a:solidFill>
                <a:latin typeface="Arial" panose="020B0604020202020204" pitchFamily="34" charset="0"/>
                <a:ea typeface="新細明體" panose="02020500000000000000" pitchFamily="18" charset="-120"/>
              </a:defRPr>
            </a:lvl3pPr>
            <a:lvl4pPr algn="l">
              <a:spcBef>
                <a:spcPct val="0"/>
              </a:spcBef>
              <a:tabLst>
                <a:tab pos="2963863" algn="l"/>
              </a:tabLst>
              <a:defRPr kumimoji="1">
                <a:solidFill>
                  <a:schemeClr val="tx1"/>
                </a:solidFill>
                <a:latin typeface="Arial" panose="020B0604020202020204" pitchFamily="34" charset="0"/>
                <a:ea typeface="新細明體" panose="02020500000000000000" pitchFamily="18" charset="-120"/>
              </a:defRPr>
            </a:lvl4pPr>
            <a:lvl5pPr algn="l">
              <a:spcBef>
                <a:spcPct val="0"/>
              </a:spcBef>
              <a:tabLst>
                <a:tab pos="2963863" algn="l"/>
              </a:tabLst>
              <a:defRPr kumimoji="1">
                <a:solidFill>
                  <a:schemeClr val="tx1"/>
                </a:solidFill>
                <a:latin typeface="Arial" panose="020B0604020202020204" pitchFamily="34" charset="0"/>
                <a:ea typeface="新細明體" panose="02020500000000000000" pitchFamily="18" charset="-120"/>
              </a:defRPr>
            </a:lvl5pPr>
            <a:lvl6pPr fontAlgn="base">
              <a:spcBef>
                <a:spcPct val="0"/>
              </a:spcBef>
              <a:spcAft>
                <a:spcPct val="0"/>
              </a:spcAft>
              <a:tabLst>
                <a:tab pos="2963863" algn="l"/>
              </a:tabLst>
              <a:defRPr kumimoji="1">
                <a:solidFill>
                  <a:schemeClr val="tx1"/>
                </a:solidFill>
                <a:latin typeface="Arial" panose="020B0604020202020204" pitchFamily="34" charset="0"/>
                <a:ea typeface="新細明體" panose="02020500000000000000" pitchFamily="18" charset="-120"/>
              </a:defRPr>
            </a:lvl6pPr>
            <a:lvl7pPr fontAlgn="base">
              <a:spcBef>
                <a:spcPct val="0"/>
              </a:spcBef>
              <a:spcAft>
                <a:spcPct val="0"/>
              </a:spcAft>
              <a:tabLst>
                <a:tab pos="2963863" algn="l"/>
              </a:tabLst>
              <a:defRPr kumimoji="1">
                <a:solidFill>
                  <a:schemeClr val="tx1"/>
                </a:solidFill>
                <a:latin typeface="Arial" panose="020B0604020202020204" pitchFamily="34" charset="0"/>
                <a:ea typeface="新細明體" panose="02020500000000000000" pitchFamily="18" charset="-120"/>
              </a:defRPr>
            </a:lvl7pPr>
            <a:lvl8pPr fontAlgn="base">
              <a:spcBef>
                <a:spcPct val="0"/>
              </a:spcBef>
              <a:spcAft>
                <a:spcPct val="0"/>
              </a:spcAft>
              <a:tabLst>
                <a:tab pos="2963863" algn="l"/>
              </a:tabLst>
              <a:defRPr kumimoji="1">
                <a:solidFill>
                  <a:schemeClr val="tx1"/>
                </a:solidFill>
                <a:latin typeface="Arial" panose="020B0604020202020204" pitchFamily="34" charset="0"/>
                <a:ea typeface="新細明體" panose="02020500000000000000" pitchFamily="18" charset="-120"/>
              </a:defRPr>
            </a:lvl8pPr>
            <a:lvl9pPr fontAlgn="base">
              <a:spcBef>
                <a:spcPct val="0"/>
              </a:spcBef>
              <a:spcAft>
                <a:spcPct val="0"/>
              </a:spcAft>
              <a:tabLst>
                <a:tab pos="2963863" algn="l"/>
              </a:tabLs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50000"/>
              </a:spcBef>
              <a:spcAft>
                <a:spcPct val="0"/>
              </a:spcAft>
              <a:buClrTx/>
              <a:buSzTx/>
              <a:buFontTx/>
              <a:buNone/>
              <a:tabLst>
                <a:tab pos="2963863" algn="l"/>
              </a:tabLst>
              <a:defRPr/>
            </a:pPr>
            <a:r>
              <a:rPr kumimoji="1" lang="en-US" altLang="zh-TW" sz="2400" b="0" i="0" u="none" strike="noStrike" kern="1200" cap="none" spc="0" normalizeH="0" baseline="0" noProof="0">
                <a:ln>
                  <a:noFill/>
                </a:ln>
                <a:solidFill>
                  <a:srgbClr val="FFFF66"/>
                </a:solidFill>
                <a:effectLst/>
                <a:uLnTx/>
                <a:uFillTx/>
                <a:latin typeface="Tahoma" panose="020B0604030504040204" pitchFamily="34" charset="0"/>
                <a:ea typeface="MS Gothic" panose="020B0609070205080204" pitchFamily="49" charset="-128"/>
                <a:cs typeface="+mn-cs"/>
              </a:rPr>
              <a:t>Total time-complexity </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r>
              <a:rPr kumimoji="1" lang="en-US" altLang="zh-TW" sz="2400" b="0" i="0" u="none" strike="noStrike" kern="1200" cap="none" spc="0" normalizeH="0" baseline="0" noProof="0">
                <a:ln>
                  <a:noFill/>
                </a:ln>
                <a:solidFill>
                  <a:srgbClr val="FFFFFF"/>
                </a:solidFill>
                <a:effectLst/>
                <a:uLnTx/>
                <a:uFillTx/>
                <a:latin typeface="Times New Roman" panose="02020603050405020304" pitchFamily="18" charset="0"/>
                <a:ea typeface="MS Gothic" panose="020B0609070205080204" pitchFamily="49" charset="-128"/>
                <a:cs typeface="+mn-cs"/>
              </a:rPr>
              <a:t> </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O</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n</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log</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n</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+T</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n</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 = O</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n</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log</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n</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+O</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n</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log</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n</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 	= O</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n</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log</a:t>
            </a:r>
            <a:r>
              <a:rPr kumimoji="1" lang="en-US" altLang="zh-TW" sz="24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n</a:t>
            </a:r>
            <a:r>
              <a:rPr kumimoji="1" lang="en-US" altLang="zh-TW" sz="2400" b="0" i="0"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7">
            <a:extLst>
              <a:ext uri="{FF2B5EF4-FFF2-40B4-BE49-F238E27FC236}">
                <a16:creationId xmlns:a16="http://schemas.microsoft.com/office/drawing/2014/main" id="{A256BFCA-CF1C-49A0-9306-08788CEA50E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623DBBF-F76D-408B-A4B9-F48243141558}"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202" name="Rectangle 2">
            <a:extLst>
              <a:ext uri="{FF2B5EF4-FFF2-40B4-BE49-F238E27FC236}">
                <a16:creationId xmlns:a16="http://schemas.microsoft.com/office/drawing/2014/main" id="{1E7DBBF9-CE90-4AD2-ADA2-1DB79B203C3C}"/>
              </a:ext>
            </a:extLst>
          </p:cNvPr>
          <p:cNvSpPr>
            <a:spLocks noGrp="1" noChangeArrowheads="1"/>
          </p:cNvSpPr>
          <p:nvPr>
            <p:ph type="title"/>
          </p:nvPr>
        </p:nvSpPr>
        <p:spPr/>
        <p:txBody>
          <a:bodyPr/>
          <a:lstStyle/>
          <a:p>
            <a:r>
              <a:rPr lang="en-US" altLang="zh-TW" sz="4800">
                <a:ea typeface="新細明體" panose="02020500000000000000" pitchFamily="18" charset="-120"/>
              </a:rPr>
              <a:t>Closest pair of points</a:t>
            </a:r>
          </a:p>
        </p:txBody>
      </p:sp>
      <p:sp>
        <p:nvSpPr>
          <p:cNvPr id="51203" name="Rectangle 3">
            <a:extLst>
              <a:ext uri="{FF2B5EF4-FFF2-40B4-BE49-F238E27FC236}">
                <a16:creationId xmlns:a16="http://schemas.microsoft.com/office/drawing/2014/main" id="{FCB3EDDC-2B83-4125-A046-70DD873D89C9}"/>
              </a:ext>
            </a:extLst>
          </p:cNvPr>
          <p:cNvSpPr>
            <a:spLocks noGrp="1" noChangeArrowheads="1"/>
          </p:cNvSpPr>
          <p:nvPr>
            <p:ph type="body" sz="half" idx="1"/>
          </p:nvPr>
        </p:nvSpPr>
        <p:spPr>
          <a:xfrm>
            <a:off x="457200" y="1600200"/>
            <a:ext cx="8212138" cy="4525963"/>
          </a:xfrm>
        </p:spPr>
        <p:txBody>
          <a:bodyPr/>
          <a:lstStyle/>
          <a:p>
            <a:pPr>
              <a:buFontTx/>
              <a:buNone/>
            </a:pPr>
            <a:r>
              <a:rPr lang="en-US" altLang="zh-TW" sz="2800">
                <a:ea typeface="新細明體" panose="02020500000000000000" pitchFamily="18" charset="-120"/>
              </a:rPr>
              <a:t> </a:t>
            </a:r>
            <a:r>
              <a:rPr lang="en-US" altLang="zh-TW" sz="2800" b="1">
                <a:ea typeface="新細明體" panose="02020500000000000000" pitchFamily="18" charset="-120"/>
              </a:rPr>
              <a:t> Question</a:t>
            </a:r>
            <a:r>
              <a:rPr lang="en-US" altLang="zh-TW" sz="2800">
                <a:ea typeface="新細明體" panose="02020500000000000000" pitchFamily="18" charset="-120"/>
              </a:rPr>
              <a:t>: How to handle the case, where two points can have the same x-coordinate?</a:t>
            </a:r>
          </a:p>
        </p:txBody>
      </p:sp>
      <p:sp>
        <p:nvSpPr>
          <p:cNvPr id="51204" name="Text Box 4">
            <a:extLst>
              <a:ext uri="{FF2B5EF4-FFF2-40B4-BE49-F238E27FC236}">
                <a16:creationId xmlns:a16="http://schemas.microsoft.com/office/drawing/2014/main" id="{8C94FE0C-7955-4F12-861F-A1A34245A6F7}"/>
              </a:ext>
            </a:extLst>
          </p:cNvPr>
          <p:cNvSpPr txBox="1">
            <a:spLocks noChangeArrowheads="1"/>
          </p:cNvSpPr>
          <p:nvPr/>
        </p:nvSpPr>
        <p:spPr bwMode="auto">
          <a:xfrm>
            <a:off x="663575" y="1670050"/>
            <a:ext cx="80121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a:extLst>
              <a:ext uri="{FF2B5EF4-FFF2-40B4-BE49-F238E27FC236}">
                <a16:creationId xmlns:a16="http://schemas.microsoft.com/office/drawing/2014/main" id="{3E4794F8-E96F-478D-9A63-2D498B5A886B}"/>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fld id="{7EBD9282-F65A-41E8-870B-003BBB500098}" type="slidenum">
              <a:rPr kumimoji="0" lang="en-US" altLang="en-US" sz="1400" b="0" i="0" u="none" strike="noStrike" kern="1200" cap="none" spc="0" normalizeH="0" baseline="0" noProof="0" smtClean="0">
                <a:ln>
                  <a:noFill/>
                </a:ln>
                <a:solidFill>
                  <a:srgbClr val="FFFFFF"/>
                </a:solidFill>
                <a:effectLst/>
                <a:uLnTx/>
                <a:uFillTx/>
                <a:latin typeface="Arial Narrow" panose="020B0606020202030204"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72</a:t>
            </a:fld>
            <a:endPar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endParaRPr>
          </a:p>
        </p:txBody>
      </p:sp>
      <p:sp>
        <p:nvSpPr>
          <p:cNvPr id="276482" name="Rectangle 2">
            <a:extLst>
              <a:ext uri="{FF2B5EF4-FFF2-40B4-BE49-F238E27FC236}">
                <a16:creationId xmlns:a16="http://schemas.microsoft.com/office/drawing/2014/main" id="{3EAB7DCE-AF65-4ED5-8943-E777F2065CDC}"/>
              </a:ext>
            </a:extLst>
          </p:cNvPr>
          <p:cNvSpPr>
            <a:spLocks noGrp="1" noChangeArrowheads="1"/>
          </p:cNvSpPr>
          <p:nvPr>
            <p:ph type="title"/>
          </p:nvPr>
        </p:nvSpPr>
        <p:spPr/>
        <p:txBody>
          <a:bodyPr/>
          <a:lstStyle/>
          <a:p>
            <a:pPr>
              <a:defRPr/>
            </a:pPr>
            <a:r>
              <a:rPr lang="en-US"/>
              <a:t>Quickhull Algorithm </a:t>
            </a:r>
          </a:p>
        </p:txBody>
      </p:sp>
      <p:sp>
        <p:nvSpPr>
          <p:cNvPr id="276483" name="Rectangle 3">
            <a:extLst>
              <a:ext uri="{FF2B5EF4-FFF2-40B4-BE49-F238E27FC236}">
                <a16:creationId xmlns:a16="http://schemas.microsoft.com/office/drawing/2014/main" id="{969750E7-F93C-4F48-97AE-ED82F00DC4DA}"/>
              </a:ext>
            </a:extLst>
          </p:cNvPr>
          <p:cNvSpPr>
            <a:spLocks noGrp="1" noChangeArrowheads="1"/>
          </p:cNvSpPr>
          <p:nvPr>
            <p:ph type="body" idx="1"/>
          </p:nvPr>
        </p:nvSpPr>
        <p:spPr>
          <a:xfrm>
            <a:off x="609600" y="1143000"/>
            <a:ext cx="8305800" cy="4981575"/>
          </a:xfrm>
        </p:spPr>
        <p:txBody>
          <a:bodyPr/>
          <a:lstStyle/>
          <a:p>
            <a:pPr>
              <a:buFont typeface="Monotype Sorts" pitchFamily="2" charset="2"/>
              <a:buNone/>
              <a:defRPr/>
            </a:pPr>
            <a:r>
              <a:rPr lang="en-US" i="1" dirty="0"/>
              <a:t>Convex hull</a:t>
            </a:r>
            <a:r>
              <a:rPr lang="en-US" dirty="0"/>
              <a:t>: smallest convex set that includes given points</a:t>
            </a:r>
          </a:p>
          <a:p>
            <a:pPr>
              <a:buClr>
                <a:schemeClr val="tx1"/>
              </a:buClr>
              <a:buFont typeface="Wingdings" panose="05000000000000000000" pitchFamily="2" charset="2"/>
              <a:buChar char="§"/>
              <a:defRPr/>
            </a:pPr>
            <a:r>
              <a:rPr lang="en-US" dirty="0"/>
              <a:t>Assume points are sorted by </a:t>
            </a:r>
            <a:r>
              <a:rPr lang="en-US" i="1" dirty="0"/>
              <a:t>x</a:t>
            </a:r>
            <a:r>
              <a:rPr lang="en-US" dirty="0"/>
              <a:t>-coordinate values</a:t>
            </a:r>
          </a:p>
          <a:p>
            <a:pPr>
              <a:buClr>
                <a:schemeClr val="tx1"/>
              </a:buClr>
              <a:buFont typeface="Wingdings" panose="05000000000000000000" pitchFamily="2" charset="2"/>
              <a:buChar char="§"/>
              <a:defRPr/>
            </a:pPr>
            <a:r>
              <a:rPr lang="en-US" dirty="0"/>
              <a:t>Identify </a:t>
            </a:r>
            <a:r>
              <a:rPr lang="en-US" i="1" dirty="0"/>
              <a:t>extreme points</a:t>
            </a:r>
            <a:r>
              <a:rPr lang="en-US" dirty="0"/>
              <a:t> </a:t>
            </a:r>
            <a:r>
              <a:rPr lang="en-US" i="1" dirty="0"/>
              <a:t>P</a:t>
            </a:r>
            <a:r>
              <a:rPr lang="en-US" baseline="-25000" dirty="0"/>
              <a:t>1</a:t>
            </a:r>
            <a:r>
              <a:rPr lang="en-US" dirty="0"/>
              <a:t> and </a:t>
            </a:r>
            <a:r>
              <a:rPr lang="en-US" i="1" dirty="0"/>
              <a:t>P</a:t>
            </a:r>
            <a:r>
              <a:rPr lang="en-US" baseline="-25000" dirty="0"/>
              <a:t>2</a:t>
            </a:r>
            <a:r>
              <a:rPr lang="en-US" dirty="0"/>
              <a:t>  (leftmost and rightmost)</a:t>
            </a:r>
          </a:p>
          <a:p>
            <a:pPr>
              <a:buClr>
                <a:schemeClr val="tx1"/>
              </a:buClr>
              <a:buFont typeface="Wingdings" panose="05000000000000000000" pitchFamily="2" charset="2"/>
              <a:buChar char="§"/>
              <a:defRPr/>
            </a:pPr>
            <a:r>
              <a:rPr lang="en-US" dirty="0"/>
              <a:t>Compute </a:t>
            </a:r>
            <a:r>
              <a:rPr lang="en-US" i="1" dirty="0"/>
              <a:t>upper hull</a:t>
            </a:r>
            <a:r>
              <a:rPr lang="en-US" dirty="0"/>
              <a:t> recursively:</a:t>
            </a:r>
          </a:p>
          <a:p>
            <a:pPr lvl="1">
              <a:buClr>
                <a:schemeClr val="tx1"/>
              </a:buClr>
              <a:buFont typeface="Wingdings" panose="05000000000000000000" pitchFamily="2" charset="2"/>
              <a:buChar char="§"/>
              <a:defRPr/>
            </a:pPr>
            <a:r>
              <a:rPr lang="en-US" dirty="0"/>
              <a:t>find point </a:t>
            </a:r>
            <a:r>
              <a:rPr lang="en-US" i="1" dirty="0"/>
              <a:t>P</a:t>
            </a:r>
            <a:r>
              <a:rPr lang="en-US" baseline="-25000" dirty="0"/>
              <a:t>max</a:t>
            </a:r>
            <a:r>
              <a:rPr lang="en-US" dirty="0"/>
              <a:t> that is farthest away from line </a:t>
            </a:r>
            <a:r>
              <a:rPr lang="en-US" i="1" dirty="0"/>
              <a:t>P</a:t>
            </a:r>
            <a:r>
              <a:rPr lang="en-US" baseline="-25000" dirty="0"/>
              <a:t>1</a:t>
            </a:r>
            <a:r>
              <a:rPr lang="en-US" i="1" dirty="0"/>
              <a:t>P</a:t>
            </a:r>
            <a:r>
              <a:rPr lang="en-US" baseline="-25000" dirty="0"/>
              <a:t>2</a:t>
            </a:r>
            <a:endParaRPr lang="en-US" dirty="0"/>
          </a:p>
          <a:p>
            <a:pPr lvl="1">
              <a:buClr>
                <a:schemeClr val="tx1"/>
              </a:buClr>
              <a:buFont typeface="Wingdings" panose="05000000000000000000" pitchFamily="2" charset="2"/>
              <a:buChar char="§"/>
              <a:defRPr/>
            </a:pPr>
            <a:r>
              <a:rPr lang="en-US" dirty="0"/>
              <a:t>compute the upper hull of the points to the left of line </a:t>
            </a:r>
            <a:r>
              <a:rPr lang="en-US" i="1" dirty="0"/>
              <a:t>P</a:t>
            </a:r>
            <a:r>
              <a:rPr lang="en-US" baseline="-25000" dirty="0"/>
              <a:t>1</a:t>
            </a:r>
            <a:r>
              <a:rPr lang="en-US" i="1" dirty="0"/>
              <a:t>P</a:t>
            </a:r>
            <a:r>
              <a:rPr lang="en-US" baseline="-25000" dirty="0"/>
              <a:t>max</a:t>
            </a:r>
          </a:p>
          <a:p>
            <a:pPr lvl="1">
              <a:buClr>
                <a:schemeClr val="tx1"/>
              </a:buClr>
              <a:buFont typeface="Wingdings" panose="05000000000000000000" pitchFamily="2" charset="2"/>
              <a:buChar char="§"/>
              <a:defRPr/>
            </a:pPr>
            <a:r>
              <a:rPr lang="en-US" dirty="0"/>
              <a:t>compute the upper hull of the points to the left of line </a:t>
            </a:r>
            <a:r>
              <a:rPr lang="en-US" i="1" dirty="0"/>
              <a:t>P</a:t>
            </a:r>
            <a:r>
              <a:rPr lang="en-US" baseline="-25000" dirty="0"/>
              <a:t>max</a:t>
            </a:r>
            <a:r>
              <a:rPr lang="en-US" i="1" dirty="0"/>
              <a:t>P</a:t>
            </a:r>
            <a:r>
              <a:rPr lang="en-US" baseline="-25000" dirty="0"/>
              <a:t>2</a:t>
            </a:r>
            <a:endParaRPr lang="en-US" dirty="0"/>
          </a:p>
          <a:p>
            <a:pPr>
              <a:buClr>
                <a:schemeClr val="tx1"/>
              </a:buClr>
              <a:buFont typeface="Wingdings" panose="05000000000000000000" pitchFamily="2" charset="2"/>
              <a:buChar char="§"/>
              <a:defRPr/>
            </a:pPr>
            <a:r>
              <a:rPr lang="en-US" dirty="0"/>
              <a:t>Compute </a:t>
            </a:r>
            <a:r>
              <a:rPr lang="en-US" i="1" dirty="0"/>
              <a:t>lower hull</a:t>
            </a:r>
            <a:r>
              <a:rPr lang="en-US" dirty="0"/>
              <a:t> in a similar manner</a:t>
            </a:r>
          </a:p>
        </p:txBody>
      </p:sp>
      <p:sp>
        <p:nvSpPr>
          <p:cNvPr id="56325" name="Oval 4">
            <a:extLst>
              <a:ext uri="{FF2B5EF4-FFF2-40B4-BE49-F238E27FC236}">
                <a16:creationId xmlns:a16="http://schemas.microsoft.com/office/drawing/2014/main" id="{E59BD4C2-3EE1-4C42-B034-BB18440E4220}"/>
              </a:ext>
            </a:extLst>
          </p:cNvPr>
          <p:cNvSpPr>
            <a:spLocks noChangeArrowheads="1"/>
          </p:cNvSpPr>
          <p:nvPr/>
        </p:nvSpPr>
        <p:spPr bwMode="auto">
          <a:xfrm>
            <a:off x="3581400" y="6172200"/>
            <a:ext cx="76200" cy="76200"/>
          </a:xfrm>
          <a:prstGeom prst="ellipse">
            <a:avLst/>
          </a:prstGeom>
          <a:solidFill>
            <a:schemeClr val="accent1"/>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26" name="Oval 5">
            <a:extLst>
              <a:ext uri="{FF2B5EF4-FFF2-40B4-BE49-F238E27FC236}">
                <a16:creationId xmlns:a16="http://schemas.microsoft.com/office/drawing/2014/main" id="{2C577404-54D4-487D-9D00-ACF09CFB2D37}"/>
              </a:ext>
            </a:extLst>
          </p:cNvPr>
          <p:cNvSpPr>
            <a:spLocks noChangeArrowheads="1"/>
          </p:cNvSpPr>
          <p:nvPr/>
        </p:nvSpPr>
        <p:spPr bwMode="auto">
          <a:xfrm>
            <a:off x="5105400" y="5334000"/>
            <a:ext cx="76200" cy="76200"/>
          </a:xfrm>
          <a:prstGeom prst="ellipse">
            <a:avLst/>
          </a:prstGeom>
          <a:solidFill>
            <a:schemeClr val="accent1"/>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27" name="Oval 6">
            <a:extLst>
              <a:ext uri="{FF2B5EF4-FFF2-40B4-BE49-F238E27FC236}">
                <a16:creationId xmlns:a16="http://schemas.microsoft.com/office/drawing/2014/main" id="{940E4B9C-1C43-40B1-9E61-1C91BC966D4C}"/>
              </a:ext>
            </a:extLst>
          </p:cNvPr>
          <p:cNvSpPr>
            <a:spLocks noChangeArrowheads="1"/>
          </p:cNvSpPr>
          <p:nvPr/>
        </p:nvSpPr>
        <p:spPr bwMode="auto">
          <a:xfrm>
            <a:off x="1371600" y="6019800"/>
            <a:ext cx="76200" cy="76200"/>
          </a:xfrm>
          <a:prstGeom prst="ellipse">
            <a:avLst/>
          </a:prstGeom>
          <a:solidFill>
            <a:schemeClr val="accent1"/>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28" name="Oval 7">
            <a:extLst>
              <a:ext uri="{FF2B5EF4-FFF2-40B4-BE49-F238E27FC236}">
                <a16:creationId xmlns:a16="http://schemas.microsoft.com/office/drawing/2014/main" id="{78CB5D21-72AC-43EE-9240-C365A639BD44}"/>
              </a:ext>
            </a:extLst>
          </p:cNvPr>
          <p:cNvSpPr>
            <a:spLocks noChangeArrowheads="1"/>
          </p:cNvSpPr>
          <p:nvPr/>
        </p:nvSpPr>
        <p:spPr bwMode="auto">
          <a:xfrm>
            <a:off x="1524000" y="5410200"/>
            <a:ext cx="76200" cy="76200"/>
          </a:xfrm>
          <a:prstGeom prst="ellipse">
            <a:avLst/>
          </a:prstGeom>
          <a:solidFill>
            <a:schemeClr val="accent1"/>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29" name="Oval 8">
            <a:extLst>
              <a:ext uri="{FF2B5EF4-FFF2-40B4-BE49-F238E27FC236}">
                <a16:creationId xmlns:a16="http://schemas.microsoft.com/office/drawing/2014/main" id="{17BD34D2-E5F2-4E69-90FC-6A25356A9BF2}"/>
              </a:ext>
            </a:extLst>
          </p:cNvPr>
          <p:cNvSpPr>
            <a:spLocks noChangeArrowheads="1"/>
          </p:cNvSpPr>
          <p:nvPr/>
        </p:nvSpPr>
        <p:spPr bwMode="auto">
          <a:xfrm>
            <a:off x="4495800" y="5486400"/>
            <a:ext cx="76200" cy="76200"/>
          </a:xfrm>
          <a:prstGeom prst="ellipse">
            <a:avLst/>
          </a:prstGeom>
          <a:solidFill>
            <a:schemeClr val="accent1"/>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30" name="Oval 9">
            <a:extLst>
              <a:ext uri="{FF2B5EF4-FFF2-40B4-BE49-F238E27FC236}">
                <a16:creationId xmlns:a16="http://schemas.microsoft.com/office/drawing/2014/main" id="{D038206D-EF8B-40A7-8B1F-5BFB53B68B39}"/>
              </a:ext>
            </a:extLst>
          </p:cNvPr>
          <p:cNvSpPr>
            <a:spLocks noChangeArrowheads="1"/>
          </p:cNvSpPr>
          <p:nvPr/>
        </p:nvSpPr>
        <p:spPr bwMode="auto">
          <a:xfrm>
            <a:off x="1828800" y="5715000"/>
            <a:ext cx="76200" cy="76200"/>
          </a:xfrm>
          <a:prstGeom prst="ellipse">
            <a:avLst/>
          </a:prstGeom>
          <a:solidFill>
            <a:schemeClr val="accent1"/>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31" name="Oval 10">
            <a:extLst>
              <a:ext uri="{FF2B5EF4-FFF2-40B4-BE49-F238E27FC236}">
                <a16:creationId xmlns:a16="http://schemas.microsoft.com/office/drawing/2014/main" id="{B71210A6-EC81-4A75-97E0-4482D18738C9}"/>
              </a:ext>
            </a:extLst>
          </p:cNvPr>
          <p:cNvSpPr>
            <a:spLocks noChangeArrowheads="1"/>
          </p:cNvSpPr>
          <p:nvPr/>
        </p:nvSpPr>
        <p:spPr bwMode="auto">
          <a:xfrm>
            <a:off x="1905000" y="4953000"/>
            <a:ext cx="76200" cy="76200"/>
          </a:xfrm>
          <a:prstGeom prst="ellipse">
            <a:avLst/>
          </a:prstGeom>
          <a:solidFill>
            <a:schemeClr val="accent1"/>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32" name="Oval 11">
            <a:extLst>
              <a:ext uri="{FF2B5EF4-FFF2-40B4-BE49-F238E27FC236}">
                <a16:creationId xmlns:a16="http://schemas.microsoft.com/office/drawing/2014/main" id="{2858E01D-7A49-4875-B2C3-9CD6A0CCA3C4}"/>
              </a:ext>
            </a:extLst>
          </p:cNvPr>
          <p:cNvSpPr>
            <a:spLocks noChangeArrowheads="1"/>
          </p:cNvSpPr>
          <p:nvPr/>
        </p:nvSpPr>
        <p:spPr bwMode="auto">
          <a:xfrm>
            <a:off x="2133600" y="6019800"/>
            <a:ext cx="76200" cy="76200"/>
          </a:xfrm>
          <a:prstGeom prst="ellipse">
            <a:avLst/>
          </a:prstGeom>
          <a:solidFill>
            <a:schemeClr val="accent1"/>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33" name="Oval 12">
            <a:extLst>
              <a:ext uri="{FF2B5EF4-FFF2-40B4-BE49-F238E27FC236}">
                <a16:creationId xmlns:a16="http://schemas.microsoft.com/office/drawing/2014/main" id="{A5AA76DF-A36C-4C48-9ED4-7693862E151A}"/>
              </a:ext>
            </a:extLst>
          </p:cNvPr>
          <p:cNvSpPr>
            <a:spLocks noChangeArrowheads="1"/>
          </p:cNvSpPr>
          <p:nvPr/>
        </p:nvSpPr>
        <p:spPr bwMode="auto">
          <a:xfrm>
            <a:off x="2209800" y="5181600"/>
            <a:ext cx="76200" cy="76200"/>
          </a:xfrm>
          <a:prstGeom prst="ellipse">
            <a:avLst/>
          </a:prstGeom>
          <a:solidFill>
            <a:schemeClr val="accent1"/>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34" name="Oval 13">
            <a:extLst>
              <a:ext uri="{FF2B5EF4-FFF2-40B4-BE49-F238E27FC236}">
                <a16:creationId xmlns:a16="http://schemas.microsoft.com/office/drawing/2014/main" id="{624D3EE3-2C23-4428-90F7-CB72A87415E3}"/>
              </a:ext>
            </a:extLst>
          </p:cNvPr>
          <p:cNvSpPr>
            <a:spLocks noChangeArrowheads="1"/>
          </p:cNvSpPr>
          <p:nvPr/>
        </p:nvSpPr>
        <p:spPr bwMode="auto">
          <a:xfrm>
            <a:off x="2971800" y="5334000"/>
            <a:ext cx="76200" cy="76200"/>
          </a:xfrm>
          <a:prstGeom prst="ellipse">
            <a:avLst/>
          </a:prstGeom>
          <a:solidFill>
            <a:schemeClr val="accent1"/>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35" name="Oval 14">
            <a:extLst>
              <a:ext uri="{FF2B5EF4-FFF2-40B4-BE49-F238E27FC236}">
                <a16:creationId xmlns:a16="http://schemas.microsoft.com/office/drawing/2014/main" id="{E8466981-8CAE-4AB1-A5D0-7227BC19E7F0}"/>
              </a:ext>
            </a:extLst>
          </p:cNvPr>
          <p:cNvSpPr>
            <a:spLocks noChangeArrowheads="1"/>
          </p:cNvSpPr>
          <p:nvPr/>
        </p:nvSpPr>
        <p:spPr bwMode="auto">
          <a:xfrm>
            <a:off x="2590800" y="5791200"/>
            <a:ext cx="76200" cy="76200"/>
          </a:xfrm>
          <a:prstGeom prst="ellipse">
            <a:avLst/>
          </a:prstGeom>
          <a:solidFill>
            <a:schemeClr val="accent1"/>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36" name="Oval 15">
            <a:extLst>
              <a:ext uri="{FF2B5EF4-FFF2-40B4-BE49-F238E27FC236}">
                <a16:creationId xmlns:a16="http://schemas.microsoft.com/office/drawing/2014/main" id="{C881F8AF-F0A4-41E3-96BB-6989F2547527}"/>
              </a:ext>
            </a:extLst>
          </p:cNvPr>
          <p:cNvSpPr>
            <a:spLocks noChangeArrowheads="1"/>
          </p:cNvSpPr>
          <p:nvPr/>
        </p:nvSpPr>
        <p:spPr bwMode="auto">
          <a:xfrm>
            <a:off x="2743200" y="5029200"/>
            <a:ext cx="76200" cy="76200"/>
          </a:xfrm>
          <a:prstGeom prst="ellipse">
            <a:avLst/>
          </a:prstGeom>
          <a:solidFill>
            <a:schemeClr val="accent1"/>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37" name="Oval 16">
            <a:extLst>
              <a:ext uri="{FF2B5EF4-FFF2-40B4-BE49-F238E27FC236}">
                <a16:creationId xmlns:a16="http://schemas.microsoft.com/office/drawing/2014/main" id="{7CDE3327-6A89-4E31-819F-151766DA5218}"/>
              </a:ext>
            </a:extLst>
          </p:cNvPr>
          <p:cNvSpPr>
            <a:spLocks noChangeArrowheads="1"/>
          </p:cNvSpPr>
          <p:nvPr/>
        </p:nvSpPr>
        <p:spPr bwMode="auto">
          <a:xfrm>
            <a:off x="3657600" y="5715000"/>
            <a:ext cx="76200" cy="76200"/>
          </a:xfrm>
          <a:prstGeom prst="ellipse">
            <a:avLst/>
          </a:prstGeom>
          <a:solidFill>
            <a:schemeClr val="accent1"/>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38" name="Oval 17">
            <a:extLst>
              <a:ext uri="{FF2B5EF4-FFF2-40B4-BE49-F238E27FC236}">
                <a16:creationId xmlns:a16="http://schemas.microsoft.com/office/drawing/2014/main" id="{FC1029A5-F9B4-4B74-9F1F-6E6E7FB7FAD9}"/>
              </a:ext>
            </a:extLst>
          </p:cNvPr>
          <p:cNvSpPr>
            <a:spLocks noChangeArrowheads="1"/>
          </p:cNvSpPr>
          <p:nvPr/>
        </p:nvSpPr>
        <p:spPr bwMode="auto">
          <a:xfrm>
            <a:off x="4191000" y="4800600"/>
            <a:ext cx="76200" cy="76200"/>
          </a:xfrm>
          <a:prstGeom prst="ellipse">
            <a:avLst/>
          </a:prstGeom>
          <a:solidFill>
            <a:schemeClr val="accent1"/>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39" name="Line 18">
            <a:extLst>
              <a:ext uri="{FF2B5EF4-FFF2-40B4-BE49-F238E27FC236}">
                <a16:creationId xmlns:a16="http://schemas.microsoft.com/office/drawing/2014/main" id="{E053F805-D743-46D8-88A1-CA7AE6BEA35E}"/>
              </a:ext>
            </a:extLst>
          </p:cNvPr>
          <p:cNvSpPr>
            <a:spLocks noChangeShapeType="1"/>
          </p:cNvSpPr>
          <p:nvPr/>
        </p:nvSpPr>
        <p:spPr bwMode="auto">
          <a:xfrm>
            <a:off x="1371600" y="6096000"/>
            <a:ext cx="2209800" cy="1524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40" name="Line 19">
            <a:extLst>
              <a:ext uri="{FF2B5EF4-FFF2-40B4-BE49-F238E27FC236}">
                <a16:creationId xmlns:a16="http://schemas.microsoft.com/office/drawing/2014/main" id="{A310D3C9-4C87-4247-8DB2-2079DFE54D9B}"/>
              </a:ext>
            </a:extLst>
          </p:cNvPr>
          <p:cNvSpPr>
            <a:spLocks noChangeShapeType="1"/>
          </p:cNvSpPr>
          <p:nvPr/>
        </p:nvSpPr>
        <p:spPr bwMode="auto">
          <a:xfrm flipV="1">
            <a:off x="3581400" y="5410200"/>
            <a:ext cx="1524000" cy="8382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41" name="Line 20">
            <a:extLst>
              <a:ext uri="{FF2B5EF4-FFF2-40B4-BE49-F238E27FC236}">
                <a16:creationId xmlns:a16="http://schemas.microsoft.com/office/drawing/2014/main" id="{607A4798-775B-4B0C-9DA1-7CA8B1898866}"/>
              </a:ext>
            </a:extLst>
          </p:cNvPr>
          <p:cNvSpPr>
            <a:spLocks noChangeShapeType="1"/>
          </p:cNvSpPr>
          <p:nvPr/>
        </p:nvSpPr>
        <p:spPr bwMode="auto">
          <a:xfrm flipH="1" flipV="1">
            <a:off x="4191000" y="4800600"/>
            <a:ext cx="914400" cy="5334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42" name="Line 21">
            <a:extLst>
              <a:ext uri="{FF2B5EF4-FFF2-40B4-BE49-F238E27FC236}">
                <a16:creationId xmlns:a16="http://schemas.microsoft.com/office/drawing/2014/main" id="{DF9F90A5-1EE9-461A-A980-0235D0424E8D}"/>
              </a:ext>
            </a:extLst>
          </p:cNvPr>
          <p:cNvSpPr>
            <a:spLocks noChangeShapeType="1"/>
          </p:cNvSpPr>
          <p:nvPr/>
        </p:nvSpPr>
        <p:spPr bwMode="auto">
          <a:xfrm flipH="1">
            <a:off x="1905000" y="4800600"/>
            <a:ext cx="2286000" cy="1524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43" name="Line 22">
            <a:extLst>
              <a:ext uri="{FF2B5EF4-FFF2-40B4-BE49-F238E27FC236}">
                <a16:creationId xmlns:a16="http://schemas.microsoft.com/office/drawing/2014/main" id="{7B073A3A-5DA8-42A0-A5D8-A59608352348}"/>
              </a:ext>
            </a:extLst>
          </p:cNvPr>
          <p:cNvSpPr>
            <a:spLocks noChangeShapeType="1"/>
          </p:cNvSpPr>
          <p:nvPr/>
        </p:nvSpPr>
        <p:spPr bwMode="auto">
          <a:xfrm flipH="1">
            <a:off x="1524000" y="5029200"/>
            <a:ext cx="381000" cy="4572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44" name="Line 23">
            <a:extLst>
              <a:ext uri="{FF2B5EF4-FFF2-40B4-BE49-F238E27FC236}">
                <a16:creationId xmlns:a16="http://schemas.microsoft.com/office/drawing/2014/main" id="{BAA24641-D747-48E7-9094-9DB39DDAFFA3}"/>
              </a:ext>
            </a:extLst>
          </p:cNvPr>
          <p:cNvSpPr>
            <a:spLocks noChangeShapeType="1"/>
          </p:cNvSpPr>
          <p:nvPr/>
        </p:nvSpPr>
        <p:spPr bwMode="auto">
          <a:xfrm flipV="1">
            <a:off x="1371600" y="5486400"/>
            <a:ext cx="152400" cy="6096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45" name="Line 24">
            <a:extLst>
              <a:ext uri="{FF2B5EF4-FFF2-40B4-BE49-F238E27FC236}">
                <a16:creationId xmlns:a16="http://schemas.microsoft.com/office/drawing/2014/main" id="{FB42276F-6364-4E40-9AD9-6916936AE401}"/>
              </a:ext>
            </a:extLst>
          </p:cNvPr>
          <p:cNvSpPr>
            <a:spLocks noChangeShapeType="1"/>
          </p:cNvSpPr>
          <p:nvPr/>
        </p:nvSpPr>
        <p:spPr bwMode="auto">
          <a:xfrm flipV="1">
            <a:off x="1371600" y="5334000"/>
            <a:ext cx="3810000" cy="685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46" name="Text Box 25">
            <a:extLst>
              <a:ext uri="{FF2B5EF4-FFF2-40B4-BE49-F238E27FC236}">
                <a16:creationId xmlns:a16="http://schemas.microsoft.com/office/drawing/2014/main" id="{4EDDE5BB-F924-4D81-B45C-F9283217D5C0}"/>
              </a:ext>
            </a:extLst>
          </p:cNvPr>
          <p:cNvSpPr txBox="1">
            <a:spLocks noChangeArrowheads="1"/>
          </p:cNvSpPr>
          <p:nvPr/>
        </p:nvSpPr>
        <p:spPr bwMode="auto">
          <a:xfrm>
            <a:off x="914400" y="5791200"/>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t>
            </a:r>
            <a:r>
              <a:rPr kumimoji="0" lang="en-US" altLang="en-US" sz="2400" b="0" i="0" u="none" strike="noStrike" kern="1200" cap="none" spc="0" normalizeH="0" baseline="-25000" noProof="0">
                <a:ln>
                  <a:noFill/>
                </a:ln>
                <a:solidFill>
                  <a:srgbClr val="FFFFFF"/>
                </a:solidFill>
                <a:effectLst/>
                <a:uLnTx/>
                <a:uFillTx/>
                <a:latin typeface="Times New Roman" panose="02020603050405020304" pitchFamily="18" charset="0"/>
                <a:ea typeface="+mn-ea"/>
                <a:cs typeface="+mn-cs"/>
              </a:rPr>
              <a:t>1</a:t>
            </a: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47" name="Text Box 26">
            <a:extLst>
              <a:ext uri="{FF2B5EF4-FFF2-40B4-BE49-F238E27FC236}">
                <a16:creationId xmlns:a16="http://schemas.microsoft.com/office/drawing/2014/main" id="{7E6014B9-D0CB-4DA3-B3E3-DF1919DDB192}"/>
              </a:ext>
            </a:extLst>
          </p:cNvPr>
          <p:cNvSpPr txBox="1">
            <a:spLocks noChangeArrowheads="1"/>
          </p:cNvSpPr>
          <p:nvPr/>
        </p:nvSpPr>
        <p:spPr bwMode="auto">
          <a:xfrm>
            <a:off x="5181600" y="4953000"/>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t>
            </a:r>
            <a:r>
              <a:rPr kumimoji="0" lang="en-US" altLang="en-US" sz="2400" b="0" i="0" u="none" strike="noStrike" kern="1200" cap="none" spc="0" normalizeH="0" baseline="-25000" noProof="0">
                <a:ln>
                  <a:noFill/>
                </a:ln>
                <a:solidFill>
                  <a:srgbClr val="FFFFFF"/>
                </a:solidFill>
                <a:effectLst/>
                <a:uLnTx/>
                <a:uFillTx/>
                <a:latin typeface="Times New Roman" panose="02020603050405020304" pitchFamily="18" charset="0"/>
                <a:ea typeface="+mn-ea"/>
                <a:cs typeface="+mn-cs"/>
              </a:rPr>
              <a:t>2</a:t>
            </a: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48" name="Text Box 27">
            <a:extLst>
              <a:ext uri="{FF2B5EF4-FFF2-40B4-BE49-F238E27FC236}">
                <a16:creationId xmlns:a16="http://schemas.microsoft.com/office/drawing/2014/main" id="{8C4FE376-350C-477E-828D-D18EDF0EAD39}"/>
              </a:ext>
            </a:extLst>
          </p:cNvPr>
          <p:cNvSpPr txBox="1">
            <a:spLocks noChangeArrowheads="1"/>
          </p:cNvSpPr>
          <p:nvPr/>
        </p:nvSpPr>
        <p:spPr bwMode="auto">
          <a:xfrm>
            <a:off x="1295400" y="4419600"/>
            <a:ext cx="704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t>
            </a:r>
            <a:r>
              <a:rPr kumimoji="0" lang="en-US" altLang="en-US" sz="2400" b="0" i="0" u="none" strike="noStrike" kern="1200" cap="none" spc="0" normalizeH="0" baseline="-25000" noProof="0">
                <a:ln>
                  <a:noFill/>
                </a:ln>
                <a:solidFill>
                  <a:srgbClr val="FFFFFF"/>
                </a:solidFill>
                <a:effectLst/>
                <a:uLnTx/>
                <a:uFillTx/>
                <a:latin typeface="Times New Roman" panose="02020603050405020304" pitchFamily="18" charset="0"/>
                <a:ea typeface="+mn-ea"/>
                <a:cs typeface="+mn-cs"/>
              </a:rPr>
              <a:t>max</a:t>
            </a: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49" name="Line 28">
            <a:extLst>
              <a:ext uri="{FF2B5EF4-FFF2-40B4-BE49-F238E27FC236}">
                <a16:creationId xmlns:a16="http://schemas.microsoft.com/office/drawing/2014/main" id="{E5A0AE56-FC21-4C04-A1D1-1C7EBEA6C844}"/>
              </a:ext>
            </a:extLst>
          </p:cNvPr>
          <p:cNvSpPr>
            <a:spLocks noChangeShapeType="1"/>
          </p:cNvSpPr>
          <p:nvPr/>
        </p:nvSpPr>
        <p:spPr bwMode="auto">
          <a:xfrm flipH="1">
            <a:off x="1066800" y="4572000"/>
            <a:ext cx="1066800" cy="20574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6350" name="Line 29">
            <a:extLst>
              <a:ext uri="{FF2B5EF4-FFF2-40B4-BE49-F238E27FC236}">
                <a16:creationId xmlns:a16="http://schemas.microsoft.com/office/drawing/2014/main" id="{BC93730C-7282-4D96-9A2C-3094A43EC902}"/>
              </a:ext>
            </a:extLst>
          </p:cNvPr>
          <p:cNvSpPr>
            <a:spLocks noChangeShapeType="1"/>
          </p:cNvSpPr>
          <p:nvPr/>
        </p:nvSpPr>
        <p:spPr bwMode="auto">
          <a:xfrm flipH="1" flipV="1">
            <a:off x="1219200" y="4876800"/>
            <a:ext cx="4800600" cy="6096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a:extLst>
              <a:ext uri="{FF2B5EF4-FFF2-40B4-BE49-F238E27FC236}">
                <a16:creationId xmlns:a16="http://schemas.microsoft.com/office/drawing/2014/main" id="{7E638897-182D-42E9-8294-B0CBB1BD06F1}"/>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fld id="{11880009-971A-49C9-8AD3-DD6B500883D5}" type="slidenum">
              <a:rPr kumimoji="0" lang="en-US" altLang="en-US" sz="1400" b="0" i="0" u="none" strike="noStrike" kern="1200" cap="none" spc="0" normalizeH="0" baseline="0" noProof="0" smtClean="0">
                <a:ln>
                  <a:noFill/>
                </a:ln>
                <a:solidFill>
                  <a:srgbClr val="FFFFFF"/>
                </a:solidFill>
                <a:effectLst/>
                <a:uLnTx/>
                <a:uFillTx/>
                <a:latin typeface="Arial Narrow" panose="020B0606020202030204"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73</a:t>
            </a:fld>
            <a:endPar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endParaRPr>
          </a:p>
        </p:txBody>
      </p:sp>
      <p:sp>
        <p:nvSpPr>
          <p:cNvPr id="277506" name="Rectangle 2">
            <a:extLst>
              <a:ext uri="{FF2B5EF4-FFF2-40B4-BE49-F238E27FC236}">
                <a16:creationId xmlns:a16="http://schemas.microsoft.com/office/drawing/2014/main" id="{222D5DAC-8DA8-4DC6-A0CE-91F20B034FEA}"/>
              </a:ext>
            </a:extLst>
          </p:cNvPr>
          <p:cNvSpPr>
            <a:spLocks noGrp="1" noChangeArrowheads="1"/>
          </p:cNvSpPr>
          <p:nvPr>
            <p:ph type="title"/>
          </p:nvPr>
        </p:nvSpPr>
        <p:spPr/>
        <p:txBody>
          <a:bodyPr/>
          <a:lstStyle/>
          <a:p>
            <a:pPr>
              <a:defRPr/>
            </a:pPr>
            <a:r>
              <a:rPr lang="en-US"/>
              <a:t>Efficiency of Quickhull Algorithm</a:t>
            </a:r>
          </a:p>
        </p:txBody>
      </p:sp>
      <p:sp>
        <p:nvSpPr>
          <p:cNvPr id="277507" name="Rectangle 3">
            <a:extLst>
              <a:ext uri="{FF2B5EF4-FFF2-40B4-BE49-F238E27FC236}">
                <a16:creationId xmlns:a16="http://schemas.microsoft.com/office/drawing/2014/main" id="{7B134FD7-EA2F-4BC4-B42E-85D6C00785CE}"/>
              </a:ext>
            </a:extLst>
          </p:cNvPr>
          <p:cNvSpPr>
            <a:spLocks noGrp="1" noChangeArrowheads="1"/>
          </p:cNvSpPr>
          <p:nvPr>
            <p:ph type="body" idx="1"/>
          </p:nvPr>
        </p:nvSpPr>
        <p:spPr>
          <a:xfrm>
            <a:off x="609600" y="1143000"/>
            <a:ext cx="8534400" cy="5715000"/>
          </a:xfrm>
        </p:spPr>
        <p:txBody>
          <a:bodyPr/>
          <a:lstStyle/>
          <a:p>
            <a:pPr>
              <a:defRPr/>
            </a:pPr>
            <a:r>
              <a:rPr lang="en-US"/>
              <a:t>Finding point farthest away from line </a:t>
            </a:r>
            <a:r>
              <a:rPr lang="en-US" i="1"/>
              <a:t>P</a:t>
            </a:r>
            <a:r>
              <a:rPr lang="en-US" baseline="-25000"/>
              <a:t>1</a:t>
            </a:r>
            <a:r>
              <a:rPr lang="en-US" i="1"/>
              <a:t>P</a:t>
            </a:r>
            <a:r>
              <a:rPr lang="en-US" baseline="-25000"/>
              <a:t>2 </a:t>
            </a:r>
            <a:r>
              <a:rPr lang="en-US"/>
              <a:t>can be done in linear time</a:t>
            </a:r>
          </a:p>
          <a:p>
            <a:pPr>
              <a:defRPr/>
            </a:pPr>
            <a:r>
              <a:rPr lang="en-US"/>
              <a:t>Time efficiency: </a:t>
            </a:r>
            <a:endParaRPr lang="en-US">
              <a:cs typeface="Times New Roman" panose="02020603050405020304" pitchFamily="18" charset="0"/>
            </a:endParaRPr>
          </a:p>
          <a:p>
            <a:pPr lvl="1">
              <a:defRPr/>
            </a:pPr>
            <a:r>
              <a:rPr lang="en-US" sz="2400">
                <a:cs typeface="Times New Roman" panose="02020603050405020304" pitchFamily="18" charset="0"/>
              </a:rPr>
              <a:t>worst case: </a:t>
            </a:r>
            <a:r>
              <a:rPr lang="el-GR" sz="2400">
                <a:cs typeface="Times New Roman" panose="02020603050405020304" pitchFamily="18" charset="0"/>
              </a:rPr>
              <a:t>Θ</a:t>
            </a:r>
            <a:r>
              <a:rPr lang="en-US" sz="2400">
                <a:cs typeface="Times New Roman" panose="02020603050405020304" pitchFamily="18" charset="0"/>
              </a:rPr>
              <a:t>(</a:t>
            </a:r>
            <a:r>
              <a:rPr lang="en-US" sz="2400" i="1">
                <a:cs typeface="Times New Roman" panose="02020603050405020304" pitchFamily="18" charset="0"/>
              </a:rPr>
              <a:t>n</a:t>
            </a:r>
            <a:r>
              <a:rPr lang="en-US" sz="2400" i="1" baseline="30000">
                <a:cs typeface="Times New Roman" panose="02020603050405020304" pitchFamily="18" charset="0"/>
              </a:rPr>
              <a:t>2</a:t>
            </a:r>
            <a:r>
              <a:rPr lang="en-US" sz="2400">
                <a:cs typeface="Times New Roman" panose="02020603050405020304" pitchFamily="18" charset="0"/>
              </a:rPr>
              <a:t>)  (as </a:t>
            </a:r>
            <a:r>
              <a:rPr lang="en-US" sz="2400"/>
              <a:t>quicksort)</a:t>
            </a:r>
            <a:endParaRPr lang="en-US" sz="2400">
              <a:cs typeface="Times New Roman" panose="02020603050405020304" pitchFamily="18" charset="0"/>
            </a:endParaRPr>
          </a:p>
          <a:p>
            <a:pPr lvl="1">
              <a:defRPr/>
            </a:pPr>
            <a:r>
              <a:rPr lang="en-US" sz="2400"/>
              <a:t>average case: </a:t>
            </a:r>
            <a:r>
              <a:rPr lang="el-GR" sz="2400">
                <a:cs typeface="Times New Roman" panose="02020603050405020304" pitchFamily="18" charset="0"/>
              </a:rPr>
              <a:t>Θ</a:t>
            </a:r>
            <a:r>
              <a:rPr lang="en-US" sz="2400">
                <a:cs typeface="Times New Roman" panose="02020603050405020304" pitchFamily="18" charset="0"/>
              </a:rPr>
              <a:t>(</a:t>
            </a:r>
            <a:r>
              <a:rPr lang="en-US" sz="2400" i="1">
                <a:cs typeface="Times New Roman" panose="02020603050405020304" pitchFamily="18" charset="0"/>
              </a:rPr>
              <a:t>n</a:t>
            </a:r>
            <a:r>
              <a:rPr lang="en-US" sz="2400">
                <a:cs typeface="Times New Roman" panose="02020603050405020304" pitchFamily="18" charset="0"/>
              </a:rPr>
              <a:t>) (under reasonable assumptions about</a:t>
            </a:r>
            <a:br>
              <a:rPr lang="en-US" sz="2400">
                <a:cs typeface="Times New Roman" panose="02020603050405020304" pitchFamily="18" charset="0"/>
              </a:rPr>
            </a:br>
            <a:r>
              <a:rPr lang="en-US" sz="2400">
                <a:cs typeface="Times New Roman" panose="02020603050405020304" pitchFamily="18" charset="0"/>
              </a:rPr>
              <a:t>                                  distribution of points given)</a:t>
            </a:r>
          </a:p>
          <a:p>
            <a:pPr lvl="1">
              <a:defRPr/>
            </a:pPr>
            <a:endParaRPr lang="en-US" sz="2400"/>
          </a:p>
          <a:p>
            <a:pPr>
              <a:defRPr/>
            </a:pPr>
            <a:r>
              <a:rPr lang="en-US"/>
              <a:t>If points are not initially sorted by </a:t>
            </a:r>
            <a:r>
              <a:rPr lang="en-US" i="1"/>
              <a:t>x</a:t>
            </a:r>
            <a:r>
              <a:rPr lang="en-US"/>
              <a:t>-coordinate value, this can be accomplished in </a:t>
            </a:r>
            <a:r>
              <a:rPr lang="en-US">
                <a:cs typeface="Times New Roman" panose="02020603050405020304" pitchFamily="18" charset="0"/>
              </a:rPr>
              <a:t>O(</a:t>
            </a:r>
            <a:r>
              <a:rPr lang="en-US" i="1">
                <a:cs typeface="Times New Roman" panose="02020603050405020304" pitchFamily="18" charset="0"/>
              </a:rPr>
              <a:t>n </a:t>
            </a:r>
            <a:r>
              <a:rPr lang="en-US">
                <a:cs typeface="Times New Roman" panose="02020603050405020304" pitchFamily="18" charset="0"/>
              </a:rPr>
              <a:t>log </a:t>
            </a:r>
            <a:r>
              <a:rPr lang="en-US" i="1">
                <a:cs typeface="Times New Roman" panose="02020603050405020304" pitchFamily="18" charset="0"/>
              </a:rPr>
              <a:t>n</a:t>
            </a:r>
            <a:r>
              <a:rPr lang="en-US">
                <a:cs typeface="Times New Roman" panose="02020603050405020304" pitchFamily="18" charset="0"/>
              </a:rPr>
              <a:t>) time</a:t>
            </a:r>
            <a:br>
              <a:rPr lang="en-US"/>
            </a:br>
            <a:endParaRPr lang="en-US"/>
          </a:p>
          <a:p>
            <a:pPr>
              <a:defRPr/>
            </a:pPr>
            <a:r>
              <a:rPr lang="en-US"/>
              <a:t>Several </a:t>
            </a:r>
            <a:r>
              <a:rPr lang="en-US">
                <a:cs typeface="Times New Roman" panose="02020603050405020304" pitchFamily="18" charset="0"/>
              </a:rPr>
              <a:t>O(</a:t>
            </a:r>
            <a:r>
              <a:rPr lang="en-US" i="1">
                <a:cs typeface="Times New Roman" panose="02020603050405020304" pitchFamily="18" charset="0"/>
              </a:rPr>
              <a:t>n </a:t>
            </a:r>
            <a:r>
              <a:rPr lang="en-US">
                <a:cs typeface="Times New Roman" panose="02020603050405020304" pitchFamily="18" charset="0"/>
              </a:rPr>
              <a:t>log </a:t>
            </a:r>
            <a:r>
              <a:rPr lang="en-US" i="1">
                <a:cs typeface="Times New Roman" panose="02020603050405020304" pitchFamily="18" charset="0"/>
              </a:rPr>
              <a:t>n</a:t>
            </a:r>
            <a:r>
              <a:rPr lang="en-US">
                <a:cs typeface="Times New Roman" panose="02020603050405020304" pitchFamily="18" charset="0"/>
              </a:rPr>
              <a:t>) </a:t>
            </a:r>
            <a:r>
              <a:rPr lang="en-US"/>
              <a:t>algorithms for convex hull are known</a:t>
            </a:r>
          </a:p>
          <a:p>
            <a:pPr>
              <a:buFont typeface="Monotype Sorts" pitchFamily="2" charset="2"/>
              <a:buNone/>
              <a:defRPr/>
            </a:pP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ED91072E-846A-4BFD-A578-D94301C71DF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0769637-23C6-479C-81E4-DCAB1B10A61A}" type="slidenum">
              <a:rPr kumimoji="0" lang="en-US" altLang="zh-TW"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a:ea typeface="新細明體"/>
                <a:cs typeface="+mn-cs"/>
              </a:rPr>
              <a:pPr marL="0" marR="0" lvl="0" indent="0" algn="r" defTabSz="914400" rtl="0" eaLnBrk="1" fontAlgn="base" latinLnBrk="0" hangingPunct="1">
                <a:lnSpc>
                  <a:spcPct val="100000"/>
                </a:lnSpc>
                <a:spcBef>
                  <a:spcPct val="0"/>
                </a:spcBef>
                <a:spcAft>
                  <a:spcPct val="0"/>
                </a:spcAft>
                <a:buClrTx/>
                <a:buSzTx/>
                <a:buFontTx/>
                <a:buNone/>
                <a:tabLst/>
                <a:defRPr/>
              </a:pPr>
              <a:t>74</a:t>
            </a:fld>
            <a:endParaRPr kumimoji="0" lang="en-US" altLang="zh-TW"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a:ea typeface="新細明體"/>
              <a:cs typeface="+mn-cs"/>
            </a:endParaRPr>
          </a:p>
        </p:txBody>
      </p:sp>
      <p:sp>
        <p:nvSpPr>
          <p:cNvPr id="30722" name="Rectangle 2">
            <a:extLst>
              <a:ext uri="{FF2B5EF4-FFF2-40B4-BE49-F238E27FC236}">
                <a16:creationId xmlns:a16="http://schemas.microsoft.com/office/drawing/2014/main" id="{1B76BFF2-50E1-4B54-BE15-F233AB5CE44C}"/>
              </a:ext>
            </a:extLst>
          </p:cNvPr>
          <p:cNvSpPr>
            <a:spLocks noGrp="1" noRot="1" noChangeArrowheads="1"/>
          </p:cNvSpPr>
          <p:nvPr>
            <p:ph type="title" idx="4294967295"/>
          </p:nvPr>
        </p:nvSpPr>
        <p:spPr>
          <a:xfrm>
            <a:off x="468313" y="244475"/>
            <a:ext cx="8385175" cy="143192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en-US" altLang="zh-TW" sz="3600" b="1"/>
              <a:t>5-3 The Convex Hull Problem</a:t>
            </a:r>
          </a:p>
        </p:txBody>
      </p:sp>
      <p:graphicFrame>
        <p:nvGraphicFramePr>
          <p:cNvPr id="30734" name="Object 14">
            <a:extLst>
              <a:ext uri="{FF2B5EF4-FFF2-40B4-BE49-F238E27FC236}">
                <a16:creationId xmlns:a16="http://schemas.microsoft.com/office/drawing/2014/main" id="{B206B4E0-FB45-4F88-93DB-7FB28F98C068}"/>
              </a:ext>
            </a:extLst>
          </p:cNvPr>
          <p:cNvGraphicFramePr>
            <a:graphicFrameLocks noGrp="1" noChangeAspect="1"/>
          </p:cNvGraphicFramePr>
          <p:nvPr>
            <p:ph sz="half" idx="4294967295"/>
          </p:nvPr>
        </p:nvGraphicFramePr>
        <p:xfrm>
          <a:off x="4773613" y="3243263"/>
          <a:ext cx="3927475" cy="2070100"/>
        </p:xfrm>
        <a:graphic>
          <a:graphicData uri="http://schemas.openxmlformats.org/presentationml/2006/ole">
            <mc:AlternateContent xmlns:mc="http://schemas.openxmlformats.org/markup-compatibility/2006">
              <mc:Choice xmlns:v="urn:schemas-microsoft-com:vml" Requires="v">
                <p:oleObj spid="_x0000_s22554" name="Visio" r:id="rId4" imgW="7744587" imgH="4081475" progId="Visio.Drawing.11">
                  <p:embed/>
                </p:oleObj>
              </mc:Choice>
              <mc:Fallback>
                <p:oleObj name="Visio" r:id="rId4" imgW="7744587" imgH="4081475" progId="Visio.Drawing.11">
                  <p:embed/>
                  <p:pic>
                    <p:nvPicPr>
                      <p:cNvPr id="30734" name="Object 14">
                        <a:extLst>
                          <a:ext uri="{FF2B5EF4-FFF2-40B4-BE49-F238E27FC236}">
                            <a16:creationId xmlns:a16="http://schemas.microsoft.com/office/drawing/2014/main" id="{B206B4E0-FB45-4F88-93DB-7FB28F98C0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613" y="3243263"/>
                        <a:ext cx="3927475" cy="207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6" name="Text Box 6">
            <a:extLst>
              <a:ext uri="{FF2B5EF4-FFF2-40B4-BE49-F238E27FC236}">
                <a16:creationId xmlns:a16="http://schemas.microsoft.com/office/drawing/2014/main" id="{91E46D62-42D7-4B8D-8B82-6F2C89CCA979}"/>
              </a:ext>
            </a:extLst>
          </p:cNvPr>
          <p:cNvSpPr txBox="1">
            <a:spLocks noChangeArrowheads="1"/>
          </p:cNvSpPr>
          <p:nvPr/>
        </p:nvSpPr>
        <p:spPr bwMode="auto">
          <a:xfrm>
            <a:off x="611188" y="2528888"/>
            <a:ext cx="3525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2000" b="0" i="0" u="none" strike="noStrike" kern="1200" cap="none" spc="0" normalizeH="0" baseline="0" noProof="0" dirty="0">
                <a:ln>
                  <a:noFill/>
                </a:ln>
                <a:solidFill>
                  <a:srgbClr val="FFFFFF"/>
                </a:solidFill>
                <a:effectLst/>
                <a:uLnTx/>
                <a:uFillTx/>
                <a:latin typeface="Tahoma" panose="020B0604030504040204" pitchFamily="34" charset="0"/>
                <a:ea typeface="MS Gothic" panose="020B0609070205080204" pitchFamily="49" charset="-128"/>
                <a:cs typeface="+mn-cs"/>
              </a:rPr>
              <a:t>Concave polygon: </a:t>
            </a:r>
          </a:p>
        </p:txBody>
      </p:sp>
      <p:sp>
        <p:nvSpPr>
          <p:cNvPr id="30727" name="Text Box 7">
            <a:extLst>
              <a:ext uri="{FF2B5EF4-FFF2-40B4-BE49-F238E27FC236}">
                <a16:creationId xmlns:a16="http://schemas.microsoft.com/office/drawing/2014/main" id="{0263CBA9-F4BB-4AEC-8365-43DC9F7CD9DE}"/>
              </a:ext>
            </a:extLst>
          </p:cNvPr>
          <p:cNvSpPr txBox="1">
            <a:spLocks noChangeArrowheads="1"/>
          </p:cNvSpPr>
          <p:nvPr/>
        </p:nvSpPr>
        <p:spPr bwMode="auto">
          <a:xfrm>
            <a:off x="4773613" y="2528888"/>
            <a:ext cx="3074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20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rPr>
              <a:t>Convex polygon : </a:t>
            </a:r>
          </a:p>
        </p:txBody>
      </p:sp>
      <p:graphicFrame>
        <p:nvGraphicFramePr>
          <p:cNvPr id="30732" name="Object 12">
            <a:extLst>
              <a:ext uri="{FF2B5EF4-FFF2-40B4-BE49-F238E27FC236}">
                <a16:creationId xmlns:a16="http://schemas.microsoft.com/office/drawing/2014/main" id="{35D8A53C-A7E5-4D7D-BA74-9C927E560008}"/>
              </a:ext>
            </a:extLst>
          </p:cNvPr>
          <p:cNvGraphicFramePr>
            <a:graphicFrameLocks noGrp="1" noChangeAspect="1"/>
          </p:cNvGraphicFramePr>
          <p:nvPr>
            <p:ph sz="half" idx="4294967295"/>
          </p:nvPr>
        </p:nvGraphicFramePr>
        <p:xfrm>
          <a:off x="684213" y="3171825"/>
          <a:ext cx="3927475" cy="2562225"/>
        </p:xfrm>
        <a:graphic>
          <a:graphicData uri="http://schemas.openxmlformats.org/presentationml/2006/ole">
            <mc:AlternateContent xmlns:mc="http://schemas.openxmlformats.org/markup-compatibility/2006">
              <mc:Choice xmlns:v="urn:schemas-microsoft-com:vml" Requires="v">
                <p:oleObj spid="_x0000_s22555" name="Visio" r:id="rId6" imgW="7249668" imgH="4729683" progId="Visio.Drawing.11">
                  <p:embed/>
                </p:oleObj>
              </mc:Choice>
              <mc:Fallback>
                <p:oleObj name="Visio" r:id="rId6" imgW="7249668" imgH="4729683" progId="Visio.Drawing.11">
                  <p:embed/>
                  <p:pic>
                    <p:nvPicPr>
                      <p:cNvPr id="30732" name="Object 12">
                        <a:extLst>
                          <a:ext uri="{FF2B5EF4-FFF2-40B4-BE49-F238E27FC236}">
                            <a16:creationId xmlns:a16="http://schemas.microsoft.com/office/drawing/2014/main" id="{35D8A53C-A7E5-4D7D-BA74-9C927E5600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3171825"/>
                        <a:ext cx="392747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45" name="Object 25">
            <a:extLst>
              <a:ext uri="{FF2B5EF4-FFF2-40B4-BE49-F238E27FC236}">
                <a16:creationId xmlns:a16="http://schemas.microsoft.com/office/drawing/2014/main" id="{491700F9-853F-4CCE-981E-71598B2BA4B0}"/>
              </a:ext>
            </a:extLst>
          </p:cNvPr>
          <p:cNvGraphicFramePr>
            <a:graphicFrameLocks noGrp="1" noChangeAspect="1"/>
          </p:cNvGraphicFramePr>
          <p:nvPr>
            <p:ph sz="half" idx="4294967295"/>
          </p:nvPr>
        </p:nvGraphicFramePr>
        <p:xfrm>
          <a:off x="4773613" y="3243263"/>
          <a:ext cx="3927475" cy="2070100"/>
        </p:xfrm>
        <a:graphic>
          <a:graphicData uri="http://schemas.openxmlformats.org/presentationml/2006/ole">
            <mc:AlternateContent xmlns:mc="http://schemas.openxmlformats.org/markup-compatibility/2006">
              <mc:Choice xmlns:v="urn:schemas-microsoft-com:vml" Requires="v">
                <p:oleObj spid="_x0000_s22556" name="Visio" r:id="rId8" imgW="7744587" imgH="4081475" progId="Visio.Drawing.11">
                  <p:embed/>
                </p:oleObj>
              </mc:Choice>
              <mc:Fallback>
                <p:oleObj name="Visio" r:id="rId8" imgW="7744587" imgH="4081475" progId="Visio.Drawing.11">
                  <p:embed/>
                  <p:pic>
                    <p:nvPicPr>
                      <p:cNvPr id="30745" name="Object 25">
                        <a:extLst>
                          <a:ext uri="{FF2B5EF4-FFF2-40B4-BE49-F238E27FC236}">
                            <a16:creationId xmlns:a16="http://schemas.microsoft.com/office/drawing/2014/main" id="{491700F9-853F-4CCE-981E-71598B2BA4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73613" y="3243263"/>
                        <a:ext cx="3927475" cy="207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47" name="Object 27">
            <a:extLst>
              <a:ext uri="{FF2B5EF4-FFF2-40B4-BE49-F238E27FC236}">
                <a16:creationId xmlns:a16="http://schemas.microsoft.com/office/drawing/2014/main" id="{3822DDE6-0C21-4D32-B79F-AA9994C39314}"/>
              </a:ext>
            </a:extLst>
          </p:cNvPr>
          <p:cNvGraphicFramePr>
            <a:graphicFrameLocks noChangeAspect="1"/>
          </p:cNvGraphicFramePr>
          <p:nvPr/>
        </p:nvGraphicFramePr>
        <p:xfrm>
          <a:off x="684213" y="3171825"/>
          <a:ext cx="3927475" cy="2562225"/>
        </p:xfrm>
        <a:graphic>
          <a:graphicData uri="http://schemas.openxmlformats.org/presentationml/2006/ole">
            <mc:AlternateContent xmlns:mc="http://schemas.openxmlformats.org/markup-compatibility/2006">
              <mc:Choice xmlns:v="urn:schemas-microsoft-com:vml" Requires="v">
                <p:oleObj spid="_x0000_s22557" name="Visio" r:id="rId10" imgW="7249668" imgH="4729683" progId="Visio.Drawing.11">
                  <p:embed/>
                </p:oleObj>
              </mc:Choice>
              <mc:Fallback>
                <p:oleObj name="Visio" r:id="rId10" imgW="7249668" imgH="4729683" progId="Visio.Drawing.11">
                  <p:embed/>
                  <p:pic>
                    <p:nvPicPr>
                      <p:cNvPr id="30747" name="Object 27">
                        <a:extLst>
                          <a:ext uri="{FF2B5EF4-FFF2-40B4-BE49-F238E27FC236}">
                            <a16:creationId xmlns:a16="http://schemas.microsoft.com/office/drawing/2014/main" id="{3822DDE6-0C21-4D32-B79F-AA9994C3931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213" y="3171825"/>
                        <a:ext cx="392747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49" name="Text Box 29">
            <a:extLst>
              <a:ext uri="{FF2B5EF4-FFF2-40B4-BE49-F238E27FC236}">
                <a16:creationId xmlns:a16="http://schemas.microsoft.com/office/drawing/2014/main" id="{83CFA47F-7440-4773-8EE1-05D8EFD9139E}"/>
              </a:ext>
            </a:extLst>
          </p:cNvPr>
          <p:cNvSpPr txBox="1">
            <a:spLocks noChangeArrowheads="1"/>
          </p:cNvSpPr>
          <p:nvPr/>
        </p:nvSpPr>
        <p:spPr bwMode="auto">
          <a:xfrm>
            <a:off x="287338" y="1628775"/>
            <a:ext cx="5867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TW" altLang="en-US" sz="2800" b="0" i="0" u="none" strike="noStrike" kern="1200" cap="none" spc="0" normalizeH="0" baseline="0" noProof="0" dirty="0">
                <a:ln>
                  <a:noFill/>
                </a:ln>
                <a:solidFill>
                  <a:srgbClr val="FFFF66"/>
                </a:solidFill>
                <a:effectLst/>
                <a:uLnTx/>
                <a:uFillTx/>
                <a:latin typeface="Tahoma" panose="020B0604030504040204" pitchFamily="34" charset="0"/>
                <a:ea typeface="MS Gothic" panose="020B0609070205080204" pitchFamily="49" charset="-128"/>
                <a:cs typeface="+mn-cs"/>
              </a:rPr>
              <a:t> </a:t>
            </a:r>
            <a:r>
              <a:rPr kumimoji="1" lang="en-US" altLang="zh-TW" sz="2800" b="0" i="0" u="none" strike="noStrike" kern="1200" cap="none" spc="0" normalizeH="0" baseline="0" noProof="0" dirty="0">
                <a:ln>
                  <a:noFill/>
                </a:ln>
                <a:solidFill>
                  <a:srgbClr val="FFFF66"/>
                </a:solidFill>
                <a:effectLst/>
                <a:uLnTx/>
                <a:uFillTx/>
                <a:latin typeface="Tahoma" panose="020B0604030504040204" pitchFamily="34" charset="0"/>
                <a:ea typeface="MS Gothic" panose="020B0609070205080204" pitchFamily="49" charset="-128"/>
                <a:cs typeface="+mn-cs"/>
              </a:rPr>
              <a:t>Convex polygon?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3073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074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nodeType="clickEffect">
                                  <p:stCondLst>
                                    <p:cond delay="0"/>
                                  </p:stCondLst>
                                  <p:childTnLst>
                                    <p:set>
                                      <p:cBhvr>
                                        <p:cTn id="12" dur="1" fill="hold">
                                          <p:stCondLst>
                                            <p:cond delay="0"/>
                                          </p:stCondLst>
                                        </p:cTn>
                                        <p:tgtEl>
                                          <p:spTgt spid="30734"/>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07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a:extLst>
              <a:ext uri="{FF2B5EF4-FFF2-40B4-BE49-F238E27FC236}">
                <a16:creationId xmlns:a16="http://schemas.microsoft.com/office/drawing/2014/main" id="{007EE459-8E82-4F18-A94B-24DD4481D19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B2863C2-916F-413A-A5B7-02786EAA2FDA}" type="slidenum">
              <a:rPr kumimoji="0" lang="en-US" altLang="zh-TW"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a:ea typeface="新細明體"/>
                <a:cs typeface="+mn-cs"/>
              </a:rPr>
              <a:pPr marL="0" marR="0" lvl="0" indent="0" algn="r" defTabSz="914400" rtl="0" eaLnBrk="1" fontAlgn="base" latinLnBrk="0" hangingPunct="1">
                <a:lnSpc>
                  <a:spcPct val="100000"/>
                </a:lnSpc>
                <a:spcBef>
                  <a:spcPct val="0"/>
                </a:spcBef>
                <a:spcAft>
                  <a:spcPct val="0"/>
                </a:spcAft>
                <a:buClrTx/>
                <a:buSzTx/>
                <a:buFontTx/>
                <a:buNone/>
                <a:tabLst/>
                <a:defRPr/>
              </a:pPr>
              <a:t>75</a:t>
            </a:fld>
            <a:endParaRPr kumimoji="0" lang="en-US" altLang="zh-TW"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a:ea typeface="新細明體"/>
              <a:cs typeface="+mn-cs"/>
            </a:endParaRPr>
          </a:p>
        </p:txBody>
      </p:sp>
      <p:sp>
        <p:nvSpPr>
          <p:cNvPr id="51214" name="AutoShape 14">
            <a:extLst>
              <a:ext uri="{FF2B5EF4-FFF2-40B4-BE49-F238E27FC236}">
                <a16:creationId xmlns:a16="http://schemas.microsoft.com/office/drawing/2014/main" id="{A7092178-FE82-4522-8AAF-EB138BD45BAA}"/>
              </a:ext>
            </a:extLst>
          </p:cNvPr>
          <p:cNvSpPr>
            <a:spLocks noChangeAspect="1" noChangeArrowheads="1" noTextEdit="1"/>
          </p:cNvSpPr>
          <p:nvPr/>
        </p:nvSpPr>
        <p:spPr bwMode="auto">
          <a:xfrm>
            <a:off x="2555875" y="3489325"/>
            <a:ext cx="3509963"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1242" name="Freeform 42">
            <a:extLst>
              <a:ext uri="{FF2B5EF4-FFF2-40B4-BE49-F238E27FC236}">
                <a16:creationId xmlns:a16="http://schemas.microsoft.com/office/drawing/2014/main" id="{765A3E43-B257-48C7-A3A9-C2AC29CB4707}"/>
              </a:ext>
            </a:extLst>
          </p:cNvPr>
          <p:cNvSpPr>
            <a:spLocks/>
          </p:cNvSpPr>
          <p:nvPr/>
        </p:nvSpPr>
        <p:spPr bwMode="auto">
          <a:xfrm>
            <a:off x="3101975" y="4216400"/>
            <a:ext cx="2382838" cy="1425575"/>
          </a:xfrm>
          <a:custGeom>
            <a:avLst/>
            <a:gdLst>
              <a:gd name="T0" fmla="*/ 0 w 1501"/>
              <a:gd name="T1" fmla="*/ 458 h 898"/>
              <a:gd name="T2" fmla="*/ 317 w 1501"/>
              <a:gd name="T3" fmla="*/ 0 h 898"/>
              <a:gd name="T4" fmla="*/ 1002 w 1501"/>
              <a:gd name="T5" fmla="*/ 0 h 898"/>
              <a:gd name="T6" fmla="*/ 1501 w 1501"/>
              <a:gd name="T7" fmla="*/ 467 h 898"/>
              <a:gd name="T8" fmla="*/ 1147 w 1501"/>
              <a:gd name="T9" fmla="*/ 862 h 898"/>
              <a:gd name="T10" fmla="*/ 684 w 1501"/>
              <a:gd name="T11" fmla="*/ 898 h 898"/>
              <a:gd name="T12" fmla="*/ 308 w 1501"/>
              <a:gd name="T13" fmla="*/ 807 h 898"/>
              <a:gd name="T14" fmla="*/ 0 w 1501"/>
              <a:gd name="T15" fmla="*/ 458 h 8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1" h="898">
                <a:moveTo>
                  <a:pt x="0" y="458"/>
                </a:moveTo>
                <a:lnTo>
                  <a:pt x="317" y="0"/>
                </a:lnTo>
                <a:lnTo>
                  <a:pt x="1002" y="0"/>
                </a:lnTo>
                <a:lnTo>
                  <a:pt x="1501" y="467"/>
                </a:lnTo>
                <a:lnTo>
                  <a:pt x="1147" y="862"/>
                </a:lnTo>
                <a:lnTo>
                  <a:pt x="684" y="898"/>
                </a:lnTo>
                <a:lnTo>
                  <a:pt x="308" y="807"/>
                </a:lnTo>
                <a:lnTo>
                  <a:pt x="0" y="458"/>
                </a:lnTo>
                <a:close/>
              </a:path>
            </a:pathLst>
          </a:custGeom>
          <a:noFill/>
          <a:ln w="26988"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1202" name="Rectangle 2">
            <a:extLst>
              <a:ext uri="{FF2B5EF4-FFF2-40B4-BE49-F238E27FC236}">
                <a16:creationId xmlns:a16="http://schemas.microsoft.com/office/drawing/2014/main" id="{4EA10076-614B-4342-91C2-5F3ECEA57E88}"/>
              </a:ext>
            </a:extLst>
          </p:cNvPr>
          <p:cNvSpPr>
            <a:spLocks noGrp="1" noRot="1" noChangeArrowheads="1"/>
          </p:cNvSpPr>
          <p:nvPr>
            <p:ph type="title" idx="4294967295"/>
          </p:nvPr>
        </p:nvSpPr>
        <p:spPr>
          <a:xfrm>
            <a:off x="379413" y="244475"/>
            <a:ext cx="8385175" cy="1431925"/>
          </a:xfrm>
        </p:spPr>
        <p:txBody>
          <a:bodyPr/>
          <a:lstStyle/>
          <a:p>
            <a:pPr algn="ctr"/>
            <a:r>
              <a:rPr lang="en-US" altLang="zh-TW" sz="3600" b="1"/>
              <a:t>5-3 The Convex Hull Problem </a:t>
            </a:r>
            <a:r>
              <a:rPr lang="en-US" altLang="zh-TW" sz="1800"/>
              <a:t>(Cont.)</a:t>
            </a:r>
          </a:p>
        </p:txBody>
      </p:sp>
      <p:sp>
        <p:nvSpPr>
          <p:cNvPr id="51204" name="Text Box 4">
            <a:extLst>
              <a:ext uri="{FF2B5EF4-FFF2-40B4-BE49-F238E27FC236}">
                <a16:creationId xmlns:a16="http://schemas.microsoft.com/office/drawing/2014/main" id="{505C9D5F-AF81-4312-B3F0-456A495B80EC}"/>
              </a:ext>
            </a:extLst>
          </p:cNvPr>
          <p:cNvSpPr txBox="1">
            <a:spLocks noChangeArrowheads="1"/>
          </p:cNvSpPr>
          <p:nvPr/>
        </p:nvSpPr>
        <p:spPr bwMode="auto">
          <a:xfrm>
            <a:off x="250825" y="1592263"/>
            <a:ext cx="586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0" normalizeH="0" baseline="0" noProof="0" dirty="0">
                <a:ln>
                  <a:noFill/>
                </a:ln>
                <a:solidFill>
                  <a:srgbClr val="FFFF66"/>
                </a:solidFill>
                <a:effectLst/>
                <a:uLnTx/>
                <a:uFillTx/>
                <a:latin typeface="Tahoma" panose="020B0604030504040204" pitchFamily="34" charset="0"/>
                <a:ea typeface="MS Gothic" panose="020B0609070205080204" pitchFamily="49" charset="-128"/>
                <a:cs typeface="+mn-cs"/>
              </a:rPr>
              <a:t>Convex Hull ?</a:t>
            </a:r>
          </a:p>
        </p:txBody>
      </p:sp>
      <p:sp>
        <p:nvSpPr>
          <p:cNvPr id="51206" name="Text Box 6">
            <a:extLst>
              <a:ext uri="{FF2B5EF4-FFF2-40B4-BE49-F238E27FC236}">
                <a16:creationId xmlns:a16="http://schemas.microsoft.com/office/drawing/2014/main" id="{9D5E498D-15B2-4974-8C26-8E001AA5AAD9}"/>
              </a:ext>
            </a:extLst>
          </p:cNvPr>
          <p:cNvSpPr txBox="1">
            <a:spLocks noChangeArrowheads="1"/>
          </p:cNvSpPr>
          <p:nvPr/>
        </p:nvSpPr>
        <p:spPr bwMode="auto">
          <a:xfrm>
            <a:off x="250825" y="2205038"/>
            <a:ext cx="859155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kumimoji="1">
                <a:solidFill>
                  <a:schemeClr val="tx1"/>
                </a:solidFill>
                <a:latin typeface="Arial" panose="020B0604020202020204" pitchFamily="34" charset="0"/>
                <a:ea typeface="新細明體" panose="02020500000000000000" pitchFamily="18" charset="-120"/>
              </a:defRPr>
            </a:lvl1pPr>
            <a:lvl2pPr marL="742950" indent="-285750" algn="l">
              <a:spcBef>
                <a:spcPct val="0"/>
              </a:spcBef>
              <a:defRPr kumimoji="1">
                <a:solidFill>
                  <a:schemeClr val="tx1"/>
                </a:solidFill>
                <a:latin typeface="Arial" panose="020B0604020202020204" pitchFamily="34" charset="0"/>
                <a:ea typeface="新細明體" panose="02020500000000000000" pitchFamily="18" charset="-120"/>
              </a:defRPr>
            </a:lvl2pPr>
            <a:lvl3pPr marL="1143000" indent="-228600" algn="l">
              <a:spcBef>
                <a:spcPct val="0"/>
              </a:spcBef>
              <a:defRPr kumimoji="1">
                <a:solidFill>
                  <a:schemeClr val="tx1"/>
                </a:solidFill>
                <a:latin typeface="Arial" panose="020B0604020202020204" pitchFamily="34" charset="0"/>
                <a:ea typeface="新細明體" panose="02020500000000000000" pitchFamily="18" charset="-120"/>
              </a:defRPr>
            </a:lvl3pPr>
            <a:lvl4pPr marL="1600200" indent="-228600" algn="l">
              <a:spcBef>
                <a:spcPct val="0"/>
              </a:spcBef>
              <a:defRPr kumimoji="1">
                <a:solidFill>
                  <a:schemeClr val="tx1"/>
                </a:solidFill>
                <a:latin typeface="Arial" panose="020B0604020202020204" pitchFamily="34" charset="0"/>
                <a:ea typeface="新細明體" panose="02020500000000000000" pitchFamily="18" charset="-120"/>
              </a:defRPr>
            </a:lvl4pPr>
            <a:lvl5pPr marL="2057400" indent="-228600" algn="l">
              <a:spcBef>
                <a:spcPct val="0"/>
              </a:spcBef>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l" defTabSz="914400" rtl="0" eaLnBrk="1" fontAlgn="base" latinLnBrk="0" hangingPunct="1">
              <a:lnSpc>
                <a:spcPct val="100000"/>
              </a:lnSpc>
              <a:spcBef>
                <a:spcPct val="20000"/>
              </a:spcBef>
              <a:spcAft>
                <a:spcPct val="0"/>
              </a:spcAft>
              <a:buClr>
                <a:srgbClr val="99FF66"/>
              </a:buClr>
              <a:buSzTx/>
              <a:buFont typeface="Wingdings" panose="05000000000000000000" pitchFamily="2" charset="2"/>
              <a:buChar char="§"/>
              <a:tabLst/>
              <a:defRPr/>
            </a:pPr>
            <a:r>
              <a:rPr kumimoji="1" lang="en-US" altLang="zh-TW" sz="2400" b="0" i="0" u="none" strike="noStrike" kern="1200" cap="none" spc="0" normalizeH="0" baseline="0" noProof="0" dirty="0">
                <a:ln>
                  <a:noFill/>
                </a:ln>
                <a:solidFill>
                  <a:srgbClr val="FFFFFF"/>
                </a:solidFill>
                <a:effectLst/>
                <a:uLnTx/>
                <a:uFillTx/>
                <a:latin typeface="Tahoma" panose="020B0604030504040204" pitchFamily="34" charset="0"/>
                <a:ea typeface="MS Gothic" panose="020B0609070205080204" pitchFamily="49" charset="-128"/>
                <a:cs typeface="+mn-cs"/>
              </a:rPr>
              <a:t>The Convex hull of a set of planar points is defined as the smallest convex polygon containing all of the points.</a:t>
            </a:r>
            <a:br>
              <a:rPr kumimoji="1" lang="en-US" altLang="zh-TW" sz="2400" b="0" i="0" u="none" strike="noStrike" kern="1200" cap="none" spc="0" normalizeH="0" baseline="0" noProof="0" dirty="0">
                <a:ln>
                  <a:noFill/>
                </a:ln>
                <a:solidFill>
                  <a:srgbClr val="FFFFFF"/>
                </a:solidFill>
                <a:effectLst/>
                <a:uLnTx/>
                <a:uFillTx/>
                <a:latin typeface="Tahoma" panose="020B0604030504040204" pitchFamily="34" charset="0"/>
                <a:ea typeface="MS Gothic" panose="020B0609070205080204" pitchFamily="49" charset="-128"/>
                <a:cs typeface="+mn-cs"/>
              </a:rPr>
            </a:br>
            <a:endParaRPr kumimoji="1" lang="en-US" altLang="zh-TW" sz="2400" b="0" i="0" u="none" strike="noStrike" kern="1200" cap="none" spc="0" normalizeH="0" baseline="0" noProof="0" dirty="0">
              <a:ln>
                <a:noFill/>
              </a:ln>
              <a:solidFill>
                <a:srgbClr val="FFFFFF"/>
              </a:solidFill>
              <a:effectLst/>
              <a:uLnTx/>
              <a:uFillTx/>
              <a:latin typeface="Dotum" panose="020B0503020000020004" pitchFamily="34" charset="-127"/>
              <a:ea typeface="Dotum" panose="020B0503020000020004" pitchFamily="34" charset="-127"/>
              <a:cs typeface="+mn-cs"/>
            </a:endParaRPr>
          </a:p>
        </p:txBody>
      </p:sp>
      <p:sp>
        <p:nvSpPr>
          <p:cNvPr id="51216" name="Oval 16">
            <a:extLst>
              <a:ext uri="{FF2B5EF4-FFF2-40B4-BE49-F238E27FC236}">
                <a16:creationId xmlns:a16="http://schemas.microsoft.com/office/drawing/2014/main" id="{CC9FB9B6-F8AA-42E1-9C4D-AB6BEFA97D36}"/>
              </a:ext>
            </a:extLst>
          </p:cNvPr>
          <p:cNvSpPr>
            <a:spLocks noChangeArrowheads="1"/>
          </p:cNvSpPr>
          <p:nvPr/>
        </p:nvSpPr>
        <p:spPr bwMode="auto">
          <a:xfrm>
            <a:off x="3556000" y="4165600"/>
            <a:ext cx="106363" cy="107950"/>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1218" name="Oval 18">
            <a:extLst>
              <a:ext uri="{FF2B5EF4-FFF2-40B4-BE49-F238E27FC236}">
                <a16:creationId xmlns:a16="http://schemas.microsoft.com/office/drawing/2014/main" id="{C1BEE03D-EB6A-4D5F-BCD0-524DE39B8FD4}"/>
              </a:ext>
            </a:extLst>
          </p:cNvPr>
          <p:cNvSpPr>
            <a:spLocks noChangeArrowheads="1"/>
          </p:cNvSpPr>
          <p:nvPr/>
        </p:nvSpPr>
        <p:spPr bwMode="auto">
          <a:xfrm>
            <a:off x="3051175" y="4886325"/>
            <a:ext cx="107950" cy="107950"/>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1220" name="Oval 20">
            <a:extLst>
              <a:ext uri="{FF2B5EF4-FFF2-40B4-BE49-F238E27FC236}">
                <a16:creationId xmlns:a16="http://schemas.microsoft.com/office/drawing/2014/main" id="{AC0984E7-B099-486F-8730-69FEB6D46F8D}"/>
              </a:ext>
            </a:extLst>
          </p:cNvPr>
          <p:cNvSpPr>
            <a:spLocks noChangeArrowheads="1"/>
          </p:cNvSpPr>
          <p:nvPr/>
        </p:nvSpPr>
        <p:spPr bwMode="auto">
          <a:xfrm>
            <a:off x="3527425" y="4633913"/>
            <a:ext cx="106363" cy="107950"/>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1222" name="Oval 22">
            <a:extLst>
              <a:ext uri="{FF2B5EF4-FFF2-40B4-BE49-F238E27FC236}">
                <a16:creationId xmlns:a16="http://schemas.microsoft.com/office/drawing/2014/main" id="{DAFACCBD-6CAD-4EAF-84DE-7D63E2366644}"/>
              </a:ext>
            </a:extLst>
          </p:cNvPr>
          <p:cNvSpPr>
            <a:spLocks noChangeArrowheads="1"/>
          </p:cNvSpPr>
          <p:nvPr/>
        </p:nvSpPr>
        <p:spPr bwMode="auto">
          <a:xfrm>
            <a:off x="4149725" y="4429125"/>
            <a:ext cx="107950" cy="107950"/>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1224" name="Oval 24">
            <a:extLst>
              <a:ext uri="{FF2B5EF4-FFF2-40B4-BE49-F238E27FC236}">
                <a16:creationId xmlns:a16="http://schemas.microsoft.com/office/drawing/2014/main" id="{5D617BD1-7EB4-421B-ACED-EF895D6C95B3}"/>
              </a:ext>
            </a:extLst>
          </p:cNvPr>
          <p:cNvSpPr>
            <a:spLocks noChangeArrowheads="1"/>
          </p:cNvSpPr>
          <p:nvPr/>
        </p:nvSpPr>
        <p:spPr bwMode="auto">
          <a:xfrm>
            <a:off x="4638675" y="4165600"/>
            <a:ext cx="107950" cy="107950"/>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1226" name="Oval 26">
            <a:extLst>
              <a:ext uri="{FF2B5EF4-FFF2-40B4-BE49-F238E27FC236}">
                <a16:creationId xmlns:a16="http://schemas.microsoft.com/office/drawing/2014/main" id="{513CD484-5AED-499C-98C2-925BC6470378}"/>
              </a:ext>
            </a:extLst>
          </p:cNvPr>
          <p:cNvSpPr>
            <a:spLocks noChangeArrowheads="1"/>
          </p:cNvSpPr>
          <p:nvPr/>
        </p:nvSpPr>
        <p:spPr bwMode="auto">
          <a:xfrm>
            <a:off x="4311650" y="4741863"/>
            <a:ext cx="107950" cy="107950"/>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1228" name="Oval 28">
            <a:extLst>
              <a:ext uri="{FF2B5EF4-FFF2-40B4-BE49-F238E27FC236}">
                <a16:creationId xmlns:a16="http://schemas.microsoft.com/office/drawing/2014/main" id="{ED44F0BF-6728-484F-972C-240E8534A394}"/>
              </a:ext>
            </a:extLst>
          </p:cNvPr>
          <p:cNvSpPr>
            <a:spLocks noChangeArrowheads="1"/>
          </p:cNvSpPr>
          <p:nvPr/>
        </p:nvSpPr>
        <p:spPr bwMode="auto">
          <a:xfrm>
            <a:off x="3752850" y="4994275"/>
            <a:ext cx="107950" cy="107950"/>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1230" name="Oval 30">
            <a:extLst>
              <a:ext uri="{FF2B5EF4-FFF2-40B4-BE49-F238E27FC236}">
                <a16:creationId xmlns:a16="http://schemas.microsoft.com/office/drawing/2014/main" id="{51B26CA5-E524-4787-A7AC-94298E802D03}"/>
              </a:ext>
            </a:extLst>
          </p:cNvPr>
          <p:cNvSpPr>
            <a:spLocks noChangeArrowheads="1"/>
          </p:cNvSpPr>
          <p:nvPr/>
        </p:nvSpPr>
        <p:spPr bwMode="auto">
          <a:xfrm>
            <a:off x="3536950" y="5426075"/>
            <a:ext cx="107950" cy="107950"/>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1232" name="Oval 32">
            <a:extLst>
              <a:ext uri="{FF2B5EF4-FFF2-40B4-BE49-F238E27FC236}">
                <a16:creationId xmlns:a16="http://schemas.microsoft.com/office/drawing/2014/main" id="{28D08BF0-6E78-483A-B4A8-45D8DC1F6566}"/>
              </a:ext>
            </a:extLst>
          </p:cNvPr>
          <p:cNvSpPr>
            <a:spLocks noChangeArrowheads="1"/>
          </p:cNvSpPr>
          <p:nvPr/>
        </p:nvSpPr>
        <p:spPr bwMode="auto">
          <a:xfrm>
            <a:off x="4202113" y="5102225"/>
            <a:ext cx="109537" cy="107950"/>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1234" name="Oval 34">
            <a:extLst>
              <a:ext uri="{FF2B5EF4-FFF2-40B4-BE49-F238E27FC236}">
                <a16:creationId xmlns:a16="http://schemas.microsoft.com/office/drawing/2014/main" id="{82D9D34F-579C-4434-8817-CFE8ADEF97BF}"/>
              </a:ext>
            </a:extLst>
          </p:cNvPr>
          <p:cNvSpPr>
            <a:spLocks noChangeArrowheads="1"/>
          </p:cNvSpPr>
          <p:nvPr/>
        </p:nvSpPr>
        <p:spPr bwMode="auto">
          <a:xfrm>
            <a:off x="4862513" y="4799013"/>
            <a:ext cx="107950" cy="107950"/>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1236" name="Oval 36">
            <a:extLst>
              <a:ext uri="{FF2B5EF4-FFF2-40B4-BE49-F238E27FC236}">
                <a16:creationId xmlns:a16="http://schemas.microsoft.com/office/drawing/2014/main" id="{BA3509E5-D1A1-4548-A56A-247140ED8376}"/>
              </a:ext>
            </a:extLst>
          </p:cNvPr>
          <p:cNvSpPr>
            <a:spLocks noChangeArrowheads="1"/>
          </p:cNvSpPr>
          <p:nvPr/>
        </p:nvSpPr>
        <p:spPr bwMode="auto">
          <a:xfrm>
            <a:off x="4138613" y="5580063"/>
            <a:ext cx="107950" cy="107950"/>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1238" name="Oval 38">
            <a:extLst>
              <a:ext uri="{FF2B5EF4-FFF2-40B4-BE49-F238E27FC236}">
                <a16:creationId xmlns:a16="http://schemas.microsoft.com/office/drawing/2014/main" id="{584EC8E1-1104-4B87-9457-C2BDFA54730D}"/>
              </a:ext>
            </a:extLst>
          </p:cNvPr>
          <p:cNvSpPr>
            <a:spLocks noChangeArrowheads="1"/>
          </p:cNvSpPr>
          <p:nvPr/>
        </p:nvSpPr>
        <p:spPr bwMode="auto">
          <a:xfrm>
            <a:off x="4868863" y="5514975"/>
            <a:ext cx="107950" cy="109538"/>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1240" name="Oval 40">
            <a:extLst>
              <a:ext uri="{FF2B5EF4-FFF2-40B4-BE49-F238E27FC236}">
                <a16:creationId xmlns:a16="http://schemas.microsoft.com/office/drawing/2014/main" id="{2D65C5DA-0369-4E91-AB7F-E3168854765A}"/>
              </a:ext>
            </a:extLst>
          </p:cNvPr>
          <p:cNvSpPr>
            <a:spLocks noChangeArrowheads="1"/>
          </p:cNvSpPr>
          <p:nvPr/>
        </p:nvSpPr>
        <p:spPr bwMode="auto">
          <a:xfrm>
            <a:off x="5427663" y="4895850"/>
            <a:ext cx="107950" cy="107950"/>
          </a:xfrm>
          <a:prstGeom prst="ellipse">
            <a:avLst/>
          </a:prstGeom>
          <a:solidFill>
            <a:srgbClr val="0000FF"/>
          </a:solidFill>
          <a:ln w="0">
            <a:solidFill>
              <a:srgbClr val="000000"/>
            </a:solidFill>
            <a:round/>
            <a:headEnd/>
            <a:tailEnd/>
          </a:ln>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1243" name="Freeform 43">
            <a:extLst>
              <a:ext uri="{FF2B5EF4-FFF2-40B4-BE49-F238E27FC236}">
                <a16:creationId xmlns:a16="http://schemas.microsoft.com/office/drawing/2014/main" id="{22E1C07F-74CD-4BF2-B82A-E0D4F4B4CF53}"/>
              </a:ext>
            </a:extLst>
          </p:cNvPr>
          <p:cNvSpPr>
            <a:spLocks/>
          </p:cNvSpPr>
          <p:nvPr/>
        </p:nvSpPr>
        <p:spPr bwMode="auto">
          <a:xfrm>
            <a:off x="2576513" y="3516313"/>
            <a:ext cx="3463925" cy="2635250"/>
          </a:xfrm>
          <a:custGeom>
            <a:avLst/>
            <a:gdLst>
              <a:gd name="T0" fmla="*/ 365 w 2182"/>
              <a:gd name="T1" fmla="*/ 152 h 1660"/>
              <a:gd name="T2" fmla="*/ 261 w 2182"/>
              <a:gd name="T3" fmla="*/ 303 h 1660"/>
              <a:gd name="T4" fmla="*/ 234 w 2182"/>
              <a:gd name="T5" fmla="*/ 390 h 1660"/>
              <a:gd name="T6" fmla="*/ 166 w 2182"/>
              <a:gd name="T7" fmla="*/ 545 h 1660"/>
              <a:gd name="T8" fmla="*/ 114 w 2182"/>
              <a:gd name="T9" fmla="*/ 621 h 1660"/>
              <a:gd name="T10" fmla="*/ 67 w 2182"/>
              <a:gd name="T11" fmla="*/ 688 h 1660"/>
              <a:gd name="T12" fmla="*/ 15 w 2182"/>
              <a:gd name="T13" fmla="*/ 752 h 1660"/>
              <a:gd name="T14" fmla="*/ 11 w 2182"/>
              <a:gd name="T15" fmla="*/ 919 h 1660"/>
              <a:gd name="T16" fmla="*/ 43 w 2182"/>
              <a:gd name="T17" fmla="*/ 1117 h 1660"/>
              <a:gd name="T18" fmla="*/ 91 w 2182"/>
              <a:gd name="T19" fmla="*/ 1197 h 1660"/>
              <a:gd name="T20" fmla="*/ 119 w 2182"/>
              <a:gd name="T21" fmla="*/ 1244 h 1660"/>
              <a:gd name="T22" fmla="*/ 138 w 2182"/>
              <a:gd name="T23" fmla="*/ 1296 h 1660"/>
              <a:gd name="T24" fmla="*/ 238 w 2182"/>
              <a:gd name="T25" fmla="*/ 1403 h 1660"/>
              <a:gd name="T26" fmla="*/ 305 w 2182"/>
              <a:gd name="T27" fmla="*/ 1451 h 1660"/>
              <a:gd name="T28" fmla="*/ 357 w 2182"/>
              <a:gd name="T29" fmla="*/ 1487 h 1660"/>
              <a:gd name="T30" fmla="*/ 413 w 2182"/>
              <a:gd name="T31" fmla="*/ 1515 h 1660"/>
              <a:gd name="T32" fmla="*/ 524 w 2182"/>
              <a:gd name="T33" fmla="*/ 1562 h 1660"/>
              <a:gd name="T34" fmla="*/ 655 w 2182"/>
              <a:gd name="T35" fmla="*/ 1610 h 1660"/>
              <a:gd name="T36" fmla="*/ 897 w 2182"/>
              <a:gd name="T37" fmla="*/ 1622 h 1660"/>
              <a:gd name="T38" fmla="*/ 1259 w 2182"/>
              <a:gd name="T39" fmla="*/ 1634 h 1660"/>
              <a:gd name="T40" fmla="*/ 1366 w 2182"/>
              <a:gd name="T41" fmla="*/ 1642 h 1660"/>
              <a:gd name="T42" fmla="*/ 1648 w 2182"/>
              <a:gd name="T43" fmla="*/ 1602 h 1660"/>
              <a:gd name="T44" fmla="*/ 1767 w 2182"/>
              <a:gd name="T45" fmla="*/ 1487 h 1660"/>
              <a:gd name="T46" fmla="*/ 1974 w 2182"/>
              <a:gd name="T47" fmla="*/ 1384 h 1660"/>
              <a:gd name="T48" fmla="*/ 2117 w 2182"/>
              <a:gd name="T49" fmla="*/ 1229 h 1660"/>
              <a:gd name="T50" fmla="*/ 2168 w 2182"/>
              <a:gd name="T51" fmla="*/ 1129 h 1660"/>
              <a:gd name="T52" fmla="*/ 2156 w 2182"/>
              <a:gd name="T53" fmla="*/ 899 h 1660"/>
              <a:gd name="T54" fmla="*/ 2125 w 2182"/>
              <a:gd name="T55" fmla="*/ 803 h 1660"/>
              <a:gd name="T56" fmla="*/ 2065 w 2182"/>
              <a:gd name="T57" fmla="*/ 700 h 1660"/>
              <a:gd name="T58" fmla="*/ 1990 w 2182"/>
              <a:gd name="T59" fmla="*/ 561 h 1660"/>
              <a:gd name="T60" fmla="*/ 1763 w 2182"/>
              <a:gd name="T61" fmla="*/ 382 h 1660"/>
              <a:gd name="T62" fmla="*/ 1600 w 2182"/>
              <a:gd name="T63" fmla="*/ 243 h 1660"/>
              <a:gd name="T64" fmla="*/ 1537 w 2182"/>
              <a:gd name="T65" fmla="*/ 152 h 1660"/>
              <a:gd name="T66" fmla="*/ 1513 w 2182"/>
              <a:gd name="T67" fmla="*/ 76 h 1660"/>
              <a:gd name="T68" fmla="*/ 1438 w 2182"/>
              <a:gd name="T69" fmla="*/ 29 h 1660"/>
              <a:gd name="T70" fmla="*/ 1199 w 2182"/>
              <a:gd name="T71" fmla="*/ 1 h 1660"/>
              <a:gd name="T72" fmla="*/ 1040 w 2182"/>
              <a:gd name="T73" fmla="*/ 37 h 1660"/>
              <a:gd name="T74" fmla="*/ 953 w 2182"/>
              <a:gd name="T75" fmla="*/ 88 h 1660"/>
              <a:gd name="T76" fmla="*/ 722 w 2182"/>
              <a:gd name="T77" fmla="*/ 84 h 1660"/>
              <a:gd name="T78" fmla="*/ 429 w 2182"/>
              <a:gd name="T79" fmla="*/ 108 h 1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82" h="1660">
                <a:moveTo>
                  <a:pt x="429" y="108"/>
                </a:moveTo>
                <a:cubicBezTo>
                  <a:pt x="401" y="120"/>
                  <a:pt x="370" y="139"/>
                  <a:pt x="365" y="152"/>
                </a:cubicBezTo>
                <a:cubicBezTo>
                  <a:pt x="353" y="162"/>
                  <a:pt x="345" y="178"/>
                  <a:pt x="337" y="188"/>
                </a:cubicBezTo>
                <a:cubicBezTo>
                  <a:pt x="306" y="223"/>
                  <a:pt x="281" y="259"/>
                  <a:pt x="261" y="303"/>
                </a:cubicBezTo>
                <a:cubicBezTo>
                  <a:pt x="255" y="319"/>
                  <a:pt x="247" y="345"/>
                  <a:pt x="242" y="362"/>
                </a:cubicBezTo>
                <a:cubicBezTo>
                  <a:pt x="239" y="372"/>
                  <a:pt x="237" y="381"/>
                  <a:pt x="234" y="390"/>
                </a:cubicBezTo>
                <a:cubicBezTo>
                  <a:pt x="227" y="409"/>
                  <a:pt x="221" y="429"/>
                  <a:pt x="214" y="446"/>
                </a:cubicBezTo>
                <a:cubicBezTo>
                  <a:pt x="200" y="481"/>
                  <a:pt x="185" y="515"/>
                  <a:pt x="166" y="545"/>
                </a:cubicBezTo>
                <a:cubicBezTo>
                  <a:pt x="159" y="557"/>
                  <a:pt x="155" y="566"/>
                  <a:pt x="146" y="577"/>
                </a:cubicBezTo>
                <a:cubicBezTo>
                  <a:pt x="137" y="590"/>
                  <a:pt x="125" y="607"/>
                  <a:pt x="114" y="621"/>
                </a:cubicBezTo>
                <a:cubicBezTo>
                  <a:pt x="106" y="633"/>
                  <a:pt x="91" y="644"/>
                  <a:pt x="83" y="656"/>
                </a:cubicBezTo>
                <a:cubicBezTo>
                  <a:pt x="77" y="666"/>
                  <a:pt x="73" y="680"/>
                  <a:pt x="67" y="688"/>
                </a:cubicBezTo>
                <a:cubicBezTo>
                  <a:pt x="62" y="695"/>
                  <a:pt x="52" y="706"/>
                  <a:pt x="47" y="712"/>
                </a:cubicBezTo>
                <a:cubicBezTo>
                  <a:pt x="36" y="728"/>
                  <a:pt x="21" y="736"/>
                  <a:pt x="15" y="752"/>
                </a:cubicBezTo>
                <a:cubicBezTo>
                  <a:pt x="10" y="767"/>
                  <a:pt x="10" y="776"/>
                  <a:pt x="7" y="792"/>
                </a:cubicBezTo>
                <a:cubicBezTo>
                  <a:pt x="0" y="833"/>
                  <a:pt x="10" y="877"/>
                  <a:pt x="11" y="919"/>
                </a:cubicBezTo>
                <a:cubicBezTo>
                  <a:pt x="13" y="981"/>
                  <a:pt x="5" y="1043"/>
                  <a:pt x="27" y="1097"/>
                </a:cubicBezTo>
                <a:cubicBezTo>
                  <a:pt x="30" y="1106"/>
                  <a:pt x="41" y="1114"/>
                  <a:pt x="43" y="1117"/>
                </a:cubicBezTo>
                <a:cubicBezTo>
                  <a:pt x="52" y="1134"/>
                  <a:pt x="66" y="1156"/>
                  <a:pt x="75" y="1169"/>
                </a:cubicBezTo>
                <a:cubicBezTo>
                  <a:pt x="80" y="1176"/>
                  <a:pt x="85" y="1188"/>
                  <a:pt x="91" y="1197"/>
                </a:cubicBezTo>
                <a:cubicBezTo>
                  <a:pt x="95" y="1205"/>
                  <a:pt x="108" y="1216"/>
                  <a:pt x="111" y="1221"/>
                </a:cubicBezTo>
                <a:cubicBezTo>
                  <a:pt x="114" y="1228"/>
                  <a:pt x="115" y="1237"/>
                  <a:pt x="119" y="1244"/>
                </a:cubicBezTo>
                <a:cubicBezTo>
                  <a:pt x="123" y="1253"/>
                  <a:pt x="121" y="1264"/>
                  <a:pt x="126" y="1273"/>
                </a:cubicBezTo>
                <a:cubicBezTo>
                  <a:pt x="131" y="1281"/>
                  <a:pt x="133" y="1288"/>
                  <a:pt x="138" y="1296"/>
                </a:cubicBezTo>
                <a:cubicBezTo>
                  <a:pt x="152" y="1316"/>
                  <a:pt x="173" y="1333"/>
                  <a:pt x="186" y="1348"/>
                </a:cubicBezTo>
                <a:cubicBezTo>
                  <a:pt x="203" y="1368"/>
                  <a:pt x="219" y="1387"/>
                  <a:pt x="238" y="1403"/>
                </a:cubicBezTo>
                <a:cubicBezTo>
                  <a:pt x="248" y="1413"/>
                  <a:pt x="263" y="1423"/>
                  <a:pt x="273" y="1431"/>
                </a:cubicBezTo>
                <a:cubicBezTo>
                  <a:pt x="283" y="1439"/>
                  <a:pt x="295" y="1444"/>
                  <a:pt x="305" y="1451"/>
                </a:cubicBezTo>
                <a:cubicBezTo>
                  <a:pt x="315" y="1458"/>
                  <a:pt x="322" y="1464"/>
                  <a:pt x="333" y="1471"/>
                </a:cubicBezTo>
                <a:cubicBezTo>
                  <a:pt x="342" y="1477"/>
                  <a:pt x="348" y="1482"/>
                  <a:pt x="357" y="1487"/>
                </a:cubicBezTo>
                <a:cubicBezTo>
                  <a:pt x="366" y="1492"/>
                  <a:pt x="376" y="1498"/>
                  <a:pt x="385" y="1503"/>
                </a:cubicBezTo>
                <a:cubicBezTo>
                  <a:pt x="395" y="1508"/>
                  <a:pt x="402" y="1510"/>
                  <a:pt x="413" y="1515"/>
                </a:cubicBezTo>
                <a:cubicBezTo>
                  <a:pt x="434" y="1525"/>
                  <a:pt x="455" y="1534"/>
                  <a:pt x="476" y="1543"/>
                </a:cubicBezTo>
                <a:cubicBezTo>
                  <a:pt x="492" y="1550"/>
                  <a:pt x="509" y="1556"/>
                  <a:pt x="524" y="1562"/>
                </a:cubicBezTo>
                <a:cubicBezTo>
                  <a:pt x="550" y="1574"/>
                  <a:pt x="574" y="1586"/>
                  <a:pt x="599" y="1594"/>
                </a:cubicBezTo>
                <a:cubicBezTo>
                  <a:pt x="617" y="1600"/>
                  <a:pt x="635" y="1607"/>
                  <a:pt x="655" y="1610"/>
                </a:cubicBezTo>
                <a:cubicBezTo>
                  <a:pt x="669" y="1612"/>
                  <a:pt x="685" y="1613"/>
                  <a:pt x="699" y="1614"/>
                </a:cubicBezTo>
                <a:cubicBezTo>
                  <a:pt x="765" y="1619"/>
                  <a:pt x="832" y="1618"/>
                  <a:pt x="897" y="1622"/>
                </a:cubicBezTo>
                <a:cubicBezTo>
                  <a:pt x="911" y="1623"/>
                  <a:pt x="922" y="1625"/>
                  <a:pt x="937" y="1626"/>
                </a:cubicBezTo>
                <a:cubicBezTo>
                  <a:pt x="1046" y="1629"/>
                  <a:pt x="1152" y="1628"/>
                  <a:pt x="1259" y="1634"/>
                </a:cubicBezTo>
                <a:cubicBezTo>
                  <a:pt x="1276" y="1635"/>
                  <a:pt x="1293" y="1637"/>
                  <a:pt x="1310" y="1638"/>
                </a:cubicBezTo>
                <a:cubicBezTo>
                  <a:pt x="1329" y="1639"/>
                  <a:pt x="1347" y="1641"/>
                  <a:pt x="1366" y="1642"/>
                </a:cubicBezTo>
                <a:cubicBezTo>
                  <a:pt x="1423" y="1643"/>
                  <a:pt x="1506" y="1660"/>
                  <a:pt x="1561" y="1646"/>
                </a:cubicBezTo>
                <a:cubicBezTo>
                  <a:pt x="1588" y="1639"/>
                  <a:pt x="1624" y="1617"/>
                  <a:pt x="1648" y="1602"/>
                </a:cubicBezTo>
                <a:cubicBezTo>
                  <a:pt x="1688" y="1578"/>
                  <a:pt x="1707" y="1554"/>
                  <a:pt x="1739" y="1519"/>
                </a:cubicBezTo>
                <a:cubicBezTo>
                  <a:pt x="1749" y="1508"/>
                  <a:pt x="1758" y="1498"/>
                  <a:pt x="1767" y="1487"/>
                </a:cubicBezTo>
                <a:cubicBezTo>
                  <a:pt x="1808" y="1439"/>
                  <a:pt x="1837" y="1417"/>
                  <a:pt x="1898" y="1400"/>
                </a:cubicBezTo>
                <a:cubicBezTo>
                  <a:pt x="1923" y="1393"/>
                  <a:pt x="1950" y="1396"/>
                  <a:pt x="1974" y="1384"/>
                </a:cubicBezTo>
                <a:cubicBezTo>
                  <a:pt x="2000" y="1371"/>
                  <a:pt x="2026" y="1354"/>
                  <a:pt x="2045" y="1332"/>
                </a:cubicBezTo>
                <a:cubicBezTo>
                  <a:pt x="2071" y="1303"/>
                  <a:pt x="2094" y="1262"/>
                  <a:pt x="2117" y="1229"/>
                </a:cubicBezTo>
                <a:cubicBezTo>
                  <a:pt x="2127" y="1213"/>
                  <a:pt x="2136" y="1198"/>
                  <a:pt x="2144" y="1181"/>
                </a:cubicBezTo>
                <a:cubicBezTo>
                  <a:pt x="2155" y="1162"/>
                  <a:pt x="2162" y="1149"/>
                  <a:pt x="2168" y="1129"/>
                </a:cubicBezTo>
                <a:cubicBezTo>
                  <a:pt x="2180" y="1094"/>
                  <a:pt x="2179" y="1066"/>
                  <a:pt x="2180" y="1026"/>
                </a:cubicBezTo>
                <a:cubicBezTo>
                  <a:pt x="2182" y="974"/>
                  <a:pt x="2170" y="944"/>
                  <a:pt x="2156" y="899"/>
                </a:cubicBezTo>
                <a:cubicBezTo>
                  <a:pt x="2152" y="884"/>
                  <a:pt x="2150" y="870"/>
                  <a:pt x="2144" y="855"/>
                </a:cubicBezTo>
                <a:cubicBezTo>
                  <a:pt x="2138" y="837"/>
                  <a:pt x="2132" y="821"/>
                  <a:pt x="2125" y="803"/>
                </a:cubicBezTo>
                <a:cubicBezTo>
                  <a:pt x="2120" y="791"/>
                  <a:pt x="2114" y="778"/>
                  <a:pt x="2109" y="768"/>
                </a:cubicBezTo>
                <a:cubicBezTo>
                  <a:pt x="2095" y="743"/>
                  <a:pt x="2081" y="724"/>
                  <a:pt x="2065" y="700"/>
                </a:cubicBezTo>
                <a:cubicBezTo>
                  <a:pt x="2047" y="672"/>
                  <a:pt x="2029" y="646"/>
                  <a:pt x="2014" y="617"/>
                </a:cubicBezTo>
                <a:cubicBezTo>
                  <a:pt x="2005" y="600"/>
                  <a:pt x="2002" y="576"/>
                  <a:pt x="1990" y="561"/>
                </a:cubicBezTo>
                <a:cubicBezTo>
                  <a:pt x="1946" y="506"/>
                  <a:pt x="1884" y="473"/>
                  <a:pt x="1831" y="434"/>
                </a:cubicBezTo>
                <a:cubicBezTo>
                  <a:pt x="1810" y="419"/>
                  <a:pt x="1785" y="400"/>
                  <a:pt x="1763" y="382"/>
                </a:cubicBezTo>
                <a:cubicBezTo>
                  <a:pt x="1732" y="358"/>
                  <a:pt x="1702" y="332"/>
                  <a:pt x="1672" y="307"/>
                </a:cubicBezTo>
                <a:cubicBezTo>
                  <a:pt x="1647" y="287"/>
                  <a:pt x="1623" y="268"/>
                  <a:pt x="1600" y="243"/>
                </a:cubicBezTo>
                <a:cubicBezTo>
                  <a:pt x="1587" y="229"/>
                  <a:pt x="1575" y="217"/>
                  <a:pt x="1565" y="200"/>
                </a:cubicBezTo>
                <a:cubicBezTo>
                  <a:pt x="1556" y="184"/>
                  <a:pt x="1544" y="168"/>
                  <a:pt x="1537" y="152"/>
                </a:cubicBezTo>
                <a:cubicBezTo>
                  <a:pt x="1529" y="136"/>
                  <a:pt x="1529" y="112"/>
                  <a:pt x="1521" y="96"/>
                </a:cubicBezTo>
                <a:cubicBezTo>
                  <a:pt x="1518" y="89"/>
                  <a:pt x="1518" y="83"/>
                  <a:pt x="1513" y="76"/>
                </a:cubicBezTo>
                <a:cubicBezTo>
                  <a:pt x="1506" y="68"/>
                  <a:pt x="1505" y="59"/>
                  <a:pt x="1497" y="53"/>
                </a:cubicBezTo>
                <a:cubicBezTo>
                  <a:pt x="1484" y="42"/>
                  <a:pt x="1453" y="34"/>
                  <a:pt x="1438" y="29"/>
                </a:cubicBezTo>
                <a:cubicBezTo>
                  <a:pt x="1403" y="17"/>
                  <a:pt x="1362" y="17"/>
                  <a:pt x="1326" y="13"/>
                </a:cubicBezTo>
                <a:cubicBezTo>
                  <a:pt x="1284" y="8"/>
                  <a:pt x="1242" y="3"/>
                  <a:pt x="1199" y="1"/>
                </a:cubicBezTo>
                <a:cubicBezTo>
                  <a:pt x="1176" y="0"/>
                  <a:pt x="1152" y="2"/>
                  <a:pt x="1132" y="5"/>
                </a:cubicBezTo>
                <a:cubicBezTo>
                  <a:pt x="1098" y="10"/>
                  <a:pt x="1069" y="22"/>
                  <a:pt x="1040" y="37"/>
                </a:cubicBezTo>
                <a:cubicBezTo>
                  <a:pt x="1017" y="49"/>
                  <a:pt x="993" y="69"/>
                  <a:pt x="969" y="80"/>
                </a:cubicBezTo>
                <a:cubicBezTo>
                  <a:pt x="960" y="85"/>
                  <a:pt x="961" y="85"/>
                  <a:pt x="953" y="88"/>
                </a:cubicBezTo>
                <a:cubicBezTo>
                  <a:pt x="952" y="89"/>
                  <a:pt x="942" y="95"/>
                  <a:pt x="937" y="96"/>
                </a:cubicBezTo>
                <a:cubicBezTo>
                  <a:pt x="845" y="117"/>
                  <a:pt x="746" y="86"/>
                  <a:pt x="722" y="84"/>
                </a:cubicBezTo>
                <a:cubicBezTo>
                  <a:pt x="650" y="80"/>
                  <a:pt x="643" y="80"/>
                  <a:pt x="546" y="74"/>
                </a:cubicBezTo>
                <a:cubicBezTo>
                  <a:pt x="514" y="72"/>
                  <a:pt x="461" y="100"/>
                  <a:pt x="429" y="108"/>
                </a:cubicBezTo>
              </a:path>
            </a:pathLst>
          </a:custGeom>
          <a:noFill/>
          <a:ln w="2698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1244" name="Line 44">
            <a:extLst>
              <a:ext uri="{FF2B5EF4-FFF2-40B4-BE49-F238E27FC236}">
                <a16:creationId xmlns:a16="http://schemas.microsoft.com/office/drawing/2014/main" id="{2772F8CD-76C8-4E3F-975F-E87B78A6490D}"/>
              </a:ext>
            </a:extLst>
          </p:cNvPr>
          <p:cNvSpPr>
            <a:spLocks noChangeShapeType="1"/>
          </p:cNvSpPr>
          <p:nvPr/>
        </p:nvSpPr>
        <p:spPr bwMode="auto">
          <a:xfrm>
            <a:off x="3240088" y="3754438"/>
            <a:ext cx="179387" cy="2159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1245" name="Line 45">
            <a:extLst>
              <a:ext uri="{FF2B5EF4-FFF2-40B4-BE49-F238E27FC236}">
                <a16:creationId xmlns:a16="http://schemas.microsoft.com/office/drawing/2014/main" id="{B307CC3A-7C22-4F6C-BE3A-E6BEE8E6CA00}"/>
              </a:ext>
            </a:extLst>
          </p:cNvPr>
          <p:cNvSpPr>
            <a:spLocks noChangeShapeType="1"/>
          </p:cNvSpPr>
          <p:nvPr/>
        </p:nvSpPr>
        <p:spPr bwMode="auto">
          <a:xfrm flipH="1">
            <a:off x="5219700" y="4294188"/>
            <a:ext cx="215900" cy="14446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1246" name="Line 46">
            <a:extLst>
              <a:ext uri="{FF2B5EF4-FFF2-40B4-BE49-F238E27FC236}">
                <a16:creationId xmlns:a16="http://schemas.microsoft.com/office/drawing/2014/main" id="{7ED20C9B-A1FE-4A75-84C8-95C25AA85AB3}"/>
              </a:ext>
            </a:extLst>
          </p:cNvPr>
          <p:cNvSpPr>
            <a:spLocks noChangeShapeType="1"/>
          </p:cNvSpPr>
          <p:nvPr/>
        </p:nvSpPr>
        <p:spPr bwMode="auto">
          <a:xfrm flipH="1" flipV="1">
            <a:off x="5364163" y="5481638"/>
            <a:ext cx="144462" cy="180975"/>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1247" name="Line 47">
            <a:extLst>
              <a:ext uri="{FF2B5EF4-FFF2-40B4-BE49-F238E27FC236}">
                <a16:creationId xmlns:a16="http://schemas.microsoft.com/office/drawing/2014/main" id="{BC678009-5710-4DAE-BFF9-C7041CF94154}"/>
              </a:ext>
            </a:extLst>
          </p:cNvPr>
          <p:cNvSpPr>
            <a:spLocks noChangeShapeType="1"/>
          </p:cNvSpPr>
          <p:nvPr/>
        </p:nvSpPr>
        <p:spPr bwMode="auto">
          <a:xfrm flipV="1">
            <a:off x="3924300" y="5770563"/>
            <a:ext cx="71438" cy="2159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1248" name="Line 48">
            <a:extLst>
              <a:ext uri="{FF2B5EF4-FFF2-40B4-BE49-F238E27FC236}">
                <a16:creationId xmlns:a16="http://schemas.microsoft.com/office/drawing/2014/main" id="{5672D70C-7818-4F8D-821B-468284D27F11}"/>
              </a:ext>
            </a:extLst>
          </p:cNvPr>
          <p:cNvSpPr>
            <a:spLocks noChangeShapeType="1"/>
          </p:cNvSpPr>
          <p:nvPr/>
        </p:nvSpPr>
        <p:spPr bwMode="auto">
          <a:xfrm flipV="1">
            <a:off x="2879725" y="5302250"/>
            <a:ext cx="179388" cy="17938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1244"/>
                                        </p:tgtEl>
                                        <p:attrNameLst>
                                          <p:attrName>style.visibility</p:attrName>
                                        </p:attrNameLst>
                                      </p:cBhvr>
                                      <p:to>
                                        <p:strVal val="visible"/>
                                      </p:to>
                                    </p:set>
                                    <p:animEffect transition="in" filter="wipe(up)">
                                      <p:cBhvr>
                                        <p:cTn id="7" dur="500"/>
                                        <p:tgtEl>
                                          <p:spTgt spid="51244"/>
                                        </p:tgtEl>
                                      </p:cBhvr>
                                    </p:animEffect>
                                  </p:childTnLst>
                                </p:cTn>
                              </p:par>
                              <p:par>
                                <p:cTn id="8" presetID="22" presetClass="entr" presetSubtype="2" fill="hold" nodeType="withEffect">
                                  <p:stCondLst>
                                    <p:cond delay="0"/>
                                  </p:stCondLst>
                                  <p:childTnLst>
                                    <p:set>
                                      <p:cBhvr>
                                        <p:cTn id="9" dur="1" fill="hold">
                                          <p:stCondLst>
                                            <p:cond delay="0"/>
                                          </p:stCondLst>
                                        </p:cTn>
                                        <p:tgtEl>
                                          <p:spTgt spid="51245"/>
                                        </p:tgtEl>
                                        <p:attrNameLst>
                                          <p:attrName>style.visibility</p:attrName>
                                        </p:attrNameLst>
                                      </p:cBhvr>
                                      <p:to>
                                        <p:strVal val="visible"/>
                                      </p:to>
                                    </p:set>
                                    <p:animEffect transition="in" filter="wipe(right)">
                                      <p:cBhvr>
                                        <p:cTn id="10" dur="500"/>
                                        <p:tgtEl>
                                          <p:spTgt spid="51245"/>
                                        </p:tgtEl>
                                      </p:cBhvr>
                                    </p:animEffect>
                                  </p:childTnLst>
                                </p:cTn>
                              </p:par>
                              <p:par>
                                <p:cTn id="11" presetID="22" presetClass="entr" presetSubtype="4" fill="hold" nodeType="withEffect">
                                  <p:stCondLst>
                                    <p:cond delay="0"/>
                                  </p:stCondLst>
                                  <p:childTnLst>
                                    <p:set>
                                      <p:cBhvr>
                                        <p:cTn id="12" dur="1" fill="hold">
                                          <p:stCondLst>
                                            <p:cond delay="0"/>
                                          </p:stCondLst>
                                        </p:cTn>
                                        <p:tgtEl>
                                          <p:spTgt spid="51246"/>
                                        </p:tgtEl>
                                        <p:attrNameLst>
                                          <p:attrName>style.visibility</p:attrName>
                                        </p:attrNameLst>
                                      </p:cBhvr>
                                      <p:to>
                                        <p:strVal val="visible"/>
                                      </p:to>
                                    </p:set>
                                    <p:animEffect transition="in" filter="wipe(down)">
                                      <p:cBhvr>
                                        <p:cTn id="13" dur="500"/>
                                        <p:tgtEl>
                                          <p:spTgt spid="51246"/>
                                        </p:tgtEl>
                                      </p:cBhvr>
                                    </p:animEffect>
                                  </p:childTnLst>
                                </p:cTn>
                              </p:par>
                              <p:par>
                                <p:cTn id="14" presetID="22" presetClass="entr" presetSubtype="4" fill="hold" nodeType="withEffect">
                                  <p:stCondLst>
                                    <p:cond delay="0"/>
                                  </p:stCondLst>
                                  <p:childTnLst>
                                    <p:set>
                                      <p:cBhvr>
                                        <p:cTn id="15" dur="1" fill="hold">
                                          <p:stCondLst>
                                            <p:cond delay="0"/>
                                          </p:stCondLst>
                                        </p:cTn>
                                        <p:tgtEl>
                                          <p:spTgt spid="51247"/>
                                        </p:tgtEl>
                                        <p:attrNameLst>
                                          <p:attrName>style.visibility</p:attrName>
                                        </p:attrNameLst>
                                      </p:cBhvr>
                                      <p:to>
                                        <p:strVal val="visible"/>
                                      </p:to>
                                    </p:set>
                                    <p:animEffect transition="in" filter="wipe(down)">
                                      <p:cBhvr>
                                        <p:cTn id="16" dur="500"/>
                                        <p:tgtEl>
                                          <p:spTgt spid="51247"/>
                                        </p:tgtEl>
                                      </p:cBhvr>
                                    </p:animEffect>
                                  </p:childTnLst>
                                </p:cTn>
                              </p:par>
                              <p:par>
                                <p:cTn id="17" presetID="22" presetClass="entr" presetSubtype="4" fill="hold" nodeType="withEffect">
                                  <p:stCondLst>
                                    <p:cond delay="0"/>
                                  </p:stCondLst>
                                  <p:childTnLst>
                                    <p:set>
                                      <p:cBhvr>
                                        <p:cTn id="18" dur="1" fill="hold">
                                          <p:stCondLst>
                                            <p:cond delay="0"/>
                                          </p:stCondLst>
                                        </p:cTn>
                                        <p:tgtEl>
                                          <p:spTgt spid="51248"/>
                                        </p:tgtEl>
                                        <p:attrNameLst>
                                          <p:attrName>style.visibility</p:attrName>
                                        </p:attrNameLst>
                                      </p:cBhvr>
                                      <p:to>
                                        <p:strVal val="visible"/>
                                      </p:to>
                                    </p:set>
                                    <p:animEffect transition="in" filter="wipe(down)">
                                      <p:cBhvr>
                                        <p:cTn id="19" dur="500"/>
                                        <p:tgtEl>
                                          <p:spTgt spid="5124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32" fill="hold" nodeType="clickEffect">
                                  <p:stCondLst>
                                    <p:cond delay="0"/>
                                  </p:stCondLst>
                                  <p:childTnLst>
                                    <p:set>
                                      <p:cBhvr>
                                        <p:cTn id="23" dur="1" fill="hold">
                                          <p:stCondLst>
                                            <p:cond delay="0"/>
                                          </p:stCondLst>
                                        </p:cTn>
                                        <p:tgtEl>
                                          <p:spTgt spid="51242"/>
                                        </p:tgtEl>
                                        <p:attrNameLst>
                                          <p:attrName>style.visibility</p:attrName>
                                        </p:attrNameLst>
                                      </p:cBhvr>
                                      <p:to>
                                        <p:strVal val="visible"/>
                                      </p:to>
                                    </p:set>
                                    <p:animEffect transition="in" filter="diamond(out)">
                                      <p:cBhvr>
                                        <p:cTn id="24" dur="2000"/>
                                        <p:tgtEl>
                                          <p:spTgt spid="51242"/>
                                        </p:tgtEl>
                                      </p:cBhvr>
                                    </p:animEffect>
                                  </p:childTnLst>
                                </p:cTn>
                              </p:par>
                            </p:childTnLst>
                          </p:cTn>
                        </p:par>
                        <p:par>
                          <p:cTn id="25" fill="hold" nodeType="afterGroup">
                            <p:stCondLst>
                              <p:cond delay="2000"/>
                            </p:stCondLst>
                            <p:childTnLst>
                              <p:par>
                                <p:cTn id="26" presetID="1" presetClass="exit" presetSubtype="0" fill="hold" nodeType="afterEffect">
                                  <p:stCondLst>
                                    <p:cond delay="0"/>
                                  </p:stCondLst>
                                  <p:childTnLst>
                                    <p:set>
                                      <p:cBhvr>
                                        <p:cTn id="27" dur="1" fill="hold">
                                          <p:stCondLst>
                                            <p:cond delay="0"/>
                                          </p:stCondLst>
                                        </p:cTn>
                                        <p:tgtEl>
                                          <p:spTgt spid="51245"/>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51246"/>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51247"/>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51248"/>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51244"/>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512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C4919AD-1DAA-4093-A450-40A399BE4A3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6A79B4C-FAAB-4DC1-9349-7B74A6D65E8D}" type="slidenum">
              <a:rPr kumimoji="0" lang="en-US" altLang="zh-TW"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a:ea typeface="新細明體"/>
                <a:cs typeface="+mn-cs"/>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0" lang="en-US" altLang="zh-TW"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a:ea typeface="新細明體"/>
              <a:cs typeface="+mn-cs"/>
            </a:endParaRPr>
          </a:p>
        </p:txBody>
      </p:sp>
      <p:sp>
        <p:nvSpPr>
          <p:cNvPr id="111618" name="Rectangle 2">
            <a:extLst>
              <a:ext uri="{FF2B5EF4-FFF2-40B4-BE49-F238E27FC236}">
                <a16:creationId xmlns:a16="http://schemas.microsoft.com/office/drawing/2014/main" id="{074646CC-757F-48AC-883A-4E0CBD2274D7}"/>
              </a:ext>
            </a:extLst>
          </p:cNvPr>
          <p:cNvSpPr>
            <a:spLocks noGrp="1" noRot="1" noChangeArrowheads="1"/>
          </p:cNvSpPr>
          <p:nvPr>
            <p:ph type="title"/>
          </p:nvPr>
        </p:nvSpPr>
        <p:spPr/>
        <p:txBody>
          <a:bodyPr/>
          <a:lstStyle/>
          <a:p>
            <a:pPr algn="ctr"/>
            <a:r>
              <a:rPr lang="en-US" altLang="zh-TW"/>
              <a:t>Convex Hull Algorithm</a:t>
            </a:r>
          </a:p>
        </p:txBody>
      </p:sp>
      <p:sp>
        <p:nvSpPr>
          <p:cNvPr id="111619" name="Rectangle 3">
            <a:extLst>
              <a:ext uri="{FF2B5EF4-FFF2-40B4-BE49-F238E27FC236}">
                <a16:creationId xmlns:a16="http://schemas.microsoft.com/office/drawing/2014/main" id="{68F142BB-78D7-419D-8630-5C1A011B66EA}"/>
              </a:ext>
            </a:extLst>
          </p:cNvPr>
          <p:cNvSpPr>
            <a:spLocks noGrp="1" noChangeArrowheads="1"/>
          </p:cNvSpPr>
          <p:nvPr>
            <p:ph type="body" idx="1"/>
          </p:nvPr>
        </p:nvSpPr>
        <p:spPr>
          <a:xfrm>
            <a:off x="533400" y="1808163"/>
            <a:ext cx="8308975" cy="4616450"/>
          </a:xfrm>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1168400" indent="-1168400">
              <a:lnSpc>
                <a:spcPct val="90000"/>
              </a:lnSpc>
              <a:buFont typeface="Wingdings" panose="05000000000000000000" pitchFamily="2" charset="2"/>
              <a:buNone/>
            </a:pPr>
            <a:r>
              <a:rPr lang="en-US" altLang="zh-TW" sz="2400" u="sng">
                <a:solidFill>
                  <a:schemeClr val="hlink"/>
                </a:solidFill>
              </a:rPr>
              <a:t>Input </a:t>
            </a:r>
            <a:r>
              <a:rPr lang="en-US" altLang="zh-TW" sz="2400">
                <a:solidFill>
                  <a:schemeClr val="hlink"/>
                </a:solidFill>
              </a:rPr>
              <a:t>:</a:t>
            </a:r>
            <a:r>
              <a:rPr lang="en-US" altLang="zh-TW" sz="2400"/>
              <a:t> 	A set S of planar points</a:t>
            </a:r>
            <a:endParaRPr lang="en-US" altLang="zh-TW" sz="2400">
              <a:solidFill>
                <a:schemeClr val="hlink"/>
              </a:solidFill>
            </a:endParaRPr>
          </a:p>
          <a:p>
            <a:pPr marL="1168400" indent="-1168400">
              <a:lnSpc>
                <a:spcPct val="90000"/>
              </a:lnSpc>
              <a:buFont typeface="Wingdings" panose="05000000000000000000" pitchFamily="2" charset="2"/>
              <a:buNone/>
            </a:pPr>
            <a:r>
              <a:rPr lang="en-US" altLang="zh-TW" sz="2400" u="sng">
                <a:solidFill>
                  <a:schemeClr val="hlink"/>
                </a:solidFill>
              </a:rPr>
              <a:t>Output</a:t>
            </a:r>
            <a:r>
              <a:rPr lang="en-US" altLang="zh-TW" sz="2400">
                <a:solidFill>
                  <a:schemeClr val="hlink"/>
                </a:solidFill>
              </a:rPr>
              <a:t> :</a:t>
            </a:r>
            <a:r>
              <a:rPr lang="en-US" altLang="zh-TW" sz="2400"/>
              <a:t> 	A convex hull for S</a:t>
            </a:r>
            <a:endParaRPr lang="en-US" altLang="zh-TW" sz="2400" u="sng">
              <a:solidFill>
                <a:schemeClr val="hlink"/>
              </a:solidFill>
            </a:endParaRPr>
          </a:p>
          <a:p>
            <a:pPr marL="1168400" indent="-1168400">
              <a:lnSpc>
                <a:spcPct val="90000"/>
              </a:lnSpc>
              <a:buFont typeface="Wingdings" panose="05000000000000000000" pitchFamily="2" charset="2"/>
              <a:buNone/>
            </a:pPr>
            <a:r>
              <a:rPr lang="en-US" altLang="zh-TW" sz="2400" u="sng">
                <a:solidFill>
                  <a:schemeClr val="hlink"/>
                </a:solidFill>
              </a:rPr>
              <a:t>Step 1:</a:t>
            </a:r>
            <a:r>
              <a:rPr lang="en-US" altLang="zh-TW" sz="2400"/>
              <a:t> 	If S contains no more than five points, use exhaustive searching to find the convex hull and return.</a:t>
            </a:r>
            <a:endParaRPr lang="en-US" altLang="zh-TW" sz="2400" u="sng">
              <a:solidFill>
                <a:schemeClr val="hlink"/>
              </a:solidFill>
            </a:endParaRPr>
          </a:p>
          <a:p>
            <a:pPr marL="1168400" indent="-1168400">
              <a:lnSpc>
                <a:spcPct val="90000"/>
              </a:lnSpc>
              <a:buFont typeface="Wingdings" panose="05000000000000000000" pitchFamily="2" charset="2"/>
              <a:buNone/>
            </a:pPr>
            <a:r>
              <a:rPr lang="en-US" altLang="zh-TW" sz="2400" u="sng">
                <a:solidFill>
                  <a:schemeClr val="hlink"/>
                </a:solidFill>
              </a:rPr>
              <a:t>Step 2:</a:t>
            </a:r>
            <a:r>
              <a:rPr lang="en-US" altLang="zh-TW" sz="2400"/>
              <a:t> 	Find a median line perpendicular to the X-axis which divides S into S</a:t>
            </a:r>
            <a:r>
              <a:rPr lang="en-US" altLang="zh-TW" sz="2400" baseline="-30000">
                <a:cs typeface="Arial" panose="020B0604020202020204" pitchFamily="34" charset="0"/>
              </a:rPr>
              <a:t>L</a:t>
            </a:r>
            <a:r>
              <a:rPr lang="en-US" altLang="zh-TW" sz="2400"/>
              <a:t> and S</a:t>
            </a:r>
            <a:r>
              <a:rPr lang="en-US" altLang="zh-TW" sz="2400" baseline="-30000"/>
              <a:t>R</a:t>
            </a:r>
            <a:r>
              <a:rPr lang="en-US" altLang="zh-TW" sz="2400"/>
              <a:t>, with equal sizes.</a:t>
            </a:r>
            <a:endParaRPr lang="en-US" altLang="zh-TW" sz="2400" u="sng"/>
          </a:p>
          <a:p>
            <a:pPr marL="1168400" indent="-1168400">
              <a:lnSpc>
                <a:spcPct val="90000"/>
              </a:lnSpc>
              <a:buFont typeface="Wingdings" panose="05000000000000000000" pitchFamily="2" charset="2"/>
              <a:buNone/>
            </a:pPr>
            <a:r>
              <a:rPr lang="en-US" altLang="zh-TW" sz="2400" u="sng">
                <a:solidFill>
                  <a:schemeClr val="hlink"/>
                </a:solidFill>
              </a:rPr>
              <a:t>Step 3:</a:t>
            </a:r>
            <a:r>
              <a:rPr lang="en-US" altLang="zh-TW" sz="2400"/>
              <a:t> 	Recursively construct convex hulls for S</a:t>
            </a:r>
            <a:r>
              <a:rPr lang="en-US" altLang="zh-TW" sz="2400" baseline="-30000">
                <a:cs typeface="Arial" panose="020B0604020202020204" pitchFamily="34" charset="0"/>
              </a:rPr>
              <a:t>L</a:t>
            </a:r>
            <a:r>
              <a:rPr lang="en-US" altLang="zh-TW" sz="2400"/>
              <a:t> and S</a:t>
            </a:r>
            <a:r>
              <a:rPr lang="en-US" altLang="zh-TW" sz="2400" baseline="-30000"/>
              <a:t>R</a:t>
            </a:r>
            <a:r>
              <a:rPr lang="en-US" altLang="zh-TW" sz="2400"/>
              <a:t>, denoted as Hull(S</a:t>
            </a:r>
            <a:r>
              <a:rPr lang="en-US" altLang="zh-TW" sz="2400" baseline="-30000">
                <a:cs typeface="Arial" panose="020B0604020202020204" pitchFamily="34" charset="0"/>
              </a:rPr>
              <a:t>L</a:t>
            </a:r>
            <a:r>
              <a:rPr lang="en-US" altLang="zh-TW" sz="2400"/>
              <a:t>) and Hull(S</a:t>
            </a:r>
            <a:r>
              <a:rPr lang="en-US" altLang="zh-TW" sz="2400" baseline="-30000"/>
              <a:t>R</a:t>
            </a:r>
            <a:r>
              <a:rPr lang="en-US" altLang="zh-TW" sz="2400"/>
              <a:t>), respectively.</a:t>
            </a:r>
          </a:p>
          <a:p>
            <a:pPr marL="1168400" indent="-1168400">
              <a:lnSpc>
                <a:spcPct val="90000"/>
              </a:lnSpc>
              <a:buFont typeface="Wingdings" panose="05000000000000000000" pitchFamily="2" charset="2"/>
              <a:buNone/>
            </a:pPr>
            <a:r>
              <a:rPr lang="en-US" altLang="zh-TW" sz="2400" u="sng">
                <a:solidFill>
                  <a:schemeClr val="hlink"/>
                </a:solidFill>
              </a:rPr>
              <a:t>Step 4:</a:t>
            </a:r>
            <a:r>
              <a:rPr lang="en-US" altLang="zh-TW" sz="2400"/>
              <a:t> 	Apply the merging procedure to merge Hull(S</a:t>
            </a:r>
            <a:r>
              <a:rPr lang="en-US" altLang="zh-TW" sz="2400" baseline="-30000">
                <a:cs typeface="Arial" panose="020B0604020202020204" pitchFamily="34" charset="0"/>
              </a:rPr>
              <a:t>L</a:t>
            </a:r>
            <a:r>
              <a:rPr lang="en-US" altLang="zh-TW" sz="2400"/>
              <a:t>) and Hull(S</a:t>
            </a:r>
            <a:r>
              <a:rPr lang="en-US" altLang="zh-TW" sz="2400" baseline="-30000"/>
              <a:t>R</a:t>
            </a:r>
            <a:r>
              <a:rPr lang="en-US" altLang="zh-TW" sz="2400"/>
              <a:t>) together to form a convex hull.</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a:extLst>
              <a:ext uri="{FF2B5EF4-FFF2-40B4-BE49-F238E27FC236}">
                <a16:creationId xmlns:a16="http://schemas.microsoft.com/office/drawing/2014/main" id="{A7A99A50-D898-4EE4-9FE6-C75570A5B80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1ACC629-BAEE-4403-A567-0221BA7BC80F}" type="slidenum">
              <a:rPr kumimoji="0" lang="en-US" altLang="zh-TW"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a:ea typeface="新細明體"/>
                <a:cs typeface="+mn-cs"/>
              </a:rPr>
              <a:pPr marL="0" marR="0" lvl="0" indent="0" algn="r" defTabSz="914400" rtl="0" eaLnBrk="1" fontAlgn="base" latinLnBrk="0" hangingPunct="1">
                <a:lnSpc>
                  <a:spcPct val="100000"/>
                </a:lnSpc>
                <a:spcBef>
                  <a:spcPct val="0"/>
                </a:spcBef>
                <a:spcAft>
                  <a:spcPct val="0"/>
                </a:spcAft>
                <a:buClrTx/>
                <a:buSzTx/>
                <a:buFontTx/>
                <a:buNone/>
                <a:tabLst/>
                <a:defRPr/>
              </a:pPr>
              <a:t>77</a:t>
            </a:fld>
            <a:endParaRPr kumimoji="0" lang="en-US" altLang="zh-TW"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a:ea typeface="新細明體"/>
              <a:cs typeface="+mn-cs"/>
            </a:endParaRPr>
          </a:p>
        </p:txBody>
      </p:sp>
      <p:sp>
        <p:nvSpPr>
          <p:cNvPr id="54332" name="Line 60">
            <a:extLst>
              <a:ext uri="{FF2B5EF4-FFF2-40B4-BE49-F238E27FC236}">
                <a16:creationId xmlns:a16="http://schemas.microsoft.com/office/drawing/2014/main" id="{3B2DF164-C82C-40A1-A77D-1B2465F386ED}"/>
              </a:ext>
            </a:extLst>
          </p:cNvPr>
          <p:cNvSpPr>
            <a:spLocks noChangeShapeType="1"/>
          </p:cNvSpPr>
          <p:nvPr/>
        </p:nvSpPr>
        <p:spPr bwMode="auto">
          <a:xfrm flipV="1">
            <a:off x="6588125" y="3897313"/>
            <a:ext cx="360363" cy="151130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33" name="Line 61">
            <a:extLst>
              <a:ext uri="{FF2B5EF4-FFF2-40B4-BE49-F238E27FC236}">
                <a16:creationId xmlns:a16="http://schemas.microsoft.com/office/drawing/2014/main" id="{BD92FBE6-A8F1-4271-B576-3D2D3E4D070F}"/>
              </a:ext>
            </a:extLst>
          </p:cNvPr>
          <p:cNvSpPr>
            <a:spLocks noChangeShapeType="1"/>
          </p:cNvSpPr>
          <p:nvPr/>
        </p:nvSpPr>
        <p:spPr bwMode="auto">
          <a:xfrm flipH="1" flipV="1">
            <a:off x="5795963" y="3284538"/>
            <a:ext cx="1152525" cy="612775"/>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34" name="Line 62">
            <a:extLst>
              <a:ext uri="{FF2B5EF4-FFF2-40B4-BE49-F238E27FC236}">
                <a16:creationId xmlns:a16="http://schemas.microsoft.com/office/drawing/2014/main" id="{D9E80CBA-2B67-4000-8988-13B7520497BA}"/>
              </a:ext>
            </a:extLst>
          </p:cNvPr>
          <p:cNvSpPr>
            <a:spLocks noChangeShapeType="1"/>
          </p:cNvSpPr>
          <p:nvPr/>
        </p:nvSpPr>
        <p:spPr bwMode="auto">
          <a:xfrm flipH="1">
            <a:off x="4787900" y="3284538"/>
            <a:ext cx="1008063" cy="865187"/>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35" name="Line 63">
            <a:extLst>
              <a:ext uri="{FF2B5EF4-FFF2-40B4-BE49-F238E27FC236}">
                <a16:creationId xmlns:a16="http://schemas.microsoft.com/office/drawing/2014/main" id="{85F6251C-B7A7-494D-87A3-CBE3A9C27875}"/>
              </a:ext>
            </a:extLst>
          </p:cNvPr>
          <p:cNvSpPr>
            <a:spLocks noChangeShapeType="1"/>
          </p:cNvSpPr>
          <p:nvPr/>
        </p:nvSpPr>
        <p:spPr bwMode="auto">
          <a:xfrm flipH="1">
            <a:off x="4679950" y="4149725"/>
            <a:ext cx="107950" cy="43180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36" name="Line 64">
            <a:extLst>
              <a:ext uri="{FF2B5EF4-FFF2-40B4-BE49-F238E27FC236}">
                <a16:creationId xmlns:a16="http://schemas.microsoft.com/office/drawing/2014/main" id="{26176232-08C2-4FB0-BC1F-806A316F5EAA}"/>
              </a:ext>
            </a:extLst>
          </p:cNvPr>
          <p:cNvSpPr>
            <a:spLocks noChangeShapeType="1"/>
          </p:cNvSpPr>
          <p:nvPr/>
        </p:nvSpPr>
        <p:spPr bwMode="auto">
          <a:xfrm>
            <a:off x="4679950" y="4581525"/>
            <a:ext cx="612775" cy="935038"/>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37" name="Line 65">
            <a:extLst>
              <a:ext uri="{FF2B5EF4-FFF2-40B4-BE49-F238E27FC236}">
                <a16:creationId xmlns:a16="http://schemas.microsoft.com/office/drawing/2014/main" id="{EBF95F54-D406-4B4F-97C0-25263FF2ECDA}"/>
              </a:ext>
            </a:extLst>
          </p:cNvPr>
          <p:cNvSpPr>
            <a:spLocks noChangeShapeType="1"/>
          </p:cNvSpPr>
          <p:nvPr/>
        </p:nvSpPr>
        <p:spPr bwMode="auto">
          <a:xfrm flipV="1">
            <a:off x="5292725" y="5408613"/>
            <a:ext cx="1295400" cy="10795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27" name="Line 55">
            <a:extLst>
              <a:ext uri="{FF2B5EF4-FFF2-40B4-BE49-F238E27FC236}">
                <a16:creationId xmlns:a16="http://schemas.microsoft.com/office/drawing/2014/main" id="{625ACC03-D0EB-43FA-B040-29CE2297BDF0}"/>
              </a:ext>
            </a:extLst>
          </p:cNvPr>
          <p:cNvSpPr>
            <a:spLocks noChangeShapeType="1"/>
          </p:cNvSpPr>
          <p:nvPr/>
        </p:nvSpPr>
        <p:spPr bwMode="auto">
          <a:xfrm flipH="1" flipV="1">
            <a:off x="2627313" y="3392488"/>
            <a:ext cx="757237" cy="468312"/>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28" name="Line 56">
            <a:extLst>
              <a:ext uri="{FF2B5EF4-FFF2-40B4-BE49-F238E27FC236}">
                <a16:creationId xmlns:a16="http://schemas.microsoft.com/office/drawing/2014/main" id="{FACC7DAE-7E51-4CF7-A53F-2CC5DA1E881E}"/>
              </a:ext>
            </a:extLst>
          </p:cNvPr>
          <p:cNvSpPr>
            <a:spLocks noChangeShapeType="1"/>
          </p:cNvSpPr>
          <p:nvPr/>
        </p:nvSpPr>
        <p:spPr bwMode="auto">
          <a:xfrm flipH="1">
            <a:off x="1835150" y="3392488"/>
            <a:ext cx="792163" cy="757237"/>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29" name="Line 57">
            <a:extLst>
              <a:ext uri="{FF2B5EF4-FFF2-40B4-BE49-F238E27FC236}">
                <a16:creationId xmlns:a16="http://schemas.microsoft.com/office/drawing/2014/main" id="{C69E5EC1-E759-48C6-845C-6B17968B3B91}"/>
              </a:ext>
            </a:extLst>
          </p:cNvPr>
          <p:cNvSpPr>
            <a:spLocks noChangeShapeType="1"/>
          </p:cNvSpPr>
          <p:nvPr/>
        </p:nvSpPr>
        <p:spPr bwMode="auto">
          <a:xfrm>
            <a:off x="1835150" y="4149725"/>
            <a:ext cx="360363" cy="118745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30" name="Line 58">
            <a:extLst>
              <a:ext uri="{FF2B5EF4-FFF2-40B4-BE49-F238E27FC236}">
                <a16:creationId xmlns:a16="http://schemas.microsoft.com/office/drawing/2014/main" id="{857FA83A-902A-4F9B-BDD1-1153C4D7E81C}"/>
              </a:ext>
            </a:extLst>
          </p:cNvPr>
          <p:cNvSpPr>
            <a:spLocks noChangeShapeType="1"/>
          </p:cNvSpPr>
          <p:nvPr/>
        </p:nvSpPr>
        <p:spPr bwMode="auto">
          <a:xfrm flipV="1">
            <a:off x="2195513" y="4941888"/>
            <a:ext cx="1081087" cy="395287"/>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31" name="Line 59">
            <a:extLst>
              <a:ext uri="{FF2B5EF4-FFF2-40B4-BE49-F238E27FC236}">
                <a16:creationId xmlns:a16="http://schemas.microsoft.com/office/drawing/2014/main" id="{669CEFCB-790B-4222-97C4-CA8D76420D42}"/>
              </a:ext>
            </a:extLst>
          </p:cNvPr>
          <p:cNvSpPr>
            <a:spLocks noChangeShapeType="1"/>
          </p:cNvSpPr>
          <p:nvPr/>
        </p:nvSpPr>
        <p:spPr bwMode="auto">
          <a:xfrm flipV="1">
            <a:off x="3276600" y="3860800"/>
            <a:ext cx="107950" cy="1081088"/>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276" name="Rectangle 4">
            <a:extLst>
              <a:ext uri="{FF2B5EF4-FFF2-40B4-BE49-F238E27FC236}">
                <a16:creationId xmlns:a16="http://schemas.microsoft.com/office/drawing/2014/main" id="{6B044838-9586-4D7F-BE2D-3ACD0087930A}"/>
              </a:ext>
            </a:extLst>
          </p:cNvPr>
          <p:cNvSpPr>
            <a:spLocks noGrp="1" noRot="1" noChangeArrowheads="1"/>
          </p:cNvSpPr>
          <p:nvPr>
            <p:ph type="title" idx="4294967295"/>
          </p:nvPr>
        </p:nvSpPr>
        <p:spPr>
          <a:xfrm>
            <a:off x="379413" y="244475"/>
            <a:ext cx="8385175" cy="1431925"/>
          </a:xfrm>
        </p:spPr>
        <p:txBody>
          <a:bodyPr/>
          <a:lstStyle/>
          <a:p>
            <a:pPr algn="ctr"/>
            <a:r>
              <a:rPr lang="en-US" altLang="zh-TW" sz="3600" b="1"/>
              <a:t>Use Divide-and-Conquer to Solve</a:t>
            </a:r>
          </a:p>
        </p:txBody>
      </p:sp>
      <p:sp>
        <p:nvSpPr>
          <p:cNvPr id="54285" name="Line 13">
            <a:extLst>
              <a:ext uri="{FF2B5EF4-FFF2-40B4-BE49-F238E27FC236}">
                <a16:creationId xmlns:a16="http://schemas.microsoft.com/office/drawing/2014/main" id="{3CE67C78-A326-4E1D-9563-1B24BF612613}"/>
              </a:ext>
            </a:extLst>
          </p:cNvPr>
          <p:cNvSpPr>
            <a:spLocks noChangeShapeType="1"/>
          </p:cNvSpPr>
          <p:nvPr/>
        </p:nvSpPr>
        <p:spPr bwMode="auto">
          <a:xfrm flipH="1">
            <a:off x="1258888" y="2241550"/>
            <a:ext cx="11112" cy="4211638"/>
          </a:xfrm>
          <a:prstGeom prst="line">
            <a:avLst/>
          </a:prstGeom>
          <a:noFill/>
          <a:ln w="19050" cap="rnd">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286" name="Rectangle 14">
            <a:extLst>
              <a:ext uri="{FF2B5EF4-FFF2-40B4-BE49-F238E27FC236}">
                <a16:creationId xmlns:a16="http://schemas.microsoft.com/office/drawing/2014/main" id="{7D165EF7-5444-445B-96E7-B3A5AB4E9B24}"/>
              </a:ext>
            </a:extLst>
          </p:cNvPr>
          <p:cNvSpPr>
            <a:spLocks noChangeArrowheads="1"/>
          </p:cNvSpPr>
          <p:nvPr/>
        </p:nvSpPr>
        <p:spPr bwMode="auto">
          <a:xfrm>
            <a:off x="1201738" y="1952625"/>
            <a:ext cx="134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FF"/>
                </a:solidFill>
                <a:effectLst/>
                <a:uLnTx/>
                <a:uFillTx/>
                <a:latin typeface="Arial" panose="020B0604020202020204" pitchFamily="34" charset="0"/>
                <a:ea typeface="MS Gothic" panose="020B0609070205080204" pitchFamily="49" charset="-128"/>
                <a:cs typeface="+mn-cs"/>
              </a:rPr>
              <a:t>Y</a:t>
            </a:r>
            <a:endParaRPr kumimoji="1" lang="en-US" altLang="zh-TW" sz="1600" b="1"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287" name="Line 15">
            <a:extLst>
              <a:ext uri="{FF2B5EF4-FFF2-40B4-BE49-F238E27FC236}">
                <a16:creationId xmlns:a16="http://schemas.microsoft.com/office/drawing/2014/main" id="{2E15D98E-9D74-40E4-BAA6-738811999B07}"/>
              </a:ext>
            </a:extLst>
          </p:cNvPr>
          <p:cNvSpPr>
            <a:spLocks noChangeShapeType="1"/>
          </p:cNvSpPr>
          <p:nvPr/>
        </p:nvSpPr>
        <p:spPr bwMode="auto">
          <a:xfrm>
            <a:off x="1100138" y="6237288"/>
            <a:ext cx="6794500" cy="0"/>
          </a:xfrm>
          <a:prstGeom prst="line">
            <a:avLst/>
          </a:prstGeom>
          <a:noFill/>
          <a:ln w="19050"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288" name="Rectangle 16">
            <a:extLst>
              <a:ext uri="{FF2B5EF4-FFF2-40B4-BE49-F238E27FC236}">
                <a16:creationId xmlns:a16="http://schemas.microsoft.com/office/drawing/2014/main" id="{2DAFE87D-955A-4739-8528-C79E5DE83247}"/>
              </a:ext>
            </a:extLst>
          </p:cNvPr>
          <p:cNvSpPr>
            <a:spLocks noChangeArrowheads="1"/>
          </p:cNvSpPr>
          <p:nvPr/>
        </p:nvSpPr>
        <p:spPr bwMode="auto">
          <a:xfrm>
            <a:off x="7966075" y="6115050"/>
            <a:ext cx="134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FF"/>
                </a:solidFill>
                <a:effectLst/>
                <a:uLnTx/>
                <a:uFillTx/>
                <a:latin typeface="Arial" panose="020B0604020202020204" pitchFamily="34" charset="0"/>
                <a:ea typeface="MS Gothic" panose="020B0609070205080204" pitchFamily="49" charset="-128"/>
                <a:cs typeface="+mn-cs"/>
              </a:rPr>
              <a:t>X</a:t>
            </a:r>
            <a:endParaRPr kumimoji="1" lang="en-US" altLang="zh-TW" sz="1600" b="1"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290" name="Line 18">
            <a:extLst>
              <a:ext uri="{FF2B5EF4-FFF2-40B4-BE49-F238E27FC236}">
                <a16:creationId xmlns:a16="http://schemas.microsoft.com/office/drawing/2014/main" id="{B858AC3B-7871-4CB4-9D78-9DC2EAA2CC6E}"/>
              </a:ext>
            </a:extLst>
          </p:cNvPr>
          <p:cNvSpPr>
            <a:spLocks noChangeShapeType="1"/>
          </p:cNvSpPr>
          <p:nvPr/>
        </p:nvSpPr>
        <p:spPr bwMode="auto">
          <a:xfrm>
            <a:off x="4311650" y="2133600"/>
            <a:ext cx="0" cy="4103688"/>
          </a:xfrm>
          <a:prstGeom prst="line">
            <a:avLst/>
          </a:prstGeom>
          <a:noFill/>
          <a:ln w="2857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293" name="Oval 21">
            <a:extLst>
              <a:ext uri="{FF2B5EF4-FFF2-40B4-BE49-F238E27FC236}">
                <a16:creationId xmlns:a16="http://schemas.microsoft.com/office/drawing/2014/main" id="{BC1062AC-60AC-453D-A9F3-6E868EF38890}"/>
              </a:ext>
            </a:extLst>
          </p:cNvPr>
          <p:cNvSpPr>
            <a:spLocks noChangeArrowheads="1"/>
          </p:cNvSpPr>
          <p:nvPr/>
        </p:nvSpPr>
        <p:spPr bwMode="auto">
          <a:xfrm>
            <a:off x="2141538" y="5283200"/>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05" name="Oval 33">
            <a:extLst>
              <a:ext uri="{FF2B5EF4-FFF2-40B4-BE49-F238E27FC236}">
                <a16:creationId xmlns:a16="http://schemas.microsoft.com/office/drawing/2014/main" id="{2A564703-CACE-4192-BB3D-BDE7B7E8747A}"/>
              </a:ext>
            </a:extLst>
          </p:cNvPr>
          <p:cNvSpPr>
            <a:spLocks noChangeArrowheads="1"/>
          </p:cNvSpPr>
          <p:nvPr/>
        </p:nvSpPr>
        <p:spPr bwMode="auto">
          <a:xfrm>
            <a:off x="3222625" y="4887913"/>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06" name="Oval 34">
            <a:extLst>
              <a:ext uri="{FF2B5EF4-FFF2-40B4-BE49-F238E27FC236}">
                <a16:creationId xmlns:a16="http://schemas.microsoft.com/office/drawing/2014/main" id="{28B49DCF-F91B-4CE7-B66A-E7F5BB726B16}"/>
              </a:ext>
            </a:extLst>
          </p:cNvPr>
          <p:cNvSpPr>
            <a:spLocks noChangeArrowheads="1"/>
          </p:cNvSpPr>
          <p:nvPr/>
        </p:nvSpPr>
        <p:spPr bwMode="auto">
          <a:xfrm>
            <a:off x="3330575" y="3806825"/>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07" name="Oval 35">
            <a:extLst>
              <a:ext uri="{FF2B5EF4-FFF2-40B4-BE49-F238E27FC236}">
                <a16:creationId xmlns:a16="http://schemas.microsoft.com/office/drawing/2014/main" id="{7F7FDC09-6473-4C43-9EA9-2889083D2A33}"/>
              </a:ext>
            </a:extLst>
          </p:cNvPr>
          <p:cNvSpPr>
            <a:spLocks noChangeArrowheads="1"/>
          </p:cNvSpPr>
          <p:nvPr/>
        </p:nvSpPr>
        <p:spPr bwMode="auto">
          <a:xfrm>
            <a:off x="2573338" y="3338513"/>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08" name="Rectangle 36">
            <a:extLst>
              <a:ext uri="{FF2B5EF4-FFF2-40B4-BE49-F238E27FC236}">
                <a16:creationId xmlns:a16="http://schemas.microsoft.com/office/drawing/2014/main" id="{F5025555-FFD5-4526-902F-5F63374C8B3C}"/>
              </a:ext>
            </a:extLst>
          </p:cNvPr>
          <p:cNvSpPr>
            <a:spLocks noChangeArrowheads="1"/>
          </p:cNvSpPr>
          <p:nvPr/>
        </p:nvSpPr>
        <p:spPr bwMode="auto">
          <a:xfrm>
            <a:off x="1414463" y="2384425"/>
            <a:ext cx="3270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0" normalizeH="0" baseline="0" noProof="0">
                <a:ln>
                  <a:noFill/>
                </a:ln>
                <a:solidFill>
                  <a:srgbClr val="99FF66"/>
                </a:solidFill>
                <a:effectLst/>
                <a:uLnTx/>
                <a:uFillTx/>
                <a:latin typeface="Arial" panose="020B0604020202020204" pitchFamily="34" charset="0"/>
                <a:ea typeface="MS Gothic" panose="020B0609070205080204" pitchFamily="49" charset="-128"/>
                <a:cs typeface="+mn-cs"/>
              </a:rPr>
              <a:t>S</a:t>
            </a:r>
            <a:r>
              <a:rPr kumimoji="1" lang="en-US" altLang="zh-TW" sz="2400" b="1" i="0" u="none" strike="noStrike" kern="1200" cap="none" spc="0" normalizeH="0" baseline="-25000" noProof="0">
                <a:ln>
                  <a:noFill/>
                </a:ln>
                <a:solidFill>
                  <a:srgbClr val="99FF66"/>
                </a:solidFill>
                <a:effectLst/>
                <a:uLnTx/>
                <a:uFillTx/>
                <a:latin typeface="Arial" panose="020B0604020202020204" pitchFamily="34" charset="0"/>
                <a:ea typeface="MS Gothic" panose="020B0609070205080204" pitchFamily="49" charset="-128"/>
                <a:cs typeface="+mn-cs"/>
              </a:rPr>
              <a:t>L</a:t>
            </a:r>
            <a:endParaRPr kumimoji="1" lang="en-US" altLang="zh-TW" sz="2400" b="1" i="0" u="none" strike="noStrike" kern="1200" cap="none" spc="0" normalizeH="0" baseline="-25000" noProof="0">
              <a:ln>
                <a:noFill/>
              </a:ln>
              <a:solidFill>
                <a:srgbClr val="99FF66"/>
              </a:solidFill>
              <a:effectLst/>
              <a:uLnTx/>
              <a:uFillTx/>
              <a:latin typeface="Tahoma" panose="020B0604030504040204" pitchFamily="34" charset="0"/>
              <a:ea typeface="MS Gothic" panose="020B0609070205080204" pitchFamily="49" charset="-128"/>
              <a:cs typeface="+mn-cs"/>
            </a:endParaRPr>
          </a:p>
        </p:txBody>
      </p:sp>
      <p:sp>
        <p:nvSpPr>
          <p:cNvPr id="54309" name="Rectangle 37">
            <a:extLst>
              <a:ext uri="{FF2B5EF4-FFF2-40B4-BE49-F238E27FC236}">
                <a16:creationId xmlns:a16="http://schemas.microsoft.com/office/drawing/2014/main" id="{50E4636A-6F26-4183-8711-DDAB70AD9359}"/>
              </a:ext>
            </a:extLst>
          </p:cNvPr>
          <p:cNvSpPr>
            <a:spLocks noChangeArrowheads="1"/>
          </p:cNvSpPr>
          <p:nvPr/>
        </p:nvSpPr>
        <p:spPr bwMode="auto">
          <a:xfrm>
            <a:off x="6840538" y="23495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0" normalizeH="0" baseline="0" noProof="0">
                <a:ln>
                  <a:noFill/>
                </a:ln>
                <a:solidFill>
                  <a:srgbClr val="99FF66"/>
                </a:solidFill>
                <a:effectLst/>
                <a:uLnTx/>
                <a:uFillTx/>
                <a:latin typeface="Arial" panose="020B0604020202020204" pitchFamily="34" charset="0"/>
                <a:ea typeface="MS Gothic" panose="020B0609070205080204" pitchFamily="49" charset="-128"/>
                <a:cs typeface="+mn-cs"/>
              </a:rPr>
              <a:t>S</a:t>
            </a:r>
            <a:r>
              <a:rPr kumimoji="1" lang="en-US" altLang="zh-TW" sz="2400" b="1" i="0" u="none" strike="noStrike" kern="1200" cap="none" spc="0" normalizeH="0" baseline="-25000" noProof="0">
                <a:ln>
                  <a:noFill/>
                </a:ln>
                <a:solidFill>
                  <a:srgbClr val="99FF66"/>
                </a:solidFill>
                <a:effectLst/>
                <a:uLnTx/>
                <a:uFillTx/>
                <a:latin typeface="Arial" panose="020B0604020202020204" pitchFamily="34" charset="0"/>
                <a:ea typeface="MS Gothic" panose="020B0609070205080204" pitchFamily="49" charset="-128"/>
                <a:cs typeface="+mn-cs"/>
              </a:rPr>
              <a:t>R</a:t>
            </a:r>
            <a:endParaRPr kumimoji="1" lang="en-US" altLang="zh-TW" sz="2400" b="1" i="0" u="none" strike="noStrike" kern="1200" cap="none" spc="0" normalizeH="0" baseline="-25000" noProof="0">
              <a:ln>
                <a:noFill/>
              </a:ln>
              <a:solidFill>
                <a:srgbClr val="99FF66"/>
              </a:solidFill>
              <a:effectLst/>
              <a:uLnTx/>
              <a:uFillTx/>
              <a:latin typeface="Tahoma" panose="020B0604030504040204" pitchFamily="34" charset="0"/>
              <a:ea typeface="MS Gothic" panose="020B0609070205080204" pitchFamily="49" charset="-128"/>
              <a:cs typeface="+mn-cs"/>
            </a:endParaRPr>
          </a:p>
        </p:txBody>
      </p:sp>
      <p:sp>
        <p:nvSpPr>
          <p:cNvPr id="54310" name="Oval 38">
            <a:extLst>
              <a:ext uri="{FF2B5EF4-FFF2-40B4-BE49-F238E27FC236}">
                <a16:creationId xmlns:a16="http://schemas.microsoft.com/office/drawing/2014/main" id="{EFE3E22A-64EA-4FCE-8804-6DEBD178D7D4}"/>
              </a:ext>
            </a:extLst>
          </p:cNvPr>
          <p:cNvSpPr>
            <a:spLocks noChangeArrowheads="1"/>
          </p:cNvSpPr>
          <p:nvPr/>
        </p:nvSpPr>
        <p:spPr bwMode="auto">
          <a:xfrm>
            <a:off x="1781175" y="4095750"/>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12" name="Rectangle 40">
            <a:extLst>
              <a:ext uri="{FF2B5EF4-FFF2-40B4-BE49-F238E27FC236}">
                <a16:creationId xmlns:a16="http://schemas.microsoft.com/office/drawing/2014/main" id="{0A78C060-6B13-4161-8E1E-7A94EED3A3AD}"/>
              </a:ext>
            </a:extLst>
          </p:cNvPr>
          <p:cNvSpPr>
            <a:spLocks noChangeArrowheads="1"/>
          </p:cNvSpPr>
          <p:nvPr/>
        </p:nvSpPr>
        <p:spPr bwMode="auto">
          <a:xfrm>
            <a:off x="1377950" y="2349500"/>
            <a:ext cx="2808288" cy="3779838"/>
          </a:xfrm>
          <a:prstGeom prst="rect">
            <a:avLst/>
          </a:prstGeom>
          <a:noFill/>
          <a:ln w="28575" algn="ctr">
            <a:solidFill>
              <a:schemeClr val="hlink"/>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13" name="Rectangle 41">
            <a:extLst>
              <a:ext uri="{FF2B5EF4-FFF2-40B4-BE49-F238E27FC236}">
                <a16:creationId xmlns:a16="http://schemas.microsoft.com/office/drawing/2014/main" id="{8F2C5030-747B-4B85-A77C-352D43430076}"/>
              </a:ext>
            </a:extLst>
          </p:cNvPr>
          <p:cNvSpPr>
            <a:spLocks noChangeArrowheads="1"/>
          </p:cNvSpPr>
          <p:nvPr/>
        </p:nvSpPr>
        <p:spPr bwMode="auto">
          <a:xfrm>
            <a:off x="4427538" y="2312988"/>
            <a:ext cx="2808287" cy="3779837"/>
          </a:xfrm>
          <a:prstGeom prst="rect">
            <a:avLst/>
          </a:prstGeom>
          <a:noFill/>
          <a:ln w="28575" algn="ctr">
            <a:solidFill>
              <a:schemeClr val="hlink"/>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15" name="Oval 43">
            <a:extLst>
              <a:ext uri="{FF2B5EF4-FFF2-40B4-BE49-F238E27FC236}">
                <a16:creationId xmlns:a16="http://schemas.microsoft.com/office/drawing/2014/main" id="{2F605717-070C-4DC5-9507-AF1FCFEE370E}"/>
              </a:ext>
            </a:extLst>
          </p:cNvPr>
          <p:cNvSpPr>
            <a:spLocks noChangeArrowheads="1"/>
          </p:cNvSpPr>
          <p:nvPr/>
        </p:nvSpPr>
        <p:spPr bwMode="auto">
          <a:xfrm>
            <a:off x="6534150" y="5354638"/>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16" name="Oval 44">
            <a:extLst>
              <a:ext uri="{FF2B5EF4-FFF2-40B4-BE49-F238E27FC236}">
                <a16:creationId xmlns:a16="http://schemas.microsoft.com/office/drawing/2014/main" id="{70A7E9C7-1F5E-41C5-89D8-E847254D1CE7}"/>
              </a:ext>
            </a:extLst>
          </p:cNvPr>
          <p:cNvSpPr>
            <a:spLocks noChangeArrowheads="1"/>
          </p:cNvSpPr>
          <p:nvPr/>
        </p:nvSpPr>
        <p:spPr bwMode="auto">
          <a:xfrm>
            <a:off x="6894513" y="3843338"/>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17" name="Oval 45">
            <a:extLst>
              <a:ext uri="{FF2B5EF4-FFF2-40B4-BE49-F238E27FC236}">
                <a16:creationId xmlns:a16="http://schemas.microsoft.com/office/drawing/2014/main" id="{A2B28E30-E699-40C0-9545-98E1C40DC72E}"/>
              </a:ext>
            </a:extLst>
          </p:cNvPr>
          <p:cNvSpPr>
            <a:spLocks noChangeArrowheads="1"/>
          </p:cNvSpPr>
          <p:nvPr/>
        </p:nvSpPr>
        <p:spPr bwMode="auto">
          <a:xfrm>
            <a:off x="5741988" y="3230563"/>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18" name="Oval 46">
            <a:extLst>
              <a:ext uri="{FF2B5EF4-FFF2-40B4-BE49-F238E27FC236}">
                <a16:creationId xmlns:a16="http://schemas.microsoft.com/office/drawing/2014/main" id="{E776C339-32F1-4787-A476-C502D6A0E9A0}"/>
              </a:ext>
            </a:extLst>
          </p:cNvPr>
          <p:cNvSpPr>
            <a:spLocks noChangeArrowheads="1"/>
          </p:cNvSpPr>
          <p:nvPr/>
        </p:nvSpPr>
        <p:spPr bwMode="auto">
          <a:xfrm>
            <a:off x="4733925" y="4095750"/>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19" name="Oval 47">
            <a:extLst>
              <a:ext uri="{FF2B5EF4-FFF2-40B4-BE49-F238E27FC236}">
                <a16:creationId xmlns:a16="http://schemas.microsoft.com/office/drawing/2014/main" id="{90BC494F-83BA-4B31-882F-1A912BC763AD}"/>
              </a:ext>
            </a:extLst>
          </p:cNvPr>
          <p:cNvSpPr>
            <a:spLocks noChangeArrowheads="1"/>
          </p:cNvSpPr>
          <p:nvPr/>
        </p:nvSpPr>
        <p:spPr bwMode="auto">
          <a:xfrm>
            <a:off x="4625975" y="4527550"/>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20" name="Oval 48">
            <a:extLst>
              <a:ext uri="{FF2B5EF4-FFF2-40B4-BE49-F238E27FC236}">
                <a16:creationId xmlns:a16="http://schemas.microsoft.com/office/drawing/2014/main" id="{35B8B005-2574-4560-BC53-7257806F558C}"/>
              </a:ext>
            </a:extLst>
          </p:cNvPr>
          <p:cNvSpPr>
            <a:spLocks noChangeArrowheads="1"/>
          </p:cNvSpPr>
          <p:nvPr/>
        </p:nvSpPr>
        <p:spPr bwMode="auto">
          <a:xfrm>
            <a:off x="5238750" y="5462588"/>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21" name="Oval 49">
            <a:extLst>
              <a:ext uri="{FF2B5EF4-FFF2-40B4-BE49-F238E27FC236}">
                <a16:creationId xmlns:a16="http://schemas.microsoft.com/office/drawing/2014/main" id="{4D7A92FE-F9F4-43D7-A021-C0E27091B689}"/>
              </a:ext>
            </a:extLst>
          </p:cNvPr>
          <p:cNvSpPr>
            <a:spLocks noChangeArrowheads="1"/>
          </p:cNvSpPr>
          <p:nvPr/>
        </p:nvSpPr>
        <p:spPr bwMode="auto">
          <a:xfrm>
            <a:off x="5580063" y="3843338"/>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22" name="Oval 50">
            <a:extLst>
              <a:ext uri="{FF2B5EF4-FFF2-40B4-BE49-F238E27FC236}">
                <a16:creationId xmlns:a16="http://schemas.microsoft.com/office/drawing/2014/main" id="{CCF4C043-D9AD-47FE-936C-51449171469B}"/>
              </a:ext>
            </a:extLst>
          </p:cNvPr>
          <p:cNvSpPr>
            <a:spLocks noChangeArrowheads="1"/>
          </p:cNvSpPr>
          <p:nvPr/>
        </p:nvSpPr>
        <p:spPr bwMode="auto">
          <a:xfrm>
            <a:off x="6264275" y="4329113"/>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23" name="Oval 51">
            <a:extLst>
              <a:ext uri="{FF2B5EF4-FFF2-40B4-BE49-F238E27FC236}">
                <a16:creationId xmlns:a16="http://schemas.microsoft.com/office/drawing/2014/main" id="{D074CBDC-4721-47EC-BB99-26B283DAC91A}"/>
              </a:ext>
            </a:extLst>
          </p:cNvPr>
          <p:cNvSpPr>
            <a:spLocks noChangeArrowheads="1"/>
          </p:cNvSpPr>
          <p:nvPr/>
        </p:nvSpPr>
        <p:spPr bwMode="auto">
          <a:xfrm>
            <a:off x="5435600" y="4400550"/>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24" name="Oval 52">
            <a:extLst>
              <a:ext uri="{FF2B5EF4-FFF2-40B4-BE49-F238E27FC236}">
                <a16:creationId xmlns:a16="http://schemas.microsoft.com/office/drawing/2014/main" id="{F4B9B5D9-6685-4F29-83AB-B47EA9F649D9}"/>
              </a:ext>
            </a:extLst>
          </p:cNvPr>
          <p:cNvSpPr>
            <a:spLocks noChangeArrowheads="1"/>
          </p:cNvSpPr>
          <p:nvPr/>
        </p:nvSpPr>
        <p:spPr bwMode="auto">
          <a:xfrm>
            <a:off x="5795963" y="4833938"/>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25" name="Rectangle 53">
            <a:extLst>
              <a:ext uri="{FF2B5EF4-FFF2-40B4-BE49-F238E27FC236}">
                <a16:creationId xmlns:a16="http://schemas.microsoft.com/office/drawing/2014/main" id="{8D287862-AB23-4107-9ABE-1F71E6BA1B77}"/>
              </a:ext>
            </a:extLst>
          </p:cNvPr>
          <p:cNvSpPr>
            <a:spLocks noChangeArrowheads="1"/>
          </p:cNvSpPr>
          <p:nvPr/>
        </p:nvSpPr>
        <p:spPr bwMode="auto">
          <a:xfrm>
            <a:off x="4225925" y="1665288"/>
            <a:ext cx="1857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0" normalizeH="0" baseline="0" noProof="0">
                <a:ln>
                  <a:noFill/>
                </a:ln>
                <a:solidFill>
                  <a:srgbClr val="FF3300"/>
                </a:solidFill>
                <a:effectLst/>
                <a:uLnTx/>
                <a:uFillTx/>
                <a:latin typeface="Arial" panose="020B0604020202020204" pitchFamily="34" charset="0"/>
                <a:ea typeface="MS Gothic" panose="020B0609070205080204" pitchFamily="49" charset="-128"/>
                <a:cs typeface="+mn-cs"/>
              </a:rPr>
              <a:t>L</a:t>
            </a:r>
            <a:endParaRPr kumimoji="1" lang="en-US" altLang="zh-TW" sz="2400" b="1" i="0" u="none" strike="noStrike" kern="1200" cap="none" spc="0" normalizeH="0" baseline="0" noProof="0">
              <a:ln>
                <a:noFill/>
              </a:ln>
              <a:solidFill>
                <a:srgbClr val="FF3300"/>
              </a:solidFill>
              <a:effectLst/>
              <a:uLnTx/>
              <a:uFillTx/>
              <a:latin typeface="Tahoma" panose="020B0604030504040204" pitchFamily="34" charset="0"/>
              <a:ea typeface="MS Gothic" panose="020B0609070205080204" pitchFamily="49" charset="-128"/>
              <a:cs typeface="+mn-cs"/>
            </a:endParaRPr>
          </a:p>
        </p:txBody>
      </p:sp>
      <p:sp>
        <p:nvSpPr>
          <p:cNvPr id="54339" name="Line 67">
            <a:extLst>
              <a:ext uri="{FF2B5EF4-FFF2-40B4-BE49-F238E27FC236}">
                <a16:creationId xmlns:a16="http://schemas.microsoft.com/office/drawing/2014/main" id="{C7F947AE-7D9A-4B6D-9E40-79584821E9DB}"/>
              </a:ext>
            </a:extLst>
          </p:cNvPr>
          <p:cNvSpPr>
            <a:spLocks noChangeShapeType="1"/>
          </p:cNvSpPr>
          <p:nvPr/>
        </p:nvSpPr>
        <p:spPr bwMode="auto">
          <a:xfrm flipV="1">
            <a:off x="2627313" y="3284538"/>
            <a:ext cx="3168650" cy="107950"/>
          </a:xfrm>
          <a:prstGeom prst="line">
            <a:avLst/>
          </a:prstGeom>
          <a:noFill/>
          <a:ln w="2857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40" name="Line 68">
            <a:extLst>
              <a:ext uri="{FF2B5EF4-FFF2-40B4-BE49-F238E27FC236}">
                <a16:creationId xmlns:a16="http://schemas.microsoft.com/office/drawing/2014/main" id="{C4F5AE9C-A32C-4D29-AFE8-615E546F4D20}"/>
              </a:ext>
            </a:extLst>
          </p:cNvPr>
          <p:cNvSpPr>
            <a:spLocks noChangeShapeType="1"/>
          </p:cNvSpPr>
          <p:nvPr/>
        </p:nvSpPr>
        <p:spPr bwMode="auto">
          <a:xfrm>
            <a:off x="2195513" y="5337175"/>
            <a:ext cx="3097212" cy="179388"/>
          </a:xfrm>
          <a:prstGeom prst="line">
            <a:avLst/>
          </a:prstGeom>
          <a:noFill/>
          <a:ln w="2857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54341" name="Rectangle 69">
            <a:extLst>
              <a:ext uri="{FF2B5EF4-FFF2-40B4-BE49-F238E27FC236}">
                <a16:creationId xmlns:a16="http://schemas.microsoft.com/office/drawing/2014/main" id="{E27C315E-38A0-40A2-A013-838F667E066C}"/>
              </a:ext>
            </a:extLst>
          </p:cNvPr>
          <p:cNvSpPr>
            <a:spLocks noChangeArrowheads="1"/>
          </p:cNvSpPr>
          <p:nvPr/>
        </p:nvSpPr>
        <p:spPr bwMode="auto">
          <a:xfrm>
            <a:off x="3059113" y="2744788"/>
            <a:ext cx="27368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0" normalizeH="0" baseline="0" noProof="0">
                <a:ln>
                  <a:noFill/>
                </a:ln>
                <a:solidFill>
                  <a:srgbClr val="FFFF66"/>
                </a:solidFill>
                <a:effectLst/>
                <a:uLnTx/>
                <a:uFillTx/>
                <a:latin typeface="Arial" panose="020B0604020202020204" pitchFamily="34" charset="0"/>
                <a:ea typeface="MS Gothic" panose="020B0609070205080204" pitchFamily="49" charset="-128"/>
                <a:cs typeface="+mn-cs"/>
              </a:rPr>
              <a:t>Use Graham scan</a:t>
            </a:r>
            <a:endParaRPr kumimoji="1" lang="en-US" altLang="zh-TW" sz="2400" b="1" i="0" u="none" strike="noStrike" kern="1200" cap="none" spc="0" normalizeH="0" baseline="-25000" noProof="0">
              <a:ln>
                <a:noFill/>
              </a:ln>
              <a:solidFill>
                <a:srgbClr val="FFFF66"/>
              </a:solidFill>
              <a:effectLst/>
              <a:uLnTx/>
              <a:uFillTx/>
              <a:latin typeface="Tahoma" panose="020B0604030504040204" pitchFamily="34" charset="0"/>
              <a:ea typeface="MS Gothic" panose="020B0609070205080204" pitchFamily="49" charset="-128"/>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4290"/>
                                        </p:tgtEl>
                                        <p:attrNameLst>
                                          <p:attrName>style.visibility</p:attrName>
                                        </p:attrNameLst>
                                      </p:cBhvr>
                                      <p:to>
                                        <p:strVal val="visible"/>
                                      </p:to>
                                    </p:set>
                                    <p:animEffect transition="in" filter="wipe(up)">
                                      <p:cBhvr>
                                        <p:cTn id="7" dur="500"/>
                                        <p:tgtEl>
                                          <p:spTgt spid="5429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4325"/>
                                        </p:tgtEl>
                                        <p:attrNameLst>
                                          <p:attrName>style.visibility</p:attrName>
                                        </p:attrNameLst>
                                      </p:cBhvr>
                                      <p:to>
                                        <p:strVal val="visible"/>
                                      </p:to>
                                    </p:set>
                                    <p:animEffect transition="in" filter="wipe(up)">
                                      <p:cBhvr>
                                        <p:cTn id="10" dur="500"/>
                                        <p:tgtEl>
                                          <p:spTgt spid="5432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54312"/>
                                        </p:tgtEl>
                                        <p:attrNameLst>
                                          <p:attrName>style.visibility</p:attrName>
                                        </p:attrNameLst>
                                      </p:cBhvr>
                                      <p:to>
                                        <p:strVal val="visible"/>
                                      </p:to>
                                    </p:set>
                                    <p:animEffect transition="in" filter="wipe(up)">
                                      <p:cBhvr>
                                        <p:cTn id="15" dur="500"/>
                                        <p:tgtEl>
                                          <p:spTgt spid="54312"/>
                                        </p:tgtEl>
                                      </p:cBhvr>
                                    </p:animEffect>
                                  </p:childTnLst>
                                </p:cTn>
                              </p:par>
                            </p:childTnLst>
                          </p:cTn>
                        </p:par>
                        <p:par>
                          <p:cTn id="16" fill="hold" nodeType="afterGroup">
                            <p:stCondLst>
                              <p:cond delay="500"/>
                            </p:stCondLst>
                            <p:childTnLst>
                              <p:par>
                                <p:cTn id="17" presetID="22" presetClass="entr" presetSubtype="1" fill="hold" nodeType="afterEffect">
                                  <p:stCondLst>
                                    <p:cond delay="0"/>
                                  </p:stCondLst>
                                  <p:childTnLst>
                                    <p:set>
                                      <p:cBhvr>
                                        <p:cTn id="18" dur="1" fill="hold">
                                          <p:stCondLst>
                                            <p:cond delay="0"/>
                                          </p:stCondLst>
                                        </p:cTn>
                                        <p:tgtEl>
                                          <p:spTgt spid="54313"/>
                                        </p:tgtEl>
                                        <p:attrNameLst>
                                          <p:attrName>style.visibility</p:attrName>
                                        </p:attrNameLst>
                                      </p:cBhvr>
                                      <p:to>
                                        <p:strVal val="visible"/>
                                      </p:to>
                                    </p:set>
                                    <p:animEffect transition="in" filter="wipe(up)">
                                      <p:cBhvr>
                                        <p:cTn id="19" dur="500"/>
                                        <p:tgtEl>
                                          <p:spTgt spid="54313"/>
                                        </p:tgtEl>
                                      </p:cBhvr>
                                    </p:animEffect>
                                  </p:childTnLst>
                                </p:cTn>
                              </p:par>
                            </p:childTnLst>
                          </p:cTn>
                        </p:par>
                        <p:par>
                          <p:cTn id="20" fill="hold" nodeType="afterGroup">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54308"/>
                                        </p:tgtEl>
                                        <p:attrNameLst>
                                          <p:attrName>style.visibility</p:attrName>
                                        </p:attrNameLst>
                                      </p:cBhvr>
                                      <p:to>
                                        <p:strVal val="visible"/>
                                      </p:to>
                                    </p:set>
                                    <p:animEffect transition="in" filter="wipe(up)">
                                      <p:cBhvr>
                                        <p:cTn id="23" dur="500"/>
                                        <p:tgtEl>
                                          <p:spTgt spid="54308"/>
                                        </p:tgtEl>
                                      </p:cBhvr>
                                    </p:animEffect>
                                  </p:childTnLst>
                                </p:cTn>
                              </p:par>
                            </p:childTnLst>
                          </p:cTn>
                        </p:par>
                        <p:par>
                          <p:cTn id="24" fill="hold" nodeType="afterGroup">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54309"/>
                                        </p:tgtEl>
                                        <p:attrNameLst>
                                          <p:attrName>style.visibility</p:attrName>
                                        </p:attrNameLst>
                                      </p:cBhvr>
                                      <p:to>
                                        <p:strVal val="visible"/>
                                      </p:to>
                                    </p:set>
                                    <p:animEffect transition="in" filter="wipe(up)">
                                      <p:cBhvr>
                                        <p:cTn id="27" dur="500"/>
                                        <p:tgtEl>
                                          <p:spTgt spid="543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4331"/>
                                        </p:tgtEl>
                                        <p:attrNameLst>
                                          <p:attrName>style.visibility</p:attrName>
                                        </p:attrNameLst>
                                      </p:cBhvr>
                                      <p:to>
                                        <p:strVal val="visible"/>
                                      </p:to>
                                    </p:set>
                                    <p:animEffect transition="in" filter="wipe(down)">
                                      <p:cBhvr>
                                        <p:cTn id="32" dur="500"/>
                                        <p:tgtEl>
                                          <p:spTgt spid="54331"/>
                                        </p:tgtEl>
                                      </p:cBhvr>
                                    </p:animEffect>
                                  </p:childTnLst>
                                </p:cTn>
                              </p:par>
                            </p:childTnLst>
                          </p:cTn>
                        </p:par>
                        <p:par>
                          <p:cTn id="33" fill="hold" nodeType="afterGroup">
                            <p:stCondLst>
                              <p:cond delay="500"/>
                            </p:stCondLst>
                            <p:childTnLst>
                              <p:par>
                                <p:cTn id="34" presetID="22" presetClass="entr" presetSubtype="4" fill="hold" nodeType="afterEffect">
                                  <p:stCondLst>
                                    <p:cond delay="0"/>
                                  </p:stCondLst>
                                  <p:childTnLst>
                                    <p:set>
                                      <p:cBhvr>
                                        <p:cTn id="35" dur="1" fill="hold">
                                          <p:stCondLst>
                                            <p:cond delay="0"/>
                                          </p:stCondLst>
                                        </p:cTn>
                                        <p:tgtEl>
                                          <p:spTgt spid="54327"/>
                                        </p:tgtEl>
                                        <p:attrNameLst>
                                          <p:attrName>style.visibility</p:attrName>
                                        </p:attrNameLst>
                                      </p:cBhvr>
                                      <p:to>
                                        <p:strVal val="visible"/>
                                      </p:to>
                                    </p:set>
                                    <p:animEffect transition="in" filter="wipe(down)">
                                      <p:cBhvr>
                                        <p:cTn id="36" dur="500"/>
                                        <p:tgtEl>
                                          <p:spTgt spid="54327"/>
                                        </p:tgtEl>
                                      </p:cBhvr>
                                    </p:animEffect>
                                  </p:childTnLst>
                                </p:cTn>
                              </p:par>
                            </p:childTnLst>
                          </p:cTn>
                        </p:par>
                        <p:par>
                          <p:cTn id="37" fill="hold" nodeType="afterGroup">
                            <p:stCondLst>
                              <p:cond delay="1000"/>
                            </p:stCondLst>
                            <p:childTnLst>
                              <p:par>
                                <p:cTn id="38" presetID="22" presetClass="entr" presetSubtype="1" fill="hold" nodeType="afterEffect">
                                  <p:stCondLst>
                                    <p:cond delay="0"/>
                                  </p:stCondLst>
                                  <p:childTnLst>
                                    <p:set>
                                      <p:cBhvr>
                                        <p:cTn id="39" dur="1" fill="hold">
                                          <p:stCondLst>
                                            <p:cond delay="0"/>
                                          </p:stCondLst>
                                        </p:cTn>
                                        <p:tgtEl>
                                          <p:spTgt spid="54328"/>
                                        </p:tgtEl>
                                        <p:attrNameLst>
                                          <p:attrName>style.visibility</p:attrName>
                                        </p:attrNameLst>
                                      </p:cBhvr>
                                      <p:to>
                                        <p:strVal val="visible"/>
                                      </p:to>
                                    </p:set>
                                    <p:animEffect transition="in" filter="wipe(up)">
                                      <p:cBhvr>
                                        <p:cTn id="40" dur="500"/>
                                        <p:tgtEl>
                                          <p:spTgt spid="54328"/>
                                        </p:tgtEl>
                                      </p:cBhvr>
                                    </p:animEffect>
                                  </p:childTnLst>
                                </p:cTn>
                              </p:par>
                            </p:childTnLst>
                          </p:cTn>
                        </p:par>
                        <p:par>
                          <p:cTn id="41" fill="hold" nodeType="afterGroup">
                            <p:stCondLst>
                              <p:cond delay="1500"/>
                            </p:stCondLst>
                            <p:childTnLst>
                              <p:par>
                                <p:cTn id="42" presetID="22" presetClass="entr" presetSubtype="1" fill="hold" nodeType="afterEffect">
                                  <p:stCondLst>
                                    <p:cond delay="0"/>
                                  </p:stCondLst>
                                  <p:childTnLst>
                                    <p:set>
                                      <p:cBhvr>
                                        <p:cTn id="43" dur="1" fill="hold">
                                          <p:stCondLst>
                                            <p:cond delay="0"/>
                                          </p:stCondLst>
                                        </p:cTn>
                                        <p:tgtEl>
                                          <p:spTgt spid="54329"/>
                                        </p:tgtEl>
                                        <p:attrNameLst>
                                          <p:attrName>style.visibility</p:attrName>
                                        </p:attrNameLst>
                                      </p:cBhvr>
                                      <p:to>
                                        <p:strVal val="visible"/>
                                      </p:to>
                                    </p:set>
                                    <p:animEffect transition="in" filter="wipe(up)">
                                      <p:cBhvr>
                                        <p:cTn id="44" dur="500"/>
                                        <p:tgtEl>
                                          <p:spTgt spid="54329"/>
                                        </p:tgtEl>
                                      </p:cBhvr>
                                    </p:animEffect>
                                  </p:childTnLst>
                                </p:cTn>
                              </p:par>
                            </p:childTnLst>
                          </p:cTn>
                        </p:par>
                        <p:par>
                          <p:cTn id="45" fill="hold" nodeType="afterGroup">
                            <p:stCondLst>
                              <p:cond delay="2000"/>
                            </p:stCondLst>
                            <p:childTnLst>
                              <p:par>
                                <p:cTn id="46" presetID="22" presetClass="entr" presetSubtype="4" fill="hold" nodeType="afterEffect">
                                  <p:stCondLst>
                                    <p:cond delay="0"/>
                                  </p:stCondLst>
                                  <p:childTnLst>
                                    <p:set>
                                      <p:cBhvr>
                                        <p:cTn id="47" dur="1" fill="hold">
                                          <p:stCondLst>
                                            <p:cond delay="0"/>
                                          </p:stCondLst>
                                        </p:cTn>
                                        <p:tgtEl>
                                          <p:spTgt spid="54330"/>
                                        </p:tgtEl>
                                        <p:attrNameLst>
                                          <p:attrName>style.visibility</p:attrName>
                                        </p:attrNameLst>
                                      </p:cBhvr>
                                      <p:to>
                                        <p:strVal val="visible"/>
                                      </p:to>
                                    </p:set>
                                    <p:animEffect transition="in" filter="wipe(down)">
                                      <p:cBhvr>
                                        <p:cTn id="48" dur="500"/>
                                        <p:tgtEl>
                                          <p:spTgt spid="5433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nodeType="clickEffect">
                                  <p:stCondLst>
                                    <p:cond delay="0"/>
                                  </p:stCondLst>
                                  <p:childTnLst>
                                    <p:set>
                                      <p:cBhvr>
                                        <p:cTn id="52" dur="1" fill="hold">
                                          <p:stCondLst>
                                            <p:cond delay="0"/>
                                          </p:stCondLst>
                                        </p:cTn>
                                        <p:tgtEl>
                                          <p:spTgt spid="54332"/>
                                        </p:tgtEl>
                                        <p:attrNameLst>
                                          <p:attrName>style.visibility</p:attrName>
                                        </p:attrNameLst>
                                      </p:cBhvr>
                                      <p:to>
                                        <p:strVal val="visible"/>
                                      </p:to>
                                    </p:set>
                                    <p:animEffect transition="in" filter="wipe(down)">
                                      <p:cBhvr>
                                        <p:cTn id="53" dur="500"/>
                                        <p:tgtEl>
                                          <p:spTgt spid="54332"/>
                                        </p:tgtEl>
                                      </p:cBhvr>
                                    </p:animEffect>
                                  </p:childTnLst>
                                </p:cTn>
                              </p:par>
                            </p:childTnLst>
                          </p:cTn>
                        </p:par>
                        <p:par>
                          <p:cTn id="54" fill="hold" nodeType="afterGroup">
                            <p:stCondLst>
                              <p:cond delay="500"/>
                            </p:stCondLst>
                            <p:childTnLst>
                              <p:par>
                                <p:cTn id="55" presetID="22" presetClass="entr" presetSubtype="4" fill="hold" nodeType="afterEffect">
                                  <p:stCondLst>
                                    <p:cond delay="0"/>
                                  </p:stCondLst>
                                  <p:childTnLst>
                                    <p:set>
                                      <p:cBhvr>
                                        <p:cTn id="56" dur="1" fill="hold">
                                          <p:stCondLst>
                                            <p:cond delay="0"/>
                                          </p:stCondLst>
                                        </p:cTn>
                                        <p:tgtEl>
                                          <p:spTgt spid="54333"/>
                                        </p:tgtEl>
                                        <p:attrNameLst>
                                          <p:attrName>style.visibility</p:attrName>
                                        </p:attrNameLst>
                                      </p:cBhvr>
                                      <p:to>
                                        <p:strVal val="visible"/>
                                      </p:to>
                                    </p:set>
                                    <p:animEffect transition="in" filter="wipe(down)">
                                      <p:cBhvr>
                                        <p:cTn id="57" dur="500"/>
                                        <p:tgtEl>
                                          <p:spTgt spid="54333"/>
                                        </p:tgtEl>
                                      </p:cBhvr>
                                    </p:animEffect>
                                  </p:childTnLst>
                                </p:cTn>
                              </p:par>
                            </p:childTnLst>
                          </p:cTn>
                        </p:par>
                        <p:par>
                          <p:cTn id="58" fill="hold" nodeType="afterGroup">
                            <p:stCondLst>
                              <p:cond delay="1000"/>
                            </p:stCondLst>
                            <p:childTnLst>
                              <p:par>
                                <p:cTn id="59" presetID="22" presetClass="entr" presetSubtype="1" fill="hold" nodeType="afterEffect">
                                  <p:stCondLst>
                                    <p:cond delay="0"/>
                                  </p:stCondLst>
                                  <p:childTnLst>
                                    <p:set>
                                      <p:cBhvr>
                                        <p:cTn id="60" dur="1" fill="hold">
                                          <p:stCondLst>
                                            <p:cond delay="0"/>
                                          </p:stCondLst>
                                        </p:cTn>
                                        <p:tgtEl>
                                          <p:spTgt spid="54334"/>
                                        </p:tgtEl>
                                        <p:attrNameLst>
                                          <p:attrName>style.visibility</p:attrName>
                                        </p:attrNameLst>
                                      </p:cBhvr>
                                      <p:to>
                                        <p:strVal val="visible"/>
                                      </p:to>
                                    </p:set>
                                    <p:animEffect transition="in" filter="wipe(up)">
                                      <p:cBhvr>
                                        <p:cTn id="61" dur="500"/>
                                        <p:tgtEl>
                                          <p:spTgt spid="54334"/>
                                        </p:tgtEl>
                                      </p:cBhvr>
                                    </p:animEffect>
                                  </p:childTnLst>
                                </p:cTn>
                              </p:par>
                            </p:childTnLst>
                          </p:cTn>
                        </p:par>
                        <p:par>
                          <p:cTn id="62" fill="hold" nodeType="afterGroup">
                            <p:stCondLst>
                              <p:cond delay="1500"/>
                            </p:stCondLst>
                            <p:childTnLst>
                              <p:par>
                                <p:cTn id="63" presetID="22" presetClass="entr" presetSubtype="1" fill="hold" nodeType="afterEffect">
                                  <p:stCondLst>
                                    <p:cond delay="0"/>
                                  </p:stCondLst>
                                  <p:childTnLst>
                                    <p:set>
                                      <p:cBhvr>
                                        <p:cTn id="64" dur="1" fill="hold">
                                          <p:stCondLst>
                                            <p:cond delay="0"/>
                                          </p:stCondLst>
                                        </p:cTn>
                                        <p:tgtEl>
                                          <p:spTgt spid="54335"/>
                                        </p:tgtEl>
                                        <p:attrNameLst>
                                          <p:attrName>style.visibility</p:attrName>
                                        </p:attrNameLst>
                                      </p:cBhvr>
                                      <p:to>
                                        <p:strVal val="visible"/>
                                      </p:to>
                                    </p:set>
                                    <p:animEffect transition="in" filter="wipe(up)">
                                      <p:cBhvr>
                                        <p:cTn id="65" dur="500"/>
                                        <p:tgtEl>
                                          <p:spTgt spid="54335"/>
                                        </p:tgtEl>
                                      </p:cBhvr>
                                    </p:animEffect>
                                  </p:childTnLst>
                                </p:cTn>
                              </p:par>
                            </p:childTnLst>
                          </p:cTn>
                        </p:par>
                        <p:par>
                          <p:cTn id="66" fill="hold" nodeType="afterGroup">
                            <p:stCondLst>
                              <p:cond delay="2000"/>
                            </p:stCondLst>
                            <p:childTnLst>
                              <p:par>
                                <p:cTn id="67" presetID="22" presetClass="entr" presetSubtype="1" fill="hold" nodeType="afterEffect">
                                  <p:stCondLst>
                                    <p:cond delay="0"/>
                                  </p:stCondLst>
                                  <p:childTnLst>
                                    <p:set>
                                      <p:cBhvr>
                                        <p:cTn id="68" dur="1" fill="hold">
                                          <p:stCondLst>
                                            <p:cond delay="0"/>
                                          </p:stCondLst>
                                        </p:cTn>
                                        <p:tgtEl>
                                          <p:spTgt spid="54336"/>
                                        </p:tgtEl>
                                        <p:attrNameLst>
                                          <p:attrName>style.visibility</p:attrName>
                                        </p:attrNameLst>
                                      </p:cBhvr>
                                      <p:to>
                                        <p:strVal val="visible"/>
                                      </p:to>
                                    </p:set>
                                    <p:animEffect transition="in" filter="wipe(up)">
                                      <p:cBhvr>
                                        <p:cTn id="69" dur="500"/>
                                        <p:tgtEl>
                                          <p:spTgt spid="54336"/>
                                        </p:tgtEl>
                                      </p:cBhvr>
                                    </p:animEffect>
                                  </p:childTnLst>
                                </p:cTn>
                              </p:par>
                            </p:childTnLst>
                          </p:cTn>
                        </p:par>
                        <p:par>
                          <p:cTn id="70" fill="hold" nodeType="afterGroup">
                            <p:stCondLst>
                              <p:cond delay="2500"/>
                            </p:stCondLst>
                            <p:childTnLst>
                              <p:par>
                                <p:cTn id="71" presetID="22" presetClass="entr" presetSubtype="8" fill="hold" nodeType="afterEffect">
                                  <p:stCondLst>
                                    <p:cond delay="0"/>
                                  </p:stCondLst>
                                  <p:childTnLst>
                                    <p:set>
                                      <p:cBhvr>
                                        <p:cTn id="72" dur="1" fill="hold">
                                          <p:stCondLst>
                                            <p:cond delay="0"/>
                                          </p:stCondLst>
                                        </p:cTn>
                                        <p:tgtEl>
                                          <p:spTgt spid="54337"/>
                                        </p:tgtEl>
                                        <p:attrNameLst>
                                          <p:attrName>style.visibility</p:attrName>
                                        </p:attrNameLst>
                                      </p:cBhvr>
                                      <p:to>
                                        <p:strVal val="visible"/>
                                      </p:to>
                                    </p:set>
                                    <p:animEffect transition="in" filter="wipe(left)">
                                      <p:cBhvr>
                                        <p:cTn id="73" dur="500"/>
                                        <p:tgtEl>
                                          <p:spTgt spid="5433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xit" presetSubtype="0" fill="hold" nodeType="clickEffect">
                                  <p:stCondLst>
                                    <p:cond delay="0"/>
                                  </p:stCondLst>
                                  <p:childTnLst>
                                    <p:set>
                                      <p:cBhvr>
                                        <p:cTn id="77" dur="1" fill="hold">
                                          <p:stCondLst>
                                            <p:cond delay="0"/>
                                          </p:stCondLst>
                                        </p:cTn>
                                        <p:tgtEl>
                                          <p:spTgt spid="54312"/>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54313"/>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54308"/>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54309"/>
                                        </p:tgtEl>
                                        <p:attrNameLst>
                                          <p:attrName>style.visibility</p:attrName>
                                        </p:attrNameLst>
                                      </p:cBhvr>
                                      <p:to>
                                        <p:strVal val="hidden"/>
                                      </p:to>
                                    </p:set>
                                  </p:childTnLst>
                                </p:cTn>
                              </p:par>
                            </p:childTnLst>
                          </p:cTn>
                        </p:par>
                        <p:par>
                          <p:cTn id="84" fill="hold" nodeType="afterGroup">
                            <p:stCondLst>
                              <p:cond delay="0"/>
                            </p:stCondLst>
                            <p:childTnLst>
                              <p:par>
                                <p:cTn id="85" presetID="22" presetClass="entr" presetSubtype="8" fill="hold" nodeType="afterEffect">
                                  <p:stCondLst>
                                    <p:cond delay="0"/>
                                  </p:stCondLst>
                                  <p:childTnLst>
                                    <p:set>
                                      <p:cBhvr>
                                        <p:cTn id="86" dur="1" fill="hold">
                                          <p:stCondLst>
                                            <p:cond delay="0"/>
                                          </p:stCondLst>
                                        </p:cTn>
                                        <p:tgtEl>
                                          <p:spTgt spid="54339"/>
                                        </p:tgtEl>
                                        <p:attrNameLst>
                                          <p:attrName>style.visibility</p:attrName>
                                        </p:attrNameLst>
                                      </p:cBhvr>
                                      <p:to>
                                        <p:strVal val="visible"/>
                                      </p:to>
                                    </p:set>
                                    <p:animEffect transition="in" filter="wipe(left)">
                                      <p:cBhvr>
                                        <p:cTn id="87" dur="500"/>
                                        <p:tgtEl>
                                          <p:spTgt spid="54339"/>
                                        </p:tgtEl>
                                      </p:cBhvr>
                                    </p:animEffect>
                                  </p:childTnLst>
                                </p:cTn>
                              </p:par>
                            </p:childTnLst>
                          </p:cTn>
                        </p:par>
                        <p:par>
                          <p:cTn id="88" fill="hold" nodeType="afterGroup">
                            <p:stCondLst>
                              <p:cond delay="500"/>
                            </p:stCondLst>
                            <p:childTnLst>
                              <p:par>
                                <p:cTn id="89" presetID="22" presetClass="entr" presetSubtype="4" fill="hold" nodeType="afterEffect">
                                  <p:stCondLst>
                                    <p:cond delay="0"/>
                                  </p:stCondLst>
                                  <p:childTnLst>
                                    <p:set>
                                      <p:cBhvr>
                                        <p:cTn id="90" dur="1" fill="hold">
                                          <p:stCondLst>
                                            <p:cond delay="0"/>
                                          </p:stCondLst>
                                        </p:cTn>
                                        <p:tgtEl>
                                          <p:spTgt spid="54340"/>
                                        </p:tgtEl>
                                        <p:attrNameLst>
                                          <p:attrName>style.visibility</p:attrName>
                                        </p:attrNameLst>
                                      </p:cBhvr>
                                      <p:to>
                                        <p:strVal val="visible"/>
                                      </p:to>
                                    </p:set>
                                    <p:animEffect transition="in" filter="wipe(down)">
                                      <p:cBhvr>
                                        <p:cTn id="91" dur="500"/>
                                        <p:tgtEl>
                                          <p:spTgt spid="54340"/>
                                        </p:tgtEl>
                                      </p:cBhvr>
                                    </p:animEffect>
                                  </p:childTnLst>
                                </p:cTn>
                              </p:par>
                            </p:childTnLst>
                          </p:cTn>
                        </p:par>
                        <p:par>
                          <p:cTn id="92" fill="hold" nodeType="afterGroup">
                            <p:stCondLst>
                              <p:cond delay="1000"/>
                            </p:stCondLst>
                            <p:childTnLst>
                              <p:par>
                                <p:cTn id="93" presetID="22" presetClass="entr" presetSubtype="1" fill="hold" grpId="0" nodeType="afterEffect">
                                  <p:stCondLst>
                                    <p:cond delay="0"/>
                                  </p:stCondLst>
                                  <p:childTnLst>
                                    <p:set>
                                      <p:cBhvr>
                                        <p:cTn id="94" dur="1" fill="hold">
                                          <p:stCondLst>
                                            <p:cond delay="0"/>
                                          </p:stCondLst>
                                        </p:cTn>
                                        <p:tgtEl>
                                          <p:spTgt spid="54341"/>
                                        </p:tgtEl>
                                        <p:attrNameLst>
                                          <p:attrName>style.visibility</p:attrName>
                                        </p:attrNameLst>
                                      </p:cBhvr>
                                      <p:to>
                                        <p:strVal val="visible"/>
                                      </p:to>
                                    </p:set>
                                    <p:animEffect transition="in" filter="wipe(up)">
                                      <p:cBhvr>
                                        <p:cTn id="95" dur="500"/>
                                        <p:tgtEl>
                                          <p:spTgt spid="54341"/>
                                        </p:tgtEl>
                                      </p:cBhvr>
                                    </p:animEffect>
                                  </p:childTnLst>
                                </p:cTn>
                              </p:par>
                              <p:par>
                                <p:cTn id="96" presetID="1" presetClass="exit" presetSubtype="0" fill="hold" grpId="1" nodeType="withEffect">
                                  <p:stCondLst>
                                    <p:cond delay="0"/>
                                  </p:stCondLst>
                                  <p:childTnLst>
                                    <p:set>
                                      <p:cBhvr>
                                        <p:cTn id="97" dur="1" fill="hold">
                                          <p:stCondLst>
                                            <p:cond delay="0"/>
                                          </p:stCondLst>
                                        </p:cTn>
                                        <p:tgtEl>
                                          <p:spTgt spid="54341"/>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2" nodeType="clickEffect">
                                  <p:stCondLst>
                                    <p:cond delay="0"/>
                                  </p:stCondLst>
                                  <p:childTnLst>
                                    <p:set>
                                      <p:cBhvr>
                                        <p:cTn id="101" dur="1" fill="hold">
                                          <p:stCondLst>
                                            <p:cond delay="0"/>
                                          </p:stCondLst>
                                        </p:cTn>
                                        <p:tgtEl>
                                          <p:spTgt spid="54341"/>
                                        </p:tgtEl>
                                        <p:attrNameLst>
                                          <p:attrName>style.visibility</p:attrName>
                                        </p:attrNameLst>
                                      </p:cBhvr>
                                      <p:to>
                                        <p:strVal val="visible"/>
                                      </p:to>
                                    </p:set>
                                    <p:animEffect transition="in" filter="wipe(left)">
                                      <p:cBhvr>
                                        <p:cTn id="102" dur="500"/>
                                        <p:tgtEl>
                                          <p:spTgt spid="5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08" grpId="0"/>
      <p:bldP spid="54308" grpId="1"/>
      <p:bldP spid="54309" grpId="0"/>
      <p:bldP spid="54309" grpId="1"/>
      <p:bldP spid="54325" grpId="0"/>
      <p:bldP spid="54341" grpId="0"/>
      <p:bldP spid="54341" grpId="1"/>
      <p:bldP spid="54341" grpId="2"/>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3BE88F0-22CE-4C81-9F14-E7852AB6C13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CCCF626-0867-4932-B8D6-A84344393A30}" type="slidenum">
              <a:rPr kumimoji="0" lang="en-US" altLang="zh-TW"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a:ea typeface="新細明體"/>
                <a:cs typeface="+mn-cs"/>
              </a:rPr>
              <a:pPr marL="0" marR="0" lvl="0" indent="0" algn="r" defTabSz="914400" rtl="0" eaLnBrk="1" fontAlgn="base" latinLnBrk="0" hangingPunct="1">
                <a:lnSpc>
                  <a:spcPct val="100000"/>
                </a:lnSpc>
                <a:spcBef>
                  <a:spcPct val="0"/>
                </a:spcBef>
                <a:spcAft>
                  <a:spcPct val="0"/>
                </a:spcAft>
                <a:buClrTx/>
                <a:buSzTx/>
                <a:buFontTx/>
                <a:buNone/>
                <a:tabLst/>
                <a:defRPr/>
              </a:pPr>
              <a:t>78</a:t>
            </a:fld>
            <a:endParaRPr kumimoji="0" lang="en-US" altLang="zh-TW"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a:ea typeface="新細明體"/>
              <a:cs typeface="+mn-cs"/>
            </a:endParaRPr>
          </a:p>
        </p:txBody>
      </p:sp>
      <p:sp>
        <p:nvSpPr>
          <p:cNvPr id="108546" name="Rectangle 2">
            <a:extLst>
              <a:ext uri="{FF2B5EF4-FFF2-40B4-BE49-F238E27FC236}">
                <a16:creationId xmlns:a16="http://schemas.microsoft.com/office/drawing/2014/main" id="{9330ECF3-D214-4F00-A1D2-D9194C6314BF}"/>
              </a:ext>
            </a:extLst>
          </p:cNvPr>
          <p:cNvSpPr>
            <a:spLocks noGrp="1" noRot="1" noChangeArrowheads="1"/>
          </p:cNvSpPr>
          <p:nvPr>
            <p:ph type="title"/>
          </p:nvPr>
        </p:nvSpPr>
        <p:spPr/>
        <p:txBody>
          <a:bodyPr/>
          <a:lstStyle/>
          <a:p>
            <a:pPr algn="ctr"/>
            <a:r>
              <a:rPr lang="en-US" altLang="zh-TW"/>
              <a:t>Graham Scan Algorithm</a:t>
            </a:r>
          </a:p>
        </p:txBody>
      </p:sp>
      <p:sp>
        <p:nvSpPr>
          <p:cNvPr id="108547" name="Rectangle 3">
            <a:extLst>
              <a:ext uri="{FF2B5EF4-FFF2-40B4-BE49-F238E27FC236}">
                <a16:creationId xmlns:a16="http://schemas.microsoft.com/office/drawing/2014/main" id="{742F263E-CCD6-40F6-8ED2-46D74739538E}"/>
              </a:ext>
            </a:extLst>
          </p:cNvPr>
          <p:cNvSpPr>
            <a:spLocks noGrp="1" noChangeArrowheads="1"/>
          </p:cNvSpPr>
          <p:nvPr>
            <p:ph type="body" idx="1"/>
          </p:nvPr>
        </p:nvSpPr>
        <p:spPr>
          <a:xfrm>
            <a:off x="533400" y="1808163"/>
            <a:ext cx="8070850" cy="4440237"/>
          </a:xfrm>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1435100" indent="-1435100">
              <a:buFont typeface="Wingdings" panose="05000000000000000000" pitchFamily="2" charset="2"/>
              <a:buNone/>
            </a:pPr>
            <a:r>
              <a:rPr lang="en-US" altLang="zh-TW" u="sng">
                <a:solidFill>
                  <a:schemeClr val="hlink"/>
                </a:solidFill>
              </a:rPr>
              <a:t>Step 1:</a:t>
            </a:r>
            <a:r>
              <a:rPr lang="en-US" altLang="zh-TW"/>
              <a:t> 	Select an interior point as the origin.</a:t>
            </a:r>
            <a:endParaRPr lang="en-US" altLang="zh-TW" u="sng"/>
          </a:p>
          <a:p>
            <a:pPr marL="1435100" indent="-1435100">
              <a:buFont typeface="Wingdings" panose="05000000000000000000" pitchFamily="2" charset="2"/>
              <a:buNone/>
            </a:pPr>
            <a:r>
              <a:rPr lang="en-US" altLang="zh-TW" u="sng">
                <a:solidFill>
                  <a:schemeClr val="hlink"/>
                </a:solidFill>
              </a:rPr>
              <a:t>Step 2:</a:t>
            </a:r>
            <a:r>
              <a:rPr lang="en-US" altLang="zh-TW"/>
              <a:t> 	Each other point forms a polar angle, and all points sorted by polar angles</a:t>
            </a:r>
            <a:endParaRPr lang="en-US" altLang="zh-TW" u="sng"/>
          </a:p>
          <a:p>
            <a:pPr marL="1435100" indent="-1435100">
              <a:buFont typeface="Wingdings" panose="05000000000000000000" pitchFamily="2" charset="2"/>
              <a:buNone/>
            </a:pPr>
            <a:r>
              <a:rPr lang="en-US" altLang="zh-TW" u="sng">
                <a:solidFill>
                  <a:schemeClr val="hlink"/>
                </a:solidFill>
              </a:rPr>
              <a:t>Step 3:</a:t>
            </a:r>
            <a:r>
              <a:rPr lang="en-US" altLang="zh-TW"/>
              <a:t> 	Examines the points cause reflexive angles</a:t>
            </a:r>
          </a:p>
          <a:p>
            <a:pPr marL="1435100" indent="-1435100">
              <a:buFont typeface="Wingdings" panose="05000000000000000000" pitchFamily="2" charset="2"/>
              <a:buNone/>
            </a:pPr>
            <a:r>
              <a:rPr lang="en-US" altLang="zh-TW" u="sng">
                <a:solidFill>
                  <a:schemeClr val="hlink"/>
                </a:solidFill>
              </a:rPr>
              <a:t>Step 4:</a:t>
            </a:r>
            <a:r>
              <a:rPr lang="en-US" altLang="zh-TW"/>
              <a:t> 	The remaining points are convex hull vertices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3">
            <a:extLst>
              <a:ext uri="{FF2B5EF4-FFF2-40B4-BE49-F238E27FC236}">
                <a16:creationId xmlns:a16="http://schemas.microsoft.com/office/drawing/2014/main" id="{4D334169-5EB5-41CA-B78D-9EE4D2244F44}"/>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66C8E3-E560-48F0-AA12-D47D049943D1}" type="slidenum">
              <a:rPr kumimoji="0" lang="en-US" altLang="zh-TW"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a:ea typeface="新細明體"/>
                <a:cs typeface="+mn-cs"/>
              </a:rPr>
              <a:pPr marL="0" marR="0" lvl="0" indent="0" algn="r" defTabSz="914400" rtl="0" eaLnBrk="1" fontAlgn="base" latinLnBrk="0" hangingPunct="1">
                <a:lnSpc>
                  <a:spcPct val="100000"/>
                </a:lnSpc>
                <a:spcBef>
                  <a:spcPct val="0"/>
                </a:spcBef>
                <a:spcAft>
                  <a:spcPct val="0"/>
                </a:spcAft>
                <a:buClrTx/>
                <a:buSzTx/>
                <a:buFontTx/>
                <a:buNone/>
                <a:tabLst/>
                <a:defRPr/>
              </a:pPr>
              <a:t>79</a:t>
            </a:fld>
            <a:endParaRPr kumimoji="0" lang="en-US" altLang="zh-TW"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a:ea typeface="新細明體"/>
              <a:cs typeface="+mn-cs"/>
            </a:endParaRPr>
          </a:p>
        </p:txBody>
      </p:sp>
      <p:sp>
        <p:nvSpPr>
          <p:cNvPr id="129026" name="Line 2">
            <a:extLst>
              <a:ext uri="{FF2B5EF4-FFF2-40B4-BE49-F238E27FC236}">
                <a16:creationId xmlns:a16="http://schemas.microsoft.com/office/drawing/2014/main" id="{EA04E564-553B-40CB-8675-A3280A9DB44F}"/>
              </a:ext>
            </a:extLst>
          </p:cNvPr>
          <p:cNvSpPr>
            <a:spLocks noChangeShapeType="1"/>
          </p:cNvSpPr>
          <p:nvPr/>
        </p:nvSpPr>
        <p:spPr bwMode="auto">
          <a:xfrm flipV="1">
            <a:off x="5735638" y="3213100"/>
            <a:ext cx="260350" cy="954088"/>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27" name="Line 3">
            <a:extLst>
              <a:ext uri="{FF2B5EF4-FFF2-40B4-BE49-F238E27FC236}">
                <a16:creationId xmlns:a16="http://schemas.microsoft.com/office/drawing/2014/main" id="{5B7A8214-001E-414C-A131-CD168B743608}"/>
              </a:ext>
            </a:extLst>
          </p:cNvPr>
          <p:cNvSpPr>
            <a:spLocks noChangeShapeType="1"/>
          </p:cNvSpPr>
          <p:nvPr/>
        </p:nvSpPr>
        <p:spPr bwMode="auto">
          <a:xfrm flipH="1" flipV="1">
            <a:off x="3898900" y="2330450"/>
            <a:ext cx="2097088" cy="88265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28" name="Line 4">
            <a:extLst>
              <a:ext uri="{FF2B5EF4-FFF2-40B4-BE49-F238E27FC236}">
                <a16:creationId xmlns:a16="http://schemas.microsoft.com/office/drawing/2014/main" id="{4DDAF2CC-BBC4-48AB-8BFD-BD24AA1909BC}"/>
              </a:ext>
            </a:extLst>
          </p:cNvPr>
          <p:cNvSpPr>
            <a:spLocks noChangeShapeType="1"/>
          </p:cNvSpPr>
          <p:nvPr/>
        </p:nvSpPr>
        <p:spPr bwMode="auto">
          <a:xfrm flipH="1">
            <a:off x="3070225" y="2330450"/>
            <a:ext cx="828675" cy="2268538"/>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29" name="Line 5">
            <a:extLst>
              <a:ext uri="{FF2B5EF4-FFF2-40B4-BE49-F238E27FC236}">
                <a16:creationId xmlns:a16="http://schemas.microsoft.com/office/drawing/2014/main" id="{2B2D9148-5FF9-48D8-A51B-CA689D8042EE}"/>
              </a:ext>
            </a:extLst>
          </p:cNvPr>
          <p:cNvSpPr>
            <a:spLocks noChangeShapeType="1"/>
          </p:cNvSpPr>
          <p:nvPr/>
        </p:nvSpPr>
        <p:spPr bwMode="auto">
          <a:xfrm>
            <a:off x="3070225" y="4598988"/>
            <a:ext cx="1358900" cy="133350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30" name="Line 6">
            <a:extLst>
              <a:ext uri="{FF2B5EF4-FFF2-40B4-BE49-F238E27FC236}">
                <a16:creationId xmlns:a16="http://schemas.microsoft.com/office/drawing/2014/main" id="{D644D81B-AD69-4BDA-823A-4D54AE1387D9}"/>
              </a:ext>
            </a:extLst>
          </p:cNvPr>
          <p:cNvSpPr>
            <a:spLocks noChangeShapeType="1"/>
          </p:cNvSpPr>
          <p:nvPr/>
        </p:nvSpPr>
        <p:spPr bwMode="auto">
          <a:xfrm flipV="1">
            <a:off x="4429125" y="5462588"/>
            <a:ext cx="1665288" cy="46990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31" name="Line 7">
            <a:extLst>
              <a:ext uri="{FF2B5EF4-FFF2-40B4-BE49-F238E27FC236}">
                <a16:creationId xmlns:a16="http://schemas.microsoft.com/office/drawing/2014/main" id="{CE560424-F961-45BA-895C-03E04AABF820}"/>
              </a:ext>
            </a:extLst>
          </p:cNvPr>
          <p:cNvSpPr>
            <a:spLocks noChangeShapeType="1"/>
          </p:cNvSpPr>
          <p:nvPr/>
        </p:nvSpPr>
        <p:spPr bwMode="auto">
          <a:xfrm>
            <a:off x="5735638" y="4167188"/>
            <a:ext cx="358775" cy="129540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32" name="Line 8">
            <a:extLst>
              <a:ext uri="{FF2B5EF4-FFF2-40B4-BE49-F238E27FC236}">
                <a16:creationId xmlns:a16="http://schemas.microsoft.com/office/drawing/2014/main" id="{D3A64E35-8DD5-404D-B9AA-7E9AFC820498}"/>
              </a:ext>
            </a:extLst>
          </p:cNvPr>
          <p:cNvSpPr>
            <a:spLocks noChangeShapeType="1"/>
          </p:cNvSpPr>
          <p:nvPr/>
        </p:nvSpPr>
        <p:spPr bwMode="auto">
          <a:xfrm>
            <a:off x="3898900" y="2330450"/>
            <a:ext cx="476250" cy="1998663"/>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33" name="Line 9">
            <a:extLst>
              <a:ext uri="{FF2B5EF4-FFF2-40B4-BE49-F238E27FC236}">
                <a16:creationId xmlns:a16="http://schemas.microsoft.com/office/drawing/2014/main" id="{8D3E995A-1871-4920-962C-888DA22FDC0E}"/>
              </a:ext>
            </a:extLst>
          </p:cNvPr>
          <p:cNvSpPr>
            <a:spLocks noChangeShapeType="1"/>
          </p:cNvSpPr>
          <p:nvPr/>
        </p:nvSpPr>
        <p:spPr bwMode="auto">
          <a:xfrm flipH="1">
            <a:off x="4375150" y="3213100"/>
            <a:ext cx="1620838" cy="1116013"/>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34" name="Line 10">
            <a:extLst>
              <a:ext uri="{FF2B5EF4-FFF2-40B4-BE49-F238E27FC236}">
                <a16:creationId xmlns:a16="http://schemas.microsoft.com/office/drawing/2014/main" id="{010E4BA3-0018-42ED-B16C-93AA5F2BF7C1}"/>
              </a:ext>
            </a:extLst>
          </p:cNvPr>
          <p:cNvSpPr>
            <a:spLocks noChangeShapeType="1"/>
          </p:cNvSpPr>
          <p:nvPr/>
        </p:nvSpPr>
        <p:spPr bwMode="auto">
          <a:xfrm flipH="1">
            <a:off x="4375150" y="4167188"/>
            <a:ext cx="1360488" cy="161925"/>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35" name="Line 11">
            <a:extLst>
              <a:ext uri="{FF2B5EF4-FFF2-40B4-BE49-F238E27FC236}">
                <a16:creationId xmlns:a16="http://schemas.microsoft.com/office/drawing/2014/main" id="{0F2CA56E-16EE-4940-B63D-F92D2CFDF6B4}"/>
              </a:ext>
            </a:extLst>
          </p:cNvPr>
          <p:cNvSpPr>
            <a:spLocks noChangeShapeType="1"/>
          </p:cNvSpPr>
          <p:nvPr/>
        </p:nvSpPr>
        <p:spPr bwMode="auto">
          <a:xfrm flipH="1" flipV="1">
            <a:off x="4375150" y="4329113"/>
            <a:ext cx="1719263" cy="1133475"/>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36" name="Line 12">
            <a:extLst>
              <a:ext uri="{FF2B5EF4-FFF2-40B4-BE49-F238E27FC236}">
                <a16:creationId xmlns:a16="http://schemas.microsoft.com/office/drawing/2014/main" id="{88F35EC1-C2DE-4F1E-B4A5-998D5D3C4B97}"/>
              </a:ext>
            </a:extLst>
          </p:cNvPr>
          <p:cNvSpPr>
            <a:spLocks noChangeShapeType="1"/>
          </p:cNvSpPr>
          <p:nvPr/>
        </p:nvSpPr>
        <p:spPr bwMode="auto">
          <a:xfrm flipH="1" flipV="1">
            <a:off x="4375150" y="4329113"/>
            <a:ext cx="63500" cy="160178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37" name="Line 13">
            <a:extLst>
              <a:ext uri="{FF2B5EF4-FFF2-40B4-BE49-F238E27FC236}">
                <a16:creationId xmlns:a16="http://schemas.microsoft.com/office/drawing/2014/main" id="{B86C19F3-A764-4258-8A3F-0F3115789B09}"/>
              </a:ext>
            </a:extLst>
          </p:cNvPr>
          <p:cNvSpPr>
            <a:spLocks noChangeShapeType="1"/>
          </p:cNvSpPr>
          <p:nvPr/>
        </p:nvSpPr>
        <p:spPr bwMode="auto">
          <a:xfrm flipV="1">
            <a:off x="3070225" y="4329113"/>
            <a:ext cx="1304925" cy="269875"/>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38" name="Rectangle 14">
            <a:extLst>
              <a:ext uri="{FF2B5EF4-FFF2-40B4-BE49-F238E27FC236}">
                <a16:creationId xmlns:a16="http://schemas.microsoft.com/office/drawing/2014/main" id="{F91C1160-6ED4-4C96-8431-99F0FD7C13EA}"/>
              </a:ext>
            </a:extLst>
          </p:cNvPr>
          <p:cNvSpPr>
            <a:spLocks noGrp="1" noRot="1" noChangeArrowheads="1"/>
          </p:cNvSpPr>
          <p:nvPr>
            <p:ph type="title" idx="4294967295"/>
          </p:nvPr>
        </p:nvSpPr>
        <p:spPr>
          <a:xfrm>
            <a:off x="395288" y="260350"/>
            <a:ext cx="8385175" cy="1431925"/>
          </a:xfrm>
        </p:spPr>
        <p:txBody>
          <a:bodyPr/>
          <a:lstStyle/>
          <a:p>
            <a:pPr algn="ctr"/>
            <a:r>
              <a:rPr lang="en-US" altLang="zh-TW" sz="3600" b="1"/>
              <a:t>The Graham scan (Illustration)</a:t>
            </a:r>
          </a:p>
        </p:txBody>
      </p:sp>
      <p:sp>
        <p:nvSpPr>
          <p:cNvPr id="129039" name="Line 15">
            <a:extLst>
              <a:ext uri="{FF2B5EF4-FFF2-40B4-BE49-F238E27FC236}">
                <a16:creationId xmlns:a16="http://schemas.microsoft.com/office/drawing/2014/main" id="{AF6CAB69-82D4-4714-8DC3-94A061BA5C53}"/>
              </a:ext>
            </a:extLst>
          </p:cNvPr>
          <p:cNvSpPr>
            <a:spLocks noChangeShapeType="1"/>
          </p:cNvSpPr>
          <p:nvPr/>
        </p:nvSpPr>
        <p:spPr bwMode="auto">
          <a:xfrm flipH="1">
            <a:off x="2727325" y="2276475"/>
            <a:ext cx="9525" cy="4032250"/>
          </a:xfrm>
          <a:prstGeom prst="line">
            <a:avLst/>
          </a:prstGeom>
          <a:noFill/>
          <a:ln w="19050" cap="rnd">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40" name="Rectangle 16">
            <a:extLst>
              <a:ext uri="{FF2B5EF4-FFF2-40B4-BE49-F238E27FC236}">
                <a16:creationId xmlns:a16="http://schemas.microsoft.com/office/drawing/2014/main" id="{713F645E-E1D3-42FC-8FC9-5DFFD8070688}"/>
              </a:ext>
            </a:extLst>
          </p:cNvPr>
          <p:cNvSpPr>
            <a:spLocks noChangeArrowheads="1"/>
          </p:cNvSpPr>
          <p:nvPr/>
        </p:nvSpPr>
        <p:spPr bwMode="auto">
          <a:xfrm>
            <a:off x="2682875" y="1952625"/>
            <a:ext cx="134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FF"/>
                </a:solidFill>
                <a:effectLst/>
                <a:uLnTx/>
                <a:uFillTx/>
                <a:latin typeface="Arial" panose="020B0604020202020204" pitchFamily="34" charset="0"/>
                <a:ea typeface="MS Gothic" panose="020B0609070205080204" pitchFamily="49" charset="-128"/>
                <a:cs typeface="+mn-cs"/>
              </a:rPr>
              <a:t>Y</a:t>
            </a:r>
            <a:endParaRPr kumimoji="1" lang="en-US" altLang="zh-TW" sz="1600" b="1"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41" name="Line 17">
            <a:extLst>
              <a:ext uri="{FF2B5EF4-FFF2-40B4-BE49-F238E27FC236}">
                <a16:creationId xmlns:a16="http://schemas.microsoft.com/office/drawing/2014/main" id="{F31F0DF1-9204-4221-9172-D68283F805CE}"/>
              </a:ext>
            </a:extLst>
          </p:cNvPr>
          <p:cNvSpPr>
            <a:spLocks noChangeShapeType="1"/>
          </p:cNvSpPr>
          <p:nvPr/>
        </p:nvSpPr>
        <p:spPr bwMode="auto">
          <a:xfrm>
            <a:off x="2568575" y="6092825"/>
            <a:ext cx="3714750" cy="0"/>
          </a:xfrm>
          <a:prstGeom prst="line">
            <a:avLst/>
          </a:prstGeom>
          <a:noFill/>
          <a:ln w="19050"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42" name="Rectangle 18">
            <a:extLst>
              <a:ext uri="{FF2B5EF4-FFF2-40B4-BE49-F238E27FC236}">
                <a16:creationId xmlns:a16="http://schemas.microsoft.com/office/drawing/2014/main" id="{842A6887-2658-45B1-81BA-E84630CA2B96}"/>
              </a:ext>
            </a:extLst>
          </p:cNvPr>
          <p:cNvSpPr>
            <a:spLocks noChangeArrowheads="1"/>
          </p:cNvSpPr>
          <p:nvPr/>
        </p:nvSpPr>
        <p:spPr bwMode="auto">
          <a:xfrm>
            <a:off x="6356350" y="5970588"/>
            <a:ext cx="134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FF"/>
                </a:solidFill>
                <a:effectLst/>
                <a:uLnTx/>
                <a:uFillTx/>
                <a:latin typeface="Arial" panose="020B0604020202020204" pitchFamily="34" charset="0"/>
                <a:ea typeface="MS Gothic" panose="020B0609070205080204" pitchFamily="49" charset="-128"/>
                <a:cs typeface="+mn-cs"/>
              </a:rPr>
              <a:t>X</a:t>
            </a:r>
            <a:endParaRPr kumimoji="1" lang="en-US" altLang="zh-TW" sz="1600" b="1"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43" name="Oval 19">
            <a:extLst>
              <a:ext uri="{FF2B5EF4-FFF2-40B4-BE49-F238E27FC236}">
                <a16:creationId xmlns:a16="http://schemas.microsoft.com/office/drawing/2014/main" id="{EA11E3BC-76C8-44CF-A694-0DCA8A46702E}"/>
              </a:ext>
            </a:extLst>
          </p:cNvPr>
          <p:cNvSpPr>
            <a:spLocks noChangeArrowheads="1"/>
          </p:cNvSpPr>
          <p:nvPr/>
        </p:nvSpPr>
        <p:spPr bwMode="auto">
          <a:xfrm>
            <a:off x="3016250" y="4545013"/>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44" name="Oval 20">
            <a:extLst>
              <a:ext uri="{FF2B5EF4-FFF2-40B4-BE49-F238E27FC236}">
                <a16:creationId xmlns:a16="http://schemas.microsoft.com/office/drawing/2014/main" id="{8A8F69ED-0CF5-4815-A864-102BA0415443}"/>
              </a:ext>
            </a:extLst>
          </p:cNvPr>
          <p:cNvSpPr>
            <a:spLocks noChangeArrowheads="1"/>
          </p:cNvSpPr>
          <p:nvPr/>
        </p:nvSpPr>
        <p:spPr bwMode="auto">
          <a:xfrm>
            <a:off x="3844925" y="2276475"/>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45" name="Oval 21">
            <a:extLst>
              <a:ext uri="{FF2B5EF4-FFF2-40B4-BE49-F238E27FC236}">
                <a16:creationId xmlns:a16="http://schemas.microsoft.com/office/drawing/2014/main" id="{7CA1502A-810D-4A00-A01E-2B0976B2A1EC}"/>
              </a:ext>
            </a:extLst>
          </p:cNvPr>
          <p:cNvSpPr>
            <a:spLocks noChangeArrowheads="1"/>
          </p:cNvSpPr>
          <p:nvPr/>
        </p:nvSpPr>
        <p:spPr bwMode="auto">
          <a:xfrm>
            <a:off x="5942013" y="3159125"/>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46" name="Oval 22">
            <a:extLst>
              <a:ext uri="{FF2B5EF4-FFF2-40B4-BE49-F238E27FC236}">
                <a16:creationId xmlns:a16="http://schemas.microsoft.com/office/drawing/2014/main" id="{960F837B-4928-40B3-8695-EE51F2193B4E}"/>
              </a:ext>
            </a:extLst>
          </p:cNvPr>
          <p:cNvSpPr>
            <a:spLocks noChangeArrowheads="1"/>
          </p:cNvSpPr>
          <p:nvPr/>
        </p:nvSpPr>
        <p:spPr bwMode="auto">
          <a:xfrm>
            <a:off x="5681663" y="4113213"/>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47" name="Oval 23">
            <a:extLst>
              <a:ext uri="{FF2B5EF4-FFF2-40B4-BE49-F238E27FC236}">
                <a16:creationId xmlns:a16="http://schemas.microsoft.com/office/drawing/2014/main" id="{A1D45EDC-9799-42A8-A183-1B6699545267}"/>
              </a:ext>
            </a:extLst>
          </p:cNvPr>
          <p:cNvSpPr>
            <a:spLocks noChangeArrowheads="1"/>
          </p:cNvSpPr>
          <p:nvPr/>
        </p:nvSpPr>
        <p:spPr bwMode="auto">
          <a:xfrm>
            <a:off x="6040438" y="5408613"/>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48" name="Oval 24">
            <a:extLst>
              <a:ext uri="{FF2B5EF4-FFF2-40B4-BE49-F238E27FC236}">
                <a16:creationId xmlns:a16="http://schemas.microsoft.com/office/drawing/2014/main" id="{682A4229-840E-486E-849C-ED5542780E2E}"/>
              </a:ext>
            </a:extLst>
          </p:cNvPr>
          <p:cNvSpPr>
            <a:spLocks noChangeArrowheads="1"/>
          </p:cNvSpPr>
          <p:nvPr/>
        </p:nvSpPr>
        <p:spPr bwMode="auto">
          <a:xfrm>
            <a:off x="4384675" y="5876925"/>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49" name="Oval 25">
            <a:extLst>
              <a:ext uri="{FF2B5EF4-FFF2-40B4-BE49-F238E27FC236}">
                <a16:creationId xmlns:a16="http://schemas.microsoft.com/office/drawing/2014/main" id="{7E714F77-CCB6-4FC3-AA84-B913DC7D9598}"/>
              </a:ext>
            </a:extLst>
          </p:cNvPr>
          <p:cNvSpPr>
            <a:spLocks noChangeArrowheads="1"/>
          </p:cNvSpPr>
          <p:nvPr/>
        </p:nvSpPr>
        <p:spPr bwMode="auto">
          <a:xfrm>
            <a:off x="4321175" y="4275138"/>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50" name="Rectangle 26">
            <a:extLst>
              <a:ext uri="{FF2B5EF4-FFF2-40B4-BE49-F238E27FC236}">
                <a16:creationId xmlns:a16="http://schemas.microsoft.com/office/drawing/2014/main" id="{29CF87C4-5DE4-4243-8333-1E3A3D6B2232}"/>
              </a:ext>
            </a:extLst>
          </p:cNvPr>
          <p:cNvSpPr>
            <a:spLocks noChangeArrowheads="1"/>
          </p:cNvSpPr>
          <p:nvPr/>
        </p:nvSpPr>
        <p:spPr bwMode="auto">
          <a:xfrm>
            <a:off x="4019550" y="3910013"/>
            <a:ext cx="20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0" normalizeH="0" baseline="0" noProof="0">
                <a:ln>
                  <a:noFill/>
                </a:ln>
                <a:solidFill>
                  <a:srgbClr val="0000FF"/>
                </a:solidFill>
                <a:effectLst/>
                <a:uLnTx/>
                <a:uFillTx/>
                <a:latin typeface="Arial" panose="020B0604020202020204" pitchFamily="34" charset="0"/>
                <a:ea typeface="MS Gothic" panose="020B0609070205080204" pitchFamily="49" charset="-128"/>
                <a:cs typeface="+mn-cs"/>
              </a:rPr>
              <a:t>P</a:t>
            </a:r>
            <a:endParaRPr kumimoji="1" lang="en-US" altLang="zh-TW" sz="2400" b="1" i="0" u="none" strike="noStrike" kern="1200" cap="none" spc="0" normalizeH="0" baseline="0" noProof="0">
              <a:ln>
                <a:noFill/>
              </a:ln>
              <a:solidFill>
                <a:srgbClr val="0000FF"/>
              </a:solidFill>
              <a:effectLst/>
              <a:uLnTx/>
              <a:uFillTx/>
              <a:latin typeface="Tahoma" panose="020B0604030504040204" pitchFamily="34" charset="0"/>
              <a:ea typeface="MS Gothic" panose="020B0609070205080204" pitchFamily="49" charset="-128"/>
              <a:cs typeface="+mn-cs"/>
            </a:endParaRPr>
          </a:p>
        </p:txBody>
      </p:sp>
      <p:sp>
        <p:nvSpPr>
          <p:cNvPr id="129051" name="Line 27">
            <a:extLst>
              <a:ext uri="{FF2B5EF4-FFF2-40B4-BE49-F238E27FC236}">
                <a16:creationId xmlns:a16="http://schemas.microsoft.com/office/drawing/2014/main" id="{785E83C8-E284-480C-8EDB-DB8C3DB7C1B2}"/>
              </a:ext>
            </a:extLst>
          </p:cNvPr>
          <p:cNvSpPr>
            <a:spLocks noChangeShapeType="1"/>
          </p:cNvSpPr>
          <p:nvPr/>
        </p:nvSpPr>
        <p:spPr bwMode="auto">
          <a:xfrm>
            <a:off x="3049588" y="4329113"/>
            <a:ext cx="3197225" cy="0"/>
          </a:xfrm>
          <a:prstGeom prst="line">
            <a:avLst/>
          </a:prstGeom>
          <a:noFill/>
          <a:ln w="19050" cap="rnd">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52" name="Line 28">
            <a:extLst>
              <a:ext uri="{FF2B5EF4-FFF2-40B4-BE49-F238E27FC236}">
                <a16:creationId xmlns:a16="http://schemas.microsoft.com/office/drawing/2014/main" id="{5450F91D-44BC-48F3-A311-8DFFCEDE7DC1}"/>
              </a:ext>
            </a:extLst>
          </p:cNvPr>
          <p:cNvSpPr>
            <a:spLocks noChangeShapeType="1"/>
          </p:cNvSpPr>
          <p:nvPr/>
        </p:nvSpPr>
        <p:spPr bwMode="auto">
          <a:xfrm flipH="1">
            <a:off x="4365625" y="2781300"/>
            <a:ext cx="9525" cy="3095625"/>
          </a:xfrm>
          <a:prstGeom prst="line">
            <a:avLst/>
          </a:prstGeom>
          <a:noFill/>
          <a:ln w="19050" cap="rnd">
            <a:solidFill>
              <a:schemeClr val="folHlink"/>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grpSp>
        <p:nvGrpSpPr>
          <p:cNvPr id="129053" name="Group 29">
            <a:extLst>
              <a:ext uri="{FF2B5EF4-FFF2-40B4-BE49-F238E27FC236}">
                <a16:creationId xmlns:a16="http://schemas.microsoft.com/office/drawing/2014/main" id="{33BF3EB3-A0FE-46BB-806A-27086C4DE364}"/>
              </a:ext>
            </a:extLst>
          </p:cNvPr>
          <p:cNvGrpSpPr>
            <a:grpSpLocks/>
          </p:cNvGrpSpPr>
          <p:nvPr/>
        </p:nvGrpSpPr>
        <p:grpSpPr bwMode="auto">
          <a:xfrm>
            <a:off x="2124075" y="4076700"/>
            <a:ext cx="4500563" cy="504825"/>
            <a:chOff x="-35" y="2568"/>
            <a:chExt cx="2835" cy="318"/>
          </a:xfrm>
        </p:grpSpPr>
        <p:sp>
          <p:nvSpPr>
            <p:cNvPr id="129054" name="Rectangle 30">
              <a:extLst>
                <a:ext uri="{FF2B5EF4-FFF2-40B4-BE49-F238E27FC236}">
                  <a16:creationId xmlns:a16="http://schemas.microsoft.com/office/drawing/2014/main" id="{C6918019-CA18-43C2-A063-95F7054FA388}"/>
                </a:ext>
              </a:extLst>
            </p:cNvPr>
            <p:cNvSpPr>
              <a:spLocks noChangeArrowheads="1"/>
            </p:cNvSpPr>
            <p:nvPr/>
          </p:nvSpPr>
          <p:spPr bwMode="auto">
            <a:xfrm>
              <a:off x="-35" y="2568"/>
              <a:ext cx="281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55" name="Line 31">
              <a:extLst>
                <a:ext uri="{FF2B5EF4-FFF2-40B4-BE49-F238E27FC236}">
                  <a16:creationId xmlns:a16="http://schemas.microsoft.com/office/drawing/2014/main" id="{E00FD967-CE86-4AC0-82EF-D5D7E02BFC1C}"/>
                </a:ext>
              </a:extLst>
            </p:cNvPr>
            <p:cNvSpPr>
              <a:spLocks noChangeShapeType="1"/>
            </p:cNvSpPr>
            <p:nvPr/>
          </p:nvSpPr>
          <p:spPr bwMode="auto">
            <a:xfrm>
              <a:off x="1383" y="2727"/>
              <a:ext cx="1417"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grpSp>
      <p:sp>
        <p:nvSpPr>
          <p:cNvPr id="129056" name="Freeform 32">
            <a:extLst>
              <a:ext uri="{FF2B5EF4-FFF2-40B4-BE49-F238E27FC236}">
                <a16:creationId xmlns:a16="http://schemas.microsoft.com/office/drawing/2014/main" id="{F9B69B49-4A11-4F9B-A122-9FAF120E8426}"/>
              </a:ext>
            </a:extLst>
          </p:cNvPr>
          <p:cNvSpPr>
            <a:spLocks/>
          </p:cNvSpPr>
          <p:nvPr/>
        </p:nvSpPr>
        <p:spPr bwMode="auto">
          <a:xfrm>
            <a:off x="5751513" y="4176713"/>
            <a:ext cx="25400" cy="161925"/>
          </a:xfrm>
          <a:custGeom>
            <a:avLst/>
            <a:gdLst>
              <a:gd name="T0" fmla="*/ 3 w 16"/>
              <a:gd name="T1" fmla="*/ 102 h 102"/>
              <a:gd name="T2" fmla="*/ 15 w 16"/>
              <a:gd name="T3" fmla="*/ 60 h 102"/>
              <a:gd name="T4" fmla="*/ 0 w 16"/>
              <a:gd name="T5" fmla="*/ 0 h 102"/>
            </a:gdLst>
            <a:ahLst/>
            <a:cxnLst>
              <a:cxn ang="0">
                <a:pos x="T0" y="T1"/>
              </a:cxn>
              <a:cxn ang="0">
                <a:pos x="T2" y="T3"/>
              </a:cxn>
              <a:cxn ang="0">
                <a:pos x="T4" y="T5"/>
              </a:cxn>
            </a:cxnLst>
            <a:rect l="0" t="0" r="r" b="b"/>
            <a:pathLst>
              <a:path w="16" h="102">
                <a:moveTo>
                  <a:pt x="3" y="102"/>
                </a:moveTo>
                <a:cubicBezTo>
                  <a:pt x="5" y="95"/>
                  <a:pt x="16" y="77"/>
                  <a:pt x="15" y="60"/>
                </a:cubicBezTo>
                <a:cubicBezTo>
                  <a:pt x="14" y="43"/>
                  <a:pt x="3" y="12"/>
                  <a:pt x="0" y="0"/>
                </a:cubicBezTo>
              </a:path>
            </a:pathLst>
          </a:custGeom>
          <a:noFill/>
          <a:ln w="28575" cap="flat" cmpd="sng">
            <a:solidFill>
              <a:srgbClr val="FF33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57" name="Freeform 33">
            <a:extLst>
              <a:ext uri="{FF2B5EF4-FFF2-40B4-BE49-F238E27FC236}">
                <a16:creationId xmlns:a16="http://schemas.microsoft.com/office/drawing/2014/main" id="{39AA4359-E491-4D3A-ACB6-2A71AE0CC1C8}"/>
              </a:ext>
            </a:extLst>
          </p:cNvPr>
          <p:cNvSpPr>
            <a:spLocks/>
          </p:cNvSpPr>
          <p:nvPr/>
        </p:nvSpPr>
        <p:spPr bwMode="auto">
          <a:xfrm>
            <a:off x="6067425" y="3228975"/>
            <a:ext cx="222250" cy="1100138"/>
          </a:xfrm>
          <a:custGeom>
            <a:avLst/>
            <a:gdLst>
              <a:gd name="T0" fmla="*/ 99 w 140"/>
              <a:gd name="T1" fmla="*/ 693 h 693"/>
              <a:gd name="T2" fmla="*/ 119 w 140"/>
              <a:gd name="T3" fmla="*/ 315 h 693"/>
              <a:gd name="T4" fmla="*/ 0 w 140"/>
              <a:gd name="T5" fmla="*/ 0 h 693"/>
            </a:gdLst>
            <a:ahLst/>
            <a:cxnLst>
              <a:cxn ang="0">
                <a:pos x="T0" y="T1"/>
              </a:cxn>
              <a:cxn ang="0">
                <a:pos x="T2" y="T3"/>
              </a:cxn>
              <a:cxn ang="0">
                <a:pos x="T4" y="T5"/>
              </a:cxn>
            </a:cxnLst>
            <a:rect l="0" t="0" r="r" b="b"/>
            <a:pathLst>
              <a:path w="140" h="693">
                <a:moveTo>
                  <a:pt x="99" y="693"/>
                </a:moveTo>
                <a:cubicBezTo>
                  <a:pt x="102" y="630"/>
                  <a:pt x="140" y="528"/>
                  <a:pt x="119" y="315"/>
                </a:cubicBezTo>
                <a:cubicBezTo>
                  <a:pt x="98" y="102"/>
                  <a:pt x="25" y="66"/>
                  <a:pt x="0" y="0"/>
                </a:cubicBezTo>
              </a:path>
            </a:pathLst>
          </a:custGeom>
          <a:noFill/>
          <a:ln w="28575" cap="flat" cmpd="sng">
            <a:solidFill>
              <a:srgbClr val="FF33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9058" name="Rectangle 34">
            <a:extLst>
              <a:ext uri="{FF2B5EF4-FFF2-40B4-BE49-F238E27FC236}">
                <a16:creationId xmlns:a16="http://schemas.microsoft.com/office/drawing/2014/main" id="{53D15F16-529A-49F3-A4FB-80DFB0CE9736}"/>
              </a:ext>
            </a:extLst>
          </p:cNvPr>
          <p:cNvSpPr>
            <a:spLocks noChangeArrowheads="1"/>
          </p:cNvSpPr>
          <p:nvPr/>
        </p:nvSpPr>
        <p:spPr bwMode="auto">
          <a:xfrm>
            <a:off x="5859463" y="3933825"/>
            <a:ext cx="3159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0" normalizeH="0" baseline="0" noProof="0">
                <a:ln>
                  <a:noFill/>
                </a:ln>
                <a:solidFill>
                  <a:srgbClr val="0000FF"/>
                </a:solidFill>
                <a:effectLst/>
                <a:uLnTx/>
                <a:uFillTx/>
                <a:latin typeface="Arial" panose="020B0604020202020204" pitchFamily="34" charset="0"/>
                <a:ea typeface="MS Gothic" panose="020B0609070205080204" pitchFamily="49" charset="-128"/>
                <a:cs typeface="+mn-cs"/>
              </a:rPr>
              <a:t>P</a:t>
            </a:r>
            <a:r>
              <a:rPr kumimoji="1" lang="en-US" altLang="zh-TW" sz="2400" b="1" i="0" u="none" strike="noStrike" kern="1200" cap="none" spc="0" normalizeH="0" baseline="-25000" noProof="0">
                <a:ln>
                  <a:noFill/>
                </a:ln>
                <a:solidFill>
                  <a:srgbClr val="0000FF"/>
                </a:solidFill>
                <a:effectLst/>
                <a:uLnTx/>
                <a:uFillTx/>
                <a:latin typeface="Arial" panose="020B0604020202020204" pitchFamily="34" charset="0"/>
                <a:ea typeface="MS Gothic" panose="020B0609070205080204" pitchFamily="49" charset="-128"/>
                <a:cs typeface="+mn-cs"/>
              </a:rPr>
              <a:t>0</a:t>
            </a:r>
            <a:endParaRPr kumimoji="1" lang="en-US" altLang="zh-TW" sz="2400" b="1" i="0" u="none" strike="noStrike" kern="1200" cap="none" spc="0" normalizeH="0" baseline="-25000" noProof="0">
              <a:ln>
                <a:noFill/>
              </a:ln>
              <a:solidFill>
                <a:srgbClr val="0000FF"/>
              </a:solidFill>
              <a:effectLst/>
              <a:uLnTx/>
              <a:uFillTx/>
              <a:latin typeface="Tahoma" panose="020B0604030504040204" pitchFamily="34" charset="0"/>
              <a:ea typeface="新細明體" panose="02020500000000000000" pitchFamily="18" charset="-120"/>
              <a:cs typeface="+mn-cs"/>
            </a:endParaRPr>
          </a:p>
        </p:txBody>
      </p:sp>
      <p:sp>
        <p:nvSpPr>
          <p:cNvPr id="129059" name="Rectangle 35">
            <a:extLst>
              <a:ext uri="{FF2B5EF4-FFF2-40B4-BE49-F238E27FC236}">
                <a16:creationId xmlns:a16="http://schemas.microsoft.com/office/drawing/2014/main" id="{4E1EB148-ECAB-4F38-9E7E-46387C582685}"/>
              </a:ext>
            </a:extLst>
          </p:cNvPr>
          <p:cNvSpPr>
            <a:spLocks noChangeArrowheads="1"/>
          </p:cNvSpPr>
          <p:nvPr/>
        </p:nvSpPr>
        <p:spPr bwMode="auto">
          <a:xfrm>
            <a:off x="6075363" y="2992438"/>
            <a:ext cx="3159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0" normalizeH="0" baseline="0" noProof="0">
                <a:ln>
                  <a:noFill/>
                </a:ln>
                <a:solidFill>
                  <a:srgbClr val="0000FF"/>
                </a:solidFill>
                <a:effectLst/>
                <a:uLnTx/>
                <a:uFillTx/>
                <a:latin typeface="Arial" panose="020B0604020202020204" pitchFamily="34" charset="0"/>
                <a:ea typeface="MS Gothic" panose="020B0609070205080204" pitchFamily="49" charset="-128"/>
                <a:cs typeface="+mn-cs"/>
              </a:rPr>
              <a:t>P</a:t>
            </a:r>
            <a:r>
              <a:rPr kumimoji="1" lang="en-US" altLang="zh-TW" sz="2400" b="1" i="0" u="none" strike="noStrike" kern="1200" cap="none" spc="0" normalizeH="0" baseline="-25000" noProof="0">
                <a:ln>
                  <a:noFill/>
                </a:ln>
                <a:solidFill>
                  <a:srgbClr val="0000FF"/>
                </a:solidFill>
                <a:effectLst/>
                <a:uLnTx/>
                <a:uFillTx/>
                <a:latin typeface="Arial" panose="020B0604020202020204" pitchFamily="34" charset="0"/>
                <a:ea typeface="MS Gothic" panose="020B0609070205080204" pitchFamily="49" charset="-128"/>
                <a:cs typeface="+mn-cs"/>
              </a:rPr>
              <a:t>1</a:t>
            </a:r>
            <a:endParaRPr kumimoji="1" lang="en-US" altLang="zh-TW" sz="2400" b="1" i="0" u="none" strike="noStrike" kern="1200" cap="none" spc="0" normalizeH="0" baseline="-25000" noProof="0">
              <a:ln>
                <a:noFill/>
              </a:ln>
              <a:solidFill>
                <a:srgbClr val="0000FF"/>
              </a:solidFill>
              <a:effectLst/>
              <a:uLnTx/>
              <a:uFillTx/>
              <a:latin typeface="Tahoma" panose="020B0604030504040204" pitchFamily="34" charset="0"/>
              <a:ea typeface="MS Gothic" panose="020B0609070205080204" pitchFamily="49" charset="-128"/>
              <a:cs typeface="+mn-cs"/>
            </a:endParaRPr>
          </a:p>
        </p:txBody>
      </p:sp>
      <p:sp>
        <p:nvSpPr>
          <p:cNvPr id="129060" name="Rectangle 36">
            <a:extLst>
              <a:ext uri="{FF2B5EF4-FFF2-40B4-BE49-F238E27FC236}">
                <a16:creationId xmlns:a16="http://schemas.microsoft.com/office/drawing/2014/main" id="{F0FA2EBD-F209-46CA-BD14-0434D265CFE7}"/>
              </a:ext>
            </a:extLst>
          </p:cNvPr>
          <p:cNvSpPr>
            <a:spLocks noChangeArrowheads="1"/>
          </p:cNvSpPr>
          <p:nvPr/>
        </p:nvSpPr>
        <p:spPr bwMode="auto">
          <a:xfrm>
            <a:off x="3987800" y="2097088"/>
            <a:ext cx="3159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0" normalizeH="0" baseline="0" noProof="0">
                <a:ln>
                  <a:noFill/>
                </a:ln>
                <a:solidFill>
                  <a:srgbClr val="0000FF"/>
                </a:solidFill>
                <a:effectLst/>
                <a:uLnTx/>
                <a:uFillTx/>
                <a:latin typeface="Arial" panose="020B0604020202020204" pitchFamily="34" charset="0"/>
                <a:ea typeface="MS Gothic" panose="020B0609070205080204" pitchFamily="49" charset="-128"/>
                <a:cs typeface="+mn-cs"/>
              </a:rPr>
              <a:t>P</a:t>
            </a:r>
            <a:r>
              <a:rPr kumimoji="1" lang="en-US" altLang="zh-TW" sz="2400" b="1" i="0" u="none" strike="noStrike" kern="1200" cap="none" spc="0" normalizeH="0" baseline="-25000" noProof="0">
                <a:ln>
                  <a:noFill/>
                </a:ln>
                <a:solidFill>
                  <a:srgbClr val="0000FF"/>
                </a:solidFill>
                <a:effectLst/>
                <a:uLnTx/>
                <a:uFillTx/>
                <a:latin typeface="Arial" panose="020B0604020202020204" pitchFamily="34" charset="0"/>
                <a:ea typeface="MS Gothic" panose="020B0609070205080204" pitchFamily="49" charset="-128"/>
                <a:cs typeface="+mn-cs"/>
              </a:rPr>
              <a:t>2</a:t>
            </a:r>
            <a:endParaRPr kumimoji="1" lang="en-US" altLang="zh-TW" sz="2400" b="1" i="0" u="none" strike="noStrike" kern="1200" cap="none" spc="0" normalizeH="0" baseline="-25000" noProof="0">
              <a:ln>
                <a:noFill/>
              </a:ln>
              <a:solidFill>
                <a:srgbClr val="0000FF"/>
              </a:solidFill>
              <a:effectLst/>
              <a:uLnTx/>
              <a:uFillTx/>
              <a:latin typeface="Tahoma" panose="020B0604030504040204" pitchFamily="34" charset="0"/>
              <a:ea typeface="MS Gothic" panose="020B0609070205080204" pitchFamily="49" charset="-128"/>
              <a:cs typeface="+mn-cs"/>
            </a:endParaRPr>
          </a:p>
        </p:txBody>
      </p:sp>
      <p:sp>
        <p:nvSpPr>
          <p:cNvPr id="129061" name="Rectangle 37">
            <a:extLst>
              <a:ext uri="{FF2B5EF4-FFF2-40B4-BE49-F238E27FC236}">
                <a16:creationId xmlns:a16="http://schemas.microsoft.com/office/drawing/2014/main" id="{1160027B-4CFB-4B72-992C-2376384F54B3}"/>
              </a:ext>
            </a:extLst>
          </p:cNvPr>
          <p:cNvSpPr>
            <a:spLocks noChangeArrowheads="1"/>
          </p:cNvSpPr>
          <p:nvPr/>
        </p:nvSpPr>
        <p:spPr bwMode="auto">
          <a:xfrm>
            <a:off x="2808288" y="4146550"/>
            <a:ext cx="3159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0" normalizeH="0" baseline="0" noProof="0">
                <a:ln>
                  <a:noFill/>
                </a:ln>
                <a:solidFill>
                  <a:srgbClr val="0000FF"/>
                </a:solidFill>
                <a:effectLst/>
                <a:uLnTx/>
                <a:uFillTx/>
                <a:latin typeface="Arial" panose="020B0604020202020204" pitchFamily="34" charset="0"/>
                <a:ea typeface="MS Gothic" panose="020B0609070205080204" pitchFamily="49" charset="-128"/>
                <a:cs typeface="+mn-cs"/>
              </a:rPr>
              <a:t>P</a:t>
            </a:r>
            <a:r>
              <a:rPr kumimoji="1" lang="en-US" altLang="zh-TW" sz="2400" b="1" i="0" u="none" strike="noStrike" kern="1200" cap="none" spc="0" normalizeH="0" baseline="-25000" noProof="0">
                <a:ln>
                  <a:noFill/>
                </a:ln>
                <a:solidFill>
                  <a:srgbClr val="0000FF"/>
                </a:solidFill>
                <a:effectLst/>
                <a:uLnTx/>
                <a:uFillTx/>
                <a:latin typeface="Arial" panose="020B0604020202020204" pitchFamily="34" charset="0"/>
                <a:ea typeface="MS Gothic" panose="020B0609070205080204" pitchFamily="49" charset="-128"/>
                <a:cs typeface="+mn-cs"/>
              </a:rPr>
              <a:t>3</a:t>
            </a:r>
            <a:endParaRPr kumimoji="1" lang="en-US" altLang="zh-TW" sz="2400" b="1" i="0" u="none" strike="noStrike" kern="1200" cap="none" spc="0" normalizeH="0" baseline="-25000" noProof="0">
              <a:ln>
                <a:noFill/>
              </a:ln>
              <a:solidFill>
                <a:srgbClr val="0000FF"/>
              </a:solidFill>
              <a:effectLst/>
              <a:uLnTx/>
              <a:uFillTx/>
              <a:latin typeface="Tahoma" panose="020B0604030504040204" pitchFamily="34" charset="0"/>
              <a:ea typeface="MS Gothic" panose="020B0609070205080204" pitchFamily="49" charset="-128"/>
              <a:cs typeface="+mn-cs"/>
            </a:endParaRPr>
          </a:p>
        </p:txBody>
      </p:sp>
      <p:sp>
        <p:nvSpPr>
          <p:cNvPr id="129062" name="Rectangle 38">
            <a:extLst>
              <a:ext uri="{FF2B5EF4-FFF2-40B4-BE49-F238E27FC236}">
                <a16:creationId xmlns:a16="http://schemas.microsoft.com/office/drawing/2014/main" id="{91FE4308-F91E-4CD5-A00D-53BA33F583A2}"/>
              </a:ext>
            </a:extLst>
          </p:cNvPr>
          <p:cNvSpPr>
            <a:spLocks noChangeArrowheads="1"/>
          </p:cNvSpPr>
          <p:nvPr/>
        </p:nvSpPr>
        <p:spPr bwMode="auto">
          <a:xfrm>
            <a:off x="3959225" y="5697538"/>
            <a:ext cx="3159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0" normalizeH="0" baseline="0" noProof="0">
                <a:ln>
                  <a:noFill/>
                </a:ln>
                <a:solidFill>
                  <a:srgbClr val="0000FF"/>
                </a:solidFill>
                <a:effectLst/>
                <a:uLnTx/>
                <a:uFillTx/>
                <a:latin typeface="Arial" panose="020B0604020202020204" pitchFamily="34" charset="0"/>
                <a:ea typeface="MS Gothic" panose="020B0609070205080204" pitchFamily="49" charset="-128"/>
                <a:cs typeface="+mn-cs"/>
              </a:rPr>
              <a:t>P</a:t>
            </a:r>
            <a:r>
              <a:rPr kumimoji="1" lang="en-US" altLang="zh-TW" sz="2400" b="1" i="0" u="none" strike="noStrike" kern="1200" cap="none" spc="0" normalizeH="0" baseline="-25000" noProof="0">
                <a:ln>
                  <a:noFill/>
                </a:ln>
                <a:solidFill>
                  <a:srgbClr val="0000FF"/>
                </a:solidFill>
                <a:effectLst/>
                <a:uLnTx/>
                <a:uFillTx/>
                <a:latin typeface="Arial" panose="020B0604020202020204" pitchFamily="34" charset="0"/>
                <a:ea typeface="MS Gothic" panose="020B0609070205080204" pitchFamily="49" charset="-128"/>
                <a:cs typeface="+mn-cs"/>
              </a:rPr>
              <a:t>4</a:t>
            </a:r>
            <a:endParaRPr kumimoji="1" lang="en-US" altLang="zh-TW" sz="2400" b="1" i="0" u="none" strike="noStrike" kern="1200" cap="none" spc="0" normalizeH="0" baseline="-25000" noProof="0">
              <a:ln>
                <a:noFill/>
              </a:ln>
              <a:solidFill>
                <a:srgbClr val="0000FF"/>
              </a:solidFill>
              <a:effectLst/>
              <a:uLnTx/>
              <a:uFillTx/>
              <a:latin typeface="Tahoma" panose="020B0604030504040204" pitchFamily="34" charset="0"/>
              <a:ea typeface="MS Gothic" panose="020B0609070205080204" pitchFamily="49" charset="-128"/>
              <a:cs typeface="+mn-cs"/>
            </a:endParaRPr>
          </a:p>
        </p:txBody>
      </p:sp>
      <p:sp>
        <p:nvSpPr>
          <p:cNvPr id="129063" name="Rectangle 39">
            <a:extLst>
              <a:ext uri="{FF2B5EF4-FFF2-40B4-BE49-F238E27FC236}">
                <a16:creationId xmlns:a16="http://schemas.microsoft.com/office/drawing/2014/main" id="{A762ECC0-D738-4CE2-BA64-DF13C6905ED7}"/>
              </a:ext>
            </a:extLst>
          </p:cNvPr>
          <p:cNvSpPr>
            <a:spLocks noChangeArrowheads="1"/>
          </p:cNvSpPr>
          <p:nvPr/>
        </p:nvSpPr>
        <p:spPr bwMode="auto">
          <a:xfrm>
            <a:off x="6156325" y="5332413"/>
            <a:ext cx="3159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0" normalizeH="0" baseline="0" noProof="0">
                <a:ln>
                  <a:noFill/>
                </a:ln>
                <a:solidFill>
                  <a:srgbClr val="0000FF"/>
                </a:solidFill>
                <a:effectLst/>
                <a:uLnTx/>
                <a:uFillTx/>
                <a:latin typeface="Arial" panose="020B0604020202020204" pitchFamily="34" charset="0"/>
                <a:ea typeface="MS Gothic" panose="020B0609070205080204" pitchFamily="49" charset="-128"/>
                <a:cs typeface="+mn-cs"/>
              </a:rPr>
              <a:t>P</a:t>
            </a:r>
            <a:r>
              <a:rPr kumimoji="1" lang="en-US" altLang="zh-TW" sz="2400" b="1" i="0" u="none" strike="noStrike" kern="1200" cap="none" spc="0" normalizeH="0" baseline="-25000" noProof="0">
                <a:ln>
                  <a:noFill/>
                </a:ln>
                <a:solidFill>
                  <a:srgbClr val="0000FF"/>
                </a:solidFill>
                <a:effectLst/>
                <a:uLnTx/>
                <a:uFillTx/>
                <a:latin typeface="Arial" panose="020B0604020202020204" pitchFamily="34" charset="0"/>
                <a:ea typeface="MS Gothic" panose="020B0609070205080204" pitchFamily="49" charset="-128"/>
                <a:cs typeface="+mn-cs"/>
              </a:rPr>
              <a:t>5</a:t>
            </a:r>
            <a:endParaRPr kumimoji="1" lang="en-US" altLang="zh-TW" sz="2400" b="1" i="0" u="none" strike="noStrike" kern="1200" cap="none" spc="0" normalizeH="0" baseline="-25000" noProof="0">
              <a:ln>
                <a:noFill/>
              </a:ln>
              <a:solidFill>
                <a:srgbClr val="0000FF"/>
              </a:solidFill>
              <a:effectLst/>
              <a:uLnTx/>
              <a:uFillTx/>
              <a:latin typeface="Tahoma" panose="020B0604030504040204" pitchFamily="34" charset="0"/>
              <a:ea typeface="MS Gothic" panose="020B0609070205080204" pitchFamily="49" charset="-128"/>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129034"/>
                                        </p:tgtEl>
                                        <p:attrNameLst>
                                          <p:attrName>style.visibility</p:attrName>
                                        </p:attrNameLst>
                                      </p:cBhvr>
                                      <p:to>
                                        <p:strVal val="visible"/>
                                      </p:to>
                                    </p:set>
                                    <p:animEffect transition="in" filter="wipe(right)">
                                      <p:cBhvr>
                                        <p:cTn id="7" dur="500"/>
                                        <p:tgtEl>
                                          <p:spTgt spid="129034"/>
                                        </p:tgtEl>
                                      </p:cBhvr>
                                    </p:animEffect>
                                  </p:childTnLst>
                                </p:cTn>
                              </p:par>
                              <p:par>
                                <p:cTn id="8" presetID="22" presetClass="entr" presetSubtype="2" fill="hold" nodeType="withEffect">
                                  <p:stCondLst>
                                    <p:cond delay="0"/>
                                  </p:stCondLst>
                                  <p:childTnLst>
                                    <p:set>
                                      <p:cBhvr>
                                        <p:cTn id="9" dur="1" fill="hold">
                                          <p:stCondLst>
                                            <p:cond delay="0"/>
                                          </p:stCondLst>
                                        </p:cTn>
                                        <p:tgtEl>
                                          <p:spTgt spid="129033"/>
                                        </p:tgtEl>
                                        <p:attrNameLst>
                                          <p:attrName>style.visibility</p:attrName>
                                        </p:attrNameLst>
                                      </p:cBhvr>
                                      <p:to>
                                        <p:strVal val="visible"/>
                                      </p:to>
                                    </p:set>
                                    <p:animEffect transition="in" filter="wipe(right)">
                                      <p:cBhvr>
                                        <p:cTn id="10" dur="500"/>
                                        <p:tgtEl>
                                          <p:spTgt spid="129033"/>
                                        </p:tgtEl>
                                      </p:cBhvr>
                                    </p:animEffect>
                                  </p:childTnLst>
                                </p:cTn>
                              </p:par>
                              <p:par>
                                <p:cTn id="11" presetID="22" presetClass="entr" presetSubtype="1" fill="hold" nodeType="withEffect">
                                  <p:stCondLst>
                                    <p:cond delay="0"/>
                                  </p:stCondLst>
                                  <p:childTnLst>
                                    <p:set>
                                      <p:cBhvr>
                                        <p:cTn id="12" dur="1" fill="hold">
                                          <p:stCondLst>
                                            <p:cond delay="0"/>
                                          </p:stCondLst>
                                        </p:cTn>
                                        <p:tgtEl>
                                          <p:spTgt spid="129032"/>
                                        </p:tgtEl>
                                        <p:attrNameLst>
                                          <p:attrName>style.visibility</p:attrName>
                                        </p:attrNameLst>
                                      </p:cBhvr>
                                      <p:to>
                                        <p:strVal val="visible"/>
                                      </p:to>
                                    </p:set>
                                    <p:animEffect transition="in" filter="wipe(up)">
                                      <p:cBhvr>
                                        <p:cTn id="13" dur="500"/>
                                        <p:tgtEl>
                                          <p:spTgt spid="129032"/>
                                        </p:tgtEl>
                                      </p:cBhvr>
                                    </p:animEffect>
                                  </p:childTnLst>
                                </p:cTn>
                              </p:par>
                              <p:par>
                                <p:cTn id="14" presetID="22" presetClass="entr" presetSubtype="8" fill="hold" nodeType="withEffect">
                                  <p:stCondLst>
                                    <p:cond delay="0"/>
                                  </p:stCondLst>
                                  <p:childTnLst>
                                    <p:set>
                                      <p:cBhvr>
                                        <p:cTn id="15" dur="1" fill="hold">
                                          <p:stCondLst>
                                            <p:cond delay="0"/>
                                          </p:stCondLst>
                                        </p:cTn>
                                        <p:tgtEl>
                                          <p:spTgt spid="129037"/>
                                        </p:tgtEl>
                                        <p:attrNameLst>
                                          <p:attrName>style.visibility</p:attrName>
                                        </p:attrNameLst>
                                      </p:cBhvr>
                                      <p:to>
                                        <p:strVal val="visible"/>
                                      </p:to>
                                    </p:set>
                                    <p:animEffect transition="in" filter="wipe(left)">
                                      <p:cBhvr>
                                        <p:cTn id="16" dur="500"/>
                                        <p:tgtEl>
                                          <p:spTgt spid="129037"/>
                                        </p:tgtEl>
                                      </p:cBhvr>
                                    </p:animEffect>
                                  </p:childTnLst>
                                </p:cTn>
                              </p:par>
                              <p:par>
                                <p:cTn id="17" presetID="22" presetClass="entr" presetSubtype="4" fill="hold" nodeType="withEffect">
                                  <p:stCondLst>
                                    <p:cond delay="0"/>
                                  </p:stCondLst>
                                  <p:childTnLst>
                                    <p:set>
                                      <p:cBhvr>
                                        <p:cTn id="18" dur="1" fill="hold">
                                          <p:stCondLst>
                                            <p:cond delay="0"/>
                                          </p:stCondLst>
                                        </p:cTn>
                                        <p:tgtEl>
                                          <p:spTgt spid="129036"/>
                                        </p:tgtEl>
                                        <p:attrNameLst>
                                          <p:attrName>style.visibility</p:attrName>
                                        </p:attrNameLst>
                                      </p:cBhvr>
                                      <p:to>
                                        <p:strVal val="visible"/>
                                      </p:to>
                                    </p:set>
                                    <p:animEffect transition="in" filter="wipe(down)">
                                      <p:cBhvr>
                                        <p:cTn id="19" dur="500"/>
                                        <p:tgtEl>
                                          <p:spTgt spid="129036"/>
                                        </p:tgtEl>
                                      </p:cBhvr>
                                    </p:animEffect>
                                  </p:childTnLst>
                                </p:cTn>
                              </p:par>
                              <p:par>
                                <p:cTn id="20" presetID="22" presetClass="entr" presetSubtype="4" fill="hold" nodeType="withEffect">
                                  <p:stCondLst>
                                    <p:cond delay="0"/>
                                  </p:stCondLst>
                                  <p:childTnLst>
                                    <p:set>
                                      <p:cBhvr>
                                        <p:cTn id="21" dur="1" fill="hold">
                                          <p:stCondLst>
                                            <p:cond delay="0"/>
                                          </p:stCondLst>
                                        </p:cTn>
                                        <p:tgtEl>
                                          <p:spTgt spid="129035"/>
                                        </p:tgtEl>
                                        <p:attrNameLst>
                                          <p:attrName>style.visibility</p:attrName>
                                        </p:attrNameLst>
                                      </p:cBhvr>
                                      <p:to>
                                        <p:strVal val="visible"/>
                                      </p:to>
                                    </p:set>
                                    <p:animEffect transition="in" filter="wipe(down)">
                                      <p:cBhvr>
                                        <p:cTn id="22" dur="500"/>
                                        <p:tgtEl>
                                          <p:spTgt spid="129035"/>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0"/>
                                          </p:stCondLst>
                                        </p:cTn>
                                        <p:tgtEl>
                                          <p:spTgt spid="129049"/>
                                        </p:tgtEl>
                                        <p:attrNameLst>
                                          <p:attrName>style.visibility</p:attrName>
                                        </p:attrNameLst>
                                      </p:cBhvr>
                                      <p:to>
                                        <p:strVal val="visible"/>
                                      </p:to>
                                    </p:set>
                                  </p:childTnLst>
                                </p:cTn>
                              </p:par>
                            </p:childTnLst>
                          </p:cTn>
                        </p:par>
                        <p:par>
                          <p:cTn id="26" fill="hold" nodeType="afterGroup">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29050"/>
                                        </p:tgtEl>
                                        <p:attrNameLst>
                                          <p:attrName>style.visibility</p:attrName>
                                        </p:attrNameLst>
                                      </p:cBhvr>
                                      <p:to>
                                        <p:strVal val="visible"/>
                                      </p:to>
                                    </p:set>
                                    <p:animEffect transition="in" filter="wipe(up)">
                                      <p:cBhvr>
                                        <p:cTn id="29" dur="500"/>
                                        <p:tgtEl>
                                          <p:spTgt spid="12905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29051"/>
                                        </p:tgtEl>
                                        <p:attrNameLst>
                                          <p:attrName>style.visibility</p:attrName>
                                        </p:attrNameLst>
                                      </p:cBhvr>
                                      <p:to>
                                        <p:strVal val="visible"/>
                                      </p:to>
                                    </p:set>
                                    <p:animEffect transition="in" filter="wipe(left)">
                                      <p:cBhvr>
                                        <p:cTn id="34" dur="500"/>
                                        <p:tgtEl>
                                          <p:spTgt spid="129051"/>
                                        </p:tgtEl>
                                      </p:cBhvr>
                                    </p:animEffect>
                                  </p:childTnLst>
                                </p:cTn>
                              </p:par>
                            </p:childTnLst>
                          </p:cTn>
                        </p:par>
                        <p:par>
                          <p:cTn id="35" fill="hold" nodeType="afterGroup">
                            <p:stCondLst>
                              <p:cond delay="500"/>
                            </p:stCondLst>
                            <p:childTnLst>
                              <p:par>
                                <p:cTn id="36" presetID="22" presetClass="entr" presetSubtype="4" fill="hold" nodeType="afterEffect">
                                  <p:stCondLst>
                                    <p:cond delay="0"/>
                                  </p:stCondLst>
                                  <p:childTnLst>
                                    <p:set>
                                      <p:cBhvr>
                                        <p:cTn id="37" dur="1" fill="hold">
                                          <p:stCondLst>
                                            <p:cond delay="0"/>
                                          </p:stCondLst>
                                        </p:cTn>
                                        <p:tgtEl>
                                          <p:spTgt spid="129052"/>
                                        </p:tgtEl>
                                        <p:attrNameLst>
                                          <p:attrName>style.visibility</p:attrName>
                                        </p:attrNameLst>
                                      </p:cBhvr>
                                      <p:to>
                                        <p:strVal val="visible"/>
                                      </p:to>
                                    </p:set>
                                    <p:animEffect transition="in" filter="wipe(down)">
                                      <p:cBhvr>
                                        <p:cTn id="38" dur="500"/>
                                        <p:tgtEl>
                                          <p:spTgt spid="12905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129056"/>
                                        </p:tgtEl>
                                        <p:attrNameLst>
                                          <p:attrName>style.visibility</p:attrName>
                                        </p:attrNameLst>
                                      </p:cBhvr>
                                      <p:to>
                                        <p:strVal val="visible"/>
                                      </p:to>
                                    </p:set>
                                    <p:animEffect transition="in" filter="wipe(down)">
                                      <p:cBhvr>
                                        <p:cTn id="43" dur="500"/>
                                        <p:tgtEl>
                                          <p:spTgt spid="12905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129057"/>
                                        </p:tgtEl>
                                        <p:attrNameLst>
                                          <p:attrName>style.visibility</p:attrName>
                                        </p:attrNameLst>
                                      </p:cBhvr>
                                      <p:to>
                                        <p:strVal val="visible"/>
                                      </p:to>
                                    </p:set>
                                    <p:animEffect transition="in" filter="wipe(down)">
                                      <p:cBhvr>
                                        <p:cTn id="48" dur="500"/>
                                        <p:tgtEl>
                                          <p:spTgt spid="12905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29053"/>
                                        </p:tgtEl>
                                        <p:attrNameLst>
                                          <p:attrName>style.visibility</p:attrName>
                                        </p:attrNameLst>
                                      </p:cBhvr>
                                      <p:to>
                                        <p:strVal val="visible"/>
                                      </p:to>
                                    </p:set>
                                    <p:animEffect transition="in" filter="wipe(left)">
                                      <p:cBhvr>
                                        <p:cTn id="53" dur="500"/>
                                        <p:tgtEl>
                                          <p:spTgt spid="129053"/>
                                        </p:tgtEl>
                                      </p:cBhvr>
                                    </p:animEffect>
                                  </p:childTnLst>
                                </p:cTn>
                              </p:par>
                            </p:childTnLst>
                          </p:cTn>
                        </p:par>
                        <p:par>
                          <p:cTn id="54" fill="hold" nodeType="afterGroup">
                            <p:stCondLst>
                              <p:cond delay="500"/>
                            </p:stCondLst>
                            <p:childTnLst>
                              <p:par>
                                <p:cTn id="55" presetID="8" presetClass="emph" presetSubtype="0" accel="50000" decel="50000" fill="hold" nodeType="afterEffect">
                                  <p:stCondLst>
                                    <p:cond delay="0"/>
                                  </p:stCondLst>
                                  <p:childTnLst>
                                    <p:animRot by="-21600000">
                                      <p:cBhvr>
                                        <p:cTn id="56" dur="3000" fill="hold"/>
                                        <p:tgtEl>
                                          <p:spTgt spid="129053"/>
                                        </p:tgtEl>
                                        <p:attrNameLst>
                                          <p:attrName>r</p:attrName>
                                        </p:attrNameLst>
                                      </p:cBhvr>
                                    </p:animRot>
                                  </p:childTnLst>
                                </p:cTn>
                              </p:par>
                            </p:childTnLst>
                          </p:cTn>
                        </p:par>
                        <p:par>
                          <p:cTn id="57" fill="hold" nodeType="afterGroup">
                            <p:stCondLst>
                              <p:cond delay="3500"/>
                            </p:stCondLst>
                            <p:childTnLst>
                              <p:par>
                                <p:cTn id="58" presetID="22" presetClass="entr" presetSubtype="1" fill="hold" grpId="0" nodeType="afterEffect">
                                  <p:stCondLst>
                                    <p:cond delay="0"/>
                                  </p:stCondLst>
                                  <p:childTnLst>
                                    <p:set>
                                      <p:cBhvr>
                                        <p:cTn id="59" dur="1" fill="hold">
                                          <p:stCondLst>
                                            <p:cond delay="0"/>
                                          </p:stCondLst>
                                        </p:cTn>
                                        <p:tgtEl>
                                          <p:spTgt spid="129058"/>
                                        </p:tgtEl>
                                        <p:attrNameLst>
                                          <p:attrName>style.visibility</p:attrName>
                                        </p:attrNameLst>
                                      </p:cBhvr>
                                      <p:to>
                                        <p:strVal val="visible"/>
                                      </p:to>
                                    </p:set>
                                    <p:animEffect transition="in" filter="wipe(up)">
                                      <p:cBhvr>
                                        <p:cTn id="60" dur="500"/>
                                        <p:tgtEl>
                                          <p:spTgt spid="129058"/>
                                        </p:tgtEl>
                                      </p:cBhvr>
                                    </p:animEffect>
                                  </p:childTnLst>
                                </p:cTn>
                              </p:par>
                            </p:childTnLst>
                          </p:cTn>
                        </p:par>
                        <p:par>
                          <p:cTn id="61" fill="hold" nodeType="afterGroup">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29059"/>
                                        </p:tgtEl>
                                        <p:attrNameLst>
                                          <p:attrName>style.visibility</p:attrName>
                                        </p:attrNameLst>
                                      </p:cBhvr>
                                      <p:to>
                                        <p:strVal val="visible"/>
                                      </p:to>
                                    </p:set>
                                    <p:animEffect transition="in" filter="wipe(up)">
                                      <p:cBhvr>
                                        <p:cTn id="64" dur="500"/>
                                        <p:tgtEl>
                                          <p:spTgt spid="129059"/>
                                        </p:tgtEl>
                                      </p:cBhvr>
                                    </p:animEffect>
                                  </p:childTnLst>
                                </p:cTn>
                              </p:par>
                            </p:childTnLst>
                          </p:cTn>
                        </p:par>
                        <p:par>
                          <p:cTn id="65" fill="hold" nodeType="afterGroup">
                            <p:stCondLst>
                              <p:cond delay="4500"/>
                            </p:stCondLst>
                            <p:childTnLst>
                              <p:par>
                                <p:cTn id="66" presetID="22" presetClass="entr" presetSubtype="1" fill="hold" grpId="0" nodeType="afterEffect">
                                  <p:stCondLst>
                                    <p:cond delay="0"/>
                                  </p:stCondLst>
                                  <p:childTnLst>
                                    <p:set>
                                      <p:cBhvr>
                                        <p:cTn id="67" dur="1" fill="hold">
                                          <p:stCondLst>
                                            <p:cond delay="0"/>
                                          </p:stCondLst>
                                        </p:cTn>
                                        <p:tgtEl>
                                          <p:spTgt spid="129060"/>
                                        </p:tgtEl>
                                        <p:attrNameLst>
                                          <p:attrName>style.visibility</p:attrName>
                                        </p:attrNameLst>
                                      </p:cBhvr>
                                      <p:to>
                                        <p:strVal val="visible"/>
                                      </p:to>
                                    </p:set>
                                    <p:animEffect transition="in" filter="wipe(up)">
                                      <p:cBhvr>
                                        <p:cTn id="68" dur="500"/>
                                        <p:tgtEl>
                                          <p:spTgt spid="129060"/>
                                        </p:tgtEl>
                                      </p:cBhvr>
                                    </p:animEffect>
                                  </p:childTnLst>
                                </p:cTn>
                              </p:par>
                            </p:childTnLst>
                          </p:cTn>
                        </p:par>
                        <p:par>
                          <p:cTn id="69" fill="hold" nodeType="afterGroup">
                            <p:stCondLst>
                              <p:cond delay="5000"/>
                            </p:stCondLst>
                            <p:childTnLst>
                              <p:par>
                                <p:cTn id="70" presetID="22" presetClass="entr" presetSubtype="1" fill="hold" grpId="0" nodeType="afterEffect">
                                  <p:stCondLst>
                                    <p:cond delay="0"/>
                                  </p:stCondLst>
                                  <p:childTnLst>
                                    <p:set>
                                      <p:cBhvr>
                                        <p:cTn id="71" dur="1" fill="hold">
                                          <p:stCondLst>
                                            <p:cond delay="0"/>
                                          </p:stCondLst>
                                        </p:cTn>
                                        <p:tgtEl>
                                          <p:spTgt spid="129061"/>
                                        </p:tgtEl>
                                        <p:attrNameLst>
                                          <p:attrName>style.visibility</p:attrName>
                                        </p:attrNameLst>
                                      </p:cBhvr>
                                      <p:to>
                                        <p:strVal val="visible"/>
                                      </p:to>
                                    </p:set>
                                    <p:animEffect transition="in" filter="wipe(up)">
                                      <p:cBhvr>
                                        <p:cTn id="72" dur="500"/>
                                        <p:tgtEl>
                                          <p:spTgt spid="129061"/>
                                        </p:tgtEl>
                                      </p:cBhvr>
                                    </p:animEffect>
                                  </p:childTnLst>
                                </p:cTn>
                              </p:par>
                            </p:childTnLst>
                          </p:cTn>
                        </p:par>
                        <p:par>
                          <p:cTn id="73" fill="hold" nodeType="afterGroup">
                            <p:stCondLst>
                              <p:cond delay="5500"/>
                            </p:stCondLst>
                            <p:childTnLst>
                              <p:par>
                                <p:cTn id="74" presetID="22" presetClass="entr" presetSubtype="1" fill="hold" grpId="0" nodeType="afterEffect">
                                  <p:stCondLst>
                                    <p:cond delay="0"/>
                                  </p:stCondLst>
                                  <p:childTnLst>
                                    <p:set>
                                      <p:cBhvr>
                                        <p:cTn id="75" dur="1" fill="hold">
                                          <p:stCondLst>
                                            <p:cond delay="0"/>
                                          </p:stCondLst>
                                        </p:cTn>
                                        <p:tgtEl>
                                          <p:spTgt spid="129062"/>
                                        </p:tgtEl>
                                        <p:attrNameLst>
                                          <p:attrName>style.visibility</p:attrName>
                                        </p:attrNameLst>
                                      </p:cBhvr>
                                      <p:to>
                                        <p:strVal val="visible"/>
                                      </p:to>
                                    </p:set>
                                    <p:animEffect transition="in" filter="wipe(up)">
                                      <p:cBhvr>
                                        <p:cTn id="76" dur="500"/>
                                        <p:tgtEl>
                                          <p:spTgt spid="129062"/>
                                        </p:tgtEl>
                                      </p:cBhvr>
                                    </p:animEffect>
                                  </p:childTnLst>
                                </p:cTn>
                              </p:par>
                            </p:childTnLst>
                          </p:cTn>
                        </p:par>
                        <p:par>
                          <p:cTn id="77" fill="hold" nodeType="afterGroup">
                            <p:stCondLst>
                              <p:cond delay="6000"/>
                            </p:stCondLst>
                            <p:childTnLst>
                              <p:par>
                                <p:cTn id="78" presetID="22" presetClass="entr" presetSubtype="1" fill="hold" grpId="0" nodeType="afterEffect">
                                  <p:stCondLst>
                                    <p:cond delay="0"/>
                                  </p:stCondLst>
                                  <p:childTnLst>
                                    <p:set>
                                      <p:cBhvr>
                                        <p:cTn id="79" dur="1" fill="hold">
                                          <p:stCondLst>
                                            <p:cond delay="0"/>
                                          </p:stCondLst>
                                        </p:cTn>
                                        <p:tgtEl>
                                          <p:spTgt spid="129063"/>
                                        </p:tgtEl>
                                        <p:attrNameLst>
                                          <p:attrName>style.visibility</p:attrName>
                                        </p:attrNameLst>
                                      </p:cBhvr>
                                      <p:to>
                                        <p:strVal val="visible"/>
                                      </p:to>
                                    </p:set>
                                    <p:animEffect transition="in" filter="wipe(up)">
                                      <p:cBhvr>
                                        <p:cTn id="80" dur="500"/>
                                        <p:tgtEl>
                                          <p:spTgt spid="12906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nodeType="clickEffect">
                                  <p:stCondLst>
                                    <p:cond delay="0"/>
                                  </p:stCondLst>
                                  <p:childTnLst>
                                    <p:set>
                                      <p:cBhvr>
                                        <p:cTn id="84" dur="1" fill="hold">
                                          <p:stCondLst>
                                            <p:cond delay="0"/>
                                          </p:stCondLst>
                                        </p:cTn>
                                        <p:tgtEl>
                                          <p:spTgt spid="129057"/>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129056"/>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129053"/>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129052"/>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129051"/>
                                        </p:tgtEl>
                                        <p:attrNameLst>
                                          <p:attrName>style.visibility</p:attrName>
                                        </p:attrNameLst>
                                      </p:cBhvr>
                                      <p:to>
                                        <p:strVal val="hidden"/>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nodeType="clickEffect">
                                  <p:stCondLst>
                                    <p:cond delay="0"/>
                                  </p:stCondLst>
                                  <p:childTnLst>
                                    <p:set>
                                      <p:cBhvr>
                                        <p:cTn id="96" dur="1" fill="hold">
                                          <p:stCondLst>
                                            <p:cond delay="0"/>
                                          </p:stCondLst>
                                        </p:cTn>
                                        <p:tgtEl>
                                          <p:spTgt spid="129026"/>
                                        </p:tgtEl>
                                        <p:attrNameLst>
                                          <p:attrName>style.visibility</p:attrName>
                                        </p:attrNameLst>
                                      </p:cBhvr>
                                      <p:to>
                                        <p:strVal val="visible"/>
                                      </p:to>
                                    </p:set>
                                    <p:animEffect transition="in" filter="wipe(down)">
                                      <p:cBhvr>
                                        <p:cTn id="97" dur="500"/>
                                        <p:tgtEl>
                                          <p:spTgt spid="129026"/>
                                        </p:tgtEl>
                                      </p:cBhvr>
                                    </p:animEffect>
                                  </p:childTnLst>
                                </p:cTn>
                              </p:par>
                            </p:childTnLst>
                          </p:cTn>
                        </p:par>
                        <p:par>
                          <p:cTn id="98" fill="hold" nodeType="afterGroup">
                            <p:stCondLst>
                              <p:cond delay="500"/>
                            </p:stCondLst>
                            <p:childTnLst>
                              <p:par>
                                <p:cTn id="99" presetID="22" presetClass="entr" presetSubtype="2" fill="hold" nodeType="afterEffect">
                                  <p:stCondLst>
                                    <p:cond delay="0"/>
                                  </p:stCondLst>
                                  <p:childTnLst>
                                    <p:set>
                                      <p:cBhvr>
                                        <p:cTn id="100" dur="1" fill="hold">
                                          <p:stCondLst>
                                            <p:cond delay="0"/>
                                          </p:stCondLst>
                                        </p:cTn>
                                        <p:tgtEl>
                                          <p:spTgt spid="129027"/>
                                        </p:tgtEl>
                                        <p:attrNameLst>
                                          <p:attrName>style.visibility</p:attrName>
                                        </p:attrNameLst>
                                      </p:cBhvr>
                                      <p:to>
                                        <p:strVal val="visible"/>
                                      </p:to>
                                    </p:set>
                                    <p:animEffect transition="in" filter="wipe(right)">
                                      <p:cBhvr>
                                        <p:cTn id="101" dur="500"/>
                                        <p:tgtEl>
                                          <p:spTgt spid="129027"/>
                                        </p:tgtEl>
                                      </p:cBhvr>
                                    </p:animEffect>
                                  </p:childTnLst>
                                </p:cTn>
                              </p:par>
                            </p:childTnLst>
                          </p:cTn>
                        </p:par>
                        <p:par>
                          <p:cTn id="102" fill="hold" nodeType="afterGroup">
                            <p:stCondLst>
                              <p:cond delay="1000"/>
                            </p:stCondLst>
                            <p:childTnLst>
                              <p:par>
                                <p:cTn id="103" presetID="22" presetClass="entr" presetSubtype="1" fill="hold" nodeType="afterEffect">
                                  <p:stCondLst>
                                    <p:cond delay="0"/>
                                  </p:stCondLst>
                                  <p:childTnLst>
                                    <p:set>
                                      <p:cBhvr>
                                        <p:cTn id="104" dur="1" fill="hold">
                                          <p:stCondLst>
                                            <p:cond delay="0"/>
                                          </p:stCondLst>
                                        </p:cTn>
                                        <p:tgtEl>
                                          <p:spTgt spid="129028"/>
                                        </p:tgtEl>
                                        <p:attrNameLst>
                                          <p:attrName>style.visibility</p:attrName>
                                        </p:attrNameLst>
                                      </p:cBhvr>
                                      <p:to>
                                        <p:strVal val="visible"/>
                                      </p:to>
                                    </p:set>
                                    <p:animEffect transition="in" filter="wipe(up)">
                                      <p:cBhvr>
                                        <p:cTn id="105" dur="500"/>
                                        <p:tgtEl>
                                          <p:spTgt spid="129028"/>
                                        </p:tgtEl>
                                      </p:cBhvr>
                                    </p:animEffect>
                                  </p:childTnLst>
                                </p:cTn>
                              </p:par>
                            </p:childTnLst>
                          </p:cTn>
                        </p:par>
                        <p:par>
                          <p:cTn id="106" fill="hold" nodeType="afterGroup">
                            <p:stCondLst>
                              <p:cond delay="1500"/>
                            </p:stCondLst>
                            <p:childTnLst>
                              <p:par>
                                <p:cTn id="107" presetID="22" presetClass="entr" presetSubtype="1" fill="hold" nodeType="afterEffect">
                                  <p:stCondLst>
                                    <p:cond delay="0"/>
                                  </p:stCondLst>
                                  <p:childTnLst>
                                    <p:set>
                                      <p:cBhvr>
                                        <p:cTn id="108" dur="1" fill="hold">
                                          <p:stCondLst>
                                            <p:cond delay="0"/>
                                          </p:stCondLst>
                                        </p:cTn>
                                        <p:tgtEl>
                                          <p:spTgt spid="129029"/>
                                        </p:tgtEl>
                                        <p:attrNameLst>
                                          <p:attrName>style.visibility</p:attrName>
                                        </p:attrNameLst>
                                      </p:cBhvr>
                                      <p:to>
                                        <p:strVal val="visible"/>
                                      </p:to>
                                    </p:set>
                                    <p:animEffect transition="in" filter="wipe(up)">
                                      <p:cBhvr>
                                        <p:cTn id="109" dur="500"/>
                                        <p:tgtEl>
                                          <p:spTgt spid="129029"/>
                                        </p:tgtEl>
                                      </p:cBhvr>
                                    </p:animEffect>
                                  </p:childTnLst>
                                </p:cTn>
                              </p:par>
                            </p:childTnLst>
                          </p:cTn>
                        </p:par>
                        <p:par>
                          <p:cTn id="110" fill="hold" nodeType="afterGroup">
                            <p:stCondLst>
                              <p:cond delay="2000"/>
                            </p:stCondLst>
                            <p:childTnLst>
                              <p:par>
                                <p:cTn id="111" presetID="22" presetClass="entr" presetSubtype="8" fill="hold" nodeType="afterEffect">
                                  <p:stCondLst>
                                    <p:cond delay="0"/>
                                  </p:stCondLst>
                                  <p:childTnLst>
                                    <p:set>
                                      <p:cBhvr>
                                        <p:cTn id="112" dur="1" fill="hold">
                                          <p:stCondLst>
                                            <p:cond delay="0"/>
                                          </p:stCondLst>
                                        </p:cTn>
                                        <p:tgtEl>
                                          <p:spTgt spid="129030"/>
                                        </p:tgtEl>
                                        <p:attrNameLst>
                                          <p:attrName>style.visibility</p:attrName>
                                        </p:attrNameLst>
                                      </p:cBhvr>
                                      <p:to>
                                        <p:strVal val="visible"/>
                                      </p:to>
                                    </p:set>
                                    <p:animEffect transition="in" filter="wipe(left)">
                                      <p:cBhvr>
                                        <p:cTn id="113" dur="500"/>
                                        <p:tgtEl>
                                          <p:spTgt spid="129030"/>
                                        </p:tgtEl>
                                      </p:cBhvr>
                                    </p:animEffect>
                                  </p:childTnLst>
                                </p:cTn>
                              </p:par>
                            </p:childTnLst>
                          </p:cTn>
                        </p:par>
                        <p:par>
                          <p:cTn id="114" fill="hold" nodeType="afterGroup">
                            <p:stCondLst>
                              <p:cond delay="2500"/>
                            </p:stCondLst>
                            <p:childTnLst>
                              <p:par>
                                <p:cTn id="115" presetID="22" presetClass="entr" presetSubtype="4" fill="hold" nodeType="afterEffect">
                                  <p:stCondLst>
                                    <p:cond delay="0"/>
                                  </p:stCondLst>
                                  <p:childTnLst>
                                    <p:set>
                                      <p:cBhvr>
                                        <p:cTn id="116" dur="1" fill="hold">
                                          <p:stCondLst>
                                            <p:cond delay="0"/>
                                          </p:stCondLst>
                                        </p:cTn>
                                        <p:tgtEl>
                                          <p:spTgt spid="129031"/>
                                        </p:tgtEl>
                                        <p:attrNameLst>
                                          <p:attrName>style.visibility</p:attrName>
                                        </p:attrNameLst>
                                      </p:cBhvr>
                                      <p:to>
                                        <p:strVal val="visible"/>
                                      </p:to>
                                    </p:set>
                                    <p:animEffect transition="in" filter="wipe(down)">
                                      <p:cBhvr>
                                        <p:cTn id="117" dur="500"/>
                                        <p:tgtEl>
                                          <p:spTgt spid="129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0" grpId="0"/>
      <p:bldP spid="129058" grpId="0"/>
      <p:bldP spid="129059" grpId="0"/>
      <p:bldP spid="129060" grpId="0"/>
      <p:bldP spid="129061" grpId="0"/>
      <p:bldP spid="129062" grpId="0"/>
      <p:bldP spid="129063"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7732" y="1235017"/>
            <a:ext cx="5459026" cy="469625"/>
          </a:xfrm>
          <a:prstGeom prst="rect">
            <a:avLst/>
          </a:prstGeom>
        </p:spPr>
        <p:txBody>
          <a:bodyPr vert="horz" wrap="square" lIns="0" tIns="8645" rIns="0" bIns="0" rtlCol="0">
            <a:spAutoFit/>
          </a:bodyPr>
          <a:lstStyle/>
          <a:p>
            <a:pPr marL="8645">
              <a:spcBef>
                <a:spcPts val="68"/>
              </a:spcBef>
            </a:pPr>
            <a:r>
              <a:rPr sz="2995" spc="272" dirty="0">
                <a:latin typeface="Cambria"/>
                <a:cs typeface="Cambria"/>
              </a:rPr>
              <a:t>Finding </a:t>
            </a:r>
            <a:r>
              <a:rPr sz="2995" spc="255" dirty="0">
                <a:latin typeface="Cambria"/>
                <a:cs typeface="Cambria"/>
              </a:rPr>
              <a:t>the </a:t>
            </a:r>
            <a:r>
              <a:rPr sz="2995" spc="323" dirty="0">
                <a:latin typeface="Cambria"/>
                <a:cs typeface="Cambria"/>
              </a:rPr>
              <a:t>Maximum</a:t>
            </a:r>
            <a:r>
              <a:rPr sz="2995" spc="296" dirty="0">
                <a:latin typeface="Cambria"/>
                <a:cs typeface="Cambria"/>
              </a:rPr>
              <a:t> </a:t>
            </a:r>
            <a:r>
              <a:rPr sz="2995" spc="221" dirty="0">
                <a:latin typeface="Cambria"/>
                <a:cs typeface="Cambria"/>
              </a:rPr>
              <a:t>Value</a:t>
            </a:r>
            <a:endParaRPr sz="2995">
              <a:latin typeface="Cambria"/>
              <a:cs typeface="Cambria"/>
            </a:endParaRPr>
          </a:p>
        </p:txBody>
      </p:sp>
      <p:sp>
        <p:nvSpPr>
          <p:cNvPr id="3" name="object 3"/>
          <p:cNvSpPr txBox="1"/>
          <p:nvPr/>
        </p:nvSpPr>
        <p:spPr>
          <a:xfrm>
            <a:off x="5398418" y="4417416"/>
            <a:ext cx="277490" cy="282129"/>
          </a:xfrm>
          <a:prstGeom prst="rect">
            <a:avLst/>
          </a:prstGeom>
        </p:spPr>
        <p:txBody>
          <a:bodyPr vert="horz" wrap="square" lIns="0" tIns="0" rIns="0" bIns="0" rtlCol="0">
            <a:spAutoFit/>
          </a:bodyPr>
          <a:lstStyle/>
          <a:p>
            <a:pPr defTabSz="622432">
              <a:lnSpc>
                <a:spcPts val="2178"/>
              </a:lnSpc>
            </a:pPr>
            <a:r>
              <a:rPr sz="2178" b="1" spc="4" dirty="0">
                <a:solidFill>
                  <a:srgbClr val="191919"/>
                </a:solidFill>
                <a:latin typeface="Times New Roman"/>
                <a:cs typeface="Times New Roman"/>
              </a:rPr>
              <a:t>1</a:t>
            </a:r>
            <a:r>
              <a:rPr sz="2178" b="1" dirty="0">
                <a:solidFill>
                  <a:srgbClr val="191919"/>
                </a:solidFill>
                <a:latin typeface="Times New Roman"/>
                <a:cs typeface="Times New Roman"/>
              </a:rPr>
              <a:t>1</a:t>
            </a:r>
            <a:endParaRPr sz="2178">
              <a:solidFill>
                <a:prstClr val="black"/>
              </a:solidFill>
              <a:latin typeface="Times New Roman"/>
              <a:cs typeface="Times New Roman"/>
            </a:endParaRPr>
          </a:p>
        </p:txBody>
      </p:sp>
      <p:graphicFrame>
        <p:nvGraphicFramePr>
          <p:cNvPr id="4" name="object 4"/>
          <p:cNvGraphicFramePr>
            <a:graphicFrameLocks noGrp="1"/>
          </p:cNvGraphicFramePr>
          <p:nvPr/>
        </p:nvGraphicFramePr>
        <p:xfrm>
          <a:off x="1289669" y="4398918"/>
          <a:ext cx="6548237"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10615">
                  <a:extLst>
                    <a:ext uri="{9D8B030D-6E8A-4147-A177-3AD203B41FA5}">
                      <a16:colId xmlns:a16="http://schemas.microsoft.com/office/drawing/2014/main" val="20001"/>
                    </a:ext>
                  </a:extLst>
                </a:gridCol>
                <a:gridCol w="408023">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gridCol w="408887">
                  <a:extLst>
                    <a:ext uri="{9D8B030D-6E8A-4147-A177-3AD203B41FA5}">
                      <a16:colId xmlns:a16="http://schemas.microsoft.com/office/drawing/2014/main" val="20004"/>
                    </a:ext>
                  </a:extLst>
                </a:gridCol>
                <a:gridCol w="409751">
                  <a:extLst>
                    <a:ext uri="{9D8B030D-6E8A-4147-A177-3AD203B41FA5}">
                      <a16:colId xmlns:a16="http://schemas.microsoft.com/office/drawing/2014/main" val="20005"/>
                    </a:ext>
                  </a:extLst>
                </a:gridCol>
                <a:gridCol w="408022">
                  <a:extLst>
                    <a:ext uri="{9D8B030D-6E8A-4147-A177-3AD203B41FA5}">
                      <a16:colId xmlns:a16="http://schemas.microsoft.com/office/drawing/2014/main" val="20006"/>
                    </a:ext>
                  </a:extLst>
                </a:gridCol>
                <a:gridCol w="410615">
                  <a:extLst>
                    <a:ext uri="{9D8B030D-6E8A-4147-A177-3AD203B41FA5}">
                      <a16:colId xmlns:a16="http://schemas.microsoft.com/office/drawing/2014/main" val="20007"/>
                    </a:ext>
                  </a:extLst>
                </a:gridCol>
                <a:gridCol w="408022">
                  <a:extLst>
                    <a:ext uri="{9D8B030D-6E8A-4147-A177-3AD203B41FA5}">
                      <a16:colId xmlns:a16="http://schemas.microsoft.com/office/drawing/2014/main" val="20008"/>
                    </a:ext>
                  </a:extLst>
                </a:gridCol>
                <a:gridCol w="410615">
                  <a:extLst>
                    <a:ext uri="{9D8B030D-6E8A-4147-A177-3AD203B41FA5}">
                      <a16:colId xmlns:a16="http://schemas.microsoft.com/office/drawing/2014/main" val="20009"/>
                    </a:ext>
                  </a:extLst>
                </a:gridCol>
                <a:gridCol w="408023">
                  <a:extLst>
                    <a:ext uri="{9D8B030D-6E8A-4147-A177-3AD203B41FA5}">
                      <a16:colId xmlns:a16="http://schemas.microsoft.com/office/drawing/2014/main" val="20010"/>
                    </a:ext>
                  </a:extLst>
                </a:gridCol>
                <a:gridCol w="410615">
                  <a:extLst>
                    <a:ext uri="{9D8B030D-6E8A-4147-A177-3AD203B41FA5}">
                      <a16:colId xmlns:a16="http://schemas.microsoft.com/office/drawing/2014/main" val="20011"/>
                    </a:ext>
                  </a:extLst>
                </a:gridCol>
                <a:gridCol w="408023">
                  <a:extLst>
                    <a:ext uri="{9D8B030D-6E8A-4147-A177-3AD203B41FA5}">
                      <a16:colId xmlns:a16="http://schemas.microsoft.com/office/drawing/2014/main" val="20012"/>
                    </a:ext>
                  </a:extLst>
                </a:gridCol>
                <a:gridCol w="409751">
                  <a:extLst>
                    <a:ext uri="{9D8B030D-6E8A-4147-A177-3AD203B41FA5}">
                      <a16:colId xmlns:a16="http://schemas.microsoft.com/office/drawing/2014/main" val="20013"/>
                    </a:ext>
                  </a:extLst>
                </a:gridCol>
                <a:gridCol w="408886">
                  <a:extLst>
                    <a:ext uri="{9D8B030D-6E8A-4147-A177-3AD203B41FA5}">
                      <a16:colId xmlns:a16="http://schemas.microsoft.com/office/drawing/2014/main" val="20014"/>
                    </a:ext>
                  </a:extLst>
                </a:gridCol>
                <a:gridCol w="410615">
                  <a:extLst>
                    <a:ext uri="{9D8B030D-6E8A-4147-A177-3AD203B41FA5}">
                      <a16:colId xmlns:a16="http://schemas.microsoft.com/office/drawing/2014/main" val="20015"/>
                    </a:ext>
                  </a:extLst>
                </a:gridCol>
              </a:tblGrid>
              <a:tr h="314801">
                <a:tc>
                  <a:txBody>
                    <a:bodyPr/>
                    <a:lstStyle/>
                    <a:p>
                      <a:pPr marL="197485">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5</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6</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10"/>
                        </a:lnSpc>
                      </a:pPr>
                      <a:r>
                        <a:rPr sz="2200" b="1" dirty="0">
                          <a:solidFill>
                            <a:srgbClr val="191919"/>
                          </a:solidFill>
                          <a:latin typeface="Times New Roman"/>
                          <a:cs typeface="Times New Roman"/>
                        </a:rPr>
                        <a:t>7</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00"/>
                        </a:lnSpc>
                      </a:pPr>
                      <a:r>
                        <a:rPr sz="2200" b="1" dirty="0">
                          <a:solidFill>
                            <a:srgbClr val="191919"/>
                          </a:solidFill>
                          <a:latin typeface="Times New Roman"/>
                          <a:cs typeface="Times New Roman"/>
                        </a:rPr>
                        <a:t>13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00"/>
                        </a:lnSpc>
                      </a:pPr>
                      <a:r>
                        <a:rPr sz="2200" b="1" dirty="0">
                          <a:solidFill>
                            <a:srgbClr val="191919"/>
                          </a:solidFill>
                          <a:latin typeface="Times New Roman"/>
                          <a:cs typeface="Times New Roman"/>
                        </a:rPr>
                        <a:t>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5" name="object 5"/>
          <p:cNvGraphicFramePr>
            <a:graphicFrameLocks noGrp="1"/>
          </p:cNvGraphicFramePr>
          <p:nvPr/>
        </p:nvGraphicFramePr>
        <p:xfrm>
          <a:off x="2901011" y="3812818"/>
          <a:ext cx="3274551"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09751">
                  <a:extLst>
                    <a:ext uri="{9D8B030D-6E8A-4147-A177-3AD203B41FA5}">
                      <a16:colId xmlns:a16="http://schemas.microsoft.com/office/drawing/2014/main" val="20001"/>
                    </a:ext>
                  </a:extLst>
                </a:gridCol>
                <a:gridCol w="410615">
                  <a:extLst>
                    <a:ext uri="{9D8B030D-6E8A-4147-A177-3AD203B41FA5}">
                      <a16:colId xmlns:a16="http://schemas.microsoft.com/office/drawing/2014/main" val="20002"/>
                    </a:ext>
                  </a:extLst>
                </a:gridCol>
                <a:gridCol w="408023">
                  <a:extLst>
                    <a:ext uri="{9D8B030D-6E8A-4147-A177-3AD203B41FA5}">
                      <a16:colId xmlns:a16="http://schemas.microsoft.com/office/drawing/2014/main" val="20003"/>
                    </a:ext>
                  </a:extLst>
                </a:gridCol>
                <a:gridCol w="410615">
                  <a:extLst>
                    <a:ext uri="{9D8B030D-6E8A-4147-A177-3AD203B41FA5}">
                      <a16:colId xmlns:a16="http://schemas.microsoft.com/office/drawing/2014/main" val="20004"/>
                    </a:ext>
                  </a:extLst>
                </a:gridCol>
                <a:gridCol w="408022">
                  <a:extLst>
                    <a:ext uri="{9D8B030D-6E8A-4147-A177-3AD203B41FA5}">
                      <a16:colId xmlns:a16="http://schemas.microsoft.com/office/drawing/2014/main" val="20005"/>
                    </a:ext>
                  </a:extLst>
                </a:gridCol>
                <a:gridCol w="409751">
                  <a:extLst>
                    <a:ext uri="{9D8B030D-6E8A-4147-A177-3AD203B41FA5}">
                      <a16:colId xmlns:a16="http://schemas.microsoft.com/office/drawing/2014/main" val="20006"/>
                    </a:ext>
                  </a:extLst>
                </a:gridCol>
                <a:gridCol w="409751">
                  <a:extLst>
                    <a:ext uri="{9D8B030D-6E8A-4147-A177-3AD203B41FA5}">
                      <a16:colId xmlns:a16="http://schemas.microsoft.com/office/drawing/2014/main" val="20007"/>
                    </a:ext>
                  </a:extLst>
                </a:gridCol>
              </a:tblGrid>
              <a:tr h="314801">
                <a:tc>
                  <a:txBody>
                    <a:bodyPr/>
                    <a:lstStyle/>
                    <a:p>
                      <a:pPr marL="198120">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715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6" name="object 6"/>
          <p:cNvGraphicFramePr>
            <a:graphicFrameLocks noGrp="1"/>
          </p:cNvGraphicFramePr>
          <p:nvPr/>
        </p:nvGraphicFramePr>
        <p:xfrm>
          <a:off x="3696309" y="3189547"/>
          <a:ext cx="1636411" cy="398907"/>
        </p:xfrm>
        <a:graphic>
          <a:graphicData uri="http://schemas.openxmlformats.org/drawingml/2006/table">
            <a:tbl>
              <a:tblPr firstRow="1" bandRow="1">
                <a:tableStyleId>{2D5ABB26-0587-4C30-8999-92F81FD0307C}</a:tableStyleId>
              </a:tblPr>
              <a:tblGrid>
                <a:gridCol w="409751">
                  <a:extLst>
                    <a:ext uri="{9D8B030D-6E8A-4147-A177-3AD203B41FA5}">
                      <a16:colId xmlns:a16="http://schemas.microsoft.com/office/drawing/2014/main" val="20000"/>
                    </a:ext>
                  </a:extLst>
                </a:gridCol>
                <a:gridCol w="408023">
                  <a:extLst>
                    <a:ext uri="{9D8B030D-6E8A-4147-A177-3AD203B41FA5}">
                      <a16:colId xmlns:a16="http://schemas.microsoft.com/office/drawing/2014/main" val="20001"/>
                    </a:ext>
                  </a:extLst>
                </a:gridCol>
                <a:gridCol w="408886">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tblGrid>
              <a:tr h="314801">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a:extLst>
              <a:ext uri="{FF2B5EF4-FFF2-40B4-BE49-F238E27FC236}">
                <a16:creationId xmlns:a16="http://schemas.microsoft.com/office/drawing/2014/main" id="{42C3BD81-0481-48E6-BA4D-FFA816633D53}"/>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B7E49FB-E454-400E-AD3E-F3C34FB8D94E}" type="slidenum">
              <a:rPr kumimoji="0" lang="en-US" altLang="zh-TW"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a:ea typeface="新細明體"/>
                <a:cs typeface="+mn-cs"/>
              </a:rPr>
              <a:pPr marL="0" marR="0" lvl="0" indent="0" algn="r" defTabSz="914400" rtl="0" eaLnBrk="1" fontAlgn="base" latinLnBrk="0" hangingPunct="1">
                <a:lnSpc>
                  <a:spcPct val="100000"/>
                </a:lnSpc>
                <a:spcBef>
                  <a:spcPct val="0"/>
                </a:spcBef>
                <a:spcAft>
                  <a:spcPct val="0"/>
                </a:spcAft>
                <a:buClrTx/>
                <a:buSzTx/>
                <a:buFontTx/>
                <a:buNone/>
                <a:tabLst/>
                <a:defRPr/>
              </a:pPr>
              <a:t>80</a:t>
            </a:fld>
            <a:endParaRPr kumimoji="0" lang="en-US" altLang="zh-TW"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a:ea typeface="新細明體"/>
              <a:cs typeface="+mn-cs"/>
            </a:endParaRPr>
          </a:p>
        </p:txBody>
      </p:sp>
      <p:sp>
        <p:nvSpPr>
          <p:cNvPr id="126978" name="Line 2">
            <a:extLst>
              <a:ext uri="{FF2B5EF4-FFF2-40B4-BE49-F238E27FC236}">
                <a16:creationId xmlns:a16="http://schemas.microsoft.com/office/drawing/2014/main" id="{D1338EBF-DFA3-4DEE-BD6C-DFB5E769E017}"/>
              </a:ext>
            </a:extLst>
          </p:cNvPr>
          <p:cNvSpPr>
            <a:spLocks noChangeShapeType="1"/>
          </p:cNvSpPr>
          <p:nvPr/>
        </p:nvSpPr>
        <p:spPr bwMode="auto">
          <a:xfrm>
            <a:off x="1719263" y="2332038"/>
            <a:ext cx="2097087" cy="88106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6979" name="Line 3">
            <a:extLst>
              <a:ext uri="{FF2B5EF4-FFF2-40B4-BE49-F238E27FC236}">
                <a16:creationId xmlns:a16="http://schemas.microsoft.com/office/drawing/2014/main" id="{3742FE1A-A36C-4EF8-8B39-645F20124507}"/>
              </a:ext>
            </a:extLst>
          </p:cNvPr>
          <p:cNvSpPr>
            <a:spLocks noChangeShapeType="1"/>
          </p:cNvSpPr>
          <p:nvPr/>
        </p:nvSpPr>
        <p:spPr bwMode="auto">
          <a:xfrm flipH="1" flipV="1">
            <a:off x="3746500" y="1628775"/>
            <a:ext cx="168275" cy="383381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6980" name="Line 4">
            <a:extLst>
              <a:ext uri="{FF2B5EF4-FFF2-40B4-BE49-F238E27FC236}">
                <a16:creationId xmlns:a16="http://schemas.microsoft.com/office/drawing/2014/main" id="{7CEB09D4-BA58-460C-B906-EB2D7D3ABCCF}"/>
              </a:ext>
            </a:extLst>
          </p:cNvPr>
          <p:cNvSpPr>
            <a:spLocks noChangeShapeType="1"/>
          </p:cNvSpPr>
          <p:nvPr/>
        </p:nvSpPr>
        <p:spPr bwMode="auto">
          <a:xfrm flipH="1" flipV="1">
            <a:off x="3816350" y="3213100"/>
            <a:ext cx="98425" cy="2249488"/>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6981" name="Line 5">
            <a:extLst>
              <a:ext uri="{FF2B5EF4-FFF2-40B4-BE49-F238E27FC236}">
                <a16:creationId xmlns:a16="http://schemas.microsoft.com/office/drawing/2014/main" id="{40B957EC-F301-4A8A-8EBF-EC72D0AB7073}"/>
              </a:ext>
            </a:extLst>
          </p:cNvPr>
          <p:cNvSpPr>
            <a:spLocks noChangeShapeType="1"/>
          </p:cNvSpPr>
          <p:nvPr/>
        </p:nvSpPr>
        <p:spPr bwMode="auto">
          <a:xfrm>
            <a:off x="3276600" y="3159125"/>
            <a:ext cx="638175" cy="230346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6982" name="Line 6">
            <a:extLst>
              <a:ext uri="{FF2B5EF4-FFF2-40B4-BE49-F238E27FC236}">
                <a16:creationId xmlns:a16="http://schemas.microsoft.com/office/drawing/2014/main" id="{C08BCEEA-7235-4F56-AE12-2086EF933985}"/>
              </a:ext>
            </a:extLst>
          </p:cNvPr>
          <p:cNvSpPr>
            <a:spLocks noChangeShapeType="1"/>
          </p:cNvSpPr>
          <p:nvPr/>
        </p:nvSpPr>
        <p:spPr bwMode="auto">
          <a:xfrm flipV="1">
            <a:off x="3556000" y="3213100"/>
            <a:ext cx="260350" cy="954088"/>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6983" name="Line 7">
            <a:extLst>
              <a:ext uri="{FF2B5EF4-FFF2-40B4-BE49-F238E27FC236}">
                <a16:creationId xmlns:a16="http://schemas.microsoft.com/office/drawing/2014/main" id="{2A488D7E-EDE1-4893-861E-E9C78A53BEA4}"/>
              </a:ext>
            </a:extLst>
          </p:cNvPr>
          <p:cNvSpPr>
            <a:spLocks noChangeShapeType="1"/>
          </p:cNvSpPr>
          <p:nvPr/>
        </p:nvSpPr>
        <p:spPr bwMode="auto">
          <a:xfrm flipV="1">
            <a:off x="2249488" y="5165725"/>
            <a:ext cx="2713037" cy="76676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6984" name="Line 8">
            <a:extLst>
              <a:ext uri="{FF2B5EF4-FFF2-40B4-BE49-F238E27FC236}">
                <a16:creationId xmlns:a16="http://schemas.microsoft.com/office/drawing/2014/main" id="{91283829-BDEB-440C-8202-C2C1A97ACE66}"/>
              </a:ext>
            </a:extLst>
          </p:cNvPr>
          <p:cNvSpPr>
            <a:spLocks noChangeShapeType="1"/>
          </p:cNvSpPr>
          <p:nvPr/>
        </p:nvSpPr>
        <p:spPr bwMode="auto">
          <a:xfrm>
            <a:off x="3556000" y="4167188"/>
            <a:ext cx="358775" cy="129540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6985" name="Line 9">
            <a:extLst>
              <a:ext uri="{FF2B5EF4-FFF2-40B4-BE49-F238E27FC236}">
                <a16:creationId xmlns:a16="http://schemas.microsoft.com/office/drawing/2014/main" id="{9EDEA4BA-8217-4153-A2C7-158879EAD03E}"/>
              </a:ext>
            </a:extLst>
          </p:cNvPr>
          <p:cNvSpPr>
            <a:spLocks noChangeShapeType="1"/>
          </p:cNvSpPr>
          <p:nvPr/>
        </p:nvSpPr>
        <p:spPr bwMode="auto">
          <a:xfrm flipH="1" flipV="1">
            <a:off x="1719263" y="2330450"/>
            <a:ext cx="2097087" cy="88265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6986" name="Line 10">
            <a:extLst>
              <a:ext uri="{FF2B5EF4-FFF2-40B4-BE49-F238E27FC236}">
                <a16:creationId xmlns:a16="http://schemas.microsoft.com/office/drawing/2014/main" id="{86AD375E-A2EF-4FCE-814A-5F573728CA97}"/>
              </a:ext>
            </a:extLst>
          </p:cNvPr>
          <p:cNvSpPr>
            <a:spLocks noChangeShapeType="1"/>
          </p:cNvSpPr>
          <p:nvPr/>
        </p:nvSpPr>
        <p:spPr bwMode="auto">
          <a:xfrm flipH="1">
            <a:off x="890588" y="2330450"/>
            <a:ext cx="828675" cy="226853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6987" name="Line 11">
            <a:extLst>
              <a:ext uri="{FF2B5EF4-FFF2-40B4-BE49-F238E27FC236}">
                <a16:creationId xmlns:a16="http://schemas.microsoft.com/office/drawing/2014/main" id="{43E455A0-9470-42BA-8177-41FC22AE5764}"/>
              </a:ext>
            </a:extLst>
          </p:cNvPr>
          <p:cNvSpPr>
            <a:spLocks noChangeShapeType="1"/>
          </p:cNvSpPr>
          <p:nvPr/>
        </p:nvSpPr>
        <p:spPr bwMode="auto">
          <a:xfrm>
            <a:off x="890588" y="4598988"/>
            <a:ext cx="1358900" cy="13335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6988" name="Line 12">
            <a:extLst>
              <a:ext uri="{FF2B5EF4-FFF2-40B4-BE49-F238E27FC236}">
                <a16:creationId xmlns:a16="http://schemas.microsoft.com/office/drawing/2014/main" id="{871CECAC-57D8-40C9-8F3F-A1CC9D089F1C}"/>
              </a:ext>
            </a:extLst>
          </p:cNvPr>
          <p:cNvSpPr>
            <a:spLocks noChangeShapeType="1"/>
          </p:cNvSpPr>
          <p:nvPr/>
        </p:nvSpPr>
        <p:spPr bwMode="auto">
          <a:xfrm flipV="1">
            <a:off x="2249488" y="5462588"/>
            <a:ext cx="1665287" cy="46990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6989" name="Rectangle 13">
            <a:extLst>
              <a:ext uri="{FF2B5EF4-FFF2-40B4-BE49-F238E27FC236}">
                <a16:creationId xmlns:a16="http://schemas.microsoft.com/office/drawing/2014/main" id="{AAE48670-1F6B-48BD-9C02-5159B836BDC6}"/>
              </a:ext>
            </a:extLst>
          </p:cNvPr>
          <p:cNvSpPr>
            <a:spLocks noGrp="1" noRot="1" noChangeArrowheads="1"/>
          </p:cNvSpPr>
          <p:nvPr>
            <p:ph type="title" idx="4294967295"/>
          </p:nvPr>
        </p:nvSpPr>
        <p:spPr>
          <a:xfrm>
            <a:off x="395288" y="260350"/>
            <a:ext cx="8385175" cy="1431925"/>
          </a:xfrm>
        </p:spPr>
        <p:txBody>
          <a:bodyPr/>
          <a:lstStyle/>
          <a:p>
            <a:pPr algn="ctr"/>
            <a:r>
              <a:rPr lang="en-US" altLang="zh-TW" sz="3600" b="1"/>
              <a:t>Eliminates points (Illustration)</a:t>
            </a:r>
          </a:p>
        </p:txBody>
      </p:sp>
      <p:sp>
        <p:nvSpPr>
          <p:cNvPr id="126990" name="Line 14">
            <a:extLst>
              <a:ext uri="{FF2B5EF4-FFF2-40B4-BE49-F238E27FC236}">
                <a16:creationId xmlns:a16="http://schemas.microsoft.com/office/drawing/2014/main" id="{0EC68725-A404-4BE7-A064-F10A3348EFDE}"/>
              </a:ext>
            </a:extLst>
          </p:cNvPr>
          <p:cNvSpPr>
            <a:spLocks noChangeShapeType="1"/>
          </p:cNvSpPr>
          <p:nvPr/>
        </p:nvSpPr>
        <p:spPr bwMode="auto">
          <a:xfrm flipH="1">
            <a:off x="547688" y="2276475"/>
            <a:ext cx="9525" cy="4032250"/>
          </a:xfrm>
          <a:prstGeom prst="line">
            <a:avLst/>
          </a:prstGeom>
          <a:noFill/>
          <a:ln w="19050" cap="rnd">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6991" name="Rectangle 15">
            <a:extLst>
              <a:ext uri="{FF2B5EF4-FFF2-40B4-BE49-F238E27FC236}">
                <a16:creationId xmlns:a16="http://schemas.microsoft.com/office/drawing/2014/main" id="{9F16E7FF-3628-42FC-B7F3-50F67EFE10B1}"/>
              </a:ext>
            </a:extLst>
          </p:cNvPr>
          <p:cNvSpPr>
            <a:spLocks noChangeArrowheads="1"/>
          </p:cNvSpPr>
          <p:nvPr/>
        </p:nvSpPr>
        <p:spPr bwMode="auto">
          <a:xfrm>
            <a:off x="503238" y="1952625"/>
            <a:ext cx="134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FF"/>
                </a:solidFill>
                <a:effectLst/>
                <a:uLnTx/>
                <a:uFillTx/>
                <a:latin typeface="Arial" panose="020B0604020202020204" pitchFamily="34" charset="0"/>
                <a:ea typeface="MS Gothic" panose="020B0609070205080204" pitchFamily="49" charset="-128"/>
                <a:cs typeface="+mn-cs"/>
              </a:rPr>
              <a:t>Y</a:t>
            </a:r>
            <a:endParaRPr kumimoji="1" lang="en-US" altLang="zh-TW" sz="1600" b="1"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6992" name="Line 16">
            <a:extLst>
              <a:ext uri="{FF2B5EF4-FFF2-40B4-BE49-F238E27FC236}">
                <a16:creationId xmlns:a16="http://schemas.microsoft.com/office/drawing/2014/main" id="{950085B8-BF9B-42F4-A5C3-42A0B160C596}"/>
              </a:ext>
            </a:extLst>
          </p:cNvPr>
          <p:cNvSpPr>
            <a:spLocks noChangeShapeType="1"/>
          </p:cNvSpPr>
          <p:nvPr/>
        </p:nvSpPr>
        <p:spPr bwMode="auto">
          <a:xfrm>
            <a:off x="388938" y="6092825"/>
            <a:ext cx="3714750" cy="0"/>
          </a:xfrm>
          <a:prstGeom prst="line">
            <a:avLst/>
          </a:prstGeom>
          <a:noFill/>
          <a:ln w="19050"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6993" name="Rectangle 17">
            <a:extLst>
              <a:ext uri="{FF2B5EF4-FFF2-40B4-BE49-F238E27FC236}">
                <a16:creationId xmlns:a16="http://schemas.microsoft.com/office/drawing/2014/main" id="{26A5EF14-26B3-4D4F-A8CB-3E885A9CE739}"/>
              </a:ext>
            </a:extLst>
          </p:cNvPr>
          <p:cNvSpPr>
            <a:spLocks noChangeArrowheads="1"/>
          </p:cNvSpPr>
          <p:nvPr/>
        </p:nvSpPr>
        <p:spPr bwMode="auto">
          <a:xfrm>
            <a:off x="4176713" y="5970588"/>
            <a:ext cx="134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FF"/>
                </a:solidFill>
                <a:effectLst/>
                <a:uLnTx/>
                <a:uFillTx/>
                <a:latin typeface="Arial" panose="020B0604020202020204" pitchFamily="34" charset="0"/>
                <a:ea typeface="MS Gothic" panose="020B0609070205080204" pitchFamily="49" charset="-128"/>
                <a:cs typeface="+mn-cs"/>
              </a:rPr>
              <a:t>X</a:t>
            </a:r>
            <a:endParaRPr kumimoji="1" lang="en-US" altLang="zh-TW" sz="1600" b="1"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6994" name="Oval 18">
            <a:extLst>
              <a:ext uri="{FF2B5EF4-FFF2-40B4-BE49-F238E27FC236}">
                <a16:creationId xmlns:a16="http://schemas.microsoft.com/office/drawing/2014/main" id="{E3629FD0-CF01-4F2E-8459-F273DEE2518B}"/>
              </a:ext>
            </a:extLst>
          </p:cNvPr>
          <p:cNvSpPr>
            <a:spLocks noChangeArrowheads="1"/>
          </p:cNvSpPr>
          <p:nvPr/>
        </p:nvSpPr>
        <p:spPr bwMode="auto">
          <a:xfrm>
            <a:off x="836613" y="4545013"/>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6995" name="Oval 19">
            <a:extLst>
              <a:ext uri="{FF2B5EF4-FFF2-40B4-BE49-F238E27FC236}">
                <a16:creationId xmlns:a16="http://schemas.microsoft.com/office/drawing/2014/main" id="{4E7B5224-5D89-4FAD-902C-AF04690E5F49}"/>
              </a:ext>
            </a:extLst>
          </p:cNvPr>
          <p:cNvSpPr>
            <a:spLocks noChangeArrowheads="1"/>
          </p:cNvSpPr>
          <p:nvPr/>
        </p:nvSpPr>
        <p:spPr bwMode="auto">
          <a:xfrm>
            <a:off x="1665288" y="2276475"/>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6996" name="Oval 20">
            <a:extLst>
              <a:ext uri="{FF2B5EF4-FFF2-40B4-BE49-F238E27FC236}">
                <a16:creationId xmlns:a16="http://schemas.microsoft.com/office/drawing/2014/main" id="{66E21943-D60E-4C05-93F3-FF734BE412A3}"/>
              </a:ext>
            </a:extLst>
          </p:cNvPr>
          <p:cNvSpPr>
            <a:spLocks noChangeArrowheads="1"/>
          </p:cNvSpPr>
          <p:nvPr/>
        </p:nvSpPr>
        <p:spPr bwMode="auto">
          <a:xfrm>
            <a:off x="3762375" y="3159125"/>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6997" name="Oval 21">
            <a:extLst>
              <a:ext uri="{FF2B5EF4-FFF2-40B4-BE49-F238E27FC236}">
                <a16:creationId xmlns:a16="http://schemas.microsoft.com/office/drawing/2014/main" id="{F22823D6-EA69-4DBB-9124-AC38C1F6A483}"/>
              </a:ext>
            </a:extLst>
          </p:cNvPr>
          <p:cNvSpPr>
            <a:spLocks noChangeArrowheads="1"/>
          </p:cNvSpPr>
          <p:nvPr/>
        </p:nvSpPr>
        <p:spPr bwMode="auto">
          <a:xfrm>
            <a:off x="3502025" y="4113213"/>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6998" name="Oval 22">
            <a:extLst>
              <a:ext uri="{FF2B5EF4-FFF2-40B4-BE49-F238E27FC236}">
                <a16:creationId xmlns:a16="http://schemas.microsoft.com/office/drawing/2014/main" id="{4E244692-89D0-49B7-8E26-33EF1D06C38E}"/>
              </a:ext>
            </a:extLst>
          </p:cNvPr>
          <p:cNvSpPr>
            <a:spLocks noChangeArrowheads="1"/>
          </p:cNvSpPr>
          <p:nvPr/>
        </p:nvSpPr>
        <p:spPr bwMode="auto">
          <a:xfrm>
            <a:off x="3860800" y="5408613"/>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6999" name="Oval 23">
            <a:extLst>
              <a:ext uri="{FF2B5EF4-FFF2-40B4-BE49-F238E27FC236}">
                <a16:creationId xmlns:a16="http://schemas.microsoft.com/office/drawing/2014/main" id="{358CF3C6-578A-426F-8BDB-3F67C24A4804}"/>
              </a:ext>
            </a:extLst>
          </p:cNvPr>
          <p:cNvSpPr>
            <a:spLocks noChangeArrowheads="1"/>
          </p:cNvSpPr>
          <p:nvPr/>
        </p:nvSpPr>
        <p:spPr bwMode="auto">
          <a:xfrm>
            <a:off x="2205038" y="5876925"/>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7000" name="Rectangle 24">
            <a:extLst>
              <a:ext uri="{FF2B5EF4-FFF2-40B4-BE49-F238E27FC236}">
                <a16:creationId xmlns:a16="http://schemas.microsoft.com/office/drawing/2014/main" id="{C0838162-44BC-4D43-90D9-7E24C789DCCD}"/>
              </a:ext>
            </a:extLst>
          </p:cNvPr>
          <p:cNvSpPr>
            <a:spLocks noChangeArrowheads="1"/>
          </p:cNvSpPr>
          <p:nvPr/>
        </p:nvSpPr>
        <p:spPr bwMode="auto">
          <a:xfrm>
            <a:off x="3679825" y="3933825"/>
            <a:ext cx="3159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0" normalizeH="0" baseline="0" noProof="0">
                <a:ln>
                  <a:noFill/>
                </a:ln>
                <a:solidFill>
                  <a:srgbClr val="0000FF"/>
                </a:solidFill>
                <a:effectLst/>
                <a:uLnTx/>
                <a:uFillTx/>
                <a:latin typeface="Arial" panose="020B0604020202020204" pitchFamily="34" charset="0"/>
                <a:ea typeface="MS Gothic" panose="020B0609070205080204" pitchFamily="49" charset="-128"/>
                <a:cs typeface="+mn-cs"/>
              </a:rPr>
              <a:t>P</a:t>
            </a:r>
            <a:r>
              <a:rPr kumimoji="1" lang="en-US" altLang="zh-TW" sz="2400" b="1" i="0" u="none" strike="noStrike" kern="1200" cap="none" spc="0" normalizeH="0" baseline="-25000" noProof="0">
                <a:ln>
                  <a:noFill/>
                </a:ln>
                <a:solidFill>
                  <a:srgbClr val="0000FF"/>
                </a:solidFill>
                <a:effectLst/>
                <a:uLnTx/>
                <a:uFillTx/>
                <a:latin typeface="Arial" panose="020B0604020202020204" pitchFamily="34" charset="0"/>
                <a:ea typeface="MS Gothic" panose="020B0609070205080204" pitchFamily="49" charset="-128"/>
                <a:cs typeface="+mn-cs"/>
              </a:rPr>
              <a:t>2</a:t>
            </a:r>
            <a:endParaRPr kumimoji="1" lang="en-US" altLang="zh-TW" sz="2400" b="1" i="0" u="none" strike="noStrike" kern="1200" cap="none" spc="0" normalizeH="0" baseline="-25000" noProof="0">
              <a:ln>
                <a:noFill/>
              </a:ln>
              <a:solidFill>
                <a:srgbClr val="0000FF"/>
              </a:solidFill>
              <a:effectLst/>
              <a:uLnTx/>
              <a:uFillTx/>
              <a:latin typeface="Tahoma" panose="020B0604030504040204" pitchFamily="34" charset="0"/>
              <a:ea typeface="新細明體" panose="02020500000000000000" pitchFamily="18" charset="-120"/>
              <a:cs typeface="+mn-cs"/>
            </a:endParaRPr>
          </a:p>
        </p:txBody>
      </p:sp>
      <p:sp>
        <p:nvSpPr>
          <p:cNvPr id="127001" name="Rectangle 25">
            <a:extLst>
              <a:ext uri="{FF2B5EF4-FFF2-40B4-BE49-F238E27FC236}">
                <a16:creationId xmlns:a16="http://schemas.microsoft.com/office/drawing/2014/main" id="{58AE3BB0-5336-449F-B642-B8A0C085939A}"/>
              </a:ext>
            </a:extLst>
          </p:cNvPr>
          <p:cNvSpPr>
            <a:spLocks noChangeArrowheads="1"/>
          </p:cNvSpPr>
          <p:nvPr/>
        </p:nvSpPr>
        <p:spPr bwMode="auto">
          <a:xfrm>
            <a:off x="3895725" y="2992438"/>
            <a:ext cx="3159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0" normalizeH="0" baseline="0" noProof="0">
                <a:ln>
                  <a:noFill/>
                </a:ln>
                <a:solidFill>
                  <a:srgbClr val="0000FF"/>
                </a:solidFill>
                <a:effectLst/>
                <a:uLnTx/>
                <a:uFillTx/>
                <a:latin typeface="Arial" panose="020B0604020202020204" pitchFamily="34" charset="0"/>
                <a:ea typeface="MS Gothic" panose="020B0609070205080204" pitchFamily="49" charset="-128"/>
                <a:cs typeface="+mn-cs"/>
              </a:rPr>
              <a:t>P</a:t>
            </a:r>
            <a:r>
              <a:rPr kumimoji="1" lang="en-US" altLang="zh-TW" sz="2400" b="1" i="0" u="none" strike="noStrike" kern="1200" cap="none" spc="0" normalizeH="0" baseline="-25000" noProof="0">
                <a:ln>
                  <a:noFill/>
                </a:ln>
                <a:solidFill>
                  <a:srgbClr val="0000FF"/>
                </a:solidFill>
                <a:effectLst/>
                <a:uLnTx/>
                <a:uFillTx/>
                <a:latin typeface="Arial" panose="020B0604020202020204" pitchFamily="34" charset="0"/>
                <a:ea typeface="MS Gothic" panose="020B0609070205080204" pitchFamily="49" charset="-128"/>
                <a:cs typeface="+mn-cs"/>
              </a:rPr>
              <a:t>3</a:t>
            </a:r>
            <a:endParaRPr kumimoji="1" lang="en-US" altLang="zh-TW" sz="2400" b="1" i="0" u="none" strike="noStrike" kern="1200" cap="none" spc="0" normalizeH="0" baseline="-25000" noProof="0">
              <a:ln>
                <a:noFill/>
              </a:ln>
              <a:solidFill>
                <a:srgbClr val="0000FF"/>
              </a:solidFill>
              <a:effectLst/>
              <a:uLnTx/>
              <a:uFillTx/>
              <a:latin typeface="Tahoma" panose="020B0604030504040204" pitchFamily="34" charset="0"/>
              <a:ea typeface="MS Gothic" panose="020B0609070205080204" pitchFamily="49" charset="-128"/>
              <a:cs typeface="+mn-cs"/>
            </a:endParaRPr>
          </a:p>
        </p:txBody>
      </p:sp>
      <p:sp>
        <p:nvSpPr>
          <p:cNvPr id="127002" name="Rectangle 26">
            <a:extLst>
              <a:ext uri="{FF2B5EF4-FFF2-40B4-BE49-F238E27FC236}">
                <a16:creationId xmlns:a16="http://schemas.microsoft.com/office/drawing/2014/main" id="{0182447D-048E-42D1-8A7F-DD6CD5BBC686}"/>
              </a:ext>
            </a:extLst>
          </p:cNvPr>
          <p:cNvSpPr>
            <a:spLocks noChangeArrowheads="1"/>
          </p:cNvSpPr>
          <p:nvPr/>
        </p:nvSpPr>
        <p:spPr bwMode="auto">
          <a:xfrm>
            <a:off x="1808163" y="2097088"/>
            <a:ext cx="3159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0" normalizeH="0" baseline="0" noProof="0">
                <a:ln>
                  <a:noFill/>
                </a:ln>
                <a:solidFill>
                  <a:srgbClr val="0000FF"/>
                </a:solidFill>
                <a:effectLst/>
                <a:uLnTx/>
                <a:uFillTx/>
                <a:latin typeface="Arial" panose="020B0604020202020204" pitchFamily="34" charset="0"/>
                <a:ea typeface="MS Gothic" panose="020B0609070205080204" pitchFamily="49" charset="-128"/>
                <a:cs typeface="+mn-cs"/>
              </a:rPr>
              <a:t>P</a:t>
            </a:r>
            <a:r>
              <a:rPr kumimoji="1" lang="en-US" altLang="zh-TW" sz="2400" b="1" i="0" u="none" strike="noStrike" kern="1200" cap="none" spc="0" normalizeH="0" baseline="-25000" noProof="0">
                <a:ln>
                  <a:noFill/>
                </a:ln>
                <a:solidFill>
                  <a:srgbClr val="0000FF"/>
                </a:solidFill>
                <a:effectLst/>
                <a:uLnTx/>
                <a:uFillTx/>
                <a:latin typeface="Arial" panose="020B0604020202020204" pitchFamily="34" charset="0"/>
                <a:ea typeface="MS Gothic" panose="020B0609070205080204" pitchFamily="49" charset="-128"/>
                <a:cs typeface="+mn-cs"/>
              </a:rPr>
              <a:t>4</a:t>
            </a:r>
            <a:endParaRPr kumimoji="1" lang="en-US" altLang="zh-TW" sz="2400" b="1" i="0" u="none" strike="noStrike" kern="1200" cap="none" spc="0" normalizeH="0" baseline="-25000" noProof="0">
              <a:ln>
                <a:noFill/>
              </a:ln>
              <a:solidFill>
                <a:srgbClr val="0000FF"/>
              </a:solidFill>
              <a:effectLst/>
              <a:uLnTx/>
              <a:uFillTx/>
              <a:latin typeface="Tahoma" panose="020B0604030504040204" pitchFamily="34" charset="0"/>
              <a:ea typeface="MS Gothic" panose="020B0609070205080204" pitchFamily="49" charset="-128"/>
              <a:cs typeface="+mn-cs"/>
            </a:endParaRPr>
          </a:p>
        </p:txBody>
      </p:sp>
      <p:sp>
        <p:nvSpPr>
          <p:cNvPr id="127003" name="Rectangle 27">
            <a:extLst>
              <a:ext uri="{FF2B5EF4-FFF2-40B4-BE49-F238E27FC236}">
                <a16:creationId xmlns:a16="http://schemas.microsoft.com/office/drawing/2014/main" id="{7EDD6A7B-260E-4FB5-9461-271DFFD658C1}"/>
              </a:ext>
            </a:extLst>
          </p:cNvPr>
          <p:cNvSpPr>
            <a:spLocks noChangeArrowheads="1"/>
          </p:cNvSpPr>
          <p:nvPr/>
        </p:nvSpPr>
        <p:spPr bwMode="auto">
          <a:xfrm>
            <a:off x="628650" y="4146550"/>
            <a:ext cx="3159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0" normalizeH="0" baseline="0" noProof="0">
                <a:ln>
                  <a:noFill/>
                </a:ln>
                <a:solidFill>
                  <a:srgbClr val="0000FF"/>
                </a:solidFill>
                <a:effectLst/>
                <a:uLnTx/>
                <a:uFillTx/>
                <a:latin typeface="Arial" panose="020B0604020202020204" pitchFamily="34" charset="0"/>
                <a:ea typeface="MS Gothic" panose="020B0609070205080204" pitchFamily="49" charset="-128"/>
                <a:cs typeface="+mn-cs"/>
              </a:rPr>
              <a:t>P</a:t>
            </a:r>
            <a:r>
              <a:rPr kumimoji="1" lang="en-US" altLang="zh-TW" sz="2400" b="1" i="0" u="none" strike="noStrike" kern="1200" cap="none" spc="0" normalizeH="0" baseline="-25000" noProof="0">
                <a:ln>
                  <a:noFill/>
                </a:ln>
                <a:solidFill>
                  <a:srgbClr val="0000FF"/>
                </a:solidFill>
                <a:effectLst/>
                <a:uLnTx/>
                <a:uFillTx/>
                <a:latin typeface="Arial" panose="020B0604020202020204" pitchFamily="34" charset="0"/>
                <a:ea typeface="MS Gothic" panose="020B0609070205080204" pitchFamily="49" charset="-128"/>
                <a:cs typeface="+mn-cs"/>
              </a:rPr>
              <a:t>5</a:t>
            </a:r>
            <a:endParaRPr kumimoji="1" lang="en-US" altLang="zh-TW" sz="2400" b="1" i="0" u="none" strike="noStrike" kern="1200" cap="none" spc="0" normalizeH="0" baseline="-25000" noProof="0">
              <a:ln>
                <a:noFill/>
              </a:ln>
              <a:solidFill>
                <a:srgbClr val="0000FF"/>
              </a:solidFill>
              <a:effectLst/>
              <a:uLnTx/>
              <a:uFillTx/>
              <a:latin typeface="Tahoma" panose="020B0604030504040204" pitchFamily="34" charset="0"/>
              <a:ea typeface="MS Gothic" panose="020B0609070205080204" pitchFamily="49" charset="-128"/>
              <a:cs typeface="+mn-cs"/>
            </a:endParaRPr>
          </a:p>
        </p:txBody>
      </p:sp>
      <p:sp>
        <p:nvSpPr>
          <p:cNvPr id="127004" name="Rectangle 28">
            <a:extLst>
              <a:ext uri="{FF2B5EF4-FFF2-40B4-BE49-F238E27FC236}">
                <a16:creationId xmlns:a16="http://schemas.microsoft.com/office/drawing/2014/main" id="{F0B03C58-06B9-454C-A165-2D8C89B6C788}"/>
              </a:ext>
            </a:extLst>
          </p:cNvPr>
          <p:cNvSpPr>
            <a:spLocks noChangeArrowheads="1"/>
          </p:cNvSpPr>
          <p:nvPr/>
        </p:nvSpPr>
        <p:spPr bwMode="auto">
          <a:xfrm>
            <a:off x="1779588" y="5697538"/>
            <a:ext cx="3159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0" normalizeH="0" baseline="0" noProof="0">
                <a:ln>
                  <a:noFill/>
                </a:ln>
                <a:solidFill>
                  <a:srgbClr val="0000FF"/>
                </a:solidFill>
                <a:effectLst/>
                <a:uLnTx/>
                <a:uFillTx/>
                <a:latin typeface="Arial" panose="020B0604020202020204" pitchFamily="34" charset="0"/>
                <a:ea typeface="MS Gothic" panose="020B0609070205080204" pitchFamily="49" charset="-128"/>
                <a:cs typeface="+mn-cs"/>
              </a:rPr>
              <a:t>P</a:t>
            </a:r>
            <a:r>
              <a:rPr kumimoji="1" lang="en-US" altLang="zh-TW" sz="2400" b="1" i="0" u="none" strike="noStrike" kern="1200" cap="none" spc="0" normalizeH="0" baseline="-25000" noProof="0">
                <a:ln>
                  <a:noFill/>
                </a:ln>
                <a:solidFill>
                  <a:srgbClr val="0000FF"/>
                </a:solidFill>
                <a:effectLst/>
                <a:uLnTx/>
                <a:uFillTx/>
                <a:latin typeface="Arial" panose="020B0604020202020204" pitchFamily="34" charset="0"/>
                <a:ea typeface="MS Gothic" panose="020B0609070205080204" pitchFamily="49" charset="-128"/>
                <a:cs typeface="+mn-cs"/>
              </a:rPr>
              <a:t>0</a:t>
            </a:r>
            <a:endParaRPr kumimoji="1" lang="en-US" altLang="zh-TW" sz="2400" b="1" i="0" u="none" strike="noStrike" kern="1200" cap="none" spc="0" normalizeH="0" baseline="-25000" noProof="0">
              <a:ln>
                <a:noFill/>
              </a:ln>
              <a:solidFill>
                <a:srgbClr val="0000FF"/>
              </a:solidFill>
              <a:effectLst/>
              <a:uLnTx/>
              <a:uFillTx/>
              <a:latin typeface="Tahoma" panose="020B0604030504040204" pitchFamily="34" charset="0"/>
              <a:ea typeface="MS Gothic" panose="020B0609070205080204" pitchFamily="49" charset="-128"/>
              <a:cs typeface="+mn-cs"/>
            </a:endParaRPr>
          </a:p>
        </p:txBody>
      </p:sp>
      <p:sp>
        <p:nvSpPr>
          <p:cNvPr id="127005" name="Rectangle 29">
            <a:extLst>
              <a:ext uri="{FF2B5EF4-FFF2-40B4-BE49-F238E27FC236}">
                <a16:creationId xmlns:a16="http://schemas.microsoft.com/office/drawing/2014/main" id="{6E94F68F-FD46-406E-B7F0-AAF1F46D6594}"/>
              </a:ext>
            </a:extLst>
          </p:cNvPr>
          <p:cNvSpPr>
            <a:spLocks noChangeArrowheads="1"/>
          </p:cNvSpPr>
          <p:nvPr/>
        </p:nvSpPr>
        <p:spPr bwMode="auto">
          <a:xfrm>
            <a:off x="3976688" y="5332413"/>
            <a:ext cx="3159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0" normalizeH="0" baseline="0" noProof="0">
                <a:ln>
                  <a:noFill/>
                </a:ln>
                <a:solidFill>
                  <a:srgbClr val="0000FF"/>
                </a:solidFill>
                <a:effectLst/>
                <a:uLnTx/>
                <a:uFillTx/>
                <a:latin typeface="Arial" panose="020B0604020202020204" pitchFamily="34" charset="0"/>
                <a:ea typeface="MS Gothic" panose="020B0609070205080204" pitchFamily="49" charset="-128"/>
                <a:cs typeface="+mn-cs"/>
              </a:rPr>
              <a:t>P</a:t>
            </a:r>
            <a:r>
              <a:rPr kumimoji="1" lang="en-US" altLang="zh-TW" sz="2400" b="1" i="0" u="none" strike="noStrike" kern="1200" cap="none" spc="0" normalizeH="0" baseline="-25000" noProof="0">
                <a:ln>
                  <a:noFill/>
                </a:ln>
                <a:solidFill>
                  <a:srgbClr val="0000FF"/>
                </a:solidFill>
                <a:effectLst/>
                <a:uLnTx/>
                <a:uFillTx/>
                <a:latin typeface="Arial" panose="020B0604020202020204" pitchFamily="34" charset="0"/>
                <a:ea typeface="MS Gothic" panose="020B0609070205080204" pitchFamily="49" charset="-128"/>
                <a:cs typeface="+mn-cs"/>
              </a:rPr>
              <a:t>1</a:t>
            </a:r>
            <a:endParaRPr kumimoji="1" lang="en-US" altLang="zh-TW" sz="2400" b="1" i="0" u="none" strike="noStrike" kern="1200" cap="none" spc="0" normalizeH="0" baseline="-25000" noProof="0">
              <a:ln>
                <a:noFill/>
              </a:ln>
              <a:solidFill>
                <a:srgbClr val="0000FF"/>
              </a:solidFill>
              <a:effectLst/>
              <a:uLnTx/>
              <a:uFillTx/>
              <a:latin typeface="Tahoma" panose="020B0604030504040204" pitchFamily="34" charset="0"/>
              <a:ea typeface="MS Gothic" panose="020B0609070205080204" pitchFamily="49" charset="-128"/>
              <a:cs typeface="+mn-cs"/>
            </a:endParaRPr>
          </a:p>
        </p:txBody>
      </p:sp>
      <p:sp>
        <p:nvSpPr>
          <p:cNvPr id="127006" name="Freeform 30">
            <a:extLst>
              <a:ext uri="{FF2B5EF4-FFF2-40B4-BE49-F238E27FC236}">
                <a16:creationId xmlns:a16="http://schemas.microsoft.com/office/drawing/2014/main" id="{5710C38E-3ED0-480F-9598-68B0A17F22C0}"/>
              </a:ext>
            </a:extLst>
          </p:cNvPr>
          <p:cNvSpPr>
            <a:spLocks/>
          </p:cNvSpPr>
          <p:nvPr/>
        </p:nvSpPr>
        <p:spPr bwMode="auto">
          <a:xfrm>
            <a:off x="3679825" y="4572000"/>
            <a:ext cx="1127125" cy="630238"/>
          </a:xfrm>
          <a:custGeom>
            <a:avLst/>
            <a:gdLst>
              <a:gd name="T0" fmla="*/ 710 w 710"/>
              <a:gd name="T1" fmla="*/ 397 h 397"/>
              <a:gd name="T2" fmla="*/ 460 w 710"/>
              <a:gd name="T3" fmla="*/ 54 h 397"/>
              <a:gd name="T4" fmla="*/ 0 w 710"/>
              <a:gd name="T5" fmla="*/ 52 h 397"/>
            </a:gdLst>
            <a:ahLst/>
            <a:cxnLst>
              <a:cxn ang="0">
                <a:pos x="T0" y="T1"/>
              </a:cxn>
              <a:cxn ang="0">
                <a:pos x="T2" y="T3"/>
              </a:cxn>
              <a:cxn ang="0">
                <a:pos x="T4" y="T5"/>
              </a:cxn>
            </a:cxnLst>
            <a:rect l="0" t="0" r="r" b="b"/>
            <a:pathLst>
              <a:path w="710" h="397">
                <a:moveTo>
                  <a:pt x="710" y="397"/>
                </a:moveTo>
                <a:cubicBezTo>
                  <a:pt x="679" y="249"/>
                  <a:pt x="607" y="108"/>
                  <a:pt x="460" y="54"/>
                </a:cubicBezTo>
                <a:cubicBezTo>
                  <a:pt x="313" y="0"/>
                  <a:pt x="94" y="30"/>
                  <a:pt x="0" y="52"/>
                </a:cubicBezTo>
              </a:path>
            </a:pathLst>
          </a:custGeom>
          <a:noFill/>
          <a:ln w="28575"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7007" name="Freeform 31">
            <a:extLst>
              <a:ext uri="{FF2B5EF4-FFF2-40B4-BE49-F238E27FC236}">
                <a16:creationId xmlns:a16="http://schemas.microsoft.com/office/drawing/2014/main" id="{FDD9495D-821B-4616-9AA7-A55C54759BDD}"/>
              </a:ext>
            </a:extLst>
          </p:cNvPr>
          <p:cNvSpPr>
            <a:spLocks/>
          </p:cNvSpPr>
          <p:nvPr/>
        </p:nvSpPr>
        <p:spPr bwMode="auto">
          <a:xfrm>
            <a:off x="3414713" y="3471863"/>
            <a:ext cx="274637" cy="68262"/>
          </a:xfrm>
          <a:custGeom>
            <a:avLst/>
            <a:gdLst>
              <a:gd name="T0" fmla="*/ 0 w 173"/>
              <a:gd name="T1" fmla="*/ 42 h 43"/>
              <a:gd name="T2" fmla="*/ 78 w 173"/>
              <a:gd name="T3" fmla="*/ 0 h 43"/>
              <a:gd name="T4" fmla="*/ 173 w 173"/>
              <a:gd name="T5" fmla="*/ 43 h 43"/>
            </a:gdLst>
            <a:ahLst/>
            <a:cxnLst>
              <a:cxn ang="0">
                <a:pos x="T0" y="T1"/>
              </a:cxn>
              <a:cxn ang="0">
                <a:pos x="T2" y="T3"/>
              </a:cxn>
              <a:cxn ang="0">
                <a:pos x="T4" y="T5"/>
              </a:cxn>
            </a:cxnLst>
            <a:rect l="0" t="0" r="r" b="b"/>
            <a:pathLst>
              <a:path w="173" h="43">
                <a:moveTo>
                  <a:pt x="0" y="42"/>
                </a:moveTo>
                <a:cubicBezTo>
                  <a:pt x="13" y="35"/>
                  <a:pt x="49" y="0"/>
                  <a:pt x="78" y="0"/>
                </a:cubicBezTo>
                <a:cubicBezTo>
                  <a:pt x="107" y="0"/>
                  <a:pt x="153" y="34"/>
                  <a:pt x="173" y="43"/>
                </a:cubicBezTo>
              </a:path>
            </a:pathLst>
          </a:custGeom>
          <a:noFill/>
          <a:ln w="28575"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grpSp>
        <p:nvGrpSpPr>
          <p:cNvPr id="127008" name="Group 32">
            <a:extLst>
              <a:ext uri="{FF2B5EF4-FFF2-40B4-BE49-F238E27FC236}">
                <a16:creationId xmlns:a16="http://schemas.microsoft.com/office/drawing/2014/main" id="{7599259B-A56C-4BEF-83E7-8E90FF00D5B0}"/>
              </a:ext>
            </a:extLst>
          </p:cNvPr>
          <p:cNvGrpSpPr>
            <a:grpSpLocks/>
          </p:cNvGrpSpPr>
          <p:nvPr/>
        </p:nvGrpSpPr>
        <p:grpSpPr bwMode="auto">
          <a:xfrm>
            <a:off x="3556000" y="4511675"/>
            <a:ext cx="260350" cy="236538"/>
            <a:chOff x="2240" y="2842"/>
            <a:chExt cx="164" cy="149"/>
          </a:xfrm>
        </p:grpSpPr>
        <p:sp>
          <p:nvSpPr>
            <p:cNvPr id="127009" name="Line 33">
              <a:extLst>
                <a:ext uri="{FF2B5EF4-FFF2-40B4-BE49-F238E27FC236}">
                  <a16:creationId xmlns:a16="http://schemas.microsoft.com/office/drawing/2014/main" id="{3E5491C8-A1DB-4029-9213-E086B999D40A}"/>
                </a:ext>
              </a:extLst>
            </p:cNvPr>
            <p:cNvSpPr>
              <a:spLocks noChangeShapeType="1"/>
            </p:cNvSpPr>
            <p:nvPr/>
          </p:nvSpPr>
          <p:spPr bwMode="auto">
            <a:xfrm flipH="1">
              <a:off x="2274" y="2842"/>
              <a:ext cx="96" cy="149"/>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7010" name="Line 34">
              <a:extLst>
                <a:ext uri="{FF2B5EF4-FFF2-40B4-BE49-F238E27FC236}">
                  <a16:creationId xmlns:a16="http://schemas.microsoft.com/office/drawing/2014/main" id="{F0FA61D1-BA04-4484-A2FB-AF492256DECB}"/>
                </a:ext>
              </a:extLst>
            </p:cNvPr>
            <p:cNvSpPr>
              <a:spLocks noChangeShapeType="1"/>
            </p:cNvSpPr>
            <p:nvPr/>
          </p:nvSpPr>
          <p:spPr bwMode="auto">
            <a:xfrm>
              <a:off x="2240" y="2863"/>
              <a:ext cx="164" cy="128"/>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grpSp>
      <p:sp>
        <p:nvSpPr>
          <p:cNvPr id="127011" name="Freeform 35">
            <a:extLst>
              <a:ext uri="{FF2B5EF4-FFF2-40B4-BE49-F238E27FC236}">
                <a16:creationId xmlns:a16="http://schemas.microsoft.com/office/drawing/2014/main" id="{30F6CF9F-BD4A-4F0A-AC0A-FB0357AE932D}"/>
              </a:ext>
            </a:extLst>
          </p:cNvPr>
          <p:cNvSpPr>
            <a:spLocks/>
          </p:cNvSpPr>
          <p:nvPr/>
        </p:nvSpPr>
        <p:spPr bwMode="auto">
          <a:xfrm>
            <a:off x="2959100" y="2097088"/>
            <a:ext cx="803275" cy="727075"/>
          </a:xfrm>
          <a:custGeom>
            <a:avLst/>
            <a:gdLst>
              <a:gd name="T0" fmla="*/ 506 w 506"/>
              <a:gd name="T1" fmla="*/ 0 h 458"/>
              <a:gd name="T2" fmla="*/ 167 w 506"/>
              <a:gd name="T3" fmla="*/ 119 h 458"/>
              <a:gd name="T4" fmla="*/ 26 w 506"/>
              <a:gd name="T5" fmla="*/ 371 h 458"/>
              <a:gd name="T6" fmla="*/ 14 w 506"/>
              <a:gd name="T7" fmla="*/ 458 h 458"/>
            </a:gdLst>
            <a:ahLst/>
            <a:cxnLst>
              <a:cxn ang="0">
                <a:pos x="T0" y="T1"/>
              </a:cxn>
              <a:cxn ang="0">
                <a:pos x="T2" y="T3"/>
              </a:cxn>
              <a:cxn ang="0">
                <a:pos x="T4" y="T5"/>
              </a:cxn>
              <a:cxn ang="0">
                <a:pos x="T6" y="T7"/>
              </a:cxn>
            </a:cxnLst>
            <a:rect l="0" t="0" r="r" b="b"/>
            <a:pathLst>
              <a:path w="506" h="458">
                <a:moveTo>
                  <a:pt x="506" y="0"/>
                </a:moveTo>
                <a:cubicBezTo>
                  <a:pt x="416" y="2"/>
                  <a:pt x="249" y="43"/>
                  <a:pt x="167" y="119"/>
                </a:cubicBezTo>
                <a:cubicBezTo>
                  <a:pt x="90" y="182"/>
                  <a:pt x="52" y="315"/>
                  <a:pt x="26" y="371"/>
                </a:cubicBezTo>
                <a:cubicBezTo>
                  <a:pt x="0" y="427"/>
                  <a:pt x="16" y="440"/>
                  <a:pt x="14" y="458"/>
                </a:cubicBezTo>
              </a:path>
            </a:pathLst>
          </a:custGeom>
          <a:noFill/>
          <a:ln w="28575"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27012" name="Text Box 36">
            <a:extLst>
              <a:ext uri="{FF2B5EF4-FFF2-40B4-BE49-F238E27FC236}">
                <a16:creationId xmlns:a16="http://schemas.microsoft.com/office/drawing/2014/main" id="{0154EB13-D390-46C9-88F0-17F1FEE0DF90}"/>
              </a:ext>
            </a:extLst>
          </p:cNvPr>
          <p:cNvSpPr txBox="1">
            <a:spLocks noChangeArrowheads="1"/>
          </p:cNvSpPr>
          <p:nvPr/>
        </p:nvSpPr>
        <p:spPr bwMode="auto">
          <a:xfrm>
            <a:off x="5133975" y="1898650"/>
            <a:ext cx="37274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0"/>
              </a:spcBef>
              <a:defRPr kumimoji="1">
                <a:solidFill>
                  <a:schemeClr val="tx1"/>
                </a:solidFill>
                <a:latin typeface="Arial" panose="020B0604020202020204" pitchFamily="34" charset="0"/>
                <a:ea typeface="新細明體" panose="02020500000000000000" pitchFamily="18" charset="-120"/>
              </a:defRPr>
            </a:lvl1pPr>
            <a:lvl2pPr marL="822325" indent="-285750" algn="l">
              <a:spcBef>
                <a:spcPct val="0"/>
              </a:spcBef>
              <a:defRPr kumimoji="1">
                <a:solidFill>
                  <a:schemeClr val="tx1"/>
                </a:solidFill>
                <a:latin typeface="Arial" panose="020B0604020202020204" pitchFamily="34" charset="0"/>
                <a:ea typeface="新細明體" panose="02020500000000000000" pitchFamily="18" charset="-120"/>
              </a:defRPr>
            </a:lvl2pPr>
            <a:lvl3pPr marL="1230313" indent="-228600" algn="l">
              <a:spcBef>
                <a:spcPct val="0"/>
              </a:spcBef>
              <a:defRPr kumimoji="1">
                <a:solidFill>
                  <a:schemeClr val="tx1"/>
                </a:solidFill>
                <a:latin typeface="Arial" panose="020B0604020202020204" pitchFamily="34" charset="0"/>
                <a:ea typeface="新細明體" panose="02020500000000000000" pitchFamily="18" charset="-120"/>
              </a:defRPr>
            </a:lvl3pPr>
            <a:lvl4pPr marL="1638300" indent="-228600" algn="l">
              <a:spcBef>
                <a:spcPct val="0"/>
              </a:spcBef>
              <a:defRPr kumimoji="1">
                <a:solidFill>
                  <a:schemeClr val="tx1"/>
                </a:solidFill>
                <a:latin typeface="Arial" panose="020B0604020202020204" pitchFamily="34" charset="0"/>
                <a:ea typeface="新細明體" panose="02020500000000000000" pitchFamily="18" charset="-120"/>
              </a:defRPr>
            </a:lvl4pPr>
            <a:lvl5pPr marL="2057400" indent="-228600" algn="l">
              <a:spcBef>
                <a:spcPct val="0"/>
              </a:spcBef>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99FF66"/>
              </a:buClr>
              <a:buSzTx/>
              <a:buFont typeface="Wingdings" panose="05000000000000000000" pitchFamily="2" charset="2"/>
              <a:buNone/>
              <a:tabLst/>
              <a:defRPr/>
            </a:pPr>
            <a:r>
              <a:rPr kumimoji="1" lang="zh-TW" altLang="en-US" sz="1800" b="0" i="0" u="none" strike="noStrike" kern="1200" cap="none" spc="0" normalizeH="0" baseline="0" noProof="0" dirty="0">
                <a:ln>
                  <a:noFill/>
                </a:ln>
                <a:solidFill>
                  <a:srgbClr val="FFFFFF"/>
                </a:solidFill>
                <a:effectLst/>
                <a:uLnTx/>
                <a:uFillTx/>
                <a:latin typeface="Dotum" panose="020B0503020000020004" pitchFamily="34" charset="-127"/>
                <a:ea typeface="Dotum" panose="020B0503020000020004" pitchFamily="34" charset="-127"/>
                <a:cs typeface="+mn-cs"/>
              </a:rPr>
              <a:t> </a:t>
            </a:r>
            <a:r>
              <a:rPr kumimoji="1" lang="en-US" altLang="zh-TW" sz="1800" b="0" i="0" u="none" strike="noStrike" kern="1200" cap="none" spc="0" normalizeH="0" baseline="0" noProof="0" dirty="0">
                <a:ln>
                  <a:noFill/>
                </a:ln>
                <a:solidFill>
                  <a:srgbClr val="FFFFFF"/>
                </a:solidFill>
                <a:effectLst/>
                <a:uLnTx/>
                <a:uFillTx/>
                <a:latin typeface="Dotum" panose="020B0503020000020004" pitchFamily="34" charset="-127"/>
                <a:ea typeface="Dotum" panose="020B0503020000020004" pitchFamily="34" charset="-127"/>
                <a:cs typeface="+mn-cs"/>
              </a:rPr>
              <a:t>P</a:t>
            </a:r>
            <a:r>
              <a:rPr kumimoji="1" lang="en-US" altLang="zh-TW" sz="1800" b="0" i="0" u="none" strike="noStrike" kern="1200" cap="none" spc="0" normalizeH="0" baseline="-25000" noProof="0" dirty="0">
                <a:ln>
                  <a:noFill/>
                </a:ln>
                <a:solidFill>
                  <a:srgbClr val="FFFFFF"/>
                </a:solidFill>
                <a:effectLst/>
                <a:uLnTx/>
                <a:uFillTx/>
                <a:latin typeface="Dotum" panose="020B0503020000020004" pitchFamily="34" charset="-127"/>
                <a:ea typeface="Dotum" panose="020B0503020000020004" pitchFamily="34" charset="-127"/>
                <a:cs typeface="+mn-cs"/>
              </a:rPr>
              <a:t>0</a:t>
            </a:r>
            <a:r>
              <a:rPr kumimoji="1" lang="en-US" altLang="zh-TW" sz="1800" b="0" i="0" u="none" strike="noStrike" kern="1200" cap="none" spc="0" normalizeH="0" baseline="0" noProof="0" dirty="0">
                <a:ln>
                  <a:noFill/>
                </a:ln>
                <a:solidFill>
                  <a:srgbClr val="FFFFFF"/>
                </a:solidFill>
                <a:effectLst/>
                <a:uLnTx/>
                <a:uFillTx/>
                <a:latin typeface="Dotum" panose="020B0503020000020004" pitchFamily="34" charset="-127"/>
                <a:ea typeface="Dotum" panose="020B0503020000020004" pitchFamily="34" charset="-127"/>
                <a:cs typeface="+mn-cs"/>
              </a:rPr>
              <a:t>,P</a:t>
            </a:r>
            <a:r>
              <a:rPr kumimoji="1" lang="en-US" altLang="zh-TW" sz="1800" b="0" i="0" u="none" strike="noStrike" kern="1200" cap="none" spc="0" normalizeH="0" baseline="-25000" noProof="0" dirty="0">
                <a:ln>
                  <a:noFill/>
                </a:ln>
                <a:solidFill>
                  <a:srgbClr val="FFFFFF"/>
                </a:solidFill>
                <a:effectLst/>
                <a:uLnTx/>
                <a:uFillTx/>
                <a:latin typeface="Dotum" panose="020B0503020000020004" pitchFamily="34" charset="-127"/>
                <a:ea typeface="Dotum" panose="020B0503020000020004" pitchFamily="34" charset="-127"/>
                <a:cs typeface="+mn-cs"/>
              </a:rPr>
              <a:t>1</a:t>
            </a:r>
            <a:r>
              <a:rPr kumimoji="1" lang="en-US" altLang="zh-TW" sz="1800" b="0" i="0" u="none" strike="noStrike" kern="1200" cap="none" spc="0" normalizeH="0" baseline="0" noProof="0" dirty="0">
                <a:ln>
                  <a:noFill/>
                </a:ln>
                <a:solidFill>
                  <a:srgbClr val="FFFFFF"/>
                </a:solidFill>
                <a:effectLst/>
                <a:uLnTx/>
                <a:uFillTx/>
                <a:latin typeface="Dotum" panose="020B0503020000020004" pitchFamily="34" charset="-127"/>
                <a:ea typeface="Dotum" panose="020B0503020000020004" pitchFamily="34" charset="-127"/>
                <a:cs typeface="+mn-cs"/>
              </a:rPr>
              <a:t>,P</a:t>
            </a:r>
            <a:r>
              <a:rPr kumimoji="1" lang="en-US" altLang="zh-TW" sz="1800" b="0" i="0" u="none" strike="noStrike" kern="1200" cap="none" spc="0" normalizeH="0" baseline="-25000" noProof="0" dirty="0">
                <a:ln>
                  <a:noFill/>
                </a:ln>
                <a:solidFill>
                  <a:srgbClr val="FFFFFF"/>
                </a:solidFill>
                <a:effectLst/>
                <a:uLnTx/>
                <a:uFillTx/>
                <a:latin typeface="Dotum" panose="020B0503020000020004" pitchFamily="34" charset="-127"/>
                <a:ea typeface="Dotum" panose="020B0503020000020004" pitchFamily="34" charset="-127"/>
                <a:cs typeface="+mn-cs"/>
              </a:rPr>
              <a:t>2</a:t>
            </a:r>
            <a:r>
              <a:rPr kumimoji="1" lang="zh-TW" altLang="en-US" sz="1800" b="0" i="0" u="none" strike="noStrike" kern="1200" cap="none" spc="0" normalizeH="0" baseline="0" noProof="0" dirty="0">
                <a:ln>
                  <a:noFill/>
                </a:ln>
                <a:solidFill>
                  <a:srgbClr val="FFFFFF"/>
                </a:solidFill>
                <a:effectLst/>
                <a:uLnTx/>
                <a:uFillTx/>
                <a:latin typeface="Dotum" panose="020B0503020000020004" pitchFamily="34" charset="-127"/>
                <a:ea typeface="Dotum" panose="020B0503020000020004" pitchFamily="34" charset="-127"/>
                <a:cs typeface="+mn-cs"/>
              </a:rPr>
              <a:t> </a:t>
            </a:r>
            <a:r>
              <a:rPr kumimoji="1" lang="en-US" altLang="zh-TW" sz="1800" b="0" i="0" u="none" strike="noStrike" kern="1200" cap="none" spc="0" normalizeH="0" baseline="0" noProof="0" dirty="0">
                <a:ln>
                  <a:noFill/>
                </a:ln>
                <a:solidFill>
                  <a:srgbClr val="FFFFFF"/>
                </a:solidFill>
                <a:effectLst/>
                <a:uLnTx/>
                <a:uFillTx/>
                <a:latin typeface="Times New Roman" panose="02020603050405020304" pitchFamily="18" charset="0"/>
                <a:ea typeface="Dotum" panose="020B0503020000020004" pitchFamily="34" charset="-127"/>
                <a:cs typeface="+mn-cs"/>
              </a:rPr>
              <a:t>(</a:t>
            </a:r>
            <a:r>
              <a:rPr kumimoji="1" lang="en-US" altLang="zh-TW" sz="1800" b="0" i="1" u="none" strike="noStrike" kern="1200" cap="none" spc="0" normalizeH="0" baseline="0" noProof="0" dirty="0">
                <a:ln>
                  <a:noFill/>
                </a:ln>
                <a:solidFill>
                  <a:srgbClr val="FFFFFF"/>
                </a:solidFill>
                <a:effectLst/>
                <a:uLnTx/>
                <a:uFillTx/>
                <a:latin typeface="Times New Roman" panose="02020603050405020304" pitchFamily="18" charset="0"/>
                <a:ea typeface="Dotum" panose="020B0503020000020004" pitchFamily="34" charset="-127"/>
                <a:cs typeface="+mn-cs"/>
              </a:rPr>
              <a:t>x</a:t>
            </a:r>
            <a:r>
              <a:rPr kumimoji="1" lang="en-US" altLang="zh-TW" sz="1800" b="0" i="0" u="none" strike="noStrike" kern="1200" cap="none" spc="0" normalizeH="0" baseline="-25000" noProof="0" dirty="0">
                <a:ln>
                  <a:noFill/>
                </a:ln>
                <a:solidFill>
                  <a:srgbClr val="FFFFFF"/>
                </a:solidFill>
                <a:effectLst/>
                <a:uLnTx/>
                <a:uFillTx/>
                <a:latin typeface="Times New Roman" panose="02020603050405020304" pitchFamily="18" charset="0"/>
                <a:ea typeface="Dotum" panose="020B0503020000020004" pitchFamily="34" charset="-127"/>
                <a:cs typeface="+mn-cs"/>
              </a:rPr>
              <a:t>0</a:t>
            </a:r>
            <a:r>
              <a:rPr kumimoji="1" lang="en-US" altLang="zh-TW" sz="1800" b="0" i="0" u="none" strike="noStrike" kern="1200" cap="none" spc="0" normalizeH="0" baseline="0" noProof="0" dirty="0">
                <a:ln>
                  <a:noFill/>
                </a:ln>
                <a:solidFill>
                  <a:srgbClr val="FFFFFF"/>
                </a:solidFill>
                <a:effectLst/>
                <a:uLnTx/>
                <a:uFillTx/>
                <a:latin typeface="Times New Roman" panose="02020603050405020304" pitchFamily="18" charset="0"/>
                <a:ea typeface="Dotum" panose="020B0503020000020004" pitchFamily="34" charset="-127"/>
                <a:cs typeface="+mn-cs"/>
              </a:rPr>
              <a:t>,y</a:t>
            </a:r>
            <a:r>
              <a:rPr kumimoji="1" lang="en-US" altLang="zh-TW" sz="1800" b="0" i="0" u="none" strike="noStrike" kern="1200" cap="none" spc="0" normalizeH="0" baseline="-25000" noProof="0" dirty="0">
                <a:ln>
                  <a:noFill/>
                </a:ln>
                <a:solidFill>
                  <a:srgbClr val="FFFFFF"/>
                </a:solidFill>
                <a:effectLst/>
                <a:uLnTx/>
                <a:uFillTx/>
                <a:latin typeface="Times New Roman" panose="02020603050405020304" pitchFamily="18" charset="0"/>
                <a:ea typeface="Dotum" panose="020B0503020000020004" pitchFamily="34" charset="-127"/>
                <a:cs typeface="+mn-cs"/>
              </a:rPr>
              <a:t>0</a:t>
            </a:r>
            <a:r>
              <a:rPr kumimoji="1" lang="en-US" altLang="zh-TW" sz="1800" b="0" i="0" u="none" strike="noStrike" kern="1200" cap="none" spc="0" normalizeH="0" baseline="0" noProof="0" dirty="0">
                <a:ln>
                  <a:noFill/>
                </a:ln>
                <a:solidFill>
                  <a:srgbClr val="FFFFFF"/>
                </a:solidFill>
                <a:effectLst/>
                <a:uLnTx/>
                <a:uFillTx/>
                <a:latin typeface="Times New Roman" panose="02020603050405020304" pitchFamily="18" charset="0"/>
                <a:ea typeface="Dotum" panose="020B0503020000020004" pitchFamily="34" charset="-127"/>
                <a:cs typeface="+mn-cs"/>
              </a:rPr>
              <a:t>) (</a:t>
            </a:r>
            <a:r>
              <a:rPr kumimoji="1" lang="en-US" altLang="zh-TW" sz="1800" b="0" i="1" u="none" strike="noStrike" kern="1200" cap="none" spc="0" normalizeH="0" baseline="0" noProof="0" dirty="0">
                <a:ln>
                  <a:noFill/>
                </a:ln>
                <a:solidFill>
                  <a:srgbClr val="FFFFFF"/>
                </a:solidFill>
                <a:effectLst/>
                <a:uLnTx/>
                <a:uFillTx/>
                <a:latin typeface="Times New Roman" panose="02020603050405020304" pitchFamily="18" charset="0"/>
                <a:ea typeface="Dotum" panose="020B0503020000020004" pitchFamily="34" charset="-127"/>
                <a:cs typeface="+mn-cs"/>
              </a:rPr>
              <a:t>x</a:t>
            </a:r>
            <a:r>
              <a:rPr kumimoji="1" lang="en-US" altLang="zh-TW" sz="1800" b="0" i="0" u="none" strike="noStrike" kern="1200" cap="none" spc="0" normalizeH="0" baseline="-25000" noProof="0" dirty="0">
                <a:ln>
                  <a:noFill/>
                </a:ln>
                <a:solidFill>
                  <a:srgbClr val="FFFFFF"/>
                </a:solidFill>
                <a:effectLst/>
                <a:uLnTx/>
                <a:uFillTx/>
                <a:latin typeface="Times New Roman" panose="02020603050405020304" pitchFamily="18" charset="0"/>
                <a:ea typeface="Dotum" panose="020B0503020000020004" pitchFamily="34" charset="-127"/>
                <a:cs typeface="+mn-cs"/>
              </a:rPr>
              <a:t>1</a:t>
            </a:r>
            <a:r>
              <a:rPr kumimoji="1" lang="en-US" altLang="zh-TW" sz="1800" b="0" i="0" u="none" strike="noStrike" kern="1200" cap="none" spc="0" normalizeH="0" baseline="0" noProof="0" dirty="0">
                <a:ln>
                  <a:noFill/>
                </a:ln>
                <a:solidFill>
                  <a:srgbClr val="FFFFFF"/>
                </a:solidFill>
                <a:effectLst/>
                <a:uLnTx/>
                <a:uFillTx/>
                <a:latin typeface="Times New Roman" panose="02020603050405020304" pitchFamily="18" charset="0"/>
                <a:ea typeface="Dotum" panose="020B0503020000020004" pitchFamily="34" charset="-127"/>
                <a:cs typeface="+mn-cs"/>
              </a:rPr>
              <a:t>,</a:t>
            </a:r>
            <a:r>
              <a:rPr kumimoji="1" lang="en-US" altLang="zh-TW" sz="1800" b="0" i="1" u="none" strike="noStrike" kern="1200" cap="none" spc="0" normalizeH="0" baseline="0" noProof="0" dirty="0">
                <a:ln>
                  <a:noFill/>
                </a:ln>
                <a:solidFill>
                  <a:srgbClr val="FFFFFF"/>
                </a:solidFill>
                <a:effectLst/>
                <a:uLnTx/>
                <a:uFillTx/>
                <a:latin typeface="Times New Roman" panose="02020603050405020304" pitchFamily="18" charset="0"/>
                <a:ea typeface="Dotum" panose="020B0503020000020004" pitchFamily="34" charset="-127"/>
                <a:cs typeface="+mn-cs"/>
              </a:rPr>
              <a:t>y</a:t>
            </a:r>
            <a:r>
              <a:rPr kumimoji="1" lang="en-US" altLang="zh-TW" sz="1800" b="0" i="0" u="none" strike="noStrike" kern="1200" cap="none" spc="0" normalizeH="0" baseline="-25000" noProof="0" dirty="0">
                <a:ln>
                  <a:noFill/>
                </a:ln>
                <a:solidFill>
                  <a:srgbClr val="FFFFFF"/>
                </a:solidFill>
                <a:effectLst/>
                <a:uLnTx/>
                <a:uFillTx/>
                <a:latin typeface="Times New Roman" panose="02020603050405020304" pitchFamily="18" charset="0"/>
                <a:ea typeface="Dotum" panose="020B0503020000020004" pitchFamily="34" charset="-127"/>
                <a:cs typeface="+mn-cs"/>
              </a:rPr>
              <a:t>1</a:t>
            </a:r>
            <a:r>
              <a:rPr kumimoji="1" lang="en-US" altLang="zh-TW" sz="1800" b="0" i="0" u="none" strike="noStrike" kern="1200" cap="none" spc="0" normalizeH="0" baseline="0" noProof="0" dirty="0">
                <a:ln>
                  <a:noFill/>
                </a:ln>
                <a:solidFill>
                  <a:srgbClr val="FFFFFF"/>
                </a:solidFill>
                <a:effectLst/>
                <a:uLnTx/>
                <a:uFillTx/>
                <a:latin typeface="Times New Roman" panose="02020603050405020304" pitchFamily="18" charset="0"/>
                <a:ea typeface="Dotum" panose="020B0503020000020004" pitchFamily="34" charset="-127"/>
                <a:cs typeface="+mn-cs"/>
              </a:rPr>
              <a:t>)   (</a:t>
            </a:r>
            <a:r>
              <a:rPr kumimoji="1" lang="en-US" altLang="zh-TW" sz="1800" b="0" i="1" u="none" strike="noStrike" kern="1200" cap="none" spc="0" normalizeH="0" baseline="0" noProof="0" dirty="0">
                <a:ln>
                  <a:noFill/>
                </a:ln>
                <a:solidFill>
                  <a:srgbClr val="FFFFFF"/>
                </a:solidFill>
                <a:effectLst/>
                <a:uLnTx/>
                <a:uFillTx/>
                <a:latin typeface="Times New Roman" panose="02020603050405020304" pitchFamily="18" charset="0"/>
                <a:ea typeface="Dotum" panose="020B0503020000020004" pitchFamily="34" charset="-127"/>
                <a:cs typeface="+mn-cs"/>
              </a:rPr>
              <a:t>x</a:t>
            </a:r>
            <a:r>
              <a:rPr kumimoji="1" lang="en-US" altLang="zh-TW" sz="1800" b="0" i="0" u="none" strike="noStrike" kern="1200" cap="none" spc="0" normalizeH="0" baseline="-25000" noProof="0" dirty="0">
                <a:ln>
                  <a:noFill/>
                </a:ln>
                <a:solidFill>
                  <a:srgbClr val="FFFFFF"/>
                </a:solidFill>
                <a:effectLst/>
                <a:uLnTx/>
                <a:uFillTx/>
                <a:latin typeface="Times New Roman" panose="02020603050405020304" pitchFamily="18" charset="0"/>
                <a:ea typeface="Dotum" panose="020B0503020000020004" pitchFamily="34" charset="-127"/>
                <a:cs typeface="+mn-cs"/>
              </a:rPr>
              <a:t>2</a:t>
            </a:r>
            <a:r>
              <a:rPr kumimoji="1" lang="en-US" altLang="zh-TW" sz="1800" b="0" i="0" u="none" strike="noStrike" kern="1200" cap="none" spc="0" normalizeH="0" baseline="0" noProof="0" dirty="0">
                <a:ln>
                  <a:noFill/>
                </a:ln>
                <a:solidFill>
                  <a:srgbClr val="FFFFFF"/>
                </a:solidFill>
                <a:effectLst/>
                <a:uLnTx/>
                <a:uFillTx/>
                <a:latin typeface="Times New Roman" panose="02020603050405020304" pitchFamily="18" charset="0"/>
                <a:ea typeface="Dotum" panose="020B0503020000020004" pitchFamily="34" charset="-127"/>
                <a:cs typeface="+mn-cs"/>
              </a:rPr>
              <a:t>,</a:t>
            </a:r>
            <a:r>
              <a:rPr kumimoji="1" lang="en-US" altLang="zh-TW" sz="1800" b="0" i="1" u="none" strike="noStrike" kern="1200" cap="none" spc="0" normalizeH="0" baseline="0" noProof="0" dirty="0">
                <a:ln>
                  <a:noFill/>
                </a:ln>
                <a:solidFill>
                  <a:srgbClr val="FFFFFF"/>
                </a:solidFill>
                <a:effectLst/>
                <a:uLnTx/>
                <a:uFillTx/>
                <a:latin typeface="Times New Roman" panose="02020603050405020304" pitchFamily="18" charset="0"/>
                <a:ea typeface="Dotum" panose="020B0503020000020004" pitchFamily="34" charset="-127"/>
                <a:cs typeface="+mn-cs"/>
              </a:rPr>
              <a:t>y</a:t>
            </a:r>
            <a:r>
              <a:rPr kumimoji="1" lang="en-US" altLang="zh-TW" sz="1800" b="0" i="0" u="none" strike="noStrike" kern="1200" cap="none" spc="0" normalizeH="0" baseline="-25000" noProof="0" dirty="0">
                <a:ln>
                  <a:noFill/>
                </a:ln>
                <a:solidFill>
                  <a:srgbClr val="FFFFFF"/>
                </a:solidFill>
                <a:effectLst/>
                <a:uLnTx/>
                <a:uFillTx/>
                <a:latin typeface="Times New Roman" panose="02020603050405020304" pitchFamily="18" charset="0"/>
                <a:ea typeface="Dotum" panose="020B0503020000020004" pitchFamily="34" charset="-127"/>
                <a:cs typeface="+mn-cs"/>
              </a:rPr>
              <a:t>2</a:t>
            </a:r>
            <a:r>
              <a:rPr kumimoji="1" lang="en-US" altLang="zh-TW" sz="1800" b="0" i="0" u="none" strike="noStrike" kern="1200" cap="none" spc="0" normalizeH="0" baseline="0" noProof="0" dirty="0">
                <a:ln>
                  <a:noFill/>
                </a:ln>
                <a:solidFill>
                  <a:srgbClr val="FFFFFF"/>
                </a:solidFill>
                <a:effectLst/>
                <a:uLnTx/>
                <a:uFillTx/>
                <a:latin typeface="Times New Roman" panose="02020603050405020304" pitchFamily="18" charset="0"/>
                <a:ea typeface="Dotum" panose="020B0503020000020004" pitchFamily="34" charset="-127"/>
                <a:cs typeface="+mn-cs"/>
              </a:rPr>
              <a:t>)</a:t>
            </a:r>
          </a:p>
        </p:txBody>
      </p:sp>
      <p:graphicFrame>
        <p:nvGraphicFramePr>
          <p:cNvPr id="127013" name="Rectangle 37">
            <a:extLst>
              <a:ext uri="{FF2B5EF4-FFF2-40B4-BE49-F238E27FC236}">
                <a16:creationId xmlns:a16="http://schemas.microsoft.com/office/drawing/2014/main" id="{26401144-C0B9-4497-9519-C4758EF140F0}"/>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3572" name="Equation" r:id="rId3" imgW="0" imgH="0" progId="Equation.DSMT4">
                  <p:embed/>
                </p:oleObj>
              </mc:Choice>
              <mc:Fallback>
                <p:oleObj name="Equation" r:id="rId3" imgW="0" imgH="0" progId="Equation.DSMT4">
                  <p:embed/>
                  <p:pic>
                    <p:nvPicPr>
                      <p:cNvPr id="127013" name="Rectangle 37">
                        <a:extLst>
                          <a:ext uri="{FF2B5EF4-FFF2-40B4-BE49-F238E27FC236}">
                            <a16:creationId xmlns:a16="http://schemas.microsoft.com/office/drawing/2014/main" id="{26401144-C0B9-4497-9519-C4758EF140F0}"/>
                          </a:ext>
                        </a:extLst>
                      </p:cNvPr>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014" name="Object 38">
            <a:extLst>
              <a:ext uri="{FF2B5EF4-FFF2-40B4-BE49-F238E27FC236}">
                <a16:creationId xmlns:a16="http://schemas.microsoft.com/office/drawing/2014/main" id="{E95BC5FC-D11C-462F-9F34-27000D5EE370}"/>
              </a:ext>
            </a:extLst>
          </p:cNvPr>
          <p:cNvGraphicFramePr>
            <a:graphicFrameLocks noChangeAspect="1"/>
          </p:cNvGraphicFramePr>
          <p:nvPr/>
        </p:nvGraphicFramePr>
        <p:xfrm>
          <a:off x="5127625" y="2744788"/>
          <a:ext cx="1776413" cy="1198562"/>
        </p:xfrm>
        <a:graphic>
          <a:graphicData uri="http://schemas.openxmlformats.org/presentationml/2006/ole">
            <mc:AlternateContent xmlns:mc="http://schemas.openxmlformats.org/markup-compatibility/2006">
              <mc:Choice xmlns:v="urn:schemas-microsoft-com:vml" Requires="v">
                <p:oleObj spid="_x0000_s23573" name="Equation" r:id="rId4" imgW="1054080" imgH="711000" progId="Equation.DSMT4">
                  <p:embed/>
                </p:oleObj>
              </mc:Choice>
              <mc:Fallback>
                <p:oleObj name="Equation" r:id="rId4" imgW="1054080" imgH="711000" progId="Equation.DSMT4">
                  <p:embed/>
                  <p:pic>
                    <p:nvPicPr>
                      <p:cNvPr id="127014" name="Object 38">
                        <a:extLst>
                          <a:ext uri="{FF2B5EF4-FFF2-40B4-BE49-F238E27FC236}">
                            <a16:creationId xmlns:a16="http://schemas.microsoft.com/office/drawing/2014/main" id="{E95BC5FC-D11C-462F-9F34-27000D5EE3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7625" y="2744788"/>
                        <a:ext cx="1776413" cy="1198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015" name="Text Box 39">
            <a:extLst>
              <a:ext uri="{FF2B5EF4-FFF2-40B4-BE49-F238E27FC236}">
                <a16:creationId xmlns:a16="http://schemas.microsoft.com/office/drawing/2014/main" id="{D94557D4-8FB9-4D01-BB31-203394111872}"/>
              </a:ext>
            </a:extLst>
          </p:cNvPr>
          <p:cNvSpPr txBox="1">
            <a:spLocks noChangeArrowheads="1"/>
          </p:cNvSpPr>
          <p:nvPr/>
        </p:nvSpPr>
        <p:spPr bwMode="auto">
          <a:xfrm>
            <a:off x="5173663" y="5094288"/>
            <a:ext cx="2768600" cy="116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0"/>
              </a:spcBef>
              <a:defRPr kumimoji="1">
                <a:solidFill>
                  <a:schemeClr val="tx1"/>
                </a:solidFill>
                <a:latin typeface="Arial" panose="020B0604020202020204" pitchFamily="34" charset="0"/>
                <a:ea typeface="新細明體" panose="02020500000000000000" pitchFamily="18" charset="-120"/>
              </a:defRPr>
            </a:lvl1pPr>
            <a:lvl2pPr marL="822325" indent="-285750" algn="l">
              <a:spcBef>
                <a:spcPct val="0"/>
              </a:spcBef>
              <a:defRPr kumimoji="1">
                <a:solidFill>
                  <a:schemeClr val="tx1"/>
                </a:solidFill>
                <a:latin typeface="Arial" panose="020B0604020202020204" pitchFamily="34" charset="0"/>
                <a:ea typeface="新細明體" panose="02020500000000000000" pitchFamily="18" charset="-120"/>
              </a:defRPr>
            </a:lvl2pPr>
            <a:lvl3pPr marL="1230313" indent="-228600" algn="l">
              <a:spcBef>
                <a:spcPct val="0"/>
              </a:spcBef>
              <a:defRPr kumimoji="1">
                <a:solidFill>
                  <a:schemeClr val="tx1"/>
                </a:solidFill>
                <a:latin typeface="Arial" panose="020B0604020202020204" pitchFamily="34" charset="0"/>
                <a:ea typeface="新細明體" panose="02020500000000000000" pitchFamily="18" charset="-120"/>
              </a:defRPr>
            </a:lvl3pPr>
            <a:lvl4pPr marL="1638300" indent="-228600" algn="l">
              <a:spcBef>
                <a:spcPct val="0"/>
              </a:spcBef>
              <a:defRPr kumimoji="1">
                <a:solidFill>
                  <a:schemeClr val="tx1"/>
                </a:solidFill>
                <a:latin typeface="Arial" panose="020B0604020202020204" pitchFamily="34" charset="0"/>
                <a:ea typeface="新細明體" panose="02020500000000000000" pitchFamily="18" charset="-120"/>
              </a:defRPr>
            </a:lvl4pPr>
            <a:lvl5pPr marL="2057400" indent="-228600" algn="l">
              <a:spcBef>
                <a:spcPct val="0"/>
              </a:spcBef>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99FF66"/>
              </a:buClr>
              <a:buSzTx/>
              <a:buFont typeface="Wingdings" panose="05000000000000000000" pitchFamily="2" charset="2"/>
              <a:buNone/>
              <a:tabLst/>
              <a:defRPr/>
            </a:pPr>
            <a:r>
              <a:rPr kumimoji="1" lang="en-US" altLang="zh-TW" sz="1800" b="0" i="0" u="none" strike="noStrike" kern="1200" cap="none" spc="0" normalizeH="0" baseline="0" noProof="0" dirty="0">
                <a:ln>
                  <a:noFill/>
                </a:ln>
                <a:solidFill>
                  <a:srgbClr val="FFFFFF"/>
                </a:solidFill>
                <a:effectLst/>
                <a:uLnTx/>
                <a:uFillTx/>
                <a:latin typeface="Dotum" panose="020B0503020000020004" pitchFamily="34" charset="-127"/>
                <a:ea typeface="Dotum" panose="020B0503020000020004" pitchFamily="34" charset="-127"/>
                <a:cs typeface="+mn-cs"/>
              </a:rPr>
              <a:t>If det &lt; 0 than </a:t>
            </a:r>
            <a:endParaRPr kumimoji="1" lang="zh-TW" altLang="en-US" sz="1800" b="0" i="0" u="none" strike="noStrike" kern="1200" cap="none" spc="0" normalizeH="0" baseline="0" noProof="0" dirty="0">
              <a:ln>
                <a:noFill/>
              </a:ln>
              <a:solidFill>
                <a:srgbClr val="FFFFFF"/>
              </a:solidFill>
              <a:effectLst/>
              <a:uLnTx/>
              <a:uFillTx/>
              <a:latin typeface="Dotum" panose="020B0503020000020004" pitchFamily="34" charset="-127"/>
              <a:ea typeface="Dotum" panose="020B0503020000020004" pitchFamily="34" charset="-127"/>
              <a:cs typeface="+mn-cs"/>
            </a:endParaRPr>
          </a:p>
          <a:p>
            <a:pPr marL="0" marR="0" lvl="0" indent="0" algn="l" defTabSz="914400" rtl="0" eaLnBrk="1" fontAlgn="base" latinLnBrk="0" hangingPunct="1">
              <a:lnSpc>
                <a:spcPct val="100000"/>
              </a:lnSpc>
              <a:spcBef>
                <a:spcPct val="20000"/>
              </a:spcBef>
              <a:spcAft>
                <a:spcPct val="0"/>
              </a:spcAft>
              <a:buClr>
                <a:srgbClr val="99FF66"/>
              </a:buClr>
              <a:buSzTx/>
              <a:buFont typeface="Wingdings" panose="05000000000000000000" pitchFamily="2" charset="2"/>
              <a:buNone/>
              <a:tabLst/>
              <a:defRPr/>
            </a:pPr>
            <a:r>
              <a:rPr kumimoji="1" lang="en-US" altLang="zh-TW" sz="1800" b="0" i="0" u="none" strike="noStrike" kern="1200" cap="none" spc="0" normalizeH="0" baseline="0" noProof="0" dirty="0">
                <a:ln>
                  <a:noFill/>
                </a:ln>
                <a:solidFill>
                  <a:srgbClr val="FFFFFF"/>
                </a:solidFill>
                <a:effectLst/>
                <a:uLnTx/>
                <a:uFillTx/>
                <a:latin typeface="Dotum" panose="020B0503020000020004" pitchFamily="34" charset="-127"/>
                <a:ea typeface="Dotum" panose="020B0503020000020004" pitchFamily="34" charset="-127"/>
                <a:cs typeface="+mn-cs"/>
              </a:rPr>
              <a:t>If det &gt; 0 than</a:t>
            </a:r>
            <a:endParaRPr kumimoji="1" lang="zh-TW" altLang="en-US" sz="1800" b="0" i="0" u="none" strike="noStrike" kern="1200" cap="none" spc="0" normalizeH="0" baseline="0" noProof="0" dirty="0">
              <a:ln>
                <a:noFill/>
              </a:ln>
              <a:solidFill>
                <a:srgbClr val="FFFFFF"/>
              </a:solidFill>
              <a:effectLst/>
              <a:uLnTx/>
              <a:uFillTx/>
              <a:latin typeface="Dotum" panose="020B0503020000020004" pitchFamily="34" charset="-127"/>
              <a:ea typeface="Dotum" panose="020B0503020000020004" pitchFamily="34" charset="-127"/>
              <a:cs typeface="+mn-cs"/>
            </a:endParaRPr>
          </a:p>
          <a:p>
            <a:pPr marL="0" marR="0" lvl="0" indent="0" algn="l" defTabSz="914400" rtl="0" eaLnBrk="1" fontAlgn="base" latinLnBrk="0" hangingPunct="1">
              <a:lnSpc>
                <a:spcPct val="100000"/>
              </a:lnSpc>
              <a:spcBef>
                <a:spcPct val="20000"/>
              </a:spcBef>
              <a:spcAft>
                <a:spcPct val="0"/>
              </a:spcAft>
              <a:buClr>
                <a:srgbClr val="99FF66"/>
              </a:buClr>
              <a:buSzTx/>
              <a:buFont typeface="Wingdings" panose="05000000000000000000" pitchFamily="2" charset="2"/>
              <a:buNone/>
              <a:tabLst/>
              <a:defRPr/>
            </a:pPr>
            <a:r>
              <a:rPr kumimoji="1" lang="en-US" altLang="zh-TW" sz="1800" b="0" i="0" u="none" strike="noStrike" kern="1200" cap="none" spc="0" normalizeH="0" baseline="0" noProof="0" dirty="0">
                <a:ln>
                  <a:noFill/>
                </a:ln>
                <a:solidFill>
                  <a:srgbClr val="FFFFFF"/>
                </a:solidFill>
                <a:effectLst/>
                <a:uLnTx/>
                <a:uFillTx/>
                <a:latin typeface="Dotum" panose="020B0503020000020004" pitchFamily="34" charset="-127"/>
                <a:ea typeface="Dotum" panose="020B0503020000020004" pitchFamily="34" charset="-127"/>
                <a:cs typeface="+mn-cs"/>
              </a:rPr>
              <a:t>If det = 0 than</a:t>
            </a:r>
            <a:endParaRPr kumimoji="1" lang="zh-TW" altLang="en-US" sz="1800" b="0" i="0" u="none" strike="noStrike" kern="1200" cap="none" spc="0" normalizeH="0" baseline="0" noProof="0" dirty="0">
              <a:ln>
                <a:noFill/>
              </a:ln>
              <a:solidFill>
                <a:srgbClr val="FFFFFF"/>
              </a:solidFill>
              <a:effectLst/>
              <a:uLnTx/>
              <a:uFillTx/>
              <a:latin typeface="Times New Roman" panose="02020603050405020304" pitchFamily="18" charset="0"/>
              <a:ea typeface="Dotum" panose="020B0503020000020004" pitchFamily="34" charset="-127"/>
              <a:cs typeface="+mn-cs"/>
            </a:endParaRPr>
          </a:p>
        </p:txBody>
      </p:sp>
      <p:graphicFrame>
        <p:nvGraphicFramePr>
          <p:cNvPr id="127016" name="Object 40">
            <a:extLst>
              <a:ext uri="{FF2B5EF4-FFF2-40B4-BE49-F238E27FC236}">
                <a16:creationId xmlns:a16="http://schemas.microsoft.com/office/drawing/2014/main" id="{CF99C72F-F531-48BA-992A-21155CD89BB5}"/>
              </a:ext>
            </a:extLst>
          </p:cNvPr>
          <p:cNvGraphicFramePr>
            <a:graphicFrameLocks noChangeAspect="1"/>
          </p:cNvGraphicFramePr>
          <p:nvPr/>
        </p:nvGraphicFramePr>
        <p:xfrm>
          <a:off x="5133975" y="4211638"/>
          <a:ext cx="3810000" cy="334962"/>
        </p:xfrm>
        <a:graphic>
          <a:graphicData uri="http://schemas.openxmlformats.org/presentationml/2006/ole">
            <mc:AlternateContent xmlns:mc="http://schemas.openxmlformats.org/markup-compatibility/2006">
              <mc:Choice xmlns:v="urn:schemas-microsoft-com:vml" Requires="v">
                <p:oleObj spid="_x0000_s23574" name="Equation" r:id="rId6" imgW="2590560" imgH="228600" progId="Equation.DSMT4">
                  <p:embed/>
                </p:oleObj>
              </mc:Choice>
              <mc:Fallback>
                <p:oleObj name="Equation" r:id="rId6" imgW="2590560" imgH="228600" progId="Equation.DSMT4">
                  <p:embed/>
                  <p:pic>
                    <p:nvPicPr>
                      <p:cNvPr id="127016" name="Object 40">
                        <a:extLst>
                          <a:ext uri="{FF2B5EF4-FFF2-40B4-BE49-F238E27FC236}">
                            <a16:creationId xmlns:a16="http://schemas.microsoft.com/office/drawing/2014/main" id="{CF99C72F-F531-48BA-992A-21155CD89B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3975" y="4211638"/>
                        <a:ext cx="3810000"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127004"/>
                                        </p:tgtEl>
                                        <p:attrNameLst>
                                          <p:attrName>style.color</p:attrName>
                                        </p:attrNameLst>
                                      </p:cBhvr>
                                      <p:to>
                                        <a:schemeClr val="hlink"/>
                                      </p:to>
                                    </p:animClr>
                                  </p:childTnLst>
                                </p:cTn>
                              </p:par>
                            </p:childTnLst>
                          </p:cTn>
                        </p:par>
                        <p:par>
                          <p:cTn id="7" fill="hold" nodeType="afterGroup">
                            <p:stCondLst>
                              <p:cond delay="500"/>
                            </p:stCondLst>
                            <p:childTnLst>
                              <p:par>
                                <p:cTn id="8" presetID="22" presetClass="entr" presetSubtype="8" fill="hold" nodeType="afterEffect">
                                  <p:stCondLst>
                                    <p:cond delay="0"/>
                                  </p:stCondLst>
                                  <p:childTnLst>
                                    <p:set>
                                      <p:cBhvr>
                                        <p:cTn id="9" dur="1" fill="hold">
                                          <p:stCondLst>
                                            <p:cond delay="0"/>
                                          </p:stCondLst>
                                        </p:cTn>
                                        <p:tgtEl>
                                          <p:spTgt spid="126988"/>
                                        </p:tgtEl>
                                        <p:attrNameLst>
                                          <p:attrName>style.visibility</p:attrName>
                                        </p:attrNameLst>
                                      </p:cBhvr>
                                      <p:to>
                                        <p:strVal val="visible"/>
                                      </p:to>
                                    </p:set>
                                    <p:animEffect transition="in" filter="wipe(left)">
                                      <p:cBhvr>
                                        <p:cTn id="10" dur="500"/>
                                        <p:tgtEl>
                                          <p:spTgt spid="126988"/>
                                        </p:tgtEl>
                                      </p:cBhvr>
                                    </p:animEffect>
                                  </p:childTnLst>
                                </p:cTn>
                              </p:par>
                            </p:childTnLst>
                          </p:cTn>
                        </p:par>
                        <p:par>
                          <p:cTn id="11" fill="hold" nodeType="afterGroup">
                            <p:stCondLst>
                              <p:cond delay="1000"/>
                            </p:stCondLst>
                            <p:childTnLst>
                              <p:par>
                                <p:cTn id="12" presetID="3" presetClass="emph" presetSubtype="2" fill="hold" grpId="0" nodeType="afterEffect">
                                  <p:stCondLst>
                                    <p:cond delay="0"/>
                                  </p:stCondLst>
                                  <p:childTnLst>
                                    <p:animClr clrSpc="rgb" dir="cw">
                                      <p:cBhvr override="childStyle">
                                        <p:cTn id="13" dur="500" fill="hold"/>
                                        <p:tgtEl>
                                          <p:spTgt spid="127005"/>
                                        </p:tgtEl>
                                        <p:attrNameLst>
                                          <p:attrName>style.color</p:attrName>
                                        </p:attrNameLst>
                                      </p:cBhvr>
                                      <p:to>
                                        <a:schemeClr val="hlink"/>
                                      </p:to>
                                    </p:animClr>
                                  </p:childTnLst>
                                </p:cTn>
                              </p:par>
                            </p:childTnLst>
                          </p:cTn>
                        </p:par>
                        <p:par>
                          <p:cTn id="14" fill="hold" nodeType="afterGroup">
                            <p:stCondLst>
                              <p:cond delay="1500"/>
                            </p:stCondLst>
                            <p:childTnLst>
                              <p:par>
                                <p:cTn id="15" presetID="22" presetClass="entr" presetSubtype="4" fill="hold" nodeType="afterEffect">
                                  <p:stCondLst>
                                    <p:cond delay="0"/>
                                  </p:stCondLst>
                                  <p:childTnLst>
                                    <p:set>
                                      <p:cBhvr>
                                        <p:cTn id="16" dur="1" fill="hold">
                                          <p:stCondLst>
                                            <p:cond delay="0"/>
                                          </p:stCondLst>
                                        </p:cTn>
                                        <p:tgtEl>
                                          <p:spTgt spid="126984"/>
                                        </p:tgtEl>
                                        <p:attrNameLst>
                                          <p:attrName>style.visibility</p:attrName>
                                        </p:attrNameLst>
                                      </p:cBhvr>
                                      <p:to>
                                        <p:strVal val="visible"/>
                                      </p:to>
                                    </p:set>
                                    <p:animEffect transition="in" filter="wipe(down)">
                                      <p:cBhvr>
                                        <p:cTn id="17" dur="500"/>
                                        <p:tgtEl>
                                          <p:spTgt spid="126984"/>
                                        </p:tgtEl>
                                      </p:cBhvr>
                                    </p:animEffect>
                                  </p:childTnLst>
                                </p:cTn>
                              </p:par>
                            </p:childTnLst>
                          </p:cTn>
                        </p:par>
                        <p:par>
                          <p:cTn id="18" fill="hold" nodeType="afterGroup">
                            <p:stCondLst>
                              <p:cond delay="2000"/>
                            </p:stCondLst>
                            <p:childTnLst>
                              <p:par>
                                <p:cTn id="19" presetID="3" presetClass="emph" presetSubtype="2" fill="hold" grpId="0" nodeType="afterEffect">
                                  <p:stCondLst>
                                    <p:cond delay="0"/>
                                  </p:stCondLst>
                                  <p:childTnLst>
                                    <p:animClr clrSpc="rgb" dir="cw">
                                      <p:cBhvr override="childStyle">
                                        <p:cTn id="20" dur="500" fill="hold"/>
                                        <p:tgtEl>
                                          <p:spTgt spid="127000"/>
                                        </p:tgtEl>
                                        <p:attrNameLst>
                                          <p:attrName>style.color</p:attrName>
                                        </p:attrNameLst>
                                      </p:cBhvr>
                                      <p:to>
                                        <a:schemeClr val="hlink"/>
                                      </p:to>
                                    </p:animClr>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26983"/>
                                        </p:tgtEl>
                                        <p:attrNameLst>
                                          <p:attrName>style.visibility</p:attrName>
                                        </p:attrNameLst>
                                      </p:cBhvr>
                                      <p:to>
                                        <p:strVal val="visible"/>
                                      </p:to>
                                    </p:set>
                                    <p:animEffect transition="in" filter="wipe(left)">
                                      <p:cBhvr>
                                        <p:cTn id="25" dur="500"/>
                                        <p:tgtEl>
                                          <p:spTgt spid="12698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127006"/>
                                        </p:tgtEl>
                                        <p:attrNameLst>
                                          <p:attrName>style.visibility</p:attrName>
                                        </p:attrNameLst>
                                      </p:cBhvr>
                                      <p:to>
                                        <p:strVal val="visible"/>
                                      </p:to>
                                    </p:set>
                                    <p:animEffect transition="in" filter="wipe(right)">
                                      <p:cBhvr>
                                        <p:cTn id="30" dur="500"/>
                                        <p:tgtEl>
                                          <p:spTgt spid="12700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7012"/>
                                        </p:tgtEl>
                                        <p:attrNameLst>
                                          <p:attrName>style.visibility</p:attrName>
                                        </p:attrNameLst>
                                      </p:cBhvr>
                                      <p:to>
                                        <p:strVal val="visible"/>
                                      </p:to>
                                    </p:set>
                                    <p:animEffect transition="in" filter="wipe(left)">
                                      <p:cBhvr>
                                        <p:cTn id="35" dur="500"/>
                                        <p:tgtEl>
                                          <p:spTgt spid="12701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27014"/>
                                        </p:tgtEl>
                                        <p:attrNameLst>
                                          <p:attrName>style.visibility</p:attrName>
                                        </p:attrNameLst>
                                      </p:cBhvr>
                                      <p:to>
                                        <p:strVal val="visible"/>
                                      </p:to>
                                    </p:set>
                                    <p:animEffect transition="in" filter="wipe(left)">
                                      <p:cBhvr>
                                        <p:cTn id="40" dur="500"/>
                                        <p:tgtEl>
                                          <p:spTgt spid="12701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27016"/>
                                        </p:tgtEl>
                                        <p:attrNameLst>
                                          <p:attrName>style.visibility</p:attrName>
                                        </p:attrNameLst>
                                      </p:cBhvr>
                                      <p:to>
                                        <p:strVal val="visible"/>
                                      </p:to>
                                    </p:set>
                                    <p:animEffect transition="in" filter="wipe(left)">
                                      <p:cBhvr>
                                        <p:cTn id="45" dur="500"/>
                                        <p:tgtEl>
                                          <p:spTgt spid="12701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27015"/>
                                        </p:tgtEl>
                                        <p:attrNameLst>
                                          <p:attrName>style.visibility</p:attrName>
                                        </p:attrNameLst>
                                      </p:cBhvr>
                                      <p:to>
                                        <p:strVal val="visible"/>
                                      </p:to>
                                    </p:set>
                                    <p:animEffect transition="in" filter="wipe(left)">
                                      <p:cBhvr>
                                        <p:cTn id="50" dur="500"/>
                                        <p:tgtEl>
                                          <p:spTgt spid="12701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nodeType="clickEffect">
                                  <p:stCondLst>
                                    <p:cond delay="0"/>
                                  </p:stCondLst>
                                  <p:childTnLst>
                                    <p:set>
                                      <p:cBhvr>
                                        <p:cTn id="54" dur="1" fill="hold">
                                          <p:stCondLst>
                                            <p:cond delay="0"/>
                                          </p:stCondLst>
                                        </p:cTn>
                                        <p:tgtEl>
                                          <p:spTgt spid="12700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2698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26983"/>
                                        </p:tgtEl>
                                        <p:attrNameLst>
                                          <p:attrName>style.visibility</p:attrName>
                                        </p:attrNameLst>
                                      </p:cBhvr>
                                      <p:to>
                                        <p:strVal val="hidden"/>
                                      </p:to>
                                    </p:set>
                                  </p:childTnLst>
                                </p:cTn>
                              </p:par>
                              <p:par>
                                <p:cTn id="59" presetID="3" presetClass="emph" presetSubtype="1" grpId="1" nodeType="withEffect">
                                  <p:stCondLst>
                                    <p:cond delay="0"/>
                                  </p:stCondLst>
                                  <p:childTnLst>
                                    <p:set>
                                      <p:cBhvr override="childStyle">
                                        <p:cTn id="60" dur="indefinite"/>
                                        <p:tgtEl>
                                          <p:spTgt spid="127004"/>
                                        </p:tgtEl>
                                        <p:attrNameLst>
                                          <p:attrName>style.color</p:attrName>
                                        </p:attrNameLst>
                                      </p:cBhvr>
                                      <p:to>
                                        <p:clrVal>
                                          <a:srgbClr val="0000FF"/>
                                        </p:clrVal>
                                      </p:to>
                                    </p:set>
                                  </p:childTnLst>
                                </p:cTn>
                              </p:par>
                              <p:par>
                                <p:cTn id="61" presetID="3" presetClass="emph" presetSubtype="1" grpId="1" nodeType="withEffect">
                                  <p:stCondLst>
                                    <p:cond delay="0"/>
                                  </p:stCondLst>
                                  <p:childTnLst>
                                    <p:set>
                                      <p:cBhvr override="childStyle">
                                        <p:cTn id="62" dur="indefinite"/>
                                        <p:tgtEl>
                                          <p:spTgt spid="127005"/>
                                        </p:tgtEl>
                                        <p:attrNameLst>
                                          <p:attrName>style.color</p:attrName>
                                        </p:attrNameLst>
                                      </p:cBhvr>
                                      <p:to>
                                        <p:clrVal>
                                          <a:srgbClr val="0000FF"/>
                                        </p:clrVal>
                                      </p:to>
                                    </p:set>
                                  </p:childTnLst>
                                </p:cTn>
                              </p:par>
                              <p:par>
                                <p:cTn id="63" presetID="3" presetClass="emph" presetSubtype="1" grpId="1" nodeType="withEffect">
                                  <p:stCondLst>
                                    <p:cond delay="0"/>
                                  </p:stCondLst>
                                  <p:childTnLst>
                                    <p:set>
                                      <p:cBhvr override="childStyle">
                                        <p:cTn id="64" dur="indefinite"/>
                                        <p:tgtEl>
                                          <p:spTgt spid="127000"/>
                                        </p:tgtEl>
                                        <p:attrNameLst>
                                          <p:attrName>style.color</p:attrName>
                                        </p:attrNameLst>
                                      </p:cBhvr>
                                      <p:to>
                                        <p:clrVal>
                                          <a:srgbClr val="0000FF"/>
                                        </p:clrVal>
                                      </p:to>
                                    </p:set>
                                  </p:childTnLst>
                                </p:cTn>
                              </p:par>
                              <p:par>
                                <p:cTn id="65" presetID="7" presetClass="emph" presetSubtype="1" nodeType="withEffect">
                                  <p:stCondLst>
                                    <p:cond delay="0"/>
                                  </p:stCondLst>
                                  <p:childTnLst>
                                    <p:set>
                                      <p:cBhvr>
                                        <p:cTn id="66" dur="indefinite"/>
                                        <p:tgtEl>
                                          <p:spTgt spid="126988"/>
                                        </p:tgtEl>
                                        <p:attrNameLst>
                                          <p:attrName>stroke.color</p:attrName>
                                        </p:attrNameLst>
                                      </p:cBhvr>
                                      <p:to>
                                        <p:clrVal>
                                          <a:srgbClr val="0000FF"/>
                                        </p:clrVal>
                                      </p:to>
                                    </p:set>
                                    <p:set>
                                      <p:cBhvr>
                                        <p:cTn id="67" dur="indefinite"/>
                                        <p:tgtEl>
                                          <p:spTgt spid="126988"/>
                                        </p:tgtEl>
                                        <p:attrNameLst>
                                          <p:attrName>stroke.on</p:attrName>
                                        </p:attrNameLst>
                                      </p:cBhvr>
                                      <p:to>
                                        <p:strVal val="tru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mph" presetSubtype="2" fill="hold" grpId="2" nodeType="clickEffect">
                                  <p:stCondLst>
                                    <p:cond delay="0"/>
                                  </p:stCondLst>
                                  <p:childTnLst>
                                    <p:animClr clrSpc="rgb" dir="cw">
                                      <p:cBhvr override="childStyle">
                                        <p:cTn id="71" dur="500" fill="hold"/>
                                        <p:tgtEl>
                                          <p:spTgt spid="127005"/>
                                        </p:tgtEl>
                                        <p:attrNameLst>
                                          <p:attrName>style.color</p:attrName>
                                        </p:attrNameLst>
                                      </p:cBhvr>
                                      <p:to>
                                        <a:schemeClr val="hlink"/>
                                      </p:to>
                                    </p:animClr>
                                  </p:childTnLst>
                                </p:cTn>
                              </p:par>
                              <p:par>
                                <p:cTn id="72" presetID="22" presetClass="entr" presetSubtype="4" fill="hold" nodeType="withEffect">
                                  <p:stCondLst>
                                    <p:cond delay="0"/>
                                  </p:stCondLst>
                                  <p:childTnLst>
                                    <p:set>
                                      <p:cBhvr>
                                        <p:cTn id="73" dur="1" fill="hold">
                                          <p:stCondLst>
                                            <p:cond delay="0"/>
                                          </p:stCondLst>
                                        </p:cTn>
                                        <p:tgtEl>
                                          <p:spTgt spid="126984"/>
                                        </p:tgtEl>
                                        <p:attrNameLst>
                                          <p:attrName>style.visibility</p:attrName>
                                        </p:attrNameLst>
                                      </p:cBhvr>
                                      <p:to>
                                        <p:strVal val="visible"/>
                                      </p:to>
                                    </p:set>
                                    <p:animEffect transition="in" filter="wipe(down)">
                                      <p:cBhvr>
                                        <p:cTn id="74" dur="500"/>
                                        <p:tgtEl>
                                          <p:spTgt spid="126984"/>
                                        </p:tgtEl>
                                      </p:cBhvr>
                                    </p:animEffect>
                                  </p:childTnLst>
                                </p:cTn>
                              </p:par>
                            </p:childTnLst>
                          </p:cTn>
                        </p:par>
                        <p:par>
                          <p:cTn id="75" fill="hold" nodeType="afterGroup">
                            <p:stCondLst>
                              <p:cond delay="500"/>
                            </p:stCondLst>
                            <p:childTnLst>
                              <p:par>
                                <p:cTn id="76" presetID="3" presetClass="emph" presetSubtype="2" fill="hold" grpId="2" nodeType="afterEffect">
                                  <p:stCondLst>
                                    <p:cond delay="0"/>
                                  </p:stCondLst>
                                  <p:childTnLst>
                                    <p:animClr clrSpc="rgb" dir="cw">
                                      <p:cBhvr override="childStyle">
                                        <p:cTn id="77" dur="500" fill="hold"/>
                                        <p:tgtEl>
                                          <p:spTgt spid="127000"/>
                                        </p:tgtEl>
                                        <p:attrNameLst>
                                          <p:attrName>style.color</p:attrName>
                                        </p:attrNameLst>
                                      </p:cBhvr>
                                      <p:to>
                                        <a:schemeClr val="hlink"/>
                                      </p:to>
                                    </p:animClr>
                                  </p:childTnLst>
                                </p:cTn>
                              </p:par>
                            </p:childTnLst>
                          </p:cTn>
                        </p:par>
                        <p:par>
                          <p:cTn id="78" fill="hold" nodeType="afterGroup">
                            <p:stCondLst>
                              <p:cond delay="1000"/>
                            </p:stCondLst>
                            <p:childTnLst>
                              <p:par>
                                <p:cTn id="79" presetID="22" presetClass="entr" presetSubtype="4" fill="hold" nodeType="afterEffect">
                                  <p:stCondLst>
                                    <p:cond delay="0"/>
                                  </p:stCondLst>
                                  <p:childTnLst>
                                    <p:set>
                                      <p:cBhvr>
                                        <p:cTn id="80" dur="1" fill="hold">
                                          <p:stCondLst>
                                            <p:cond delay="0"/>
                                          </p:stCondLst>
                                        </p:cTn>
                                        <p:tgtEl>
                                          <p:spTgt spid="126982"/>
                                        </p:tgtEl>
                                        <p:attrNameLst>
                                          <p:attrName>style.visibility</p:attrName>
                                        </p:attrNameLst>
                                      </p:cBhvr>
                                      <p:to>
                                        <p:strVal val="visible"/>
                                      </p:to>
                                    </p:set>
                                    <p:animEffect transition="in" filter="wipe(down)">
                                      <p:cBhvr>
                                        <p:cTn id="81" dur="500"/>
                                        <p:tgtEl>
                                          <p:spTgt spid="126982"/>
                                        </p:tgtEl>
                                      </p:cBhvr>
                                    </p:animEffect>
                                  </p:childTnLst>
                                </p:cTn>
                              </p:par>
                            </p:childTnLst>
                          </p:cTn>
                        </p:par>
                        <p:par>
                          <p:cTn id="82" fill="hold" nodeType="afterGroup">
                            <p:stCondLst>
                              <p:cond delay="1500"/>
                            </p:stCondLst>
                            <p:childTnLst>
                              <p:par>
                                <p:cTn id="83" presetID="3" presetClass="emph" presetSubtype="2" fill="hold" grpId="0" nodeType="afterEffect">
                                  <p:stCondLst>
                                    <p:cond delay="0"/>
                                  </p:stCondLst>
                                  <p:childTnLst>
                                    <p:animClr clrSpc="rgb" dir="cw">
                                      <p:cBhvr override="childStyle">
                                        <p:cTn id="84" dur="500" fill="hold"/>
                                        <p:tgtEl>
                                          <p:spTgt spid="127001"/>
                                        </p:tgtEl>
                                        <p:attrNameLst>
                                          <p:attrName>style.color</p:attrName>
                                        </p:attrNameLst>
                                      </p:cBhvr>
                                      <p:to>
                                        <a:schemeClr val="hlink"/>
                                      </p:to>
                                    </p:animClr>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126981"/>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127007"/>
                                        </p:tgtEl>
                                        <p:attrNameLst>
                                          <p:attrName>style.visibility</p:attrName>
                                        </p:attrNameLst>
                                      </p:cBhvr>
                                      <p:to>
                                        <p:strVal val="visible"/>
                                      </p:to>
                                    </p:set>
                                    <p:animEffect transition="in" filter="wipe(left)">
                                      <p:cBhvr>
                                        <p:cTn id="93" dur="500"/>
                                        <p:tgtEl>
                                          <p:spTgt spid="127007"/>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nodeType="clickEffect">
                                  <p:stCondLst>
                                    <p:cond delay="0"/>
                                  </p:stCondLst>
                                  <p:childTnLst>
                                    <p:set>
                                      <p:cBhvr>
                                        <p:cTn id="97" dur="1" fill="hold">
                                          <p:stCondLst>
                                            <p:cond delay="0"/>
                                          </p:stCondLst>
                                        </p:cTn>
                                        <p:tgtEl>
                                          <p:spTgt spid="127008"/>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xit" presetSubtype="0" fill="hold" nodeType="clickEffect">
                                  <p:stCondLst>
                                    <p:cond delay="0"/>
                                  </p:stCondLst>
                                  <p:childTnLst>
                                    <p:set>
                                      <p:cBhvr>
                                        <p:cTn id="101" dur="1" fill="hold">
                                          <p:stCondLst>
                                            <p:cond delay="0"/>
                                          </p:stCondLst>
                                        </p:cTn>
                                        <p:tgtEl>
                                          <p:spTgt spid="127008"/>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126984"/>
                                        </p:tgtEl>
                                        <p:attrNameLst>
                                          <p:attrName>style.visibility</p:attrName>
                                        </p:attrNameLst>
                                      </p:cBhvr>
                                      <p:to>
                                        <p:strVal val="hidden"/>
                                      </p:to>
                                    </p:set>
                                  </p:childTnLst>
                                </p:cTn>
                              </p:par>
                              <p:par>
                                <p:cTn id="104" presetID="1" presetClass="exit" presetSubtype="0" fill="hold" nodeType="withEffect">
                                  <p:stCondLst>
                                    <p:cond delay="0"/>
                                  </p:stCondLst>
                                  <p:childTnLst>
                                    <p:set>
                                      <p:cBhvr>
                                        <p:cTn id="105" dur="1" fill="hold">
                                          <p:stCondLst>
                                            <p:cond delay="0"/>
                                          </p:stCondLst>
                                        </p:cTn>
                                        <p:tgtEl>
                                          <p:spTgt spid="126981"/>
                                        </p:tgtEl>
                                        <p:attrNameLst>
                                          <p:attrName>style.visibility</p:attrName>
                                        </p:attrNameLst>
                                      </p:cBhvr>
                                      <p:to>
                                        <p:strVal val="hidden"/>
                                      </p:to>
                                    </p:set>
                                  </p:childTnLst>
                                </p:cTn>
                              </p:par>
                              <p:par>
                                <p:cTn id="106" presetID="1" presetClass="exit" presetSubtype="0" fill="hold" nodeType="withEffect">
                                  <p:stCondLst>
                                    <p:cond delay="0"/>
                                  </p:stCondLst>
                                  <p:childTnLst>
                                    <p:set>
                                      <p:cBhvr>
                                        <p:cTn id="107" dur="1" fill="hold">
                                          <p:stCondLst>
                                            <p:cond delay="0"/>
                                          </p:stCondLst>
                                        </p:cTn>
                                        <p:tgtEl>
                                          <p:spTgt spid="127007"/>
                                        </p:tgtEl>
                                        <p:attrNameLst>
                                          <p:attrName>style.visibility</p:attrName>
                                        </p:attrNameLst>
                                      </p:cBhvr>
                                      <p:to>
                                        <p:strVal val="hidden"/>
                                      </p:to>
                                    </p:set>
                                  </p:childTnLst>
                                </p:cTn>
                              </p:par>
                              <p:par>
                                <p:cTn id="108" presetID="1" presetClass="exit" presetSubtype="0" fill="hold" nodeType="withEffect">
                                  <p:stCondLst>
                                    <p:cond delay="0"/>
                                  </p:stCondLst>
                                  <p:childTnLst>
                                    <p:set>
                                      <p:cBhvr>
                                        <p:cTn id="109" dur="1" fill="hold">
                                          <p:stCondLst>
                                            <p:cond delay="0"/>
                                          </p:stCondLst>
                                        </p:cTn>
                                        <p:tgtEl>
                                          <p:spTgt spid="126982"/>
                                        </p:tgtEl>
                                        <p:attrNameLst>
                                          <p:attrName>style.visibility</p:attrName>
                                        </p:attrNameLst>
                                      </p:cBhvr>
                                      <p:to>
                                        <p:strVal val="hidden"/>
                                      </p:to>
                                    </p:set>
                                  </p:childTnLst>
                                </p:cTn>
                              </p:par>
                              <p:par>
                                <p:cTn id="110" presetID="1" presetClass="exit" presetSubtype="0" fill="hold" grpId="3" nodeType="withEffect">
                                  <p:stCondLst>
                                    <p:cond delay="0"/>
                                  </p:stCondLst>
                                  <p:childTnLst>
                                    <p:set>
                                      <p:cBhvr>
                                        <p:cTn id="111" dur="1" fill="hold">
                                          <p:stCondLst>
                                            <p:cond delay="0"/>
                                          </p:stCondLst>
                                        </p:cTn>
                                        <p:tgtEl>
                                          <p:spTgt spid="127000"/>
                                        </p:tgtEl>
                                        <p:attrNameLst>
                                          <p:attrName>style.visibility</p:attrName>
                                        </p:attrNameLst>
                                      </p:cBhvr>
                                      <p:to>
                                        <p:strVal val="hidden"/>
                                      </p:to>
                                    </p:set>
                                  </p:childTnLst>
                                </p:cTn>
                              </p:par>
                              <p:par>
                                <p:cTn id="112" presetID="3" presetClass="emph" presetSubtype="1" grpId="3" nodeType="withEffect">
                                  <p:stCondLst>
                                    <p:cond delay="0"/>
                                  </p:stCondLst>
                                  <p:childTnLst>
                                    <p:set>
                                      <p:cBhvr override="childStyle">
                                        <p:cTn id="113" dur="indefinite"/>
                                        <p:tgtEl>
                                          <p:spTgt spid="127005"/>
                                        </p:tgtEl>
                                        <p:attrNameLst>
                                          <p:attrName>style.color</p:attrName>
                                        </p:attrNameLst>
                                      </p:cBhvr>
                                      <p:to>
                                        <p:clrVal>
                                          <a:srgbClr val="0000FF"/>
                                        </p:clrVal>
                                      </p:to>
                                    </p:set>
                                  </p:childTnLst>
                                </p:cTn>
                              </p:par>
                              <p:par>
                                <p:cTn id="114" presetID="3" presetClass="emph" presetSubtype="1" grpId="1" nodeType="withEffect">
                                  <p:stCondLst>
                                    <p:cond delay="0"/>
                                  </p:stCondLst>
                                  <p:childTnLst>
                                    <p:set>
                                      <p:cBhvr override="childStyle">
                                        <p:cTn id="115" dur="indefinite"/>
                                        <p:tgtEl>
                                          <p:spTgt spid="127001"/>
                                        </p:tgtEl>
                                        <p:attrNameLst>
                                          <p:attrName>style.color</p:attrName>
                                        </p:attrNameLst>
                                      </p:cBhvr>
                                      <p:to>
                                        <p:clrVal>
                                          <a:srgbClr val="0000FF"/>
                                        </p:clrVal>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mph" presetSubtype="2" fill="hold" grpId="4" nodeType="clickEffect">
                                  <p:stCondLst>
                                    <p:cond delay="0"/>
                                  </p:stCondLst>
                                  <p:childTnLst>
                                    <p:animClr clrSpc="rgb" dir="cw">
                                      <p:cBhvr override="childStyle">
                                        <p:cTn id="119" dur="500" fill="hold"/>
                                        <p:tgtEl>
                                          <p:spTgt spid="127005"/>
                                        </p:tgtEl>
                                        <p:attrNameLst>
                                          <p:attrName>style.color</p:attrName>
                                        </p:attrNameLst>
                                      </p:cBhvr>
                                      <p:to>
                                        <a:schemeClr val="hlink"/>
                                      </p:to>
                                    </p:animClr>
                                  </p:childTnLst>
                                </p:cTn>
                              </p:par>
                            </p:childTnLst>
                          </p:cTn>
                        </p:par>
                        <p:par>
                          <p:cTn id="120" fill="hold" nodeType="afterGroup">
                            <p:stCondLst>
                              <p:cond delay="500"/>
                            </p:stCondLst>
                            <p:childTnLst>
                              <p:par>
                                <p:cTn id="121" presetID="22" presetClass="entr" presetSubtype="4" fill="hold" nodeType="afterEffect">
                                  <p:stCondLst>
                                    <p:cond delay="0"/>
                                  </p:stCondLst>
                                  <p:childTnLst>
                                    <p:set>
                                      <p:cBhvr>
                                        <p:cTn id="122" dur="1" fill="hold">
                                          <p:stCondLst>
                                            <p:cond delay="0"/>
                                          </p:stCondLst>
                                        </p:cTn>
                                        <p:tgtEl>
                                          <p:spTgt spid="126980"/>
                                        </p:tgtEl>
                                        <p:attrNameLst>
                                          <p:attrName>style.visibility</p:attrName>
                                        </p:attrNameLst>
                                      </p:cBhvr>
                                      <p:to>
                                        <p:strVal val="visible"/>
                                      </p:to>
                                    </p:set>
                                    <p:animEffect transition="in" filter="wipe(down)">
                                      <p:cBhvr>
                                        <p:cTn id="123" dur="500"/>
                                        <p:tgtEl>
                                          <p:spTgt spid="126980"/>
                                        </p:tgtEl>
                                      </p:cBhvr>
                                    </p:animEffect>
                                  </p:childTnLst>
                                </p:cTn>
                              </p:par>
                            </p:childTnLst>
                          </p:cTn>
                        </p:par>
                        <p:par>
                          <p:cTn id="124" fill="hold" nodeType="afterGroup">
                            <p:stCondLst>
                              <p:cond delay="1000"/>
                            </p:stCondLst>
                            <p:childTnLst>
                              <p:par>
                                <p:cTn id="125" presetID="3" presetClass="emph" presetSubtype="2" fill="hold" grpId="2" nodeType="afterEffect">
                                  <p:stCondLst>
                                    <p:cond delay="0"/>
                                  </p:stCondLst>
                                  <p:childTnLst>
                                    <p:animClr clrSpc="rgb" dir="cw">
                                      <p:cBhvr override="childStyle">
                                        <p:cTn id="126" dur="500" fill="hold"/>
                                        <p:tgtEl>
                                          <p:spTgt spid="127001"/>
                                        </p:tgtEl>
                                        <p:attrNameLst>
                                          <p:attrName>style.color</p:attrName>
                                        </p:attrNameLst>
                                      </p:cBhvr>
                                      <p:to>
                                        <a:schemeClr val="hlink"/>
                                      </p:to>
                                    </p:animClr>
                                  </p:childTnLst>
                                </p:cTn>
                              </p:par>
                            </p:childTnLst>
                          </p:cTn>
                        </p:par>
                        <p:par>
                          <p:cTn id="127" fill="hold" nodeType="afterGroup">
                            <p:stCondLst>
                              <p:cond delay="1500"/>
                            </p:stCondLst>
                            <p:childTnLst>
                              <p:par>
                                <p:cTn id="128" presetID="22" presetClass="entr" presetSubtype="2" fill="hold" nodeType="afterEffect">
                                  <p:stCondLst>
                                    <p:cond delay="0"/>
                                  </p:stCondLst>
                                  <p:childTnLst>
                                    <p:set>
                                      <p:cBhvr>
                                        <p:cTn id="129" dur="1" fill="hold">
                                          <p:stCondLst>
                                            <p:cond delay="0"/>
                                          </p:stCondLst>
                                        </p:cTn>
                                        <p:tgtEl>
                                          <p:spTgt spid="126985"/>
                                        </p:tgtEl>
                                        <p:attrNameLst>
                                          <p:attrName>style.visibility</p:attrName>
                                        </p:attrNameLst>
                                      </p:cBhvr>
                                      <p:to>
                                        <p:strVal val="visible"/>
                                      </p:to>
                                    </p:set>
                                    <p:animEffect transition="in" filter="wipe(right)">
                                      <p:cBhvr>
                                        <p:cTn id="130" dur="500"/>
                                        <p:tgtEl>
                                          <p:spTgt spid="126985"/>
                                        </p:tgtEl>
                                      </p:cBhvr>
                                    </p:animEffect>
                                  </p:childTnLst>
                                </p:cTn>
                              </p:par>
                            </p:childTnLst>
                          </p:cTn>
                        </p:par>
                        <p:par>
                          <p:cTn id="131" fill="hold" nodeType="afterGroup">
                            <p:stCondLst>
                              <p:cond delay="2000"/>
                            </p:stCondLst>
                            <p:childTnLst>
                              <p:par>
                                <p:cTn id="132" presetID="3" presetClass="emph" presetSubtype="2" fill="hold" grpId="0" nodeType="afterEffect">
                                  <p:stCondLst>
                                    <p:cond delay="0"/>
                                  </p:stCondLst>
                                  <p:childTnLst>
                                    <p:animClr clrSpc="rgb" dir="cw">
                                      <p:cBhvr override="childStyle">
                                        <p:cTn id="133" dur="500" fill="hold"/>
                                        <p:tgtEl>
                                          <p:spTgt spid="127002"/>
                                        </p:tgtEl>
                                        <p:attrNameLst>
                                          <p:attrName>style.color</p:attrName>
                                        </p:attrNameLst>
                                      </p:cBhvr>
                                      <p:to>
                                        <a:schemeClr val="hlink"/>
                                      </p:to>
                                    </p:animClr>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nodeType="clickEffect">
                                  <p:stCondLst>
                                    <p:cond delay="0"/>
                                  </p:stCondLst>
                                  <p:childTnLst>
                                    <p:set>
                                      <p:cBhvr>
                                        <p:cTn id="137" dur="1" fill="hold">
                                          <p:stCondLst>
                                            <p:cond delay="0"/>
                                          </p:stCondLst>
                                        </p:cTn>
                                        <p:tgtEl>
                                          <p:spTgt spid="126979"/>
                                        </p:tgtEl>
                                        <p:attrNameLst>
                                          <p:attrName>style.visibility</p:attrName>
                                        </p:attrNameLst>
                                      </p:cBhvr>
                                      <p:to>
                                        <p:strVal val="visibl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2" fill="hold" nodeType="clickEffect">
                                  <p:stCondLst>
                                    <p:cond delay="0"/>
                                  </p:stCondLst>
                                  <p:childTnLst>
                                    <p:set>
                                      <p:cBhvr>
                                        <p:cTn id="141" dur="1" fill="hold">
                                          <p:stCondLst>
                                            <p:cond delay="0"/>
                                          </p:stCondLst>
                                        </p:cTn>
                                        <p:tgtEl>
                                          <p:spTgt spid="127011"/>
                                        </p:tgtEl>
                                        <p:attrNameLst>
                                          <p:attrName>style.visibility</p:attrName>
                                        </p:attrNameLst>
                                      </p:cBhvr>
                                      <p:to>
                                        <p:strVal val="visible"/>
                                      </p:to>
                                    </p:set>
                                    <p:animEffect transition="in" filter="wipe(right)">
                                      <p:cBhvr>
                                        <p:cTn id="142" dur="500"/>
                                        <p:tgtEl>
                                          <p:spTgt spid="127011"/>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xit" presetSubtype="0" fill="hold" nodeType="clickEffect">
                                  <p:stCondLst>
                                    <p:cond delay="0"/>
                                  </p:stCondLst>
                                  <p:childTnLst>
                                    <p:set>
                                      <p:cBhvr>
                                        <p:cTn id="146" dur="1" fill="hold">
                                          <p:stCondLst>
                                            <p:cond delay="0"/>
                                          </p:stCondLst>
                                        </p:cTn>
                                        <p:tgtEl>
                                          <p:spTgt spid="127011"/>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126979"/>
                                        </p:tgtEl>
                                        <p:attrNameLst>
                                          <p:attrName>style.visibility</p:attrName>
                                        </p:attrNameLst>
                                      </p:cBhvr>
                                      <p:to>
                                        <p:strVal val="hidden"/>
                                      </p:to>
                                    </p:set>
                                  </p:childTnLst>
                                </p:cTn>
                              </p:par>
                              <p:par>
                                <p:cTn id="149" presetID="1" presetClass="exit" presetSubtype="0" fill="hold" nodeType="withEffect">
                                  <p:stCondLst>
                                    <p:cond delay="0"/>
                                  </p:stCondLst>
                                  <p:childTnLst>
                                    <p:set>
                                      <p:cBhvr>
                                        <p:cTn id="150" dur="1" fill="hold">
                                          <p:stCondLst>
                                            <p:cond delay="0"/>
                                          </p:stCondLst>
                                        </p:cTn>
                                        <p:tgtEl>
                                          <p:spTgt spid="126985"/>
                                        </p:tgtEl>
                                        <p:attrNameLst>
                                          <p:attrName>style.visibility</p:attrName>
                                        </p:attrNameLst>
                                      </p:cBhvr>
                                      <p:to>
                                        <p:strVal val="hidden"/>
                                      </p:to>
                                    </p:set>
                                  </p:childTnLst>
                                </p:cTn>
                              </p:par>
                              <p:par>
                                <p:cTn id="151" presetID="3" presetClass="emph" presetSubtype="1" grpId="3" nodeType="withEffect">
                                  <p:stCondLst>
                                    <p:cond delay="0"/>
                                  </p:stCondLst>
                                  <p:childTnLst>
                                    <p:set>
                                      <p:cBhvr override="childStyle">
                                        <p:cTn id="152" dur="indefinite"/>
                                        <p:tgtEl>
                                          <p:spTgt spid="127001"/>
                                        </p:tgtEl>
                                        <p:attrNameLst>
                                          <p:attrName>style.color</p:attrName>
                                        </p:attrNameLst>
                                      </p:cBhvr>
                                      <p:to>
                                        <p:clrVal>
                                          <a:srgbClr val="0000FF"/>
                                        </p:clrVal>
                                      </p:to>
                                    </p:set>
                                  </p:childTnLst>
                                </p:cTn>
                              </p:par>
                              <p:par>
                                <p:cTn id="153" presetID="3" presetClass="emph" presetSubtype="1" grpId="1" nodeType="withEffect">
                                  <p:stCondLst>
                                    <p:cond delay="0"/>
                                  </p:stCondLst>
                                  <p:childTnLst>
                                    <p:set>
                                      <p:cBhvr override="childStyle">
                                        <p:cTn id="154" dur="indefinite"/>
                                        <p:tgtEl>
                                          <p:spTgt spid="127002"/>
                                        </p:tgtEl>
                                        <p:attrNameLst>
                                          <p:attrName>style.color</p:attrName>
                                        </p:attrNameLst>
                                      </p:cBhvr>
                                      <p:to>
                                        <p:clrVal>
                                          <a:srgbClr val="0000FF"/>
                                        </p:clrVal>
                                      </p:to>
                                    </p:set>
                                  </p:childTnLst>
                                </p:cTn>
                              </p:par>
                              <p:par>
                                <p:cTn id="155" presetID="3" presetClass="emph" presetSubtype="1" grpId="5" nodeType="withEffect">
                                  <p:stCondLst>
                                    <p:cond delay="0"/>
                                  </p:stCondLst>
                                  <p:childTnLst>
                                    <p:set>
                                      <p:cBhvr override="childStyle">
                                        <p:cTn id="156" dur="indefinite"/>
                                        <p:tgtEl>
                                          <p:spTgt spid="127005"/>
                                        </p:tgtEl>
                                        <p:attrNameLst>
                                          <p:attrName>style.color</p:attrName>
                                        </p:attrNameLst>
                                      </p:cBhvr>
                                      <p:to>
                                        <p:clrVal>
                                          <a:srgbClr val="0000FF"/>
                                        </p:clrVal>
                                      </p:to>
                                    </p:set>
                                  </p:childTnLst>
                                </p:cTn>
                              </p:par>
                              <p:par>
                                <p:cTn id="157" presetID="7" presetClass="emph" presetSubtype="1" nodeType="withEffect">
                                  <p:stCondLst>
                                    <p:cond delay="0"/>
                                  </p:stCondLst>
                                  <p:childTnLst>
                                    <p:set>
                                      <p:cBhvr>
                                        <p:cTn id="158" dur="indefinite"/>
                                        <p:tgtEl>
                                          <p:spTgt spid="126980"/>
                                        </p:tgtEl>
                                        <p:attrNameLst>
                                          <p:attrName>stroke.color</p:attrName>
                                        </p:attrNameLst>
                                      </p:cBhvr>
                                      <p:to>
                                        <p:clrVal>
                                          <a:srgbClr val="0000FF"/>
                                        </p:clrVal>
                                      </p:to>
                                    </p:set>
                                    <p:set>
                                      <p:cBhvr>
                                        <p:cTn id="159" dur="indefinite"/>
                                        <p:tgtEl>
                                          <p:spTgt spid="126980"/>
                                        </p:tgtEl>
                                        <p:attrNameLst>
                                          <p:attrName>stroke.on</p:attrName>
                                        </p:attrNameLst>
                                      </p:cBhvr>
                                      <p:to>
                                        <p:strVal val="true"/>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4" fill="hold" nodeType="clickEffect">
                                  <p:stCondLst>
                                    <p:cond delay="0"/>
                                  </p:stCondLst>
                                  <p:childTnLst>
                                    <p:set>
                                      <p:cBhvr>
                                        <p:cTn id="163" dur="1" fill="hold">
                                          <p:stCondLst>
                                            <p:cond delay="0"/>
                                          </p:stCondLst>
                                        </p:cTn>
                                        <p:tgtEl>
                                          <p:spTgt spid="126978"/>
                                        </p:tgtEl>
                                        <p:attrNameLst>
                                          <p:attrName>style.visibility</p:attrName>
                                        </p:attrNameLst>
                                      </p:cBhvr>
                                      <p:to>
                                        <p:strVal val="visible"/>
                                      </p:to>
                                    </p:set>
                                    <p:animEffect transition="in" filter="wipe(down)">
                                      <p:cBhvr>
                                        <p:cTn id="164" dur="500"/>
                                        <p:tgtEl>
                                          <p:spTgt spid="126978"/>
                                        </p:tgtEl>
                                      </p:cBhvr>
                                    </p:animEffect>
                                  </p:childTnLst>
                                </p:cTn>
                              </p:par>
                            </p:childTnLst>
                          </p:cTn>
                        </p:par>
                        <p:par>
                          <p:cTn id="165" fill="hold" nodeType="afterGroup">
                            <p:stCondLst>
                              <p:cond delay="500"/>
                            </p:stCondLst>
                            <p:childTnLst>
                              <p:par>
                                <p:cTn id="166" presetID="22" presetClass="entr" presetSubtype="1" fill="hold" nodeType="afterEffect">
                                  <p:stCondLst>
                                    <p:cond delay="0"/>
                                  </p:stCondLst>
                                  <p:childTnLst>
                                    <p:set>
                                      <p:cBhvr>
                                        <p:cTn id="167" dur="1" fill="hold">
                                          <p:stCondLst>
                                            <p:cond delay="0"/>
                                          </p:stCondLst>
                                        </p:cTn>
                                        <p:tgtEl>
                                          <p:spTgt spid="126986"/>
                                        </p:tgtEl>
                                        <p:attrNameLst>
                                          <p:attrName>style.visibility</p:attrName>
                                        </p:attrNameLst>
                                      </p:cBhvr>
                                      <p:to>
                                        <p:strVal val="visible"/>
                                      </p:to>
                                    </p:set>
                                    <p:animEffect transition="in" filter="wipe(up)">
                                      <p:cBhvr>
                                        <p:cTn id="168" dur="500"/>
                                        <p:tgtEl>
                                          <p:spTgt spid="126986"/>
                                        </p:tgtEl>
                                      </p:cBhvr>
                                    </p:animEffect>
                                  </p:childTnLst>
                                </p:cTn>
                              </p:par>
                            </p:childTnLst>
                          </p:cTn>
                        </p:par>
                        <p:par>
                          <p:cTn id="169" fill="hold" nodeType="afterGroup">
                            <p:stCondLst>
                              <p:cond delay="1000"/>
                            </p:stCondLst>
                            <p:childTnLst>
                              <p:par>
                                <p:cTn id="170" presetID="22" presetClass="entr" presetSubtype="1" fill="hold" nodeType="afterEffect">
                                  <p:stCondLst>
                                    <p:cond delay="0"/>
                                  </p:stCondLst>
                                  <p:childTnLst>
                                    <p:set>
                                      <p:cBhvr>
                                        <p:cTn id="171" dur="1" fill="hold">
                                          <p:stCondLst>
                                            <p:cond delay="0"/>
                                          </p:stCondLst>
                                        </p:cTn>
                                        <p:tgtEl>
                                          <p:spTgt spid="126987"/>
                                        </p:tgtEl>
                                        <p:attrNameLst>
                                          <p:attrName>style.visibility</p:attrName>
                                        </p:attrNameLst>
                                      </p:cBhvr>
                                      <p:to>
                                        <p:strVal val="visible"/>
                                      </p:to>
                                    </p:set>
                                    <p:animEffect transition="in" filter="wipe(up)">
                                      <p:cBhvr>
                                        <p:cTn id="172" dur="500"/>
                                        <p:tgtEl>
                                          <p:spTgt spid="126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00" grpId="0"/>
      <p:bldP spid="127000" grpId="1"/>
      <p:bldP spid="127000" grpId="2"/>
      <p:bldP spid="127000" grpId="3"/>
      <p:bldP spid="127001" grpId="0"/>
      <p:bldP spid="127001" grpId="1"/>
      <p:bldP spid="127001" grpId="2"/>
      <p:bldP spid="127001" grpId="3"/>
      <p:bldP spid="127002" grpId="0"/>
      <p:bldP spid="127002" grpId="1"/>
      <p:bldP spid="127004" grpId="0"/>
      <p:bldP spid="127004" grpId="1"/>
      <p:bldP spid="127005" grpId="0"/>
      <p:bldP spid="127005" grpId="1"/>
      <p:bldP spid="127005" grpId="2"/>
      <p:bldP spid="127005" grpId="3"/>
      <p:bldP spid="127005" grpId="4"/>
      <p:bldP spid="127005" grpId="5"/>
      <p:bldP spid="127012" grpId="0"/>
      <p:bldP spid="12701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3">
            <a:extLst>
              <a:ext uri="{FF2B5EF4-FFF2-40B4-BE49-F238E27FC236}">
                <a16:creationId xmlns:a16="http://schemas.microsoft.com/office/drawing/2014/main" id="{2F6CD063-7383-40B6-B432-7D899C9C49C6}"/>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ABC7D02-15FD-413D-B440-0E13DCC5A7DA}" type="slidenum">
              <a:rPr kumimoji="0" lang="en-US" altLang="zh-TW"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a:ea typeface="新細明體"/>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0" lang="en-US" altLang="zh-TW"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a:ea typeface="新細明體"/>
              <a:cs typeface="+mn-cs"/>
            </a:endParaRPr>
          </a:p>
        </p:txBody>
      </p:sp>
      <p:sp>
        <p:nvSpPr>
          <p:cNvPr id="114756" name="Line 68">
            <a:extLst>
              <a:ext uri="{FF2B5EF4-FFF2-40B4-BE49-F238E27FC236}">
                <a16:creationId xmlns:a16="http://schemas.microsoft.com/office/drawing/2014/main" id="{8A677D39-AA77-4233-A7F1-4DCEDD8EA9A6}"/>
              </a:ext>
            </a:extLst>
          </p:cNvPr>
          <p:cNvSpPr>
            <a:spLocks noChangeShapeType="1"/>
          </p:cNvSpPr>
          <p:nvPr/>
        </p:nvSpPr>
        <p:spPr bwMode="auto">
          <a:xfrm>
            <a:off x="1414463" y="4394200"/>
            <a:ext cx="6480175"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36" name="Line 48">
            <a:extLst>
              <a:ext uri="{FF2B5EF4-FFF2-40B4-BE49-F238E27FC236}">
                <a16:creationId xmlns:a16="http://schemas.microsoft.com/office/drawing/2014/main" id="{C834BCC6-1FAA-499E-94E4-82162F478EA0}"/>
              </a:ext>
            </a:extLst>
          </p:cNvPr>
          <p:cNvSpPr>
            <a:spLocks noChangeShapeType="1"/>
          </p:cNvSpPr>
          <p:nvPr/>
        </p:nvSpPr>
        <p:spPr bwMode="auto">
          <a:xfrm flipV="1">
            <a:off x="2582863" y="3284538"/>
            <a:ext cx="3213100" cy="1109662"/>
          </a:xfrm>
          <a:prstGeom prst="line">
            <a:avLst/>
          </a:prstGeom>
          <a:noFill/>
          <a:ln w="1905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37" name="Line 49">
            <a:extLst>
              <a:ext uri="{FF2B5EF4-FFF2-40B4-BE49-F238E27FC236}">
                <a16:creationId xmlns:a16="http://schemas.microsoft.com/office/drawing/2014/main" id="{1C64EC0A-F97B-44B2-9F5C-365502940F55}"/>
              </a:ext>
            </a:extLst>
          </p:cNvPr>
          <p:cNvSpPr>
            <a:spLocks noChangeShapeType="1"/>
          </p:cNvSpPr>
          <p:nvPr/>
        </p:nvSpPr>
        <p:spPr bwMode="auto">
          <a:xfrm flipV="1">
            <a:off x="2582863" y="4149725"/>
            <a:ext cx="2205037" cy="244475"/>
          </a:xfrm>
          <a:prstGeom prst="line">
            <a:avLst/>
          </a:prstGeom>
          <a:noFill/>
          <a:ln w="1905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38" name="Line 50">
            <a:extLst>
              <a:ext uri="{FF2B5EF4-FFF2-40B4-BE49-F238E27FC236}">
                <a16:creationId xmlns:a16="http://schemas.microsoft.com/office/drawing/2014/main" id="{694C39F6-84D6-45F5-A572-0A3CA40434B9}"/>
              </a:ext>
            </a:extLst>
          </p:cNvPr>
          <p:cNvSpPr>
            <a:spLocks noChangeShapeType="1"/>
          </p:cNvSpPr>
          <p:nvPr/>
        </p:nvSpPr>
        <p:spPr bwMode="auto">
          <a:xfrm>
            <a:off x="2582863" y="4394200"/>
            <a:ext cx="2097087" cy="187325"/>
          </a:xfrm>
          <a:prstGeom prst="line">
            <a:avLst/>
          </a:prstGeom>
          <a:noFill/>
          <a:ln w="1905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39" name="Line 51">
            <a:extLst>
              <a:ext uri="{FF2B5EF4-FFF2-40B4-BE49-F238E27FC236}">
                <a16:creationId xmlns:a16="http://schemas.microsoft.com/office/drawing/2014/main" id="{8C8C864C-6C61-407A-A68A-96171D76C3B0}"/>
              </a:ext>
            </a:extLst>
          </p:cNvPr>
          <p:cNvSpPr>
            <a:spLocks noChangeShapeType="1"/>
          </p:cNvSpPr>
          <p:nvPr/>
        </p:nvSpPr>
        <p:spPr bwMode="auto">
          <a:xfrm>
            <a:off x="2582863" y="4400550"/>
            <a:ext cx="2709862" cy="1116013"/>
          </a:xfrm>
          <a:prstGeom prst="line">
            <a:avLst/>
          </a:prstGeom>
          <a:noFill/>
          <a:ln w="1905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41" name="Line 53">
            <a:extLst>
              <a:ext uri="{FF2B5EF4-FFF2-40B4-BE49-F238E27FC236}">
                <a16:creationId xmlns:a16="http://schemas.microsoft.com/office/drawing/2014/main" id="{8A24E007-3CFC-4863-BD2A-CDC9167BC72D}"/>
              </a:ext>
            </a:extLst>
          </p:cNvPr>
          <p:cNvSpPr>
            <a:spLocks noChangeShapeType="1"/>
          </p:cNvSpPr>
          <p:nvPr/>
        </p:nvSpPr>
        <p:spPr bwMode="auto">
          <a:xfrm flipV="1">
            <a:off x="2582863" y="4005263"/>
            <a:ext cx="4365625" cy="388937"/>
          </a:xfrm>
          <a:prstGeom prst="line">
            <a:avLst/>
          </a:prstGeom>
          <a:noFill/>
          <a:ln w="1905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42" name="Line 54">
            <a:extLst>
              <a:ext uri="{FF2B5EF4-FFF2-40B4-BE49-F238E27FC236}">
                <a16:creationId xmlns:a16="http://schemas.microsoft.com/office/drawing/2014/main" id="{F2FE1FC8-F3D4-43E8-A84E-C5EE4B790F77}"/>
              </a:ext>
            </a:extLst>
          </p:cNvPr>
          <p:cNvSpPr>
            <a:spLocks noChangeShapeType="1"/>
          </p:cNvSpPr>
          <p:nvPr/>
        </p:nvSpPr>
        <p:spPr bwMode="auto">
          <a:xfrm>
            <a:off x="2582863" y="4394200"/>
            <a:ext cx="4005262" cy="1014413"/>
          </a:xfrm>
          <a:prstGeom prst="line">
            <a:avLst/>
          </a:prstGeom>
          <a:noFill/>
          <a:ln w="1905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31" name="Line 43">
            <a:extLst>
              <a:ext uri="{FF2B5EF4-FFF2-40B4-BE49-F238E27FC236}">
                <a16:creationId xmlns:a16="http://schemas.microsoft.com/office/drawing/2014/main" id="{8C960207-7752-4723-980A-DC769EE1D7B5}"/>
              </a:ext>
            </a:extLst>
          </p:cNvPr>
          <p:cNvSpPr>
            <a:spLocks noChangeShapeType="1"/>
          </p:cNvSpPr>
          <p:nvPr/>
        </p:nvSpPr>
        <p:spPr bwMode="auto">
          <a:xfrm flipV="1">
            <a:off x="2573338" y="3392488"/>
            <a:ext cx="53975" cy="1001712"/>
          </a:xfrm>
          <a:prstGeom prst="line">
            <a:avLst/>
          </a:prstGeom>
          <a:noFill/>
          <a:ln w="1905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32" name="Line 44">
            <a:extLst>
              <a:ext uri="{FF2B5EF4-FFF2-40B4-BE49-F238E27FC236}">
                <a16:creationId xmlns:a16="http://schemas.microsoft.com/office/drawing/2014/main" id="{8EDB0BAA-99EF-44BC-99FF-AB7D3631E57A}"/>
              </a:ext>
            </a:extLst>
          </p:cNvPr>
          <p:cNvSpPr>
            <a:spLocks noChangeShapeType="1"/>
          </p:cNvSpPr>
          <p:nvPr/>
        </p:nvSpPr>
        <p:spPr bwMode="auto">
          <a:xfrm flipH="1" flipV="1">
            <a:off x="1835150" y="4146550"/>
            <a:ext cx="747713" cy="247650"/>
          </a:xfrm>
          <a:prstGeom prst="line">
            <a:avLst/>
          </a:prstGeom>
          <a:noFill/>
          <a:ln w="1905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33" name="Line 45">
            <a:extLst>
              <a:ext uri="{FF2B5EF4-FFF2-40B4-BE49-F238E27FC236}">
                <a16:creationId xmlns:a16="http://schemas.microsoft.com/office/drawing/2014/main" id="{ABE66291-7190-40D4-B974-2ED8EDC40050}"/>
              </a:ext>
            </a:extLst>
          </p:cNvPr>
          <p:cNvSpPr>
            <a:spLocks noChangeShapeType="1"/>
          </p:cNvSpPr>
          <p:nvPr/>
        </p:nvSpPr>
        <p:spPr bwMode="auto">
          <a:xfrm flipV="1">
            <a:off x="2195513" y="4394200"/>
            <a:ext cx="387350" cy="942975"/>
          </a:xfrm>
          <a:prstGeom prst="line">
            <a:avLst/>
          </a:prstGeom>
          <a:noFill/>
          <a:ln w="1905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34" name="Line 46">
            <a:extLst>
              <a:ext uri="{FF2B5EF4-FFF2-40B4-BE49-F238E27FC236}">
                <a16:creationId xmlns:a16="http://schemas.microsoft.com/office/drawing/2014/main" id="{CF7AB6C0-A00B-4442-97AC-C070F0E764E7}"/>
              </a:ext>
            </a:extLst>
          </p:cNvPr>
          <p:cNvSpPr>
            <a:spLocks noChangeShapeType="1"/>
          </p:cNvSpPr>
          <p:nvPr/>
        </p:nvSpPr>
        <p:spPr bwMode="auto">
          <a:xfrm flipH="1" flipV="1">
            <a:off x="2582863" y="4394200"/>
            <a:ext cx="693737" cy="547688"/>
          </a:xfrm>
          <a:prstGeom prst="line">
            <a:avLst/>
          </a:prstGeom>
          <a:noFill/>
          <a:ln w="1905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35" name="Line 47">
            <a:extLst>
              <a:ext uri="{FF2B5EF4-FFF2-40B4-BE49-F238E27FC236}">
                <a16:creationId xmlns:a16="http://schemas.microsoft.com/office/drawing/2014/main" id="{C562CF54-2929-4712-B522-A18D5E6FED9F}"/>
              </a:ext>
            </a:extLst>
          </p:cNvPr>
          <p:cNvSpPr>
            <a:spLocks noChangeShapeType="1"/>
          </p:cNvSpPr>
          <p:nvPr/>
        </p:nvSpPr>
        <p:spPr bwMode="auto">
          <a:xfrm flipH="1">
            <a:off x="2573338" y="3860800"/>
            <a:ext cx="811212" cy="533400"/>
          </a:xfrm>
          <a:prstGeom prst="line">
            <a:avLst/>
          </a:prstGeom>
          <a:noFill/>
          <a:ln w="1905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690" name="Line 2">
            <a:extLst>
              <a:ext uri="{FF2B5EF4-FFF2-40B4-BE49-F238E27FC236}">
                <a16:creationId xmlns:a16="http://schemas.microsoft.com/office/drawing/2014/main" id="{AF71ACA5-84AB-44BF-B32A-E6851AF523FD}"/>
              </a:ext>
            </a:extLst>
          </p:cNvPr>
          <p:cNvSpPr>
            <a:spLocks noChangeShapeType="1"/>
          </p:cNvSpPr>
          <p:nvPr/>
        </p:nvSpPr>
        <p:spPr bwMode="auto">
          <a:xfrm flipV="1">
            <a:off x="6588125" y="4005263"/>
            <a:ext cx="360363" cy="140335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691" name="Line 3">
            <a:extLst>
              <a:ext uri="{FF2B5EF4-FFF2-40B4-BE49-F238E27FC236}">
                <a16:creationId xmlns:a16="http://schemas.microsoft.com/office/drawing/2014/main" id="{7561C9AB-8A5E-4449-A1A8-9A21A0DE2B3E}"/>
              </a:ext>
            </a:extLst>
          </p:cNvPr>
          <p:cNvSpPr>
            <a:spLocks noChangeShapeType="1"/>
          </p:cNvSpPr>
          <p:nvPr/>
        </p:nvSpPr>
        <p:spPr bwMode="auto">
          <a:xfrm flipH="1" flipV="1">
            <a:off x="5795963" y="3284538"/>
            <a:ext cx="1152525" cy="720725"/>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692" name="Line 4">
            <a:extLst>
              <a:ext uri="{FF2B5EF4-FFF2-40B4-BE49-F238E27FC236}">
                <a16:creationId xmlns:a16="http://schemas.microsoft.com/office/drawing/2014/main" id="{CB4278CF-06F6-406B-B4F9-3229314B7187}"/>
              </a:ext>
            </a:extLst>
          </p:cNvPr>
          <p:cNvSpPr>
            <a:spLocks noChangeShapeType="1"/>
          </p:cNvSpPr>
          <p:nvPr/>
        </p:nvSpPr>
        <p:spPr bwMode="auto">
          <a:xfrm flipH="1">
            <a:off x="4787900" y="3284538"/>
            <a:ext cx="1008063" cy="865187"/>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693" name="Line 5">
            <a:extLst>
              <a:ext uri="{FF2B5EF4-FFF2-40B4-BE49-F238E27FC236}">
                <a16:creationId xmlns:a16="http://schemas.microsoft.com/office/drawing/2014/main" id="{E5D1E9FB-25C6-47EC-836A-FE3A16A4ACD7}"/>
              </a:ext>
            </a:extLst>
          </p:cNvPr>
          <p:cNvSpPr>
            <a:spLocks noChangeShapeType="1"/>
          </p:cNvSpPr>
          <p:nvPr/>
        </p:nvSpPr>
        <p:spPr bwMode="auto">
          <a:xfrm flipH="1">
            <a:off x="4679950" y="4149725"/>
            <a:ext cx="107950" cy="43180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694" name="Line 6">
            <a:extLst>
              <a:ext uri="{FF2B5EF4-FFF2-40B4-BE49-F238E27FC236}">
                <a16:creationId xmlns:a16="http://schemas.microsoft.com/office/drawing/2014/main" id="{8934CAA0-7461-4A99-A543-DF05C8423E8A}"/>
              </a:ext>
            </a:extLst>
          </p:cNvPr>
          <p:cNvSpPr>
            <a:spLocks noChangeShapeType="1"/>
          </p:cNvSpPr>
          <p:nvPr/>
        </p:nvSpPr>
        <p:spPr bwMode="auto">
          <a:xfrm>
            <a:off x="4679950" y="4581525"/>
            <a:ext cx="612775" cy="935038"/>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695" name="Line 7">
            <a:extLst>
              <a:ext uri="{FF2B5EF4-FFF2-40B4-BE49-F238E27FC236}">
                <a16:creationId xmlns:a16="http://schemas.microsoft.com/office/drawing/2014/main" id="{C59BB4E5-2CDC-4361-B2CC-9DF058B29D82}"/>
              </a:ext>
            </a:extLst>
          </p:cNvPr>
          <p:cNvSpPr>
            <a:spLocks noChangeShapeType="1"/>
          </p:cNvSpPr>
          <p:nvPr/>
        </p:nvSpPr>
        <p:spPr bwMode="auto">
          <a:xfrm flipV="1">
            <a:off x="5292725" y="5408613"/>
            <a:ext cx="1295400" cy="10795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696" name="Line 8">
            <a:extLst>
              <a:ext uri="{FF2B5EF4-FFF2-40B4-BE49-F238E27FC236}">
                <a16:creationId xmlns:a16="http://schemas.microsoft.com/office/drawing/2014/main" id="{0694FC4F-5F0E-45FF-AF25-49BA2F774077}"/>
              </a:ext>
            </a:extLst>
          </p:cNvPr>
          <p:cNvSpPr>
            <a:spLocks noChangeShapeType="1"/>
          </p:cNvSpPr>
          <p:nvPr/>
        </p:nvSpPr>
        <p:spPr bwMode="auto">
          <a:xfrm flipH="1" flipV="1">
            <a:off x="2627313" y="3392488"/>
            <a:ext cx="757237" cy="468312"/>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697" name="Line 9">
            <a:extLst>
              <a:ext uri="{FF2B5EF4-FFF2-40B4-BE49-F238E27FC236}">
                <a16:creationId xmlns:a16="http://schemas.microsoft.com/office/drawing/2014/main" id="{FE70380E-A212-4264-B898-6774B44F269E}"/>
              </a:ext>
            </a:extLst>
          </p:cNvPr>
          <p:cNvSpPr>
            <a:spLocks noChangeShapeType="1"/>
          </p:cNvSpPr>
          <p:nvPr/>
        </p:nvSpPr>
        <p:spPr bwMode="auto">
          <a:xfrm flipH="1">
            <a:off x="1835150" y="3392488"/>
            <a:ext cx="792163" cy="757237"/>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698" name="Line 10">
            <a:extLst>
              <a:ext uri="{FF2B5EF4-FFF2-40B4-BE49-F238E27FC236}">
                <a16:creationId xmlns:a16="http://schemas.microsoft.com/office/drawing/2014/main" id="{12D12E29-52F8-450B-AC19-1461EF62CE91}"/>
              </a:ext>
            </a:extLst>
          </p:cNvPr>
          <p:cNvSpPr>
            <a:spLocks noChangeShapeType="1"/>
          </p:cNvSpPr>
          <p:nvPr/>
        </p:nvSpPr>
        <p:spPr bwMode="auto">
          <a:xfrm>
            <a:off x="1835150" y="4149725"/>
            <a:ext cx="360363" cy="118745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699" name="Line 11">
            <a:extLst>
              <a:ext uri="{FF2B5EF4-FFF2-40B4-BE49-F238E27FC236}">
                <a16:creationId xmlns:a16="http://schemas.microsoft.com/office/drawing/2014/main" id="{26D4D4E3-E5A2-4261-B4DB-839CED358C4E}"/>
              </a:ext>
            </a:extLst>
          </p:cNvPr>
          <p:cNvSpPr>
            <a:spLocks noChangeShapeType="1"/>
          </p:cNvSpPr>
          <p:nvPr/>
        </p:nvSpPr>
        <p:spPr bwMode="auto">
          <a:xfrm flipV="1">
            <a:off x="2195513" y="4941888"/>
            <a:ext cx="1081087" cy="395287"/>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00" name="Line 12">
            <a:extLst>
              <a:ext uri="{FF2B5EF4-FFF2-40B4-BE49-F238E27FC236}">
                <a16:creationId xmlns:a16="http://schemas.microsoft.com/office/drawing/2014/main" id="{A6469830-188C-4996-AC09-6D22190BF972}"/>
              </a:ext>
            </a:extLst>
          </p:cNvPr>
          <p:cNvSpPr>
            <a:spLocks noChangeShapeType="1"/>
          </p:cNvSpPr>
          <p:nvPr/>
        </p:nvSpPr>
        <p:spPr bwMode="auto">
          <a:xfrm flipV="1">
            <a:off x="3276600" y="3860800"/>
            <a:ext cx="107950" cy="1081088"/>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01" name="Rectangle 13">
            <a:extLst>
              <a:ext uri="{FF2B5EF4-FFF2-40B4-BE49-F238E27FC236}">
                <a16:creationId xmlns:a16="http://schemas.microsoft.com/office/drawing/2014/main" id="{66C56BDD-CD7E-4F64-9C33-2D43D8530D00}"/>
              </a:ext>
            </a:extLst>
          </p:cNvPr>
          <p:cNvSpPr>
            <a:spLocks noGrp="1" noRot="1" noChangeArrowheads="1"/>
          </p:cNvSpPr>
          <p:nvPr>
            <p:ph type="title" idx="4294967295"/>
          </p:nvPr>
        </p:nvSpPr>
        <p:spPr>
          <a:xfrm>
            <a:off x="379413" y="244475"/>
            <a:ext cx="8385175" cy="1431925"/>
          </a:xfrm>
        </p:spPr>
        <p:txBody>
          <a:bodyPr/>
          <a:lstStyle/>
          <a:p>
            <a:pPr algn="ctr"/>
            <a:r>
              <a:rPr lang="en-US" altLang="zh-TW" sz="3600" b="1"/>
              <a:t>Use Divide-and-Conquer to Solve</a:t>
            </a:r>
          </a:p>
        </p:txBody>
      </p:sp>
      <p:sp>
        <p:nvSpPr>
          <p:cNvPr id="114702" name="Line 14">
            <a:extLst>
              <a:ext uri="{FF2B5EF4-FFF2-40B4-BE49-F238E27FC236}">
                <a16:creationId xmlns:a16="http://schemas.microsoft.com/office/drawing/2014/main" id="{70E71852-05F2-4306-8AFA-9E3BFBB19825}"/>
              </a:ext>
            </a:extLst>
          </p:cNvPr>
          <p:cNvSpPr>
            <a:spLocks noChangeShapeType="1"/>
          </p:cNvSpPr>
          <p:nvPr/>
        </p:nvSpPr>
        <p:spPr bwMode="auto">
          <a:xfrm flipH="1">
            <a:off x="1258888" y="2241550"/>
            <a:ext cx="11112" cy="4211638"/>
          </a:xfrm>
          <a:prstGeom prst="line">
            <a:avLst/>
          </a:prstGeom>
          <a:noFill/>
          <a:ln w="19050" cap="rnd">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03" name="Rectangle 15">
            <a:extLst>
              <a:ext uri="{FF2B5EF4-FFF2-40B4-BE49-F238E27FC236}">
                <a16:creationId xmlns:a16="http://schemas.microsoft.com/office/drawing/2014/main" id="{BA263E91-C4E8-4EA7-AF9D-9D63ED6EAC19}"/>
              </a:ext>
            </a:extLst>
          </p:cNvPr>
          <p:cNvSpPr>
            <a:spLocks noChangeArrowheads="1"/>
          </p:cNvSpPr>
          <p:nvPr/>
        </p:nvSpPr>
        <p:spPr bwMode="auto">
          <a:xfrm>
            <a:off x="1201738" y="1952625"/>
            <a:ext cx="134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FF"/>
                </a:solidFill>
                <a:effectLst/>
                <a:uLnTx/>
                <a:uFillTx/>
                <a:latin typeface="Arial" panose="020B0604020202020204" pitchFamily="34" charset="0"/>
                <a:ea typeface="MS Gothic" panose="020B0609070205080204" pitchFamily="49" charset="-128"/>
                <a:cs typeface="+mn-cs"/>
              </a:rPr>
              <a:t>Y</a:t>
            </a:r>
            <a:endParaRPr kumimoji="1" lang="en-US" altLang="zh-TW" sz="1600" b="1"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04" name="Line 16">
            <a:extLst>
              <a:ext uri="{FF2B5EF4-FFF2-40B4-BE49-F238E27FC236}">
                <a16:creationId xmlns:a16="http://schemas.microsoft.com/office/drawing/2014/main" id="{06DFBA25-5ED0-4F03-9B33-134375D8976A}"/>
              </a:ext>
            </a:extLst>
          </p:cNvPr>
          <p:cNvSpPr>
            <a:spLocks noChangeShapeType="1"/>
          </p:cNvSpPr>
          <p:nvPr/>
        </p:nvSpPr>
        <p:spPr bwMode="auto">
          <a:xfrm>
            <a:off x="1100138" y="6237288"/>
            <a:ext cx="6794500" cy="0"/>
          </a:xfrm>
          <a:prstGeom prst="line">
            <a:avLst/>
          </a:prstGeom>
          <a:noFill/>
          <a:ln w="19050"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05" name="Rectangle 17">
            <a:extLst>
              <a:ext uri="{FF2B5EF4-FFF2-40B4-BE49-F238E27FC236}">
                <a16:creationId xmlns:a16="http://schemas.microsoft.com/office/drawing/2014/main" id="{54173FDF-0673-4B3A-A1AD-C6C00D744C81}"/>
              </a:ext>
            </a:extLst>
          </p:cNvPr>
          <p:cNvSpPr>
            <a:spLocks noChangeArrowheads="1"/>
          </p:cNvSpPr>
          <p:nvPr/>
        </p:nvSpPr>
        <p:spPr bwMode="auto">
          <a:xfrm>
            <a:off x="7966075" y="6115050"/>
            <a:ext cx="134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FF"/>
                </a:solidFill>
                <a:effectLst/>
                <a:uLnTx/>
                <a:uFillTx/>
                <a:latin typeface="Arial" panose="020B0604020202020204" pitchFamily="34" charset="0"/>
                <a:ea typeface="MS Gothic" panose="020B0609070205080204" pitchFamily="49" charset="-128"/>
                <a:cs typeface="+mn-cs"/>
              </a:rPr>
              <a:t>X</a:t>
            </a:r>
            <a:endParaRPr kumimoji="1" lang="en-US" altLang="zh-TW" sz="1600" b="1"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06" name="Line 18">
            <a:extLst>
              <a:ext uri="{FF2B5EF4-FFF2-40B4-BE49-F238E27FC236}">
                <a16:creationId xmlns:a16="http://schemas.microsoft.com/office/drawing/2014/main" id="{ECDA03D3-E490-41A6-99F5-46392B422E92}"/>
              </a:ext>
            </a:extLst>
          </p:cNvPr>
          <p:cNvSpPr>
            <a:spLocks noChangeShapeType="1"/>
          </p:cNvSpPr>
          <p:nvPr/>
        </p:nvSpPr>
        <p:spPr bwMode="auto">
          <a:xfrm>
            <a:off x="4311650" y="2133600"/>
            <a:ext cx="0" cy="4103688"/>
          </a:xfrm>
          <a:prstGeom prst="line">
            <a:avLst/>
          </a:prstGeom>
          <a:noFill/>
          <a:ln w="2857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07" name="Oval 19">
            <a:extLst>
              <a:ext uri="{FF2B5EF4-FFF2-40B4-BE49-F238E27FC236}">
                <a16:creationId xmlns:a16="http://schemas.microsoft.com/office/drawing/2014/main" id="{38EBE8B0-DD44-40A5-8669-236439AB8525}"/>
              </a:ext>
            </a:extLst>
          </p:cNvPr>
          <p:cNvSpPr>
            <a:spLocks noChangeArrowheads="1"/>
          </p:cNvSpPr>
          <p:nvPr/>
        </p:nvSpPr>
        <p:spPr bwMode="auto">
          <a:xfrm>
            <a:off x="2141538" y="5283200"/>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08" name="Oval 20">
            <a:extLst>
              <a:ext uri="{FF2B5EF4-FFF2-40B4-BE49-F238E27FC236}">
                <a16:creationId xmlns:a16="http://schemas.microsoft.com/office/drawing/2014/main" id="{C4BBEC66-931A-4133-BFF6-A30C76C51583}"/>
              </a:ext>
            </a:extLst>
          </p:cNvPr>
          <p:cNvSpPr>
            <a:spLocks noChangeArrowheads="1"/>
          </p:cNvSpPr>
          <p:nvPr/>
        </p:nvSpPr>
        <p:spPr bwMode="auto">
          <a:xfrm>
            <a:off x="3222625" y="4887913"/>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09" name="Oval 21">
            <a:extLst>
              <a:ext uri="{FF2B5EF4-FFF2-40B4-BE49-F238E27FC236}">
                <a16:creationId xmlns:a16="http://schemas.microsoft.com/office/drawing/2014/main" id="{8CEC9DF7-2C4F-4324-AB8C-7D6027CC24DE}"/>
              </a:ext>
            </a:extLst>
          </p:cNvPr>
          <p:cNvSpPr>
            <a:spLocks noChangeArrowheads="1"/>
          </p:cNvSpPr>
          <p:nvPr/>
        </p:nvSpPr>
        <p:spPr bwMode="auto">
          <a:xfrm>
            <a:off x="3330575" y="3806825"/>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10" name="Oval 22">
            <a:extLst>
              <a:ext uri="{FF2B5EF4-FFF2-40B4-BE49-F238E27FC236}">
                <a16:creationId xmlns:a16="http://schemas.microsoft.com/office/drawing/2014/main" id="{B2B55E1D-E2DB-42F1-A522-DB7188B9A30B}"/>
              </a:ext>
            </a:extLst>
          </p:cNvPr>
          <p:cNvSpPr>
            <a:spLocks noChangeArrowheads="1"/>
          </p:cNvSpPr>
          <p:nvPr/>
        </p:nvSpPr>
        <p:spPr bwMode="auto">
          <a:xfrm>
            <a:off x="2573338" y="3338513"/>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11" name="Rectangle 23">
            <a:extLst>
              <a:ext uri="{FF2B5EF4-FFF2-40B4-BE49-F238E27FC236}">
                <a16:creationId xmlns:a16="http://schemas.microsoft.com/office/drawing/2014/main" id="{7CD471C8-8ECC-4963-9C51-63CB0D67E0B6}"/>
              </a:ext>
            </a:extLst>
          </p:cNvPr>
          <p:cNvSpPr>
            <a:spLocks noChangeArrowheads="1"/>
          </p:cNvSpPr>
          <p:nvPr/>
        </p:nvSpPr>
        <p:spPr bwMode="auto">
          <a:xfrm>
            <a:off x="1414463" y="2384425"/>
            <a:ext cx="3270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0" normalizeH="0" baseline="0" noProof="0">
                <a:ln>
                  <a:noFill/>
                </a:ln>
                <a:solidFill>
                  <a:srgbClr val="99FF66"/>
                </a:solidFill>
                <a:effectLst/>
                <a:uLnTx/>
                <a:uFillTx/>
                <a:latin typeface="Arial" panose="020B0604020202020204" pitchFamily="34" charset="0"/>
                <a:ea typeface="MS Gothic" panose="020B0609070205080204" pitchFamily="49" charset="-128"/>
                <a:cs typeface="+mn-cs"/>
              </a:rPr>
              <a:t>S</a:t>
            </a:r>
            <a:r>
              <a:rPr kumimoji="1" lang="en-US" altLang="zh-TW" sz="2400" b="1" i="0" u="none" strike="noStrike" kern="1200" cap="none" spc="0" normalizeH="0" baseline="-25000" noProof="0">
                <a:ln>
                  <a:noFill/>
                </a:ln>
                <a:solidFill>
                  <a:srgbClr val="99FF66"/>
                </a:solidFill>
                <a:effectLst/>
                <a:uLnTx/>
                <a:uFillTx/>
                <a:latin typeface="Arial" panose="020B0604020202020204" pitchFamily="34" charset="0"/>
                <a:ea typeface="MS Gothic" panose="020B0609070205080204" pitchFamily="49" charset="-128"/>
                <a:cs typeface="+mn-cs"/>
              </a:rPr>
              <a:t>L</a:t>
            </a:r>
            <a:endParaRPr kumimoji="1" lang="en-US" altLang="zh-TW" sz="2400" b="1" i="0" u="none" strike="noStrike" kern="1200" cap="none" spc="0" normalizeH="0" baseline="-25000" noProof="0">
              <a:ln>
                <a:noFill/>
              </a:ln>
              <a:solidFill>
                <a:srgbClr val="99FF66"/>
              </a:solidFill>
              <a:effectLst/>
              <a:uLnTx/>
              <a:uFillTx/>
              <a:latin typeface="Tahoma" panose="020B0604030504040204" pitchFamily="34" charset="0"/>
              <a:ea typeface="MS Gothic" panose="020B0609070205080204" pitchFamily="49" charset="-128"/>
              <a:cs typeface="+mn-cs"/>
            </a:endParaRPr>
          </a:p>
        </p:txBody>
      </p:sp>
      <p:sp>
        <p:nvSpPr>
          <p:cNvPr id="114712" name="Rectangle 24">
            <a:extLst>
              <a:ext uri="{FF2B5EF4-FFF2-40B4-BE49-F238E27FC236}">
                <a16:creationId xmlns:a16="http://schemas.microsoft.com/office/drawing/2014/main" id="{691C1454-2B3F-4686-B517-F802C7F8925C}"/>
              </a:ext>
            </a:extLst>
          </p:cNvPr>
          <p:cNvSpPr>
            <a:spLocks noChangeArrowheads="1"/>
          </p:cNvSpPr>
          <p:nvPr/>
        </p:nvSpPr>
        <p:spPr bwMode="auto">
          <a:xfrm>
            <a:off x="6089650" y="23495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0" normalizeH="0" baseline="0" noProof="0">
                <a:ln>
                  <a:noFill/>
                </a:ln>
                <a:solidFill>
                  <a:srgbClr val="99FF66"/>
                </a:solidFill>
                <a:effectLst/>
                <a:uLnTx/>
                <a:uFillTx/>
                <a:latin typeface="Arial" panose="020B0604020202020204" pitchFamily="34" charset="0"/>
                <a:ea typeface="MS Gothic" panose="020B0609070205080204" pitchFamily="49" charset="-128"/>
                <a:cs typeface="+mn-cs"/>
              </a:rPr>
              <a:t>S</a:t>
            </a:r>
            <a:r>
              <a:rPr kumimoji="1" lang="en-US" altLang="zh-TW" sz="2400" b="1" i="0" u="none" strike="noStrike" kern="1200" cap="none" spc="0" normalizeH="0" baseline="-25000" noProof="0">
                <a:ln>
                  <a:noFill/>
                </a:ln>
                <a:solidFill>
                  <a:srgbClr val="99FF66"/>
                </a:solidFill>
                <a:effectLst/>
                <a:uLnTx/>
                <a:uFillTx/>
                <a:latin typeface="Arial" panose="020B0604020202020204" pitchFamily="34" charset="0"/>
                <a:ea typeface="MS Gothic" panose="020B0609070205080204" pitchFamily="49" charset="-128"/>
                <a:cs typeface="+mn-cs"/>
              </a:rPr>
              <a:t>R</a:t>
            </a:r>
            <a:endParaRPr kumimoji="1" lang="en-US" altLang="zh-TW" sz="2400" b="1" i="0" u="none" strike="noStrike" kern="1200" cap="none" spc="0" normalizeH="0" baseline="-25000" noProof="0">
              <a:ln>
                <a:noFill/>
              </a:ln>
              <a:solidFill>
                <a:srgbClr val="99FF66"/>
              </a:solidFill>
              <a:effectLst/>
              <a:uLnTx/>
              <a:uFillTx/>
              <a:latin typeface="Tahoma" panose="020B0604030504040204" pitchFamily="34" charset="0"/>
              <a:ea typeface="MS Gothic" panose="020B0609070205080204" pitchFamily="49" charset="-128"/>
              <a:cs typeface="+mn-cs"/>
            </a:endParaRPr>
          </a:p>
        </p:txBody>
      </p:sp>
      <p:sp>
        <p:nvSpPr>
          <p:cNvPr id="114713" name="Oval 25">
            <a:extLst>
              <a:ext uri="{FF2B5EF4-FFF2-40B4-BE49-F238E27FC236}">
                <a16:creationId xmlns:a16="http://schemas.microsoft.com/office/drawing/2014/main" id="{70082C25-D87D-40C5-B966-2512A92AC829}"/>
              </a:ext>
            </a:extLst>
          </p:cNvPr>
          <p:cNvSpPr>
            <a:spLocks noChangeArrowheads="1"/>
          </p:cNvSpPr>
          <p:nvPr/>
        </p:nvSpPr>
        <p:spPr bwMode="auto">
          <a:xfrm>
            <a:off x="1781175" y="4095750"/>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16" name="Oval 28">
            <a:extLst>
              <a:ext uri="{FF2B5EF4-FFF2-40B4-BE49-F238E27FC236}">
                <a16:creationId xmlns:a16="http://schemas.microsoft.com/office/drawing/2014/main" id="{4BDD2A1D-C6B3-4E1A-8853-FF3703F1B3B3}"/>
              </a:ext>
            </a:extLst>
          </p:cNvPr>
          <p:cNvSpPr>
            <a:spLocks noChangeArrowheads="1"/>
          </p:cNvSpPr>
          <p:nvPr/>
        </p:nvSpPr>
        <p:spPr bwMode="auto">
          <a:xfrm>
            <a:off x="6534150" y="5354638"/>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17" name="Oval 29">
            <a:extLst>
              <a:ext uri="{FF2B5EF4-FFF2-40B4-BE49-F238E27FC236}">
                <a16:creationId xmlns:a16="http://schemas.microsoft.com/office/drawing/2014/main" id="{4FE6BC99-D7F9-48B6-B1E6-7591D61F7731}"/>
              </a:ext>
            </a:extLst>
          </p:cNvPr>
          <p:cNvSpPr>
            <a:spLocks noChangeArrowheads="1"/>
          </p:cNvSpPr>
          <p:nvPr/>
        </p:nvSpPr>
        <p:spPr bwMode="auto">
          <a:xfrm>
            <a:off x="6894513" y="3951288"/>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18" name="Oval 30">
            <a:extLst>
              <a:ext uri="{FF2B5EF4-FFF2-40B4-BE49-F238E27FC236}">
                <a16:creationId xmlns:a16="http://schemas.microsoft.com/office/drawing/2014/main" id="{CD55D43B-19E9-47E1-BAB9-D846EE1D5DA8}"/>
              </a:ext>
            </a:extLst>
          </p:cNvPr>
          <p:cNvSpPr>
            <a:spLocks noChangeArrowheads="1"/>
          </p:cNvSpPr>
          <p:nvPr/>
        </p:nvSpPr>
        <p:spPr bwMode="auto">
          <a:xfrm>
            <a:off x="5741988" y="3230563"/>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19" name="Oval 31">
            <a:extLst>
              <a:ext uri="{FF2B5EF4-FFF2-40B4-BE49-F238E27FC236}">
                <a16:creationId xmlns:a16="http://schemas.microsoft.com/office/drawing/2014/main" id="{7C0E7FF2-3117-42AC-92AB-FB7E9C2FC5DE}"/>
              </a:ext>
            </a:extLst>
          </p:cNvPr>
          <p:cNvSpPr>
            <a:spLocks noChangeArrowheads="1"/>
          </p:cNvSpPr>
          <p:nvPr/>
        </p:nvSpPr>
        <p:spPr bwMode="auto">
          <a:xfrm>
            <a:off x="4733925" y="4095750"/>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20" name="Oval 32">
            <a:extLst>
              <a:ext uri="{FF2B5EF4-FFF2-40B4-BE49-F238E27FC236}">
                <a16:creationId xmlns:a16="http://schemas.microsoft.com/office/drawing/2014/main" id="{B0A53A37-10A2-4C9F-A621-8230B7FF6ACF}"/>
              </a:ext>
            </a:extLst>
          </p:cNvPr>
          <p:cNvSpPr>
            <a:spLocks noChangeArrowheads="1"/>
          </p:cNvSpPr>
          <p:nvPr/>
        </p:nvSpPr>
        <p:spPr bwMode="auto">
          <a:xfrm>
            <a:off x="4625975" y="4527550"/>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21" name="Oval 33">
            <a:extLst>
              <a:ext uri="{FF2B5EF4-FFF2-40B4-BE49-F238E27FC236}">
                <a16:creationId xmlns:a16="http://schemas.microsoft.com/office/drawing/2014/main" id="{CB51C885-8E94-44B7-B25C-D88DF431A0BE}"/>
              </a:ext>
            </a:extLst>
          </p:cNvPr>
          <p:cNvSpPr>
            <a:spLocks noChangeArrowheads="1"/>
          </p:cNvSpPr>
          <p:nvPr/>
        </p:nvSpPr>
        <p:spPr bwMode="auto">
          <a:xfrm>
            <a:off x="5238750" y="5462588"/>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22" name="Oval 34">
            <a:extLst>
              <a:ext uri="{FF2B5EF4-FFF2-40B4-BE49-F238E27FC236}">
                <a16:creationId xmlns:a16="http://schemas.microsoft.com/office/drawing/2014/main" id="{B08D3816-DAEA-445B-BD24-FB1FB62F6F8D}"/>
              </a:ext>
            </a:extLst>
          </p:cNvPr>
          <p:cNvSpPr>
            <a:spLocks noChangeArrowheads="1"/>
          </p:cNvSpPr>
          <p:nvPr/>
        </p:nvSpPr>
        <p:spPr bwMode="auto">
          <a:xfrm>
            <a:off x="5580063" y="3843338"/>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23" name="Oval 35">
            <a:extLst>
              <a:ext uri="{FF2B5EF4-FFF2-40B4-BE49-F238E27FC236}">
                <a16:creationId xmlns:a16="http://schemas.microsoft.com/office/drawing/2014/main" id="{3F93FCA9-97CA-4D19-B1EC-80175792157F}"/>
              </a:ext>
            </a:extLst>
          </p:cNvPr>
          <p:cNvSpPr>
            <a:spLocks noChangeArrowheads="1"/>
          </p:cNvSpPr>
          <p:nvPr/>
        </p:nvSpPr>
        <p:spPr bwMode="auto">
          <a:xfrm>
            <a:off x="6264275" y="4329113"/>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24" name="Oval 36">
            <a:extLst>
              <a:ext uri="{FF2B5EF4-FFF2-40B4-BE49-F238E27FC236}">
                <a16:creationId xmlns:a16="http://schemas.microsoft.com/office/drawing/2014/main" id="{6BFC1576-63E5-410F-8F14-A883AA0D96C7}"/>
              </a:ext>
            </a:extLst>
          </p:cNvPr>
          <p:cNvSpPr>
            <a:spLocks noChangeArrowheads="1"/>
          </p:cNvSpPr>
          <p:nvPr/>
        </p:nvSpPr>
        <p:spPr bwMode="auto">
          <a:xfrm>
            <a:off x="5435600" y="4400550"/>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25" name="Oval 37">
            <a:extLst>
              <a:ext uri="{FF2B5EF4-FFF2-40B4-BE49-F238E27FC236}">
                <a16:creationId xmlns:a16="http://schemas.microsoft.com/office/drawing/2014/main" id="{C00E8300-0E71-4D41-A489-04719E4AE1A0}"/>
              </a:ext>
            </a:extLst>
          </p:cNvPr>
          <p:cNvSpPr>
            <a:spLocks noChangeArrowheads="1"/>
          </p:cNvSpPr>
          <p:nvPr/>
        </p:nvSpPr>
        <p:spPr bwMode="auto">
          <a:xfrm>
            <a:off x="5795963" y="4833938"/>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26" name="Rectangle 38">
            <a:extLst>
              <a:ext uri="{FF2B5EF4-FFF2-40B4-BE49-F238E27FC236}">
                <a16:creationId xmlns:a16="http://schemas.microsoft.com/office/drawing/2014/main" id="{BE87EF10-6FEB-4508-AFEC-82BBEC6E1138}"/>
              </a:ext>
            </a:extLst>
          </p:cNvPr>
          <p:cNvSpPr>
            <a:spLocks noChangeArrowheads="1"/>
          </p:cNvSpPr>
          <p:nvPr/>
        </p:nvSpPr>
        <p:spPr bwMode="auto">
          <a:xfrm>
            <a:off x="4225925" y="1665288"/>
            <a:ext cx="1857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0" normalizeH="0" baseline="0" noProof="0">
                <a:ln>
                  <a:noFill/>
                </a:ln>
                <a:solidFill>
                  <a:srgbClr val="FF3300"/>
                </a:solidFill>
                <a:effectLst/>
                <a:uLnTx/>
                <a:uFillTx/>
                <a:latin typeface="Arial" panose="020B0604020202020204" pitchFamily="34" charset="0"/>
                <a:ea typeface="MS Gothic" panose="020B0609070205080204" pitchFamily="49" charset="-128"/>
                <a:cs typeface="+mn-cs"/>
              </a:rPr>
              <a:t>L</a:t>
            </a:r>
            <a:endParaRPr kumimoji="1" lang="en-US" altLang="zh-TW" sz="2400" b="1" i="0" u="none" strike="noStrike" kern="1200" cap="none" spc="0" normalizeH="0" baseline="0" noProof="0">
              <a:ln>
                <a:noFill/>
              </a:ln>
              <a:solidFill>
                <a:srgbClr val="FF3300"/>
              </a:solidFill>
              <a:effectLst/>
              <a:uLnTx/>
              <a:uFillTx/>
              <a:latin typeface="Tahoma" panose="020B0604030504040204" pitchFamily="34" charset="0"/>
              <a:ea typeface="MS Gothic" panose="020B0609070205080204" pitchFamily="49" charset="-128"/>
              <a:cs typeface="+mn-cs"/>
            </a:endParaRPr>
          </a:p>
        </p:txBody>
      </p:sp>
      <p:sp>
        <p:nvSpPr>
          <p:cNvPr id="114730" name="Oval 42">
            <a:extLst>
              <a:ext uri="{FF2B5EF4-FFF2-40B4-BE49-F238E27FC236}">
                <a16:creationId xmlns:a16="http://schemas.microsoft.com/office/drawing/2014/main" id="{1D9EB7EB-AE55-4CC0-9FC8-DF21E2F5946A}"/>
              </a:ext>
            </a:extLst>
          </p:cNvPr>
          <p:cNvSpPr>
            <a:spLocks noChangeArrowheads="1"/>
          </p:cNvSpPr>
          <p:nvPr/>
        </p:nvSpPr>
        <p:spPr bwMode="auto">
          <a:xfrm>
            <a:off x="2528888" y="4340225"/>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43" name="Rectangle 55">
            <a:extLst>
              <a:ext uri="{FF2B5EF4-FFF2-40B4-BE49-F238E27FC236}">
                <a16:creationId xmlns:a16="http://schemas.microsoft.com/office/drawing/2014/main" id="{E9A8D485-5F4E-46CE-BAAF-7D555E7145AD}"/>
              </a:ext>
            </a:extLst>
          </p:cNvPr>
          <p:cNvSpPr>
            <a:spLocks noChangeArrowheads="1"/>
          </p:cNvSpPr>
          <p:nvPr/>
        </p:nvSpPr>
        <p:spPr bwMode="auto">
          <a:xfrm>
            <a:off x="2451100" y="2973388"/>
            <a:ext cx="69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000" b="1"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MS Gothic" panose="020B0609070205080204" pitchFamily="49" charset="-128"/>
                <a:cs typeface="+mn-cs"/>
              </a:rPr>
              <a:t>j</a:t>
            </a:r>
            <a:endParaRPr kumimoji="1" lang="en-US" altLang="zh-TW" sz="2000" b="1" i="0" u="none" strike="noStrike" kern="1200" cap="none" spc="0" normalizeH="0" baseline="-25000" noProof="0">
              <a:ln>
                <a:noFill/>
              </a:ln>
              <a:solidFill>
                <a:srgbClr val="0000FF"/>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endParaRPr>
          </a:p>
        </p:txBody>
      </p:sp>
      <p:sp>
        <p:nvSpPr>
          <p:cNvPr id="114745" name="Rectangle 57">
            <a:extLst>
              <a:ext uri="{FF2B5EF4-FFF2-40B4-BE49-F238E27FC236}">
                <a16:creationId xmlns:a16="http://schemas.microsoft.com/office/drawing/2014/main" id="{64986F02-39F5-488E-85AF-80C62B5A5550}"/>
              </a:ext>
            </a:extLst>
          </p:cNvPr>
          <p:cNvSpPr>
            <a:spLocks noChangeArrowheads="1"/>
          </p:cNvSpPr>
          <p:nvPr/>
        </p:nvSpPr>
        <p:spPr bwMode="auto">
          <a:xfrm>
            <a:off x="1636713" y="3951288"/>
            <a:ext cx="141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000" b="1"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MS Gothic" panose="020B0609070205080204" pitchFamily="49" charset="-128"/>
                <a:cs typeface="+mn-cs"/>
              </a:rPr>
              <a:t>k</a:t>
            </a:r>
            <a:endParaRPr kumimoji="1" lang="en-US" altLang="zh-TW" sz="2000" b="1" i="0" u="none" strike="noStrike" kern="1200" cap="none" spc="0" normalizeH="0" baseline="-25000" noProof="0">
              <a:ln>
                <a:noFill/>
              </a:ln>
              <a:solidFill>
                <a:srgbClr val="0000FF"/>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endParaRPr>
          </a:p>
        </p:txBody>
      </p:sp>
      <p:sp>
        <p:nvSpPr>
          <p:cNvPr id="114746" name="Rectangle 58">
            <a:extLst>
              <a:ext uri="{FF2B5EF4-FFF2-40B4-BE49-F238E27FC236}">
                <a16:creationId xmlns:a16="http://schemas.microsoft.com/office/drawing/2014/main" id="{A024524C-47C0-4AA1-81E1-9681377ABB06}"/>
              </a:ext>
            </a:extLst>
          </p:cNvPr>
          <p:cNvSpPr>
            <a:spLocks noChangeArrowheads="1"/>
          </p:cNvSpPr>
          <p:nvPr/>
        </p:nvSpPr>
        <p:spPr bwMode="auto">
          <a:xfrm>
            <a:off x="1931988" y="531018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000" b="1"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MS Gothic" panose="020B0609070205080204" pitchFamily="49" charset="-128"/>
                <a:cs typeface="+mn-cs"/>
              </a:rPr>
              <a:t>g</a:t>
            </a:r>
            <a:endParaRPr kumimoji="1" lang="en-US" altLang="zh-TW" sz="2000" b="1" i="0" u="none" strike="noStrike" kern="1200" cap="none" spc="0" normalizeH="0" baseline="-25000" noProof="0">
              <a:ln>
                <a:noFill/>
              </a:ln>
              <a:solidFill>
                <a:srgbClr val="0000FF"/>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endParaRPr>
          </a:p>
        </p:txBody>
      </p:sp>
      <p:sp>
        <p:nvSpPr>
          <p:cNvPr id="114747" name="Rectangle 59">
            <a:extLst>
              <a:ext uri="{FF2B5EF4-FFF2-40B4-BE49-F238E27FC236}">
                <a16:creationId xmlns:a16="http://schemas.microsoft.com/office/drawing/2014/main" id="{CD7C3626-FC8F-4446-8512-CEDEBBF53302}"/>
              </a:ext>
            </a:extLst>
          </p:cNvPr>
          <p:cNvSpPr>
            <a:spLocks noChangeArrowheads="1"/>
          </p:cNvSpPr>
          <p:nvPr/>
        </p:nvSpPr>
        <p:spPr bwMode="auto">
          <a:xfrm>
            <a:off x="3306763" y="4995863"/>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000" b="1"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MS Gothic" panose="020B0609070205080204" pitchFamily="49" charset="-128"/>
                <a:cs typeface="+mn-cs"/>
              </a:rPr>
              <a:t>h</a:t>
            </a:r>
            <a:endParaRPr kumimoji="1" lang="en-US" altLang="zh-TW" sz="2000" b="1" i="0" u="none" strike="noStrike" kern="1200" cap="none" spc="0" normalizeH="0" baseline="-25000" noProof="0">
              <a:ln>
                <a:noFill/>
              </a:ln>
              <a:solidFill>
                <a:srgbClr val="0000FF"/>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endParaRPr>
          </a:p>
        </p:txBody>
      </p:sp>
      <p:sp>
        <p:nvSpPr>
          <p:cNvPr id="114748" name="Rectangle 60">
            <a:extLst>
              <a:ext uri="{FF2B5EF4-FFF2-40B4-BE49-F238E27FC236}">
                <a16:creationId xmlns:a16="http://schemas.microsoft.com/office/drawing/2014/main" id="{69700DBF-8CE6-4981-A4C1-873417DA4519}"/>
              </a:ext>
            </a:extLst>
          </p:cNvPr>
          <p:cNvSpPr>
            <a:spLocks noChangeArrowheads="1"/>
          </p:cNvSpPr>
          <p:nvPr/>
        </p:nvSpPr>
        <p:spPr bwMode="auto">
          <a:xfrm>
            <a:off x="5111750" y="5570538"/>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000" b="1"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MS Gothic" panose="020B0609070205080204" pitchFamily="49" charset="-128"/>
                <a:cs typeface="+mn-cs"/>
              </a:rPr>
              <a:t>a</a:t>
            </a:r>
            <a:endParaRPr kumimoji="1" lang="en-US" altLang="zh-TW" sz="2000" b="1" i="0" u="none" strike="noStrike" kern="1200" cap="none" spc="0" normalizeH="0" baseline="-25000" noProof="0">
              <a:ln>
                <a:noFill/>
              </a:ln>
              <a:solidFill>
                <a:srgbClr val="0000FF"/>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endParaRPr>
          </a:p>
        </p:txBody>
      </p:sp>
      <p:sp>
        <p:nvSpPr>
          <p:cNvPr id="114749" name="Rectangle 61">
            <a:extLst>
              <a:ext uri="{FF2B5EF4-FFF2-40B4-BE49-F238E27FC236}">
                <a16:creationId xmlns:a16="http://schemas.microsoft.com/office/drawing/2014/main" id="{53DFD35C-B776-43C1-94B3-C85B52212F2F}"/>
              </a:ext>
            </a:extLst>
          </p:cNvPr>
          <p:cNvSpPr>
            <a:spLocks noChangeArrowheads="1"/>
          </p:cNvSpPr>
          <p:nvPr/>
        </p:nvSpPr>
        <p:spPr bwMode="auto">
          <a:xfrm>
            <a:off x="6599238" y="546258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000" b="1"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MS Gothic" panose="020B0609070205080204" pitchFamily="49" charset="-128"/>
                <a:cs typeface="+mn-cs"/>
              </a:rPr>
              <a:t>b</a:t>
            </a:r>
            <a:endParaRPr kumimoji="1" lang="en-US" altLang="zh-TW" sz="2000" b="1" i="0" u="none" strike="noStrike" kern="1200" cap="none" spc="0" normalizeH="0" baseline="-25000" noProof="0">
              <a:ln>
                <a:noFill/>
              </a:ln>
              <a:solidFill>
                <a:srgbClr val="0000FF"/>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endParaRPr>
          </a:p>
        </p:txBody>
      </p:sp>
      <p:sp>
        <p:nvSpPr>
          <p:cNvPr id="114750" name="Rectangle 62">
            <a:extLst>
              <a:ext uri="{FF2B5EF4-FFF2-40B4-BE49-F238E27FC236}">
                <a16:creationId xmlns:a16="http://schemas.microsoft.com/office/drawing/2014/main" id="{E34C873A-A261-4BC4-A27F-BE5215578302}"/>
              </a:ext>
            </a:extLst>
          </p:cNvPr>
          <p:cNvSpPr>
            <a:spLocks noChangeArrowheads="1"/>
          </p:cNvSpPr>
          <p:nvPr/>
        </p:nvSpPr>
        <p:spPr bwMode="auto">
          <a:xfrm>
            <a:off x="6996113" y="3860800"/>
            <a:ext cx="141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000" b="1"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MS Gothic" panose="020B0609070205080204" pitchFamily="49" charset="-128"/>
                <a:cs typeface="+mn-cs"/>
              </a:rPr>
              <a:t>c</a:t>
            </a:r>
            <a:endParaRPr kumimoji="1" lang="en-US" altLang="zh-TW" sz="2000" b="1" i="0" u="none" strike="noStrike" kern="1200" cap="none" spc="0" normalizeH="0" baseline="-25000" noProof="0">
              <a:ln>
                <a:noFill/>
              </a:ln>
              <a:solidFill>
                <a:srgbClr val="0000FF"/>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endParaRPr>
          </a:p>
        </p:txBody>
      </p:sp>
      <p:sp>
        <p:nvSpPr>
          <p:cNvPr id="114751" name="Rectangle 63">
            <a:extLst>
              <a:ext uri="{FF2B5EF4-FFF2-40B4-BE49-F238E27FC236}">
                <a16:creationId xmlns:a16="http://schemas.microsoft.com/office/drawing/2014/main" id="{A034D158-FE3F-4BB4-9EA1-5ECA846BC1AE}"/>
              </a:ext>
            </a:extLst>
          </p:cNvPr>
          <p:cNvSpPr>
            <a:spLocks noChangeArrowheads="1"/>
          </p:cNvSpPr>
          <p:nvPr/>
        </p:nvSpPr>
        <p:spPr bwMode="auto">
          <a:xfrm>
            <a:off x="5861050" y="2908300"/>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000" b="1"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MS Gothic" panose="020B0609070205080204" pitchFamily="49" charset="-128"/>
                <a:cs typeface="+mn-cs"/>
              </a:rPr>
              <a:t>d</a:t>
            </a:r>
            <a:endParaRPr kumimoji="1" lang="en-US" altLang="zh-TW" sz="2000" b="1" i="0" u="none" strike="noStrike" kern="1200" cap="none" spc="0" normalizeH="0" baseline="-25000" noProof="0">
              <a:ln>
                <a:noFill/>
              </a:ln>
              <a:solidFill>
                <a:srgbClr val="0000FF"/>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endParaRPr>
          </a:p>
        </p:txBody>
      </p:sp>
      <p:sp>
        <p:nvSpPr>
          <p:cNvPr id="114752" name="Rectangle 64">
            <a:extLst>
              <a:ext uri="{FF2B5EF4-FFF2-40B4-BE49-F238E27FC236}">
                <a16:creationId xmlns:a16="http://schemas.microsoft.com/office/drawing/2014/main" id="{C74437DE-13C8-4B03-A40F-931F381FD1B3}"/>
              </a:ext>
            </a:extLst>
          </p:cNvPr>
          <p:cNvSpPr>
            <a:spLocks noChangeArrowheads="1"/>
          </p:cNvSpPr>
          <p:nvPr/>
        </p:nvSpPr>
        <p:spPr bwMode="auto">
          <a:xfrm>
            <a:off x="4664075" y="376237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000" b="1"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MS Gothic" panose="020B0609070205080204" pitchFamily="49" charset="-128"/>
                <a:cs typeface="+mn-cs"/>
              </a:rPr>
              <a:t>e</a:t>
            </a:r>
            <a:endParaRPr kumimoji="1" lang="en-US" altLang="zh-TW" sz="2000" b="1" i="0" u="none" strike="noStrike" kern="1200" cap="none" spc="0" normalizeH="0" baseline="-25000" noProof="0">
              <a:ln>
                <a:noFill/>
              </a:ln>
              <a:solidFill>
                <a:srgbClr val="0000FF"/>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endParaRPr>
          </a:p>
        </p:txBody>
      </p:sp>
      <p:sp>
        <p:nvSpPr>
          <p:cNvPr id="114753" name="Rectangle 65">
            <a:extLst>
              <a:ext uri="{FF2B5EF4-FFF2-40B4-BE49-F238E27FC236}">
                <a16:creationId xmlns:a16="http://schemas.microsoft.com/office/drawing/2014/main" id="{BF38C0B6-D822-43D3-A269-45BEE97AF61B}"/>
              </a:ext>
            </a:extLst>
          </p:cNvPr>
          <p:cNvSpPr>
            <a:spLocks noChangeArrowheads="1"/>
          </p:cNvSpPr>
          <p:nvPr/>
        </p:nvSpPr>
        <p:spPr bwMode="auto">
          <a:xfrm>
            <a:off x="4835525" y="4437063"/>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000" b="1"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MS Gothic" panose="020B0609070205080204" pitchFamily="49" charset="-128"/>
                <a:cs typeface="+mn-cs"/>
              </a:rPr>
              <a:t>f</a:t>
            </a:r>
            <a:endParaRPr kumimoji="1" lang="en-US" altLang="zh-TW" sz="2000" b="1" i="0" u="none" strike="noStrike" kern="1200" cap="none" spc="0" normalizeH="0" baseline="-25000" noProof="0">
              <a:ln>
                <a:noFill/>
              </a:ln>
              <a:solidFill>
                <a:srgbClr val="0000FF"/>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endParaRPr>
          </a:p>
        </p:txBody>
      </p:sp>
      <p:sp>
        <p:nvSpPr>
          <p:cNvPr id="114754" name="Rectangle 66">
            <a:extLst>
              <a:ext uri="{FF2B5EF4-FFF2-40B4-BE49-F238E27FC236}">
                <a16:creationId xmlns:a16="http://schemas.microsoft.com/office/drawing/2014/main" id="{F02607EB-E3F6-47D1-A69A-BBBF7DA3B099}"/>
              </a:ext>
            </a:extLst>
          </p:cNvPr>
          <p:cNvSpPr>
            <a:spLocks noChangeArrowheads="1"/>
          </p:cNvSpPr>
          <p:nvPr/>
        </p:nvSpPr>
        <p:spPr bwMode="auto">
          <a:xfrm>
            <a:off x="3479800" y="3457575"/>
            <a:ext cx="76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000" b="1" i="0" u="none" strike="noStrike" kern="1200" cap="none" spc="0" normalizeH="0" baseline="0" noProof="0">
                <a:ln>
                  <a:noFill/>
                </a:ln>
                <a:solidFill>
                  <a:srgbClr val="0000FF"/>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rPr>
              <a:t>i</a:t>
            </a:r>
          </a:p>
        </p:txBody>
      </p:sp>
      <p:sp>
        <p:nvSpPr>
          <p:cNvPr id="114755" name="Rectangle 67">
            <a:extLst>
              <a:ext uri="{FF2B5EF4-FFF2-40B4-BE49-F238E27FC236}">
                <a16:creationId xmlns:a16="http://schemas.microsoft.com/office/drawing/2014/main" id="{D2F4E6C1-8B4B-47A4-BC1F-E7BFBDAE49DD}"/>
              </a:ext>
            </a:extLst>
          </p:cNvPr>
          <p:cNvSpPr>
            <a:spLocks noChangeArrowheads="1"/>
          </p:cNvSpPr>
          <p:nvPr/>
        </p:nvSpPr>
        <p:spPr bwMode="auto">
          <a:xfrm>
            <a:off x="2365375" y="3994150"/>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000" b="1"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MS Gothic" panose="020B0609070205080204" pitchFamily="49" charset="-128"/>
                <a:cs typeface="+mn-cs"/>
              </a:rPr>
              <a:t>p</a:t>
            </a:r>
            <a:endParaRPr kumimoji="1" lang="en-US" altLang="zh-TW" sz="2000" b="1" i="0" u="none" strike="noStrike" kern="1200" cap="none" spc="0" normalizeH="0" baseline="-25000" noProof="0">
              <a:ln>
                <a:noFill/>
              </a:ln>
              <a:solidFill>
                <a:srgbClr val="0000FF"/>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endParaRPr>
          </a:p>
        </p:txBody>
      </p:sp>
      <p:sp>
        <p:nvSpPr>
          <p:cNvPr id="114757" name="Freeform 69">
            <a:extLst>
              <a:ext uri="{FF2B5EF4-FFF2-40B4-BE49-F238E27FC236}">
                <a16:creationId xmlns:a16="http://schemas.microsoft.com/office/drawing/2014/main" id="{CB360AD2-44A0-4325-9F23-01150BDB5C20}"/>
              </a:ext>
            </a:extLst>
          </p:cNvPr>
          <p:cNvSpPr>
            <a:spLocks/>
          </p:cNvSpPr>
          <p:nvPr/>
        </p:nvSpPr>
        <p:spPr bwMode="auto">
          <a:xfrm>
            <a:off x="4311650" y="2343150"/>
            <a:ext cx="1231900" cy="630238"/>
          </a:xfrm>
          <a:custGeom>
            <a:avLst/>
            <a:gdLst>
              <a:gd name="T0" fmla="*/ 0 w 776"/>
              <a:gd name="T1" fmla="*/ 26 h 397"/>
              <a:gd name="T2" fmla="*/ 508 w 776"/>
              <a:gd name="T3" fmla="*/ 62 h 397"/>
              <a:gd name="T4" fmla="*/ 776 w 776"/>
              <a:gd name="T5" fmla="*/ 397 h 397"/>
            </a:gdLst>
            <a:ahLst/>
            <a:cxnLst>
              <a:cxn ang="0">
                <a:pos x="T0" y="T1"/>
              </a:cxn>
              <a:cxn ang="0">
                <a:pos x="T2" y="T3"/>
              </a:cxn>
              <a:cxn ang="0">
                <a:pos x="T4" y="T5"/>
              </a:cxn>
            </a:cxnLst>
            <a:rect l="0" t="0" r="r" b="b"/>
            <a:pathLst>
              <a:path w="776" h="397">
                <a:moveTo>
                  <a:pt x="0" y="26"/>
                </a:moveTo>
                <a:cubicBezTo>
                  <a:pt x="107" y="18"/>
                  <a:pt x="379" y="0"/>
                  <a:pt x="508" y="62"/>
                </a:cubicBezTo>
                <a:cubicBezTo>
                  <a:pt x="637" y="124"/>
                  <a:pt x="737" y="312"/>
                  <a:pt x="776" y="397"/>
                </a:cubicBezTo>
              </a:path>
            </a:pathLst>
          </a:custGeom>
          <a:noFill/>
          <a:ln w="28575"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58" name="Freeform 70">
            <a:extLst>
              <a:ext uri="{FF2B5EF4-FFF2-40B4-BE49-F238E27FC236}">
                <a16:creationId xmlns:a16="http://schemas.microsoft.com/office/drawing/2014/main" id="{2D4885E3-7D97-4732-89EB-FC36F7ACE69F}"/>
              </a:ext>
            </a:extLst>
          </p:cNvPr>
          <p:cNvSpPr>
            <a:spLocks/>
          </p:cNvSpPr>
          <p:nvPr/>
        </p:nvSpPr>
        <p:spPr bwMode="auto">
          <a:xfrm>
            <a:off x="4411663" y="5768975"/>
            <a:ext cx="608012" cy="360363"/>
          </a:xfrm>
          <a:custGeom>
            <a:avLst/>
            <a:gdLst>
              <a:gd name="T0" fmla="*/ 0 w 383"/>
              <a:gd name="T1" fmla="*/ 219 h 227"/>
              <a:gd name="T2" fmla="*/ 227 w 383"/>
              <a:gd name="T3" fmla="*/ 176 h 227"/>
              <a:gd name="T4" fmla="*/ 383 w 383"/>
              <a:gd name="T5" fmla="*/ 0 h 227"/>
            </a:gdLst>
            <a:ahLst/>
            <a:cxnLst>
              <a:cxn ang="0">
                <a:pos x="T0" y="T1"/>
              </a:cxn>
              <a:cxn ang="0">
                <a:pos x="T2" y="T3"/>
              </a:cxn>
              <a:cxn ang="0">
                <a:pos x="T4" y="T5"/>
              </a:cxn>
            </a:cxnLst>
            <a:rect l="0" t="0" r="r" b="b"/>
            <a:pathLst>
              <a:path w="383" h="227">
                <a:moveTo>
                  <a:pt x="0" y="219"/>
                </a:moveTo>
                <a:cubicBezTo>
                  <a:pt x="47" y="227"/>
                  <a:pt x="163" y="213"/>
                  <a:pt x="227" y="176"/>
                </a:cubicBezTo>
                <a:cubicBezTo>
                  <a:pt x="291" y="139"/>
                  <a:pt x="359" y="41"/>
                  <a:pt x="383" y="0"/>
                </a:cubicBezTo>
              </a:path>
            </a:pathLst>
          </a:custGeom>
          <a:noFill/>
          <a:ln w="28575"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59" name="Rectangle 71">
            <a:extLst>
              <a:ext uri="{FF2B5EF4-FFF2-40B4-BE49-F238E27FC236}">
                <a16:creationId xmlns:a16="http://schemas.microsoft.com/office/drawing/2014/main" id="{7D0DCE6E-45E1-4A66-9ECE-322F21ADF85A}"/>
              </a:ext>
            </a:extLst>
          </p:cNvPr>
          <p:cNvSpPr>
            <a:spLocks noChangeArrowheads="1"/>
          </p:cNvSpPr>
          <p:nvPr/>
        </p:nvSpPr>
        <p:spPr bwMode="auto">
          <a:xfrm>
            <a:off x="5204767" y="1966913"/>
            <a:ext cx="4616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en-US" sz="2000" b="0" i="0" u="none" strike="noStrike" kern="1200" cap="none" spc="0" normalizeH="0" baseline="0" noProof="0" dirty="0">
                <a:ln>
                  <a:noFill/>
                </a:ln>
                <a:solidFill>
                  <a:srgbClr val="99FF66"/>
                </a:solidFill>
                <a:effectLst/>
                <a:uLnTx/>
                <a:uFillTx/>
                <a:latin typeface="Tahoma" panose="020B0604030504040204" pitchFamily="34" charset="0"/>
                <a:ea typeface="MS Gothic" panose="020B0609070205080204" pitchFamily="49" charset="-128"/>
                <a:cs typeface="+mn-cs"/>
              </a:rPr>
              <a:t>π</a:t>
            </a:r>
            <a:r>
              <a:rPr kumimoji="1" lang="en-US" altLang="zh-TW" sz="2000" b="0" i="0" u="none" strike="noStrike" kern="1200" cap="none" spc="0" normalizeH="0" baseline="0" noProof="0" dirty="0">
                <a:ln>
                  <a:noFill/>
                </a:ln>
                <a:solidFill>
                  <a:srgbClr val="99FF66"/>
                </a:solidFill>
                <a:effectLst/>
                <a:uLnTx/>
                <a:uFillTx/>
                <a:latin typeface="Tahoma" panose="020B0604030504040204" pitchFamily="34" charset="0"/>
                <a:ea typeface="MS Gothic" panose="020B0609070205080204" pitchFamily="49" charset="-128"/>
                <a:cs typeface="+mn-cs"/>
              </a:rPr>
              <a:t>/2 </a:t>
            </a:r>
            <a:endParaRPr kumimoji="1" lang="zh-TW" altLang="en-US" sz="2000" b="0" i="0" u="none" strike="noStrike" kern="1200" cap="none" spc="0" normalizeH="0" baseline="0" noProof="0" dirty="0">
              <a:ln>
                <a:noFill/>
              </a:ln>
              <a:solidFill>
                <a:srgbClr val="99FF66"/>
              </a:solidFill>
              <a:effectLst/>
              <a:uLnTx/>
              <a:uFillTx/>
              <a:latin typeface="Arial" panose="020B0604020202020204" pitchFamily="34" charset="0"/>
              <a:ea typeface="MS Gothic" panose="020B0609070205080204" pitchFamily="49" charset="-128"/>
              <a:cs typeface="+mn-cs"/>
            </a:endParaRPr>
          </a:p>
        </p:txBody>
      </p:sp>
      <p:sp>
        <p:nvSpPr>
          <p:cNvPr id="114760" name="Rectangle 72">
            <a:extLst>
              <a:ext uri="{FF2B5EF4-FFF2-40B4-BE49-F238E27FC236}">
                <a16:creationId xmlns:a16="http://schemas.microsoft.com/office/drawing/2014/main" id="{27E18A6B-3889-441D-97A6-603BAF58CBEB}"/>
              </a:ext>
            </a:extLst>
          </p:cNvPr>
          <p:cNvSpPr>
            <a:spLocks noChangeArrowheads="1"/>
          </p:cNvSpPr>
          <p:nvPr/>
        </p:nvSpPr>
        <p:spPr bwMode="auto">
          <a:xfrm>
            <a:off x="5788439" y="5881688"/>
            <a:ext cx="5706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000" b="0" i="0" u="none" strike="noStrike" kern="1200" cap="none" spc="0" normalizeH="0" baseline="0" noProof="0" dirty="0">
                <a:ln>
                  <a:noFill/>
                </a:ln>
                <a:solidFill>
                  <a:srgbClr val="99FF66"/>
                </a:solidFill>
                <a:effectLst/>
                <a:uLnTx/>
                <a:uFillTx/>
                <a:latin typeface="Arial" panose="020B0604020202020204" pitchFamily="34" charset="0"/>
                <a:ea typeface="MS Gothic" panose="020B0609070205080204" pitchFamily="49" charset="-128"/>
                <a:cs typeface="+mn-cs"/>
              </a:rPr>
              <a:t>3</a:t>
            </a:r>
            <a:r>
              <a:rPr kumimoji="1" lang="en-US" altLang="en-US" sz="2000" b="0" i="0" u="none" strike="noStrike" kern="1200" cap="none" spc="0" normalizeH="0" baseline="0" noProof="0" dirty="0">
                <a:ln>
                  <a:noFill/>
                </a:ln>
                <a:solidFill>
                  <a:srgbClr val="99FF66"/>
                </a:solidFill>
                <a:effectLst/>
                <a:uLnTx/>
                <a:uFillTx/>
                <a:latin typeface="Tahoma" panose="020B0604030504040204" pitchFamily="34" charset="0"/>
                <a:ea typeface="MS Gothic" panose="020B0609070205080204" pitchFamily="49" charset="-128"/>
                <a:cs typeface="+mn-cs"/>
              </a:rPr>
              <a:t>π</a:t>
            </a:r>
            <a:r>
              <a:rPr kumimoji="1" lang="en-US" altLang="zh-TW" sz="2000" b="0" i="0" u="none" strike="noStrike" kern="1200" cap="none" spc="0" normalizeH="0" baseline="0" noProof="0" dirty="0">
                <a:ln>
                  <a:noFill/>
                </a:ln>
                <a:solidFill>
                  <a:srgbClr val="99FF66"/>
                </a:solidFill>
                <a:effectLst/>
                <a:uLnTx/>
                <a:uFillTx/>
                <a:latin typeface="Arial" panose="020B0604020202020204" pitchFamily="34" charset="0"/>
                <a:ea typeface="MS Gothic" panose="020B0609070205080204" pitchFamily="49" charset="-128"/>
                <a:cs typeface="+mn-cs"/>
              </a:rPr>
              <a:t>/2 </a:t>
            </a:r>
            <a:endParaRPr kumimoji="1" lang="zh-TW" altLang="en-US" sz="2000" b="0" i="0" u="none" strike="noStrike" kern="1200" cap="none" spc="0" normalizeH="0" baseline="0" noProof="0" dirty="0">
              <a:ln>
                <a:noFill/>
              </a:ln>
              <a:solidFill>
                <a:srgbClr val="99FF66"/>
              </a:solidFill>
              <a:effectLst/>
              <a:uLnTx/>
              <a:uFillTx/>
              <a:latin typeface="Arial" panose="020B0604020202020204" pitchFamily="34" charset="0"/>
              <a:ea typeface="MS Gothic" panose="020B0609070205080204" pitchFamily="49" charset="-128"/>
              <a:cs typeface="+mn-cs"/>
            </a:endParaRPr>
          </a:p>
        </p:txBody>
      </p:sp>
      <p:sp>
        <p:nvSpPr>
          <p:cNvPr id="114761" name="Oval 73">
            <a:extLst>
              <a:ext uri="{FF2B5EF4-FFF2-40B4-BE49-F238E27FC236}">
                <a16:creationId xmlns:a16="http://schemas.microsoft.com/office/drawing/2014/main" id="{6E139A6B-57D2-466D-95A0-C4FD78BD1E3F}"/>
              </a:ext>
            </a:extLst>
          </p:cNvPr>
          <p:cNvSpPr>
            <a:spLocks noChangeArrowheads="1"/>
          </p:cNvSpPr>
          <p:nvPr/>
        </p:nvSpPr>
        <p:spPr bwMode="auto">
          <a:xfrm>
            <a:off x="5632450" y="3124200"/>
            <a:ext cx="328613" cy="328613"/>
          </a:xfrm>
          <a:prstGeom prst="ellipse">
            <a:avLst/>
          </a:prstGeom>
          <a:noFill/>
          <a:ln w="28575" algn="ctr">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4763" name="Oval 75">
            <a:extLst>
              <a:ext uri="{FF2B5EF4-FFF2-40B4-BE49-F238E27FC236}">
                <a16:creationId xmlns:a16="http://schemas.microsoft.com/office/drawing/2014/main" id="{568DD8F1-A7BD-4F25-BB7A-338C013C0B15}"/>
              </a:ext>
            </a:extLst>
          </p:cNvPr>
          <p:cNvSpPr>
            <a:spLocks noChangeArrowheads="1"/>
          </p:cNvSpPr>
          <p:nvPr/>
        </p:nvSpPr>
        <p:spPr bwMode="auto">
          <a:xfrm>
            <a:off x="5127625" y="5354638"/>
            <a:ext cx="328613" cy="328612"/>
          </a:xfrm>
          <a:prstGeom prst="ellipse">
            <a:avLst/>
          </a:prstGeom>
          <a:noFill/>
          <a:ln w="28575" algn="ctr">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4706"/>
                                        </p:tgtEl>
                                        <p:attrNameLst>
                                          <p:attrName>style.visibility</p:attrName>
                                        </p:attrNameLst>
                                      </p:cBhvr>
                                      <p:to>
                                        <p:strVal val="visible"/>
                                      </p:to>
                                    </p:set>
                                    <p:animEffect transition="in" filter="wipe(up)">
                                      <p:cBhvr>
                                        <p:cTn id="7" dur="500"/>
                                        <p:tgtEl>
                                          <p:spTgt spid="11470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4726"/>
                                        </p:tgtEl>
                                        <p:attrNameLst>
                                          <p:attrName>style.visibility</p:attrName>
                                        </p:attrNameLst>
                                      </p:cBhvr>
                                      <p:to>
                                        <p:strVal val="visible"/>
                                      </p:to>
                                    </p:set>
                                    <p:animEffect transition="in" filter="wipe(up)">
                                      <p:cBhvr>
                                        <p:cTn id="10" dur="500"/>
                                        <p:tgtEl>
                                          <p:spTgt spid="114726"/>
                                        </p:tgtEl>
                                      </p:cBhvr>
                                    </p:animEffect>
                                  </p:childTnLst>
                                </p:cTn>
                              </p:par>
                            </p:childTnLst>
                          </p:cTn>
                        </p:par>
                        <p:par>
                          <p:cTn id="11" fill="hold" nodeType="afterGroup">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14711"/>
                                        </p:tgtEl>
                                        <p:attrNameLst>
                                          <p:attrName>style.visibility</p:attrName>
                                        </p:attrNameLst>
                                      </p:cBhvr>
                                      <p:to>
                                        <p:strVal val="visible"/>
                                      </p:to>
                                    </p:set>
                                    <p:animEffect transition="in" filter="wipe(up)">
                                      <p:cBhvr>
                                        <p:cTn id="14" dur="500"/>
                                        <p:tgtEl>
                                          <p:spTgt spid="114711"/>
                                        </p:tgtEl>
                                      </p:cBhvr>
                                    </p:animEffect>
                                  </p:childTnLst>
                                </p:cTn>
                              </p:par>
                            </p:childTnLst>
                          </p:cTn>
                        </p:par>
                        <p:par>
                          <p:cTn id="15" fill="hold" nodeType="afterGroup">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14712"/>
                                        </p:tgtEl>
                                        <p:attrNameLst>
                                          <p:attrName>style.visibility</p:attrName>
                                        </p:attrNameLst>
                                      </p:cBhvr>
                                      <p:to>
                                        <p:strVal val="visible"/>
                                      </p:to>
                                    </p:set>
                                    <p:animEffect transition="in" filter="wipe(up)">
                                      <p:cBhvr>
                                        <p:cTn id="18" dur="500"/>
                                        <p:tgtEl>
                                          <p:spTgt spid="1147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114700"/>
                                        </p:tgtEl>
                                        <p:attrNameLst>
                                          <p:attrName>style.visibility</p:attrName>
                                        </p:attrNameLst>
                                      </p:cBhvr>
                                      <p:to>
                                        <p:strVal val="visible"/>
                                      </p:to>
                                    </p:set>
                                    <p:animEffect transition="in" filter="wipe(down)">
                                      <p:cBhvr>
                                        <p:cTn id="23" dur="500"/>
                                        <p:tgtEl>
                                          <p:spTgt spid="114700"/>
                                        </p:tgtEl>
                                      </p:cBhvr>
                                    </p:animEffect>
                                  </p:childTnLst>
                                </p:cTn>
                              </p:par>
                            </p:childTnLst>
                          </p:cTn>
                        </p:par>
                        <p:par>
                          <p:cTn id="24" fill="hold" nodeType="afterGroup">
                            <p:stCondLst>
                              <p:cond delay="500"/>
                            </p:stCondLst>
                            <p:childTnLst>
                              <p:par>
                                <p:cTn id="25" presetID="22" presetClass="entr" presetSubtype="4" fill="hold" nodeType="afterEffect">
                                  <p:stCondLst>
                                    <p:cond delay="0"/>
                                  </p:stCondLst>
                                  <p:childTnLst>
                                    <p:set>
                                      <p:cBhvr>
                                        <p:cTn id="26" dur="1" fill="hold">
                                          <p:stCondLst>
                                            <p:cond delay="0"/>
                                          </p:stCondLst>
                                        </p:cTn>
                                        <p:tgtEl>
                                          <p:spTgt spid="114696"/>
                                        </p:tgtEl>
                                        <p:attrNameLst>
                                          <p:attrName>style.visibility</p:attrName>
                                        </p:attrNameLst>
                                      </p:cBhvr>
                                      <p:to>
                                        <p:strVal val="visible"/>
                                      </p:to>
                                    </p:set>
                                    <p:animEffect transition="in" filter="wipe(down)">
                                      <p:cBhvr>
                                        <p:cTn id="27" dur="500"/>
                                        <p:tgtEl>
                                          <p:spTgt spid="114696"/>
                                        </p:tgtEl>
                                      </p:cBhvr>
                                    </p:animEffect>
                                  </p:childTnLst>
                                </p:cTn>
                              </p:par>
                            </p:childTnLst>
                          </p:cTn>
                        </p:par>
                        <p:par>
                          <p:cTn id="28" fill="hold" nodeType="afterGroup">
                            <p:stCondLst>
                              <p:cond delay="1000"/>
                            </p:stCondLst>
                            <p:childTnLst>
                              <p:par>
                                <p:cTn id="29" presetID="22" presetClass="entr" presetSubtype="1" fill="hold" nodeType="afterEffect">
                                  <p:stCondLst>
                                    <p:cond delay="0"/>
                                  </p:stCondLst>
                                  <p:childTnLst>
                                    <p:set>
                                      <p:cBhvr>
                                        <p:cTn id="30" dur="1" fill="hold">
                                          <p:stCondLst>
                                            <p:cond delay="0"/>
                                          </p:stCondLst>
                                        </p:cTn>
                                        <p:tgtEl>
                                          <p:spTgt spid="114697"/>
                                        </p:tgtEl>
                                        <p:attrNameLst>
                                          <p:attrName>style.visibility</p:attrName>
                                        </p:attrNameLst>
                                      </p:cBhvr>
                                      <p:to>
                                        <p:strVal val="visible"/>
                                      </p:to>
                                    </p:set>
                                    <p:animEffect transition="in" filter="wipe(up)">
                                      <p:cBhvr>
                                        <p:cTn id="31" dur="500"/>
                                        <p:tgtEl>
                                          <p:spTgt spid="114697"/>
                                        </p:tgtEl>
                                      </p:cBhvr>
                                    </p:animEffect>
                                  </p:childTnLst>
                                </p:cTn>
                              </p:par>
                            </p:childTnLst>
                          </p:cTn>
                        </p:par>
                        <p:par>
                          <p:cTn id="32" fill="hold" nodeType="afterGroup">
                            <p:stCondLst>
                              <p:cond delay="1500"/>
                            </p:stCondLst>
                            <p:childTnLst>
                              <p:par>
                                <p:cTn id="33" presetID="22" presetClass="entr" presetSubtype="1" fill="hold" nodeType="afterEffect">
                                  <p:stCondLst>
                                    <p:cond delay="0"/>
                                  </p:stCondLst>
                                  <p:childTnLst>
                                    <p:set>
                                      <p:cBhvr>
                                        <p:cTn id="34" dur="1" fill="hold">
                                          <p:stCondLst>
                                            <p:cond delay="0"/>
                                          </p:stCondLst>
                                        </p:cTn>
                                        <p:tgtEl>
                                          <p:spTgt spid="114698"/>
                                        </p:tgtEl>
                                        <p:attrNameLst>
                                          <p:attrName>style.visibility</p:attrName>
                                        </p:attrNameLst>
                                      </p:cBhvr>
                                      <p:to>
                                        <p:strVal val="visible"/>
                                      </p:to>
                                    </p:set>
                                    <p:animEffect transition="in" filter="wipe(up)">
                                      <p:cBhvr>
                                        <p:cTn id="35" dur="500"/>
                                        <p:tgtEl>
                                          <p:spTgt spid="114698"/>
                                        </p:tgtEl>
                                      </p:cBhvr>
                                    </p:animEffect>
                                  </p:childTnLst>
                                </p:cTn>
                              </p:par>
                            </p:childTnLst>
                          </p:cTn>
                        </p:par>
                        <p:par>
                          <p:cTn id="36" fill="hold" nodeType="afterGroup">
                            <p:stCondLst>
                              <p:cond delay="2000"/>
                            </p:stCondLst>
                            <p:childTnLst>
                              <p:par>
                                <p:cTn id="37" presetID="22" presetClass="entr" presetSubtype="4" fill="hold" nodeType="afterEffect">
                                  <p:stCondLst>
                                    <p:cond delay="0"/>
                                  </p:stCondLst>
                                  <p:childTnLst>
                                    <p:set>
                                      <p:cBhvr>
                                        <p:cTn id="38" dur="1" fill="hold">
                                          <p:stCondLst>
                                            <p:cond delay="0"/>
                                          </p:stCondLst>
                                        </p:cTn>
                                        <p:tgtEl>
                                          <p:spTgt spid="114699"/>
                                        </p:tgtEl>
                                        <p:attrNameLst>
                                          <p:attrName>style.visibility</p:attrName>
                                        </p:attrNameLst>
                                      </p:cBhvr>
                                      <p:to>
                                        <p:strVal val="visible"/>
                                      </p:to>
                                    </p:set>
                                    <p:animEffect transition="in" filter="wipe(down)">
                                      <p:cBhvr>
                                        <p:cTn id="39" dur="500"/>
                                        <p:tgtEl>
                                          <p:spTgt spid="11469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114690"/>
                                        </p:tgtEl>
                                        <p:attrNameLst>
                                          <p:attrName>style.visibility</p:attrName>
                                        </p:attrNameLst>
                                      </p:cBhvr>
                                      <p:to>
                                        <p:strVal val="visible"/>
                                      </p:to>
                                    </p:set>
                                    <p:animEffect transition="in" filter="wipe(down)">
                                      <p:cBhvr>
                                        <p:cTn id="44" dur="500"/>
                                        <p:tgtEl>
                                          <p:spTgt spid="114690"/>
                                        </p:tgtEl>
                                      </p:cBhvr>
                                    </p:animEffect>
                                  </p:childTnLst>
                                </p:cTn>
                              </p:par>
                            </p:childTnLst>
                          </p:cTn>
                        </p:par>
                        <p:par>
                          <p:cTn id="45" fill="hold" nodeType="afterGroup">
                            <p:stCondLst>
                              <p:cond delay="500"/>
                            </p:stCondLst>
                            <p:childTnLst>
                              <p:par>
                                <p:cTn id="46" presetID="22" presetClass="entr" presetSubtype="4" fill="hold" nodeType="afterEffect">
                                  <p:stCondLst>
                                    <p:cond delay="0"/>
                                  </p:stCondLst>
                                  <p:childTnLst>
                                    <p:set>
                                      <p:cBhvr>
                                        <p:cTn id="47" dur="1" fill="hold">
                                          <p:stCondLst>
                                            <p:cond delay="0"/>
                                          </p:stCondLst>
                                        </p:cTn>
                                        <p:tgtEl>
                                          <p:spTgt spid="114691"/>
                                        </p:tgtEl>
                                        <p:attrNameLst>
                                          <p:attrName>style.visibility</p:attrName>
                                        </p:attrNameLst>
                                      </p:cBhvr>
                                      <p:to>
                                        <p:strVal val="visible"/>
                                      </p:to>
                                    </p:set>
                                    <p:animEffect transition="in" filter="wipe(down)">
                                      <p:cBhvr>
                                        <p:cTn id="48" dur="500"/>
                                        <p:tgtEl>
                                          <p:spTgt spid="114691"/>
                                        </p:tgtEl>
                                      </p:cBhvr>
                                    </p:animEffect>
                                  </p:childTnLst>
                                </p:cTn>
                              </p:par>
                            </p:childTnLst>
                          </p:cTn>
                        </p:par>
                        <p:par>
                          <p:cTn id="49" fill="hold" nodeType="afterGroup">
                            <p:stCondLst>
                              <p:cond delay="1000"/>
                            </p:stCondLst>
                            <p:childTnLst>
                              <p:par>
                                <p:cTn id="50" presetID="22" presetClass="entr" presetSubtype="1" fill="hold" nodeType="afterEffect">
                                  <p:stCondLst>
                                    <p:cond delay="0"/>
                                  </p:stCondLst>
                                  <p:childTnLst>
                                    <p:set>
                                      <p:cBhvr>
                                        <p:cTn id="51" dur="1" fill="hold">
                                          <p:stCondLst>
                                            <p:cond delay="0"/>
                                          </p:stCondLst>
                                        </p:cTn>
                                        <p:tgtEl>
                                          <p:spTgt spid="114692"/>
                                        </p:tgtEl>
                                        <p:attrNameLst>
                                          <p:attrName>style.visibility</p:attrName>
                                        </p:attrNameLst>
                                      </p:cBhvr>
                                      <p:to>
                                        <p:strVal val="visible"/>
                                      </p:to>
                                    </p:set>
                                    <p:animEffect transition="in" filter="wipe(up)">
                                      <p:cBhvr>
                                        <p:cTn id="52" dur="500"/>
                                        <p:tgtEl>
                                          <p:spTgt spid="114692"/>
                                        </p:tgtEl>
                                      </p:cBhvr>
                                    </p:animEffect>
                                  </p:childTnLst>
                                </p:cTn>
                              </p:par>
                            </p:childTnLst>
                          </p:cTn>
                        </p:par>
                        <p:par>
                          <p:cTn id="53" fill="hold" nodeType="afterGroup">
                            <p:stCondLst>
                              <p:cond delay="1500"/>
                            </p:stCondLst>
                            <p:childTnLst>
                              <p:par>
                                <p:cTn id="54" presetID="22" presetClass="entr" presetSubtype="1" fill="hold" nodeType="afterEffect">
                                  <p:stCondLst>
                                    <p:cond delay="0"/>
                                  </p:stCondLst>
                                  <p:childTnLst>
                                    <p:set>
                                      <p:cBhvr>
                                        <p:cTn id="55" dur="1" fill="hold">
                                          <p:stCondLst>
                                            <p:cond delay="0"/>
                                          </p:stCondLst>
                                        </p:cTn>
                                        <p:tgtEl>
                                          <p:spTgt spid="114693"/>
                                        </p:tgtEl>
                                        <p:attrNameLst>
                                          <p:attrName>style.visibility</p:attrName>
                                        </p:attrNameLst>
                                      </p:cBhvr>
                                      <p:to>
                                        <p:strVal val="visible"/>
                                      </p:to>
                                    </p:set>
                                    <p:animEffect transition="in" filter="wipe(up)">
                                      <p:cBhvr>
                                        <p:cTn id="56" dur="500"/>
                                        <p:tgtEl>
                                          <p:spTgt spid="114693"/>
                                        </p:tgtEl>
                                      </p:cBhvr>
                                    </p:animEffect>
                                  </p:childTnLst>
                                </p:cTn>
                              </p:par>
                            </p:childTnLst>
                          </p:cTn>
                        </p:par>
                        <p:par>
                          <p:cTn id="57" fill="hold" nodeType="afterGroup">
                            <p:stCondLst>
                              <p:cond delay="2000"/>
                            </p:stCondLst>
                            <p:childTnLst>
                              <p:par>
                                <p:cTn id="58" presetID="22" presetClass="entr" presetSubtype="1" fill="hold" nodeType="afterEffect">
                                  <p:stCondLst>
                                    <p:cond delay="0"/>
                                  </p:stCondLst>
                                  <p:childTnLst>
                                    <p:set>
                                      <p:cBhvr>
                                        <p:cTn id="59" dur="1" fill="hold">
                                          <p:stCondLst>
                                            <p:cond delay="0"/>
                                          </p:stCondLst>
                                        </p:cTn>
                                        <p:tgtEl>
                                          <p:spTgt spid="114694"/>
                                        </p:tgtEl>
                                        <p:attrNameLst>
                                          <p:attrName>style.visibility</p:attrName>
                                        </p:attrNameLst>
                                      </p:cBhvr>
                                      <p:to>
                                        <p:strVal val="visible"/>
                                      </p:to>
                                    </p:set>
                                    <p:animEffect transition="in" filter="wipe(up)">
                                      <p:cBhvr>
                                        <p:cTn id="60" dur="500"/>
                                        <p:tgtEl>
                                          <p:spTgt spid="114694"/>
                                        </p:tgtEl>
                                      </p:cBhvr>
                                    </p:animEffect>
                                  </p:childTnLst>
                                </p:cTn>
                              </p:par>
                            </p:childTnLst>
                          </p:cTn>
                        </p:par>
                        <p:par>
                          <p:cTn id="61" fill="hold" nodeType="afterGroup">
                            <p:stCondLst>
                              <p:cond delay="2500"/>
                            </p:stCondLst>
                            <p:childTnLst>
                              <p:par>
                                <p:cTn id="62" presetID="22" presetClass="entr" presetSubtype="8" fill="hold" nodeType="afterEffect">
                                  <p:stCondLst>
                                    <p:cond delay="0"/>
                                  </p:stCondLst>
                                  <p:childTnLst>
                                    <p:set>
                                      <p:cBhvr>
                                        <p:cTn id="63" dur="1" fill="hold">
                                          <p:stCondLst>
                                            <p:cond delay="0"/>
                                          </p:stCondLst>
                                        </p:cTn>
                                        <p:tgtEl>
                                          <p:spTgt spid="114695"/>
                                        </p:tgtEl>
                                        <p:attrNameLst>
                                          <p:attrName>style.visibility</p:attrName>
                                        </p:attrNameLst>
                                      </p:cBhvr>
                                      <p:to>
                                        <p:strVal val="visible"/>
                                      </p:to>
                                    </p:set>
                                    <p:animEffect transition="in" filter="wipe(left)">
                                      <p:cBhvr>
                                        <p:cTn id="64" dur="500"/>
                                        <p:tgtEl>
                                          <p:spTgt spid="11469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14755"/>
                                        </p:tgtEl>
                                        <p:attrNameLst>
                                          <p:attrName>style.visibility</p:attrName>
                                        </p:attrNameLst>
                                      </p:cBhvr>
                                      <p:to>
                                        <p:strVal val="visible"/>
                                      </p:to>
                                    </p:set>
                                    <p:animEffect transition="in" filter="wipe(up)">
                                      <p:cBhvr>
                                        <p:cTn id="69" dur="500"/>
                                        <p:tgtEl>
                                          <p:spTgt spid="11475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114756"/>
                                        </p:tgtEl>
                                        <p:attrNameLst>
                                          <p:attrName>style.visibility</p:attrName>
                                        </p:attrNameLst>
                                      </p:cBhvr>
                                      <p:to>
                                        <p:strVal val="visible"/>
                                      </p:to>
                                    </p:set>
                                    <p:animEffect transition="in" filter="wipe(left)">
                                      <p:cBhvr>
                                        <p:cTn id="74" dur="500"/>
                                        <p:tgtEl>
                                          <p:spTgt spid="11475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114757"/>
                                        </p:tgtEl>
                                        <p:attrNameLst>
                                          <p:attrName>style.visibility</p:attrName>
                                        </p:attrNameLst>
                                      </p:cBhvr>
                                      <p:to>
                                        <p:strVal val="visible"/>
                                      </p:to>
                                    </p:set>
                                    <p:animEffect transition="in" filter="wipe(left)">
                                      <p:cBhvr>
                                        <p:cTn id="79" dur="500"/>
                                        <p:tgtEl>
                                          <p:spTgt spid="114757"/>
                                        </p:tgtEl>
                                      </p:cBhvr>
                                    </p:animEffect>
                                  </p:childTnLst>
                                </p:cTn>
                              </p:par>
                            </p:childTnLst>
                          </p:cTn>
                        </p:par>
                        <p:par>
                          <p:cTn id="80" fill="hold" nodeType="afterGroup">
                            <p:stCondLst>
                              <p:cond delay="500"/>
                            </p:stCondLst>
                            <p:childTnLst>
                              <p:par>
                                <p:cTn id="81" presetID="22" presetClass="entr" presetSubtype="1" fill="hold" grpId="0" nodeType="afterEffect">
                                  <p:stCondLst>
                                    <p:cond delay="0"/>
                                  </p:stCondLst>
                                  <p:childTnLst>
                                    <p:set>
                                      <p:cBhvr>
                                        <p:cTn id="82" dur="1" fill="hold">
                                          <p:stCondLst>
                                            <p:cond delay="0"/>
                                          </p:stCondLst>
                                        </p:cTn>
                                        <p:tgtEl>
                                          <p:spTgt spid="114759"/>
                                        </p:tgtEl>
                                        <p:attrNameLst>
                                          <p:attrName>style.visibility</p:attrName>
                                        </p:attrNameLst>
                                      </p:cBhvr>
                                      <p:to>
                                        <p:strVal val="visible"/>
                                      </p:to>
                                    </p:set>
                                    <p:animEffect transition="in" filter="wipe(up)">
                                      <p:cBhvr>
                                        <p:cTn id="83" dur="500"/>
                                        <p:tgtEl>
                                          <p:spTgt spid="11475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0"/>
                                          </p:stCondLst>
                                        </p:cTn>
                                        <p:tgtEl>
                                          <p:spTgt spid="114761"/>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114758"/>
                                        </p:tgtEl>
                                        <p:attrNameLst>
                                          <p:attrName>style.visibility</p:attrName>
                                        </p:attrNameLst>
                                      </p:cBhvr>
                                      <p:to>
                                        <p:strVal val="visible"/>
                                      </p:to>
                                    </p:set>
                                    <p:animEffect transition="in" filter="wipe(left)">
                                      <p:cBhvr>
                                        <p:cTn id="92" dur="500"/>
                                        <p:tgtEl>
                                          <p:spTgt spid="114758"/>
                                        </p:tgtEl>
                                      </p:cBhvr>
                                    </p:animEffect>
                                  </p:childTnLst>
                                </p:cTn>
                              </p:par>
                            </p:childTnLst>
                          </p:cTn>
                        </p:par>
                        <p:par>
                          <p:cTn id="93" fill="hold" nodeType="afterGroup">
                            <p:stCondLst>
                              <p:cond delay="500"/>
                            </p:stCondLst>
                            <p:childTnLst>
                              <p:par>
                                <p:cTn id="94" presetID="22" presetClass="entr" presetSubtype="1" fill="hold" grpId="0" nodeType="afterEffect">
                                  <p:stCondLst>
                                    <p:cond delay="0"/>
                                  </p:stCondLst>
                                  <p:childTnLst>
                                    <p:set>
                                      <p:cBhvr>
                                        <p:cTn id="95" dur="1" fill="hold">
                                          <p:stCondLst>
                                            <p:cond delay="0"/>
                                          </p:stCondLst>
                                        </p:cTn>
                                        <p:tgtEl>
                                          <p:spTgt spid="114760"/>
                                        </p:tgtEl>
                                        <p:attrNameLst>
                                          <p:attrName>style.visibility</p:attrName>
                                        </p:attrNameLst>
                                      </p:cBhvr>
                                      <p:to>
                                        <p:strVal val="visible"/>
                                      </p:to>
                                    </p:set>
                                    <p:animEffect transition="in" filter="wipe(up)">
                                      <p:cBhvr>
                                        <p:cTn id="96" dur="500"/>
                                        <p:tgtEl>
                                          <p:spTgt spid="114760"/>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114763"/>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114746"/>
                                        </p:tgtEl>
                                        <p:attrNameLst>
                                          <p:attrName>style.visibility</p:attrName>
                                        </p:attrNameLst>
                                      </p:cBhvr>
                                      <p:to>
                                        <p:strVal val="visible"/>
                                      </p:to>
                                    </p:set>
                                    <p:animEffect transition="in" filter="wipe(up)">
                                      <p:cBhvr>
                                        <p:cTn id="105" dur="500"/>
                                        <p:tgtEl>
                                          <p:spTgt spid="114746"/>
                                        </p:tgtEl>
                                      </p:cBhvr>
                                    </p:animEffect>
                                  </p:childTnLst>
                                </p:cTn>
                              </p:par>
                              <p:par>
                                <p:cTn id="106" presetID="1" presetClass="exit" presetSubtype="0" fill="hold" nodeType="withEffect">
                                  <p:stCondLst>
                                    <p:cond delay="0"/>
                                  </p:stCondLst>
                                  <p:childTnLst>
                                    <p:set>
                                      <p:cBhvr>
                                        <p:cTn id="107" dur="1" fill="hold">
                                          <p:stCondLst>
                                            <p:cond delay="0"/>
                                          </p:stCondLst>
                                        </p:cTn>
                                        <p:tgtEl>
                                          <p:spTgt spid="114757"/>
                                        </p:tgtEl>
                                        <p:attrNameLst>
                                          <p:attrName>style.visibility</p:attrName>
                                        </p:attrNameLst>
                                      </p:cBhvr>
                                      <p:to>
                                        <p:strVal val="hidden"/>
                                      </p:to>
                                    </p:set>
                                  </p:childTnLst>
                                </p:cTn>
                              </p:par>
                              <p:par>
                                <p:cTn id="108" presetID="1" presetClass="exit" presetSubtype="0" fill="hold" grpId="1" nodeType="withEffect">
                                  <p:stCondLst>
                                    <p:cond delay="0"/>
                                  </p:stCondLst>
                                  <p:childTnLst>
                                    <p:set>
                                      <p:cBhvr>
                                        <p:cTn id="109" dur="1" fill="hold">
                                          <p:stCondLst>
                                            <p:cond delay="0"/>
                                          </p:stCondLst>
                                        </p:cTn>
                                        <p:tgtEl>
                                          <p:spTgt spid="114759"/>
                                        </p:tgtEl>
                                        <p:attrNameLst>
                                          <p:attrName>style.visibility</p:attrName>
                                        </p:attrNameLst>
                                      </p:cBhvr>
                                      <p:to>
                                        <p:strVal val="hidden"/>
                                      </p:to>
                                    </p:set>
                                  </p:childTnLst>
                                </p:cTn>
                              </p:par>
                              <p:par>
                                <p:cTn id="110" presetID="1" presetClass="exit" presetSubtype="0" fill="hold" grpId="1" nodeType="withEffect">
                                  <p:stCondLst>
                                    <p:cond delay="0"/>
                                  </p:stCondLst>
                                  <p:childTnLst>
                                    <p:set>
                                      <p:cBhvr>
                                        <p:cTn id="111" dur="1" fill="hold">
                                          <p:stCondLst>
                                            <p:cond delay="0"/>
                                          </p:stCondLst>
                                        </p:cTn>
                                        <p:tgtEl>
                                          <p:spTgt spid="114760"/>
                                        </p:tgtEl>
                                        <p:attrNameLst>
                                          <p:attrName>style.visibility</p:attrName>
                                        </p:attrNameLst>
                                      </p:cBhvr>
                                      <p:to>
                                        <p:strVal val="hidden"/>
                                      </p:to>
                                    </p:set>
                                  </p:childTnLst>
                                </p:cTn>
                              </p:par>
                              <p:par>
                                <p:cTn id="112" presetID="1" presetClass="exit" presetSubtype="0" fill="hold" nodeType="withEffect">
                                  <p:stCondLst>
                                    <p:cond delay="0"/>
                                  </p:stCondLst>
                                  <p:childTnLst>
                                    <p:set>
                                      <p:cBhvr>
                                        <p:cTn id="113" dur="1" fill="hold">
                                          <p:stCondLst>
                                            <p:cond delay="0"/>
                                          </p:stCondLst>
                                        </p:cTn>
                                        <p:tgtEl>
                                          <p:spTgt spid="114758"/>
                                        </p:tgtEl>
                                        <p:attrNameLst>
                                          <p:attrName>style.visibility</p:attrName>
                                        </p:attrNameLst>
                                      </p:cBhvr>
                                      <p:to>
                                        <p:strVal val="hidden"/>
                                      </p:to>
                                    </p:set>
                                  </p:childTnLst>
                                </p:cTn>
                              </p:par>
                            </p:childTnLst>
                          </p:cTn>
                        </p:par>
                        <p:par>
                          <p:cTn id="114" fill="hold" nodeType="afterGroup">
                            <p:stCondLst>
                              <p:cond delay="500"/>
                            </p:stCondLst>
                            <p:childTnLst>
                              <p:par>
                                <p:cTn id="115" presetID="22" presetClass="entr" presetSubtype="1" fill="hold" grpId="0" nodeType="afterEffect">
                                  <p:stCondLst>
                                    <p:cond delay="0"/>
                                  </p:stCondLst>
                                  <p:childTnLst>
                                    <p:set>
                                      <p:cBhvr>
                                        <p:cTn id="116" dur="1" fill="hold">
                                          <p:stCondLst>
                                            <p:cond delay="0"/>
                                          </p:stCondLst>
                                        </p:cTn>
                                        <p:tgtEl>
                                          <p:spTgt spid="114747"/>
                                        </p:tgtEl>
                                        <p:attrNameLst>
                                          <p:attrName>style.visibility</p:attrName>
                                        </p:attrNameLst>
                                      </p:cBhvr>
                                      <p:to>
                                        <p:strVal val="visible"/>
                                      </p:to>
                                    </p:set>
                                    <p:animEffect transition="in" filter="wipe(up)">
                                      <p:cBhvr>
                                        <p:cTn id="117" dur="500"/>
                                        <p:tgtEl>
                                          <p:spTgt spid="114747"/>
                                        </p:tgtEl>
                                      </p:cBhvr>
                                    </p:animEffect>
                                  </p:childTnLst>
                                </p:cTn>
                              </p:par>
                            </p:childTnLst>
                          </p:cTn>
                        </p:par>
                        <p:par>
                          <p:cTn id="118" fill="hold" nodeType="afterGroup">
                            <p:stCondLst>
                              <p:cond delay="1000"/>
                            </p:stCondLst>
                            <p:childTnLst>
                              <p:par>
                                <p:cTn id="119" presetID="22" presetClass="entr" presetSubtype="1" fill="hold" grpId="0" nodeType="afterEffect">
                                  <p:stCondLst>
                                    <p:cond delay="0"/>
                                  </p:stCondLst>
                                  <p:childTnLst>
                                    <p:set>
                                      <p:cBhvr>
                                        <p:cTn id="120" dur="1" fill="hold">
                                          <p:stCondLst>
                                            <p:cond delay="0"/>
                                          </p:stCondLst>
                                        </p:cTn>
                                        <p:tgtEl>
                                          <p:spTgt spid="114754"/>
                                        </p:tgtEl>
                                        <p:attrNameLst>
                                          <p:attrName>style.visibility</p:attrName>
                                        </p:attrNameLst>
                                      </p:cBhvr>
                                      <p:to>
                                        <p:strVal val="visible"/>
                                      </p:to>
                                    </p:set>
                                    <p:animEffect transition="in" filter="wipe(up)">
                                      <p:cBhvr>
                                        <p:cTn id="121" dur="500"/>
                                        <p:tgtEl>
                                          <p:spTgt spid="114754"/>
                                        </p:tgtEl>
                                      </p:cBhvr>
                                    </p:animEffect>
                                  </p:childTnLst>
                                </p:cTn>
                              </p:par>
                            </p:childTnLst>
                          </p:cTn>
                        </p:par>
                        <p:par>
                          <p:cTn id="122" fill="hold" nodeType="afterGroup">
                            <p:stCondLst>
                              <p:cond delay="1500"/>
                            </p:stCondLst>
                            <p:childTnLst>
                              <p:par>
                                <p:cTn id="123" presetID="22" presetClass="entr" presetSubtype="1" fill="hold" grpId="0" nodeType="afterEffect">
                                  <p:stCondLst>
                                    <p:cond delay="0"/>
                                  </p:stCondLst>
                                  <p:childTnLst>
                                    <p:set>
                                      <p:cBhvr>
                                        <p:cTn id="124" dur="1" fill="hold">
                                          <p:stCondLst>
                                            <p:cond delay="0"/>
                                          </p:stCondLst>
                                        </p:cTn>
                                        <p:tgtEl>
                                          <p:spTgt spid="114743"/>
                                        </p:tgtEl>
                                        <p:attrNameLst>
                                          <p:attrName>style.visibility</p:attrName>
                                        </p:attrNameLst>
                                      </p:cBhvr>
                                      <p:to>
                                        <p:strVal val="visible"/>
                                      </p:to>
                                    </p:set>
                                    <p:animEffect transition="in" filter="wipe(up)">
                                      <p:cBhvr>
                                        <p:cTn id="125" dur="500"/>
                                        <p:tgtEl>
                                          <p:spTgt spid="114743"/>
                                        </p:tgtEl>
                                      </p:cBhvr>
                                    </p:animEffect>
                                  </p:childTnLst>
                                </p:cTn>
                              </p:par>
                            </p:childTnLst>
                          </p:cTn>
                        </p:par>
                        <p:par>
                          <p:cTn id="126" fill="hold" nodeType="afterGroup">
                            <p:stCondLst>
                              <p:cond delay="2000"/>
                            </p:stCondLst>
                            <p:childTnLst>
                              <p:par>
                                <p:cTn id="127" presetID="22" presetClass="entr" presetSubtype="1" fill="hold" grpId="0" nodeType="afterEffect">
                                  <p:stCondLst>
                                    <p:cond delay="0"/>
                                  </p:stCondLst>
                                  <p:childTnLst>
                                    <p:set>
                                      <p:cBhvr>
                                        <p:cTn id="128" dur="1" fill="hold">
                                          <p:stCondLst>
                                            <p:cond delay="0"/>
                                          </p:stCondLst>
                                        </p:cTn>
                                        <p:tgtEl>
                                          <p:spTgt spid="114745"/>
                                        </p:tgtEl>
                                        <p:attrNameLst>
                                          <p:attrName>style.visibility</p:attrName>
                                        </p:attrNameLst>
                                      </p:cBhvr>
                                      <p:to>
                                        <p:strVal val="visible"/>
                                      </p:to>
                                    </p:set>
                                    <p:animEffect transition="in" filter="wipe(up)">
                                      <p:cBhvr>
                                        <p:cTn id="129" dur="500"/>
                                        <p:tgtEl>
                                          <p:spTgt spid="114745"/>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1" fill="hold" grpId="0" nodeType="clickEffect">
                                  <p:stCondLst>
                                    <p:cond delay="0"/>
                                  </p:stCondLst>
                                  <p:childTnLst>
                                    <p:set>
                                      <p:cBhvr>
                                        <p:cTn id="133" dur="1" fill="hold">
                                          <p:stCondLst>
                                            <p:cond delay="0"/>
                                          </p:stCondLst>
                                        </p:cTn>
                                        <p:tgtEl>
                                          <p:spTgt spid="114748"/>
                                        </p:tgtEl>
                                        <p:attrNameLst>
                                          <p:attrName>style.visibility</p:attrName>
                                        </p:attrNameLst>
                                      </p:cBhvr>
                                      <p:to>
                                        <p:strVal val="visible"/>
                                      </p:to>
                                    </p:set>
                                    <p:animEffect transition="in" filter="wipe(up)">
                                      <p:cBhvr>
                                        <p:cTn id="134" dur="500"/>
                                        <p:tgtEl>
                                          <p:spTgt spid="114748"/>
                                        </p:tgtEl>
                                      </p:cBhvr>
                                    </p:animEffect>
                                  </p:childTnLst>
                                </p:cTn>
                              </p:par>
                            </p:childTnLst>
                          </p:cTn>
                        </p:par>
                        <p:par>
                          <p:cTn id="135" fill="hold" nodeType="afterGroup">
                            <p:stCondLst>
                              <p:cond delay="500"/>
                            </p:stCondLst>
                            <p:childTnLst>
                              <p:par>
                                <p:cTn id="136" presetID="22" presetClass="entr" presetSubtype="1" fill="hold" grpId="0" nodeType="afterEffect">
                                  <p:stCondLst>
                                    <p:cond delay="0"/>
                                  </p:stCondLst>
                                  <p:childTnLst>
                                    <p:set>
                                      <p:cBhvr>
                                        <p:cTn id="137" dur="1" fill="hold">
                                          <p:stCondLst>
                                            <p:cond delay="0"/>
                                          </p:stCondLst>
                                        </p:cTn>
                                        <p:tgtEl>
                                          <p:spTgt spid="114749"/>
                                        </p:tgtEl>
                                        <p:attrNameLst>
                                          <p:attrName>style.visibility</p:attrName>
                                        </p:attrNameLst>
                                      </p:cBhvr>
                                      <p:to>
                                        <p:strVal val="visible"/>
                                      </p:to>
                                    </p:set>
                                    <p:animEffect transition="in" filter="wipe(up)">
                                      <p:cBhvr>
                                        <p:cTn id="138" dur="500"/>
                                        <p:tgtEl>
                                          <p:spTgt spid="114749"/>
                                        </p:tgtEl>
                                      </p:cBhvr>
                                    </p:animEffect>
                                  </p:childTnLst>
                                </p:cTn>
                              </p:par>
                            </p:childTnLst>
                          </p:cTn>
                        </p:par>
                        <p:par>
                          <p:cTn id="139" fill="hold" nodeType="afterGroup">
                            <p:stCondLst>
                              <p:cond delay="1000"/>
                            </p:stCondLst>
                            <p:childTnLst>
                              <p:par>
                                <p:cTn id="140" presetID="22" presetClass="entr" presetSubtype="1" fill="hold" grpId="0" nodeType="afterEffect">
                                  <p:stCondLst>
                                    <p:cond delay="0"/>
                                  </p:stCondLst>
                                  <p:childTnLst>
                                    <p:set>
                                      <p:cBhvr>
                                        <p:cTn id="141" dur="1" fill="hold">
                                          <p:stCondLst>
                                            <p:cond delay="0"/>
                                          </p:stCondLst>
                                        </p:cTn>
                                        <p:tgtEl>
                                          <p:spTgt spid="114750"/>
                                        </p:tgtEl>
                                        <p:attrNameLst>
                                          <p:attrName>style.visibility</p:attrName>
                                        </p:attrNameLst>
                                      </p:cBhvr>
                                      <p:to>
                                        <p:strVal val="visible"/>
                                      </p:to>
                                    </p:set>
                                    <p:animEffect transition="in" filter="wipe(up)">
                                      <p:cBhvr>
                                        <p:cTn id="142" dur="500"/>
                                        <p:tgtEl>
                                          <p:spTgt spid="114750"/>
                                        </p:tgtEl>
                                      </p:cBhvr>
                                    </p:animEffect>
                                  </p:childTnLst>
                                </p:cTn>
                              </p:par>
                            </p:childTnLst>
                          </p:cTn>
                        </p:par>
                        <p:par>
                          <p:cTn id="143" fill="hold" nodeType="afterGroup">
                            <p:stCondLst>
                              <p:cond delay="1500"/>
                            </p:stCondLst>
                            <p:childTnLst>
                              <p:par>
                                <p:cTn id="144" presetID="22" presetClass="entr" presetSubtype="1" fill="hold" grpId="0" nodeType="afterEffect">
                                  <p:stCondLst>
                                    <p:cond delay="0"/>
                                  </p:stCondLst>
                                  <p:childTnLst>
                                    <p:set>
                                      <p:cBhvr>
                                        <p:cTn id="145" dur="1" fill="hold">
                                          <p:stCondLst>
                                            <p:cond delay="0"/>
                                          </p:stCondLst>
                                        </p:cTn>
                                        <p:tgtEl>
                                          <p:spTgt spid="114751"/>
                                        </p:tgtEl>
                                        <p:attrNameLst>
                                          <p:attrName>style.visibility</p:attrName>
                                        </p:attrNameLst>
                                      </p:cBhvr>
                                      <p:to>
                                        <p:strVal val="visible"/>
                                      </p:to>
                                    </p:set>
                                    <p:animEffect transition="in" filter="wipe(up)">
                                      <p:cBhvr>
                                        <p:cTn id="146" dur="500"/>
                                        <p:tgtEl>
                                          <p:spTgt spid="114751"/>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1" fill="hold" grpId="0" nodeType="clickEffect">
                                  <p:stCondLst>
                                    <p:cond delay="0"/>
                                  </p:stCondLst>
                                  <p:childTnLst>
                                    <p:set>
                                      <p:cBhvr>
                                        <p:cTn id="150" dur="1" fill="hold">
                                          <p:stCondLst>
                                            <p:cond delay="0"/>
                                          </p:stCondLst>
                                        </p:cTn>
                                        <p:tgtEl>
                                          <p:spTgt spid="114753"/>
                                        </p:tgtEl>
                                        <p:attrNameLst>
                                          <p:attrName>style.visibility</p:attrName>
                                        </p:attrNameLst>
                                      </p:cBhvr>
                                      <p:to>
                                        <p:strVal val="visible"/>
                                      </p:to>
                                    </p:set>
                                    <p:animEffect transition="in" filter="wipe(up)">
                                      <p:cBhvr>
                                        <p:cTn id="151" dur="500"/>
                                        <p:tgtEl>
                                          <p:spTgt spid="114753"/>
                                        </p:tgtEl>
                                      </p:cBhvr>
                                    </p:animEffect>
                                  </p:childTnLst>
                                </p:cTn>
                              </p:par>
                            </p:childTnLst>
                          </p:cTn>
                        </p:par>
                        <p:par>
                          <p:cTn id="152" fill="hold" nodeType="afterGroup">
                            <p:stCondLst>
                              <p:cond delay="500"/>
                            </p:stCondLst>
                            <p:childTnLst>
                              <p:par>
                                <p:cTn id="153" presetID="22" presetClass="entr" presetSubtype="1" fill="hold" grpId="0" nodeType="afterEffect">
                                  <p:stCondLst>
                                    <p:cond delay="0"/>
                                  </p:stCondLst>
                                  <p:childTnLst>
                                    <p:set>
                                      <p:cBhvr>
                                        <p:cTn id="154" dur="1" fill="hold">
                                          <p:stCondLst>
                                            <p:cond delay="0"/>
                                          </p:stCondLst>
                                        </p:cTn>
                                        <p:tgtEl>
                                          <p:spTgt spid="114752"/>
                                        </p:tgtEl>
                                        <p:attrNameLst>
                                          <p:attrName>style.visibility</p:attrName>
                                        </p:attrNameLst>
                                      </p:cBhvr>
                                      <p:to>
                                        <p:strVal val="visible"/>
                                      </p:to>
                                    </p:set>
                                    <p:animEffect transition="in" filter="wipe(up)">
                                      <p:cBhvr>
                                        <p:cTn id="155" dur="500"/>
                                        <p:tgtEl>
                                          <p:spTgt spid="114752"/>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8" fill="hold" nodeType="clickEffect">
                                  <p:stCondLst>
                                    <p:cond delay="0"/>
                                  </p:stCondLst>
                                  <p:childTnLst>
                                    <p:set>
                                      <p:cBhvr>
                                        <p:cTn id="159" dur="1" fill="hold">
                                          <p:stCondLst>
                                            <p:cond delay="0"/>
                                          </p:stCondLst>
                                        </p:cTn>
                                        <p:tgtEl>
                                          <p:spTgt spid="114736"/>
                                        </p:tgtEl>
                                        <p:attrNameLst>
                                          <p:attrName>style.visibility</p:attrName>
                                        </p:attrNameLst>
                                      </p:cBhvr>
                                      <p:to>
                                        <p:strVal val="visible"/>
                                      </p:to>
                                    </p:set>
                                    <p:animEffect transition="in" filter="wipe(left)">
                                      <p:cBhvr>
                                        <p:cTn id="160" dur="500"/>
                                        <p:tgtEl>
                                          <p:spTgt spid="114736"/>
                                        </p:tgtEl>
                                      </p:cBhvr>
                                    </p:animEffect>
                                  </p:childTnLst>
                                </p:cTn>
                              </p:par>
                              <p:par>
                                <p:cTn id="161" presetID="22" presetClass="entr" presetSubtype="8" fill="hold" nodeType="withEffect">
                                  <p:stCondLst>
                                    <p:cond delay="0"/>
                                  </p:stCondLst>
                                  <p:childTnLst>
                                    <p:set>
                                      <p:cBhvr>
                                        <p:cTn id="162" dur="1" fill="hold">
                                          <p:stCondLst>
                                            <p:cond delay="0"/>
                                          </p:stCondLst>
                                        </p:cTn>
                                        <p:tgtEl>
                                          <p:spTgt spid="114735"/>
                                        </p:tgtEl>
                                        <p:attrNameLst>
                                          <p:attrName>style.visibility</p:attrName>
                                        </p:attrNameLst>
                                      </p:cBhvr>
                                      <p:to>
                                        <p:strVal val="visible"/>
                                      </p:to>
                                    </p:set>
                                    <p:animEffect transition="in" filter="wipe(left)">
                                      <p:cBhvr>
                                        <p:cTn id="163" dur="500"/>
                                        <p:tgtEl>
                                          <p:spTgt spid="114735"/>
                                        </p:tgtEl>
                                      </p:cBhvr>
                                    </p:animEffect>
                                  </p:childTnLst>
                                </p:cTn>
                              </p:par>
                              <p:par>
                                <p:cTn id="164" presetID="22" presetClass="entr" presetSubtype="4" fill="hold" nodeType="withEffect">
                                  <p:stCondLst>
                                    <p:cond delay="0"/>
                                  </p:stCondLst>
                                  <p:childTnLst>
                                    <p:set>
                                      <p:cBhvr>
                                        <p:cTn id="165" dur="1" fill="hold">
                                          <p:stCondLst>
                                            <p:cond delay="0"/>
                                          </p:stCondLst>
                                        </p:cTn>
                                        <p:tgtEl>
                                          <p:spTgt spid="114731"/>
                                        </p:tgtEl>
                                        <p:attrNameLst>
                                          <p:attrName>style.visibility</p:attrName>
                                        </p:attrNameLst>
                                      </p:cBhvr>
                                      <p:to>
                                        <p:strVal val="visible"/>
                                      </p:to>
                                    </p:set>
                                    <p:animEffect transition="in" filter="wipe(down)">
                                      <p:cBhvr>
                                        <p:cTn id="166" dur="500"/>
                                        <p:tgtEl>
                                          <p:spTgt spid="114731"/>
                                        </p:tgtEl>
                                      </p:cBhvr>
                                    </p:animEffect>
                                  </p:childTnLst>
                                </p:cTn>
                              </p:par>
                              <p:par>
                                <p:cTn id="167" presetID="22" presetClass="entr" presetSubtype="2" fill="hold" nodeType="withEffect">
                                  <p:stCondLst>
                                    <p:cond delay="0"/>
                                  </p:stCondLst>
                                  <p:childTnLst>
                                    <p:set>
                                      <p:cBhvr>
                                        <p:cTn id="168" dur="1" fill="hold">
                                          <p:stCondLst>
                                            <p:cond delay="0"/>
                                          </p:stCondLst>
                                        </p:cTn>
                                        <p:tgtEl>
                                          <p:spTgt spid="114732"/>
                                        </p:tgtEl>
                                        <p:attrNameLst>
                                          <p:attrName>style.visibility</p:attrName>
                                        </p:attrNameLst>
                                      </p:cBhvr>
                                      <p:to>
                                        <p:strVal val="visible"/>
                                      </p:to>
                                    </p:set>
                                    <p:animEffect transition="in" filter="wipe(right)">
                                      <p:cBhvr>
                                        <p:cTn id="169" dur="500"/>
                                        <p:tgtEl>
                                          <p:spTgt spid="114732"/>
                                        </p:tgtEl>
                                      </p:cBhvr>
                                    </p:animEffect>
                                  </p:childTnLst>
                                </p:cTn>
                              </p:par>
                              <p:par>
                                <p:cTn id="170" presetID="22" presetClass="entr" presetSubtype="8" fill="hold" nodeType="withEffect">
                                  <p:stCondLst>
                                    <p:cond delay="0"/>
                                  </p:stCondLst>
                                  <p:childTnLst>
                                    <p:set>
                                      <p:cBhvr>
                                        <p:cTn id="171" dur="1" fill="hold">
                                          <p:stCondLst>
                                            <p:cond delay="0"/>
                                          </p:stCondLst>
                                        </p:cTn>
                                        <p:tgtEl>
                                          <p:spTgt spid="114734"/>
                                        </p:tgtEl>
                                        <p:attrNameLst>
                                          <p:attrName>style.visibility</p:attrName>
                                        </p:attrNameLst>
                                      </p:cBhvr>
                                      <p:to>
                                        <p:strVal val="visible"/>
                                      </p:to>
                                    </p:set>
                                    <p:animEffect transition="in" filter="wipe(left)">
                                      <p:cBhvr>
                                        <p:cTn id="172" dur="500"/>
                                        <p:tgtEl>
                                          <p:spTgt spid="114734"/>
                                        </p:tgtEl>
                                      </p:cBhvr>
                                    </p:animEffect>
                                  </p:childTnLst>
                                </p:cTn>
                              </p:par>
                              <p:par>
                                <p:cTn id="173" presetID="22" presetClass="entr" presetSubtype="8" fill="hold" nodeType="withEffect">
                                  <p:stCondLst>
                                    <p:cond delay="0"/>
                                  </p:stCondLst>
                                  <p:childTnLst>
                                    <p:set>
                                      <p:cBhvr>
                                        <p:cTn id="174" dur="1" fill="hold">
                                          <p:stCondLst>
                                            <p:cond delay="0"/>
                                          </p:stCondLst>
                                        </p:cTn>
                                        <p:tgtEl>
                                          <p:spTgt spid="114742"/>
                                        </p:tgtEl>
                                        <p:attrNameLst>
                                          <p:attrName>style.visibility</p:attrName>
                                        </p:attrNameLst>
                                      </p:cBhvr>
                                      <p:to>
                                        <p:strVal val="visible"/>
                                      </p:to>
                                    </p:set>
                                    <p:animEffect transition="in" filter="wipe(left)">
                                      <p:cBhvr>
                                        <p:cTn id="175" dur="500"/>
                                        <p:tgtEl>
                                          <p:spTgt spid="114742"/>
                                        </p:tgtEl>
                                      </p:cBhvr>
                                    </p:animEffect>
                                  </p:childTnLst>
                                </p:cTn>
                              </p:par>
                              <p:par>
                                <p:cTn id="176" presetID="22" presetClass="entr" presetSubtype="8" fill="hold" nodeType="withEffect">
                                  <p:stCondLst>
                                    <p:cond delay="0"/>
                                  </p:stCondLst>
                                  <p:childTnLst>
                                    <p:set>
                                      <p:cBhvr>
                                        <p:cTn id="177" dur="1" fill="hold">
                                          <p:stCondLst>
                                            <p:cond delay="0"/>
                                          </p:stCondLst>
                                        </p:cTn>
                                        <p:tgtEl>
                                          <p:spTgt spid="114738"/>
                                        </p:tgtEl>
                                        <p:attrNameLst>
                                          <p:attrName>style.visibility</p:attrName>
                                        </p:attrNameLst>
                                      </p:cBhvr>
                                      <p:to>
                                        <p:strVal val="visible"/>
                                      </p:to>
                                    </p:set>
                                    <p:animEffect transition="in" filter="wipe(left)">
                                      <p:cBhvr>
                                        <p:cTn id="178" dur="500"/>
                                        <p:tgtEl>
                                          <p:spTgt spid="114738"/>
                                        </p:tgtEl>
                                      </p:cBhvr>
                                    </p:animEffect>
                                  </p:childTnLst>
                                </p:cTn>
                              </p:par>
                              <p:par>
                                <p:cTn id="179" presetID="22" presetClass="entr" presetSubtype="1" fill="hold" nodeType="withEffect">
                                  <p:stCondLst>
                                    <p:cond delay="0"/>
                                  </p:stCondLst>
                                  <p:childTnLst>
                                    <p:set>
                                      <p:cBhvr>
                                        <p:cTn id="180" dur="1" fill="hold">
                                          <p:stCondLst>
                                            <p:cond delay="0"/>
                                          </p:stCondLst>
                                        </p:cTn>
                                        <p:tgtEl>
                                          <p:spTgt spid="114733"/>
                                        </p:tgtEl>
                                        <p:attrNameLst>
                                          <p:attrName>style.visibility</p:attrName>
                                        </p:attrNameLst>
                                      </p:cBhvr>
                                      <p:to>
                                        <p:strVal val="visible"/>
                                      </p:to>
                                    </p:set>
                                    <p:animEffect transition="in" filter="wipe(up)">
                                      <p:cBhvr>
                                        <p:cTn id="181" dur="500"/>
                                        <p:tgtEl>
                                          <p:spTgt spid="114733"/>
                                        </p:tgtEl>
                                      </p:cBhvr>
                                    </p:animEffect>
                                  </p:childTnLst>
                                </p:cTn>
                              </p:par>
                              <p:par>
                                <p:cTn id="182" presetID="22" presetClass="entr" presetSubtype="8" fill="hold" nodeType="withEffect">
                                  <p:stCondLst>
                                    <p:cond delay="0"/>
                                  </p:stCondLst>
                                  <p:childTnLst>
                                    <p:set>
                                      <p:cBhvr>
                                        <p:cTn id="183" dur="1" fill="hold">
                                          <p:stCondLst>
                                            <p:cond delay="0"/>
                                          </p:stCondLst>
                                        </p:cTn>
                                        <p:tgtEl>
                                          <p:spTgt spid="114741"/>
                                        </p:tgtEl>
                                        <p:attrNameLst>
                                          <p:attrName>style.visibility</p:attrName>
                                        </p:attrNameLst>
                                      </p:cBhvr>
                                      <p:to>
                                        <p:strVal val="visible"/>
                                      </p:to>
                                    </p:set>
                                    <p:animEffect transition="in" filter="wipe(left)">
                                      <p:cBhvr>
                                        <p:cTn id="184" dur="500"/>
                                        <p:tgtEl>
                                          <p:spTgt spid="114741"/>
                                        </p:tgtEl>
                                      </p:cBhvr>
                                    </p:animEffect>
                                  </p:childTnLst>
                                </p:cTn>
                              </p:par>
                              <p:par>
                                <p:cTn id="185" presetID="22" presetClass="entr" presetSubtype="8" fill="hold" nodeType="withEffect">
                                  <p:stCondLst>
                                    <p:cond delay="0"/>
                                  </p:stCondLst>
                                  <p:childTnLst>
                                    <p:set>
                                      <p:cBhvr>
                                        <p:cTn id="186" dur="1" fill="hold">
                                          <p:stCondLst>
                                            <p:cond delay="0"/>
                                          </p:stCondLst>
                                        </p:cTn>
                                        <p:tgtEl>
                                          <p:spTgt spid="114739"/>
                                        </p:tgtEl>
                                        <p:attrNameLst>
                                          <p:attrName>style.visibility</p:attrName>
                                        </p:attrNameLst>
                                      </p:cBhvr>
                                      <p:to>
                                        <p:strVal val="visible"/>
                                      </p:to>
                                    </p:set>
                                    <p:animEffect transition="in" filter="wipe(left)">
                                      <p:cBhvr>
                                        <p:cTn id="187" dur="500"/>
                                        <p:tgtEl>
                                          <p:spTgt spid="114739"/>
                                        </p:tgtEl>
                                      </p:cBhvr>
                                    </p:animEffect>
                                  </p:childTnLst>
                                </p:cTn>
                              </p:par>
                              <p:par>
                                <p:cTn id="188" presetID="22" presetClass="entr" presetSubtype="8" fill="hold" nodeType="withEffect">
                                  <p:stCondLst>
                                    <p:cond delay="0"/>
                                  </p:stCondLst>
                                  <p:childTnLst>
                                    <p:set>
                                      <p:cBhvr>
                                        <p:cTn id="189" dur="1" fill="hold">
                                          <p:stCondLst>
                                            <p:cond delay="0"/>
                                          </p:stCondLst>
                                        </p:cTn>
                                        <p:tgtEl>
                                          <p:spTgt spid="114737"/>
                                        </p:tgtEl>
                                        <p:attrNameLst>
                                          <p:attrName>style.visibility</p:attrName>
                                        </p:attrNameLst>
                                      </p:cBhvr>
                                      <p:to>
                                        <p:strVal val="visible"/>
                                      </p:to>
                                    </p:set>
                                    <p:animEffect transition="in" filter="wipe(left)">
                                      <p:cBhvr>
                                        <p:cTn id="190" dur="500"/>
                                        <p:tgtEl>
                                          <p:spTgt spid="114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11" grpId="0"/>
      <p:bldP spid="114712" grpId="0"/>
      <p:bldP spid="114726" grpId="0"/>
      <p:bldP spid="114743" grpId="0"/>
      <p:bldP spid="114745" grpId="0"/>
      <p:bldP spid="114746" grpId="0"/>
      <p:bldP spid="114747" grpId="0"/>
      <p:bldP spid="114748" grpId="0"/>
      <p:bldP spid="114749" grpId="0"/>
      <p:bldP spid="114750" grpId="0"/>
      <p:bldP spid="114751" grpId="0"/>
      <p:bldP spid="114752" grpId="0"/>
      <p:bldP spid="114753" grpId="0"/>
      <p:bldP spid="114754" grpId="0"/>
      <p:bldP spid="114755" grpId="0"/>
      <p:bldP spid="114759" grpId="0"/>
      <p:bldP spid="114759" grpId="1"/>
      <p:bldP spid="114760" grpId="0"/>
      <p:bldP spid="114760"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3">
            <a:extLst>
              <a:ext uri="{FF2B5EF4-FFF2-40B4-BE49-F238E27FC236}">
                <a16:creationId xmlns:a16="http://schemas.microsoft.com/office/drawing/2014/main" id="{F9BBC0CE-721D-47A1-909F-34AB3B8F7F6C}"/>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7CD7506-7C4C-4D29-B690-BD5EEC7EE451}" type="slidenum">
              <a:rPr kumimoji="0" lang="en-US" altLang="zh-TW"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a:ea typeface="新細明體"/>
                <a:cs typeface="+mn-cs"/>
              </a:rPr>
              <a:pPr marL="0" marR="0" lvl="0" indent="0" algn="r" defTabSz="914400" rtl="0" eaLnBrk="1" fontAlgn="base" latinLnBrk="0" hangingPunct="1">
                <a:lnSpc>
                  <a:spcPct val="100000"/>
                </a:lnSpc>
                <a:spcBef>
                  <a:spcPct val="0"/>
                </a:spcBef>
                <a:spcAft>
                  <a:spcPct val="0"/>
                </a:spcAft>
                <a:buClrTx/>
                <a:buSzTx/>
                <a:buFontTx/>
                <a:buNone/>
                <a:tabLst/>
                <a:defRPr/>
              </a:pPr>
              <a:t>82</a:t>
            </a:fld>
            <a:endParaRPr kumimoji="0" lang="en-US" altLang="zh-TW"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a:ea typeface="新細明體"/>
              <a:cs typeface="+mn-cs"/>
            </a:endParaRPr>
          </a:p>
        </p:txBody>
      </p:sp>
      <p:sp>
        <p:nvSpPr>
          <p:cNvPr id="117773" name="Line 13">
            <a:extLst>
              <a:ext uri="{FF2B5EF4-FFF2-40B4-BE49-F238E27FC236}">
                <a16:creationId xmlns:a16="http://schemas.microsoft.com/office/drawing/2014/main" id="{90A65E82-7F7A-4038-854D-B232A1CCE2DD}"/>
              </a:ext>
            </a:extLst>
          </p:cNvPr>
          <p:cNvSpPr>
            <a:spLocks noChangeShapeType="1"/>
          </p:cNvSpPr>
          <p:nvPr/>
        </p:nvSpPr>
        <p:spPr bwMode="auto">
          <a:xfrm flipV="1">
            <a:off x="4679950" y="4005263"/>
            <a:ext cx="2268538" cy="576262"/>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774" name="Line 14">
            <a:extLst>
              <a:ext uri="{FF2B5EF4-FFF2-40B4-BE49-F238E27FC236}">
                <a16:creationId xmlns:a16="http://schemas.microsoft.com/office/drawing/2014/main" id="{D379E0B2-9819-4188-AFAA-9336EA16B564}"/>
              </a:ext>
            </a:extLst>
          </p:cNvPr>
          <p:cNvSpPr>
            <a:spLocks noChangeShapeType="1"/>
          </p:cNvSpPr>
          <p:nvPr/>
        </p:nvSpPr>
        <p:spPr bwMode="auto">
          <a:xfrm flipH="1">
            <a:off x="4787900" y="4005263"/>
            <a:ext cx="2160588" cy="141287"/>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775" name="Line 15">
            <a:extLst>
              <a:ext uri="{FF2B5EF4-FFF2-40B4-BE49-F238E27FC236}">
                <a16:creationId xmlns:a16="http://schemas.microsoft.com/office/drawing/2014/main" id="{70CFB6F2-4FCC-45CA-9938-0E3F2F5E9653}"/>
              </a:ext>
            </a:extLst>
          </p:cNvPr>
          <p:cNvSpPr>
            <a:spLocks noChangeShapeType="1"/>
          </p:cNvSpPr>
          <p:nvPr/>
        </p:nvSpPr>
        <p:spPr bwMode="auto">
          <a:xfrm flipH="1">
            <a:off x="4787900" y="3284538"/>
            <a:ext cx="1008063" cy="865187"/>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776" name="Line 16">
            <a:extLst>
              <a:ext uri="{FF2B5EF4-FFF2-40B4-BE49-F238E27FC236}">
                <a16:creationId xmlns:a16="http://schemas.microsoft.com/office/drawing/2014/main" id="{9581E87E-CDDB-4E5B-B205-A18D2725EDB5}"/>
              </a:ext>
            </a:extLst>
          </p:cNvPr>
          <p:cNvSpPr>
            <a:spLocks noChangeShapeType="1"/>
          </p:cNvSpPr>
          <p:nvPr/>
        </p:nvSpPr>
        <p:spPr bwMode="auto">
          <a:xfrm flipH="1">
            <a:off x="3384550" y="3278188"/>
            <a:ext cx="2411413" cy="56515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777" name="Line 17">
            <a:extLst>
              <a:ext uri="{FF2B5EF4-FFF2-40B4-BE49-F238E27FC236}">
                <a16:creationId xmlns:a16="http://schemas.microsoft.com/office/drawing/2014/main" id="{1D63E03D-C947-43E3-A776-8CDD202F3F00}"/>
              </a:ext>
            </a:extLst>
          </p:cNvPr>
          <p:cNvSpPr>
            <a:spLocks noChangeShapeType="1"/>
          </p:cNvSpPr>
          <p:nvPr/>
        </p:nvSpPr>
        <p:spPr bwMode="auto">
          <a:xfrm>
            <a:off x="4679950" y="4581525"/>
            <a:ext cx="1919288" cy="809625"/>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778" name="Line 18">
            <a:extLst>
              <a:ext uri="{FF2B5EF4-FFF2-40B4-BE49-F238E27FC236}">
                <a16:creationId xmlns:a16="http://schemas.microsoft.com/office/drawing/2014/main" id="{82FC1ECE-7E87-4579-A1D2-3802D2081D32}"/>
              </a:ext>
            </a:extLst>
          </p:cNvPr>
          <p:cNvSpPr>
            <a:spLocks noChangeShapeType="1"/>
          </p:cNvSpPr>
          <p:nvPr/>
        </p:nvSpPr>
        <p:spPr bwMode="auto">
          <a:xfrm flipV="1">
            <a:off x="5292725" y="5408613"/>
            <a:ext cx="1295400" cy="10795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779" name="Line 19">
            <a:extLst>
              <a:ext uri="{FF2B5EF4-FFF2-40B4-BE49-F238E27FC236}">
                <a16:creationId xmlns:a16="http://schemas.microsoft.com/office/drawing/2014/main" id="{8CDFD1AD-D62A-40C6-85E2-3C7F17305B39}"/>
              </a:ext>
            </a:extLst>
          </p:cNvPr>
          <p:cNvSpPr>
            <a:spLocks noChangeShapeType="1"/>
          </p:cNvSpPr>
          <p:nvPr/>
        </p:nvSpPr>
        <p:spPr bwMode="auto">
          <a:xfrm flipH="1" flipV="1">
            <a:off x="2627313" y="3392488"/>
            <a:ext cx="757237" cy="468312"/>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780" name="Line 20">
            <a:extLst>
              <a:ext uri="{FF2B5EF4-FFF2-40B4-BE49-F238E27FC236}">
                <a16:creationId xmlns:a16="http://schemas.microsoft.com/office/drawing/2014/main" id="{FFD3367D-622E-4FAA-917B-0707E9F25243}"/>
              </a:ext>
            </a:extLst>
          </p:cNvPr>
          <p:cNvSpPr>
            <a:spLocks noChangeShapeType="1"/>
          </p:cNvSpPr>
          <p:nvPr/>
        </p:nvSpPr>
        <p:spPr bwMode="auto">
          <a:xfrm flipH="1">
            <a:off x="1835150" y="3392488"/>
            <a:ext cx="792163" cy="757237"/>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781" name="Line 21">
            <a:extLst>
              <a:ext uri="{FF2B5EF4-FFF2-40B4-BE49-F238E27FC236}">
                <a16:creationId xmlns:a16="http://schemas.microsoft.com/office/drawing/2014/main" id="{C09C228A-FE33-4FE7-AE96-9AE0A05C0A4C}"/>
              </a:ext>
            </a:extLst>
          </p:cNvPr>
          <p:cNvSpPr>
            <a:spLocks noChangeShapeType="1"/>
          </p:cNvSpPr>
          <p:nvPr/>
        </p:nvSpPr>
        <p:spPr bwMode="auto">
          <a:xfrm>
            <a:off x="1835150" y="4149725"/>
            <a:ext cx="360363" cy="118745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782" name="Line 22">
            <a:extLst>
              <a:ext uri="{FF2B5EF4-FFF2-40B4-BE49-F238E27FC236}">
                <a16:creationId xmlns:a16="http://schemas.microsoft.com/office/drawing/2014/main" id="{BFDBA913-C370-4EF6-8AED-72420CA05E18}"/>
              </a:ext>
            </a:extLst>
          </p:cNvPr>
          <p:cNvSpPr>
            <a:spLocks noChangeShapeType="1"/>
          </p:cNvSpPr>
          <p:nvPr/>
        </p:nvSpPr>
        <p:spPr bwMode="auto">
          <a:xfrm flipV="1">
            <a:off x="2195513" y="4941888"/>
            <a:ext cx="1081087" cy="395287"/>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783" name="Line 23">
            <a:extLst>
              <a:ext uri="{FF2B5EF4-FFF2-40B4-BE49-F238E27FC236}">
                <a16:creationId xmlns:a16="http://schemas.microsoft.com/office/drawing/2014/main" id="{6A0FBE52-2FC6-4708-B3F3-BAB46E049A66}"/>
              </a:ext>
            </a:extLst>
          </p:cNvPr>
          <p:cNvSpPr>
            <a:spLocks noChangeShapeType="1"/>
          </p:cNvSpPr>
          <p:nvPr/>
        </p:nvSpPr>
        <p:spPr bwMode="auto">
          <a:xfrm>
            <a:off x="3276600" y="4941888"/>
            <a:ext cx="2016125" cy="574675"/>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784" name="Rectangle 24">
            <a:extLst>
              <a:ext uri="{FF2B5EF4-FFF2-40B4-BE49-F238E27FC236}">
                <a16:creationId xmlns:a16="http://schemas.microsoft.com/office/drawing/2014/main" id="{9610E8F1-6148-4DFB-BCFE-394F078B94A9}"/>
              </a:ext>
            </a:extLst>
          </p:cNvPr>
          <p:cNvSpPr>
            <a:spLocks noGrp="1" noRot="1" noChangeArrowheads="1"/>
          </p:cNvSpPr>
          <p:nvPr>
            <p:ph type="title" idx="4294967295"/>
          </p:nvPr>
        </p:nvSpPr>
        <p:spPr>
          <a:xfrm>
            <a:off x="379413" y="244475"/>
            <a:ext cx="8385175" cy="1431925"/>
          </a:xfrm>
        </p:spPr>
        <p:txBody>
          <a:bodyPr/>
          <a:lstStyle/>
          <a:p>
            <a:pPr algn="ctr"/>
            <a:r>
              <a:rPr lang="en-US" altLang="zh-TW" sz="3600" b="1"/>
              <a:t>Use Divide-and-Conquer to Solve</a:t>
            </a:r>
          </a:p>
        </p:txBody>
      </p:sp>
      <p:sp>
        <p:nvSpPr>
          <p:cNvPr id="117785" name="Line 25">
            <a:extLst>
              <a:ext uri="{FF2B5EF4-FFF2-40B4-BE49-F238E27FC236}">
                <a16:creationId xmlns:a16="http://schemas.microsoft.com/office/drawing/2014/main" id="{0453A3EB-AF54-4206-9FB7-51EB205507FD}"/>
              </a:ext>
            </a:extLst>
          </p:cNvPr>
          <p:cNvSpPr>
            <a:spLocks noChangeShapeType="1"/>
          </p:cNvSpPr>
          <p:nvPr/>
        </p:nvSpPr>
        <p:spPr bwMode="auto">
          <a:xfrm flipH="1">
            <a:off x="1258888" y="2241550"/>
            <a:ext cx="11112" cy="4211638"/>
          </a:xfrm>
          <a:prstGeom prst="line">
            <a:avLst/>
          </a:prstGeom>
          <a:noFill/>
          <a:ln w="19050" cap="rnd">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786" name="Rectangle 26">
            <a:extLst>
              <a:ext uri="{FF2B5EF4-FFF2-40B4-BE49-F238E27FC236}">
                <a16:creationId xmlns:a16="http://schemas.microsoft.com/office/drawing/2014/main" id="{1C79FB4F-ED60-47C4-AA68-3974C0AE3425}"/>
              </a:ext>
            </a:extLst>
          </p:cNvPr>
          <p:cNvSpPr>
            <a:spLocks noChangeArrowheads="1"/>
          </p:cNvSpPr>
          <p:nvPr/>
        </p:nvSpPr>
        <p:spPr bwMode="auto">
          <a:xfrm>
            <a:off x="1201738" y="1952625"/>
            <a:ext cx="134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FF"/>
                </a:solidFill>
                <a:effectLst/>
                <a:uLnTx/>
                <a:uFillTx/>
                <a:latin typeface="Arial" panose="020B0604020202020204" pitchFamily="34" charset="0"/>
                <a:ea typeface="MS Gothic" panose="020B0609070205080204" pitchFamily="49" charset="-128"/>
                <a:cs typeface="+mn-cs"/>
              </a:rPr>
              <a:t>Y</a:t>
            </a:r>
            <a:endParaRPr kumimoji="1" lang="en-US" altLang="zh-TW" sz="1600" b="1"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787" name="Line 27">
            <a:extLst>
              <a:ext uri="{FF2B5EF4-FFF2-40B4-BE49-F238E27FC236}">
                <a16:creationId xmlns:a16="http://schemas.microsoft.com/office/drawing/2014/main" id="{192B6896-5086-46DB-B780-80E63487B2E5}"/>
              </a:ext>
            </a:extLst>
          </p:cNvPr>
          <p:cNvSpPr>
            <a:spLocks noChangeShapeType="1"/>
          </p:cNvSpPr>
          <p:nvPr/>
        </p:nvSpPr>
        <p:spPr bwMode="auto">
          <a:xfrm>
            <a:off x="1100138" y="6237288"/>
            <a:ext cx="6794500" cy="0"/>
          </a:xfrm>
          <a:prstGeom prst="line">
            <a:avLst/>
          </a:prstGeom>
          <a:noFill/>
          <a:ln w="19050"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788" name="Rectangle 28">
            <a:extLst>
              <a:ext uri="{FF2B5EF4-FFF2-40B4-BE49-F238E27FC236}">
                <a16:creationId xmlns:a16="http://schemas.microsoft.com/office/drawing/2014/main" id="{81A7322A-40B8-4AAE-B770-63E0170D2CD1}"/>
              </a:ext>
            </a:extLst>
          </p:cNvPr>
          <p:cNvSpPr>
            <a:spLocks noChangeArrowheads="1"/>
          </p:cNvSpPr>
          <p:nvPr/>
        </p:nvSpPr>
        <p:spPr bwMode="auto">
          <a:xfrm>
            <a:off x="7966075" y="6115050"/>
            <a:ext cx="134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1600" b="1" i="0" u="none" strike="noStrike" kern="1200" cap="none" spc="0" normalizeH="0" baseline="0" noProof="0">
                <a:ln>
                  <a:noFill/>
                </a:ln>
                <a:solidFill>
                  <a:srgbClr val="FFFFFF"/>
                </a:solidFill>
                <a:effectLst/>
                <a:uLnTx/>
                <a:uFillTx/>
                <a:latin typeface="Arial" panose="020B0604020202020204" pitchFamily="34" charset="0"/>
                <a:ea typeface="MS Gothic" panose="020B0609070205080204" pitchFamily="49" charset="-128"/>
                <a:cs typeface="+mn-cs"/>
              </a:rPr>
              <a:t>X</a:t>
            </a:r>
            <a:endParaRPr kumimoji="1" lang="en-US" altLang="zh-TW" sz="1600" b="1"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789" name="Line 29">
            <a:extLst>
              <a:ext uri="{FF2B5EF4-FFF2-40B4-BE49-F238E27FC236}">
                <a16:creationId xmlns:a16="http://schemas.microsoft.com/office/drawing/2014/main" id="{2A405427-B418-44B3-A75F-923045A91AE3}"/>
              </a:ext>
            </a:extLst>
          </p:cNvPr>
          <p:cNvSpPr>
            <a:spLocks noChangeShapeType="1"/>
          </p:cNvSpPr>
          <p:nvPr/>
        </p:nvSpPr>
        <p:spPr bwMode="auto">
          <a:xfrm>
            <a:off x="4311650" y="2133600"/>
            <a:ext cx="0" cy="4103688"/>
          </a:xfrm>
          <a:prstGeom prst="line">
            <a:avLst/>
          </a:prstGeom>
          <a:noFill/>
          <a:ln w="2857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790" name="Oval 30">
            <a:extLst>
              <a:ext uri="{FF2B5EF4-FFF2-40B4-BE49-F238E27FC236}">
                <a16:creationId xmlns:a16="http://schemas.microsoft.com/office/drawing/2014/main" id="{4B766BDA-A53C-432C-9377-BA6EE14B4004}"/>
              </a:ext>
            </a:extLst>
          </p:cNvPr>
          <p:cNvSpPr>
            <a:spLocks noChangeArrowheads="1"/>
          </p:cNvSpPr>
          <p:nvPr/>
        </p:nvSpPr>
        <p:spPr bwMode="auto">
          <a:xfrm>
            <a:off x="2141538" y="5283200"/>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791" name="Oval 31">
            <a:extLst>
              <a:ext uri="{FF2B5EF4-FFF2-40B4-BE49-F238E27FC236}">
                <a16:creationId xmlns:a16="http://schemas.microsoft.com/office/drawing/2014/main" id="{6A21D3B2-E66D-426C-943C-329642959F16}"/>
              </a:ext>
            </a:extLst>
          </p:cNvPr>
          <p:cNvSpPr>
            <a:spLocks noChangeArrowheads="1"/>
          </p:cNvSpPr>
          <p:nvPr/>
        </p:nvSpPr>
        <p:spPr bwMode="auto">
          <a:xfrm>
            <a:off x="3222625" y="4887913"/>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792" name="Oval 32">
            <a:extLst>
              <a:ext uri="{FF2B5EF4-FFF2-40B4-BE49-F238E27FC236}">
                <a16:creationId xmlns:a16="http://schemas.microsoft.com/office/drawing/2014/main" id="{CCFC1D8B-F06F-4D16-B584-3F0ABE5A1C9E}"/>
              </a:ext>
            </a:extLst>
          </p:cNvPr>
          <p:cNvSpPr>
            <a:spLocks noChangeArrowheads="1"/>
          </p:cNvSpPr>
          <p:nvPr/>
        </p:nvSpPr>
        <p:spPr bwMode="auto">
          <a:xfrm>
            <a:off x="3330575" y="3806825"/>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793" name="Oval 33">
            <a:extLst>
              <a:ext uri="{FF2B5EF4-FFF2-40B4-BE49-F238E27FC236}">
                <a16:creationId xmlns:a16="http://schemas.microsoft.com/office/drawing/2014/main" id="{0C17417A-7663-4069-A05D-9324DB3E0E50}"/>
              </a:ext>
            </a:extLst>
          </p:cNvPr>
          <p:cNvSpPr>
            <a:spLocks noChangeArrowheads="1"/>
          </p:cNvSpPr>
          <p:nvPr/>
        </p:nvSpPr>
        <p:spPr bwMode="auto">
          <a:xfrm>
            <a:off x="2573338" y="3338513"/>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794" name="Rectangle 34">
            <a:extLst>
              <a:ext uri="{FF2B5EF4-FFF2-40B4-BE49-F238E27FC236}">
                <a16:creationId xmlns:a16="http://schemas.microsoft.com/office/drawing/2014/main" id="{7096DE3D-4013-418A-A14A-5B3E3B642364}"/>
              </a:ext>
            </a:extLst>
          </p:cNvPr>
          <p:cNvSpPr>
            <a:spLocks noChangeArrowheads="1"/>
          </p:cNvSpPr>
          <p:nvPr/>
        </p:nvSpPr>
        <p:spPr bwMode="auto">
          <a:xfrm>
            <a:off x="1414463" y="2384425"/>
            <a:ext cx="3270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0" normalizeH="0" baseline="0" noProof="0">
                <a:ln>
                  <a:noFill/>
                </a:ln>
                <a:solidFill>
                  <a:srgbClr val="99FF66"/>
                </a:solidFill>
                <a:effectLst/>
                <a:uLnTx/>
                <a:uFillTx/>
                <a:latin typeface="Arial" panose="020B0604020202020204" pitchFamily="34" charset="0"/>
                <a:ea typeface="MS Gothic" panose="020B0609070205080204" pitchFamily="49" charset="-128"/>
                <a:cs typeface="+mn-cs"/>
              </a:rPr>
              <a:t>S</a:t>
            </a:r>
            <a:r>
              <a:rPr kumimoji="1" lang="en-US" altLang="zh-TW" sz="2400" b="1" i="0" u="none" strike="noStrike" kern="1200" cap="none" spc="0" normalizeH="0" baseline="-25000" noProof="0">
                <a:ln>
                  <a:noFill/>
                </a:ln>
                <a:solidFill>
                  <a:srgbClr val="99FF66"/>
                </a:solidFill>
                <a:effectLst/>
                <a:uLnTx/>
                <a:uFillTx/>
                <a:latin typeface="Arial" panose="020B0604020202020204" pitchFamily="34" charset="0"/>
                <a:ea typeface="MS Gothic" panose="020B0609070205080204" pitchFamily="49" charset="-128"/>
                <a:cs typeface="+mn-cs"/>
              </a:rPr>
              <a:t>L</a:t>
            </a:r>
            <a:endParaRPr kumimoji="1" lang="en-US" altLang="zh-TW" sz="2400" b="1" i="0" u="none" strike="noStrike" kern="1200" cap="none" spc="0" normalizeH="0" baseline="-25000" noProof="0">
              <a:ln>
                <a:noFill/>
              </a:ln>
              <a:solidFill>
                <a:srgbClr val="99FF66"/>
              </a:solidFill>
              <a:effectLst/>
              <a:uLnTx/>
              <a:uFillTx/>
              <a:latin typeface="Tahoma" panose="020B0604030504040204" pitchFamily="34" charset="0"/>
              <a:ea typeface="MS Gothic" panose="020B0609070205080204" pitchFamily="49" charset="-128"/>
              <a:cs typeface="+mn-cs"/>
            </a:endParaRPr>
          </a:p>
        </p:txBody>
      </p:sp>
      <p:sp>
        <p:nvSpPr>
          <p:cNvPr id="117796" name="Oval 36">
            <a:extLst>
              <a:ext uri="{FF2B5EF4-FFF2-40B4-BE49-F238E27FC236}">
                <a16:creationId xmlns:a16="http://schemas.microsoft.com/office/drawing/2014/main" id="{9C4252E1-F0E7-4EC1-90AB-1C24AF7E4707}"/>
              </a:ext>
            </a:extLst>
          </p:cNvPr>
          <p:cNvSpPr>
            <a:spLocks noChangeArrowheads="1"/>
          </p:cNvSpPr>
          <p:nvPr/>
        </p:nvSpPr>
        <p:spPr bwMode="auto">
          <a:xfrm>
            <a:off x="1781175" y="4095750"/>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797" name="Oval 37">
            <a:extLst>
              <a:ext uri="{FF2B5EF4-FFF2-40B4-BE49-F238E27FC236}">
                <a16:creationId xmlns:a16="http://schemas.microsoft.com/office/drawing/2014/main" id="{A6BE1661-99BD-47BA-ACB4-0A3E7CF313A5}"/>
              </a:ext>
            </a:extLst>
          </p:cNvPr>
          <p:cNvSpPr>
            <a:spLocks noChangeArrowheads="1"/>
          </p:cNvSpPr>
          <p:nvPr/>
        </p:nvSpPr>
        <p:spPr bwMode="auto">
          <a:xfrm>
            <a:off x="6534150" y="5354638"/>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798" name="Oval 38">
            <a:extLst>
              <a:ext uri="{FF2B5EF4-FFF2-40B4-BE49-F238E27FC236}">
                <a16:creationId xmlns:a16="http://schemas.microsoft.com/office/drawing/2014/main" id="{001078F2-3989-4DA0-BCC8-81FC064D67E7}"/>
              </a:ext>
            </a:extLst>
          </p:cNvPr>
          <p:cNvSpPr>
            <a:spLocks noChangeArrowheads="1"/>
          </p:cNvSpPr>
          <p:nvPr/>
        </p:nvSpPr>
        <p:spPr bwMode="auto">
          <a:xfrm>
            <a:off x="6894513" y="3951288"/>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799" name="Oval 39">
            <a:extLst>
              <a:ext uri="{FF2B5EF4-FFF2-40B4-BE49-F238E27FC236}">
                <a16:creationId xmlns:a16="http://schemas.microsoft.com/office/drawing/2014/main" id="{D5365FDC-5919-446B-951B-84F94FC8D8CB}"/>
              </a:ext>
            </a:extLst>
          </p:cNvPr>
          <p:cNvSpPr>
            <a:spLocks noChangeArrowheads="1"/>
          </p:cNvSpPr>
          <p:nvPr/>
        </p:nvSpPr>
        <p:spPr bwMode="auto">
          <a:xfrm>
            <a:off x="5741988" y="3230563"/>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800" name="Oval 40">
            <a:extLst>
              <a:ext uri="{FF2B5EF4-FFF2-40B4-BE49-F238E27FC236}">
                <a16:creationId xmlns:a16="http://schemas.microsoft.com/office/drawing/2014/main" id="{52E26F7E-3F6E-4920-9DBE-4E774897D91B}"/>
              </a:ext>
            </a:extLst>
          </p:cNvPr>
          <p:cNvSpPr>
            <a:spLocks noChangeArrowheads="1"/>
          </p:cNvSpPr>
          <p:nvPr/>
        </p:nvSpPr>
        <p:spPr bwMode="auto">
          <a:xfrm>
            <a:off x="4733925" y="4095750"/>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801" name="Oval 41">
            <a:extLst>
              <a:ext uri="{FF2B5EF4-FFF2-40B4-BE49-F238E27FC236}">
                <a16:creationId xmlns:a16="http://schemas.microsoft.com/office/drawing/2014/main" id="{4960DF53-DDEB-403A-B18F-056501F863B2}"/>
              </a:ext>
            </a:extLst>
          </p:cNvPr>
          <p:cNvSpPr>
            <a:spLocks noChangeArrowheads="1"/>
          </p:cNvSpPr>
          <p:nvPr/>
        </p:nvSpPr>
        <p:spPr bwMode="auto">
          <a:xfrm>
            <a:off x="4625975" y="4527550"/>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802" name="Oval 42">
            <a:extLst>
              <a:ext uri="{FF2B5EF4-FFF2-40B4-BE49-F238E27FC236}">
                <a16:creationId xmlns:a16="http://schemas.microsoft.com/office/drawing/2014/main" id="{EEDC270A-866F-4570-9912-AAF8A5AF8FB1}"/>
              </a:ext>
            </a:extLst>
          </p:cNvPr>
          <p:cNvSpPr>
            <a:spLocks noChangeArrowheads="1"/>
          </p:cNvSpPr>
          <p:nvPr/>
        </p:nvSpPr>
        <p:spPr bwMode="auto">
          <a:xfrm>
            <a:off x="5238750" y="5462588"/>
            <a:ext cx="107950" cy="107950"/>
          </a:xfrm>
          <a:prstGeom prst="ellipse">
            <a:avLst/>
          </a:prstGeom>
          <a:solidFill>
            <a:srgbClr val="0000FF"/>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807" name="Rectangle 47">
            <a:extLst>
              <a:ext uri="{FF2B5EF4-FFF2-40B4-BE49-F238E27FC236}">
                <a16:creationId xmlns:a16="http://schemas.microsoft.com/office/drawing/2014/main" id="{6FCB7CF5-5EDF-4761-864F-68F49E688525}"/>
              </a:ext>
            </a:extLst>
          </p:cNvPr>
          <p:cNvSpPr>
            <a:spLocks noChangeArrowheads="1"/>
          </p:cNvSpPr>
          <p:nvPr/>
        </p:nvSpPr>
        <p:spPr bwMode="auto">
          <a:xfrm>
            <a:off x="4225925" y="1665288"/>
            <a:ext cx="1857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0" normalizeH="0" baseline="0" noProof="0">
                <a:ln>
                  <a:noFill/>
                </a:ln>
                <a:solidFill>
                  <a:srgbClr val="FF3300"/>
                </a:solidFill>
                <a:effectLst/>
                <a:uLnTx/>
                <a:uFillTx/>
                <a:latin typeface="Arial" panose="020B0604020202020204" pitchFamily="34" charset="0"/>
                <a:ea typeface="MS Gothic" panose="020B0609070205080204" pitchFamily="49" charset="-128"/>
                <a:cs typeface="+mn-cs"/>
              </a:rPr>
              <a:t>L</a:t>
            </a:r>
            <a:endParaRPr kumimoji="1" lang="en-US" altLang="zh-TW" sz="2400" b="1" i="0" u="none" strike="noStrike" kern="1200" cap="none" spc="0" normalizeH="0" baseline="0" noProof="0">
              <a:ln>
                <a:noFill/>
              </a:ln>
              <a:solidFill>
                <a:srgbClr val="FF3300"/>
              </a:solidFill>
              <a:effectLst/>
              <a:uLnTx/>
              <a:uFillTx/>
              <a:latin typeface="Tahoma" panose="020B0604030504040204" pitchFamily="34" charset="0"/>
              <a:ea typeface="MS Gothic" panose="020B0609070205080204" pitchFamily="49" charset="-128"/>
              <a:cs typeface="+mn-cs"/>
            </a:endParaRPr>
          </a:p>
        </p:txBody>
      </p:sp>
      <p:sp>
        <p:nvSpPr>
          <p:cNvPr id="117809" name="Rectangle 49">
            <a:extLst>
              <a:ext uri="{FF2B5EF4-FFF2-40B4-BE49-F238E27FC236}">
                <a16:creationId xmlns:a16="http://schemas.microsoft.com/office/drawing/2014/main" id="{6F9B0444-DF60-4F6D-9BF1-FE4CD4850E89}"/>
              </a:ext>
            </a:extLst>
          </p:cNvPr>
          <p:cNvSpPr>
            <a:spLocks noChangeArrowheads="1"/>
          </p:cNvSpPr>
          <p:nvPr/>
        </p:nvSpPr>
        <p:spPr bwMode="auto">
          <a:xfrm>
            <a:off x="2451100" y="2973388"/>
            <a:ext cx="69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000" b="1"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MS Gothic" panose="020B0609070205080204" pitchFamily="49" charset="-128"/>
                <a:cs typeface="+mn-cs"/>
              </a:rPr>
              <a:t>j</a:t>
            </a:r>
            <a:endParaRPr kumimoji="1" lang="en-US" altLang="zh-TW" sz="2000" b="1" i="0" u="none" strike="noStrike" kern="1200" cap="none" spc="0" normalizeH="0" baseline="-25000" noProof="0">
              <a:ln>
                <a:noFill/>
              </a:ln>
              <a:solidFill>
                <a:srgbClr val="0000FF"/>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endParaRPr>
          </a:p>
        </p:txBody>
      </p:sp>
      <p:sp>
        <p:nvSpPr>
          <p:cNvPr id="117810" name="Rectangle 50">
            <a:extLst>
              <a:ext uri="{FF2B5EF4-FFF2-40B4-BE49-F238E27FC236}">
                <a16:creationId xmlns:a16="http://schemas.microsoft.com/office/drawing/2014/main" id="{E8FC5A6D-09C3-4D7A-BE4B-F627FA354D28}"/>
              </a:ext>
            </a:extLst>
          </p:cNvPr>
          <p:cNvSpPr>
            <a:spLocks noChangeArrowheads="1"/>
          </p:cNvSpPr>
          <p:nvPr/>
        </p:nvSpPr>
        <p:spPr bwMode="auto">
          <a:xfrm>
            <a:off x="1636713" y="3951288"/>
            <a:ext cx="141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000" b="1"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MS Gothic" panose="020B0609070205080204" pitchFamily="49" charset="-128"/>
                <a:cs typeface="+mn-cs"/>
              </a:rPr>
              <a:t>k</a:t>
            </a:r>
            <a:endParaRPr kumimoji="1" lang="en-US" altLang="zh-TW" sz="2000" b="1" i="0" u="none" strike="noStrike" kern="1200" cap="none" spc="0" normalizeH="0" baseline="-25000" noProof="0">
              <a:ln>
                <a:noFill/>
              </a:ln>
              <a:solidFill>
                <a:srgbClr val="0000FF"/>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endParaRPr>
          </a:p>
        </p:txBody>
      </p:sp>
      <p:sp>
        <p:nvSpPr>
          <p:cNvPr id="117811" name="Rectangle 51">
            <a:extLst>
              <a:ext uri="{FF2B5EF4-FFF2-40B4-BE49-F238E27FC236}">
                <a16:creationId xmlns:a16="http://schemas.microsoft.com/office/drawing/2014/main" id="{323803E9-AE2C-4E4E-AD28-2DADE8880DC5}"/>
              </a:ext>
            </a:extLst>
          </p:cNvPr>
          <p:cNvSpPr>
            <a:spLocks noChangeArrowheads="1"/>
          </p:cNvSpPr>
          <p:nvPr/>
        </p:nvSpPr>
        <p:spPr bwMode="auto">
          <a:xfrm>
            <a:off x="1931988" y="531018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000" b="1"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MS Gothic" panose="020B0609070205080204" pitchFamily="49" charset="-128"/>
                <a:cs typeface="+mn-cs"/>
              </a:rPr>
              <a:t>g</a:t>
            </a:r>
            <a:endParaRPr kumimoji="1" lang="en-US" altLang="zh-TW" sz="2000" b="1" i="0" u="none" strike="noStrike" kern="1200" cap="none" spc="0" normalizeH="0" baseline="-25000" noProof="0">
              <a:ln>
                <a:noFill/>
              </a:ln>
              <a:solidFill>
                <a:srgbClr val="0000FF"/>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endParaRPr>
          </a:p>
        </p:txBody>
      </p:sp>
      <p:sp>
        <p:nvSpPr>
          <p:cNvPr id="117812" name="Rectangle 52">
            <a:extLst>
              <a:ext uri="{FF2B5EF4-FFF2-40B4-BE49-F238E27FC236}">
                <a16:creationId xmlns:a16="http://schemas.microsoft.com/office/drawing/2014/main" id="{26501CCD-5728-4B63-A53D-F59E3ECD14E8}"/>
              </a:ext>
            </a:extLst>
          </p:cNvPr>
          <p:cNvSpPr>
            <a:spLocks noChangeArrowheads="1"/>
          </p:cNvSpPr>
          <p:nvPr/>
        </p:nvSpPr>
        <p:spPr bwMode="auto">
          <a:xfrm>
            <a:off x="3306763" y="4995863"/>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000" b="1"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MS Gothic" panose="020B0609070205080204" pitchFamily="49" charset="-128"/>
                <a:cs typeface="+mn-cs"/>
              </a:rPr>
              <a:t>h</a:t>
            </a:r>
            <a:endParaRPr kumimoji="1" lang="en-US" altLang="zh-TW" sz="2000" b="1" i="0" u="none" strike="noStrike" kern="1200" cap="none" spc="0" normalizeH="0" baseline="-25000" noProof="0">
              <a:ln>
                <a:noFill/>
              </a:ln>
              <a:solidFill>
                <a:srgbClr val="0000FF"/>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endParaRPr>
          </a:p>
        </p:txBody>
      </p:sp>
      <p:sp>
        <p:nvSpPr>
          <p:cNvPr id="117813" name="Rectangle 53">
            <a:extLst>
              <a:ext uri="{FF2B5EF4-FFF2-40B4-BE49-F238E27FC236}">
                <a16:creationId xmlns:a16="http://schemas.microsoft.com/office/drawing/2014/main" id="{B75BEC40-DC5A-4F87-A11B-735B31B2EA49}"/>
              </a:ext>
            </a:extLst>
          </p:cNvPr>
          <p:cNvSpPr>
            <a:spLocks noChangeArrowheads="1"/>
          </p:cNvSpPr>
          <p:nvPr/>
        </p:nvSpPr>
        <p:spPr bwMode="auto">
          <a:xfrm>
            <a:off x="5111750" y="5570538"/>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000" b="1"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MS Gothic" panose="020B0609070205080204" pitchFamily="49" charset="-128"/>
                <a:cs typeface="+mn-cs"/>
              </a:rPr>
              <a:t>a</a:t>
            </a:r>
            <a:endParaRPr kumimoji="1" lang="en-US" altLang="zh-TW" sz="2000" b="1" i="0" u="none" strike="noStrike" kern="1200" cap="none" spc="0" normalizeH="0" baseline="-25000" noProof="0">
              <a:ln>
                <a:noFill/>
              </a:ln>
              <a:solidFill>
                <a:srgbClr val="0000FF"/>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endParaRPr>
          </a:p>
        </p:txBody>
      </p:sp>
      <p:sp>
        <p:nvSpPr>
          <p:cNvPr id="117814" name="Rectangle 54">
            <a:extLst>
              <a:ext uri="{FF2B5EF4-FFF2-40B4-BE49-F238E27FC236}">
                <a16:creationId xmlns:a16="http://schemas.microsoft.com/office/drawing/2014/main" id="{A9E9B585-57C9-4DF4-B865-62A7F1821735}"/>
              </a:ext>
            </a:extLst>
          </p:cNvPr>
          <p:cNvSpPr>
            <a:spLocks noChangeArrowheads="1"/>
          </p:cNvSpPr>
          <p:nvPr/>
        </p:nvSpPr>
        <p:spPr bwMode="auto">
          <a:xfrm>
            <a:off x="6599238" y="546258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000" b="1"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MS Gothic" panose="020B0609070205080204" pitchFamily="49" charset="-128"/>
                <a:cs typeface="+mn-cs"/>
              </a:rPr>
              <a:t>b</a:t>
            </a:r>
            <a:endParaRPr kumimoji="1" lang="en-US" altLang="zh-TW" sz="2000" b="1" i="0" u="none" strike="noStrike" kern="1200" cap="none" spc="0" normalizeH="0" baseline="-25000" noProof="0">
              <a:ln>
                <a:noFill/>
              </a:ln>
              <a:solidFill>
                <a:srgbClr val="0000FF"/>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endParaRPr>
          </a:p>
        </p:txBody>
      </p:sp>
      <p:sp>
        <p:nvSpPr>
          <p:cNvPr id="117815" name="Rectangle 55">
            <a:extLst>
              <a:ext uri="{FF2B5EF4-FFF2-40B4-BE49-F238E27FC236}">
                <a16:creationId xmlns:a16="http://schemas.microsoft.com/office/drawing/2014/main" id="{6DD76899-E2B6-4F16-BCA5-41EBE4CCBFBE}"/>
              </a:ext>
            </a:extLst>
          </p:cNvPr>
          <p:cNvSpPr>
            <a:spLocks noChangeArrowheads="1"/>
          </p:cNvSpPr>
          <p:nvPr/>
        </p:nvSpPr>
        <p:spPr bwMode="auto">
          <a:xfrm>
            <a:off x="6996113" y="3860800"/>
            <a:ext cx="141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000" b="1"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MS Gothic" panose="020B0609070205080204" pitchFamily="49" charset="-128"/>
                <a:cs typeface="+mn-cs"/>
              </a:rPr>
              <a:t>c</a:t>
            </a:r>
            <a:endParaRPr kumimoji="1" lang="en-US" altLang="zh-TW" sz="2000" b="1" i="0" u="none" strike="noStrike" kern="1200" cap="none" spc="0" normalizeH="0" baseline="-25000" noProof="0">
              <a:ln>
                <a:noFill/>
              </a:ln>
              <a:solidFill>
                <a:srgbClr val="0000FF"/>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endParaRPr>
          </a:p>
        </p:txBody>
      </p:sp>
      <p:sp>
        <p:nvSpPr>
          <p:cNvPr id="117816" name="Rectangle 56">
            <a:extLst>
              <a:ext uri="{FF2B5EF4-FFF2-40B4-BE49-F238E27FC236}">
                <a16:creationId xmlns:a16="http://schemas.microsoft.com/office/drawing/2014/main" id="{31338DDA-CD57-4084-AEFB-018C827784D4}"/>
              </a:ext>
            </a:extLst>
          </p:cNvPr>
          <p:cNvSpPr>
            <a:spLocks noChangeArrowheads="1"/>
          </p:cNvSpPr>
          <p:nvPr/>
        </p:nvSpPr>
        <p:spPr bwMode="auto">
          <a:xfrm>
            <a:off x="5861050" y="2908300"/>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000" b="1"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MS Gothic" panose="020B0609070205080204" pitchFamily="49" charset="-128"/>
                <a:cs typeface="+mn-cs"/>
              </a:rPr>
              <a:t>d</a:t>
            </a:r>
            <a:endParaRPr kumimoji="1" lang="en-US" altLang="zh-TW" sz="2000" b="1" i="0" u="none" strike="noStrike" kern="1200" cap="none" spc="0" normalizeH="0" baseline="-25000" noProof="0">
              <a:ln>
                <a:noFill/>
              </a:ln>
              <a:solidFill>
                <a:srgbClr val="0000FF"/>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endParaRPr>
          </a:p>
        </p:txBody>
      </p:sp>
      <p:sp>
        <p:nvSpPr>
          <p:cNvPr id="117817" name="Rectangle 57">
            <a:extLst>
              <a:ext uri="{FF2B5EF4-FFF2-40B4-BE49-F238E27FC236}">
                <a16:creationId xmlns:a16="http://schemas.microsoft.com/office/drawing/2014/main" id="{3E86758A-E0EC-4D5C-848E-DFCFEC9E4D22}"/>
              </a:ext>
            </a:extLst>
          </p:cNvPr>
          <p:cNvSpPr>
            <a:spLocks noChangeArrowheads="1"/>
          </p:cNvSpPr>
          <p:nvPr/>
        </p:nvSpPr>
        <p:spPr bwMode="auto">
          <a:xfrm>
            <a:off x="4664075" y="376237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000" b="1"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MS Gothic" panose="020B0609070205080204" pitchFamily="49" charset="-128"/>
                <a:cs typeface="+mn-cs"/>
              </a:rPr>
              <a:t>e</a:t>
            </a:r>
            <a:endParaRPr kumimoji="1" lang="en-US" altLang="zh-TW" sz="2000" b="1" i="0" u="none" strike="noStrike" kern="1200" cap="none" spc="0" normalizeH="0" baseline="-25000" noProof="0">
              <a:ln>
                <a:noFill/>
              </a:ln>
              <a:solidFill>
                <a:srgbClr val="0000FF"/>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endParaRPr>
          </a:p>
        </p:txBody>
      </p:sp>
      <p:sp>
        <p:nvSpPr>
          <p:cNvPr id="117818" name="Rectangle 58">
            <a:extLst>
              <a:ext uri="{FF2B5EF4-FFF2-40B4-BE49-F238E27FC236}">
                <a16:creationId xmlns:a16="http://schemas.microsoft.com/office/drawing/2014/main" id="{BAEDAE5A-F021-4947-AC70-1D56688EFFF2}"/>
              </a:ext>
            </a:extLst>
          </p:cNvPr>
          <p:cNvSpPr>
            <a:spLocks noChangeArrowheads="1"/>
          </p:cNvSpPr>
          <p:nvPr/>
        </p:nvSpPr>
        <p:spPr bwMode="auto">
          <a:xfrm>
            <a:off x="4835525" y="4437063"/>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000" b="1"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MS Gothic" panose="020B0609070205080204" pitchFamily="49" charset="-128"/>
                <a:cs typeface="+mn-cs"/>
              </a:rPr>
              <a:t>f</a:t>
            </a:r>
            <a:endParaRPr kumimoji="1" lang="en-US" altLang="zh-TW" sz="2000" b="1" i="0" u="none" strike="noStrike" kern="1200" cap="none" spc="0" normalizeH="0" baseline="-25000" noProof="0">
              <a:ln>
                <a:noFill/>
              </a:ln>
              <a:solidFill>
                <a:srgbClr val="0000FF"/>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endParaRPr>
          </a:p>
        </p:txBody>
      </p:sp>
      <p:sp>
        <p:nvSpPr>
          <p:cNvPr id="117819" name="Rectangle 59">
            <a:extLst>
              <a:ext uri="{FF2B5EF4-FFF2-40B4-BE49-F238E27FC236}">
                <a16:creationId xmlns:a16="http://schemas.microsoft.com/office/drawing/2014/main" id="{48484DDA-53B3-4656-B2F6-C4A613F07969}"/>
              </a:ext>
            </a:extLst>
          </p:cNvPr>
          <p:cNvSpPr>
            <a:spLocks noChangeArrowheads="1"/>
          </p:cNvSpPr>
          <p:nvPr/>
        </p:nvSpPr>
        <p:spPr bwMode="auto">
          <a:xfrm>
            <a:off x="3479800" y="3457575"/>
            <a:ext cx="76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000" b="1" i="0" u="none" strike="noStrike" kern="1200" cap="none" spc="0" normalizeH="0" baseline="0" noProof="0">
                <a:ln>
                  <a:noFill/>
                </a:ln>
                <a:solidFill>
                  <a:srgbClr val="0000FF"/>
                </a:solidFill>
                <a:effectLst>
                  <a:outerShdw blurRad="38100" dist="38100" dir="2700000" algn="tl">
                    <a:srgbClr val="000000"/>
                  </a:outerShdw>
                </a:effectLst>
                <a:uLnTx/>
                <a:uFillTx/>
                <a:latin typeface="Tahoma" panose="020B0604030504040204" pitchFamily="34" charset="0"/>
                <a:ea typeface="MS Gothic" panose="020B0609070205080204" pitchFamily="49" charset="-128"/>
                <a:cs typeface="+mn-cs"/>
              </a:rPr>
              <a:t>i</a:t>
            </a:r>
          </a:p>
        </p:txBody>
      </p:sp>
      <p:sp>
        <p:nvSpPr>
          <p:cNvPr id="117828" name="Line 68">
            <a:extLst>
              <a:ext uri="{FF2B5EF4-FFF2-40B4-BE49-F238E27FC236}">
                <a16:creationId xmlns:a16="http://schemas.microsoft.com/office/drawing/2014/main" id="{77246803-421F-4C56-B990-CD75C95C713A}"/>
              </a:ext>
            </a:extLst>
          </p:cNvPr>
          <p:cNvSpPr>
            <a:spLocks noChangeShapeType="1"/>
          </p:cNvSpPr>
          <p:nvPr/>
        </p:nvSpPr>
        <p:spPr bwMode="auto">
          <a:xfrm flipV="1">
            <a:off x="5292725" y="5408613"/>
            <a:ext cx="1295400" cy="10795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829" name="Line 69">
            <a:extLst>
              <a:ext uri="{FF2B5EF4-FFF2-40B4-BE49-F238E27FC236}">
                <a16:creationId xmlns:a16="http://schemas.microsoft.com/office/drawing/2014/main" id="{49E3FB3A-4C4E-430D-A6A7-E9BD3B18206A}"/>
              </a:ext>
            </a:extLst>
          </p:cNvPr>
          <p:cNvSpPr>
            <a:spLocks noChangeShapeType="1"/>
          </p:cNvSpPr>
          <p:nvPr/>
        </p:nvSpPr>
        <p:spPr bwMode="auto">
          <a:xfrm flipH="1">
            <a:off x="1835150" y="3392488"/>
            <a:ext cx="792163" cy="7572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830" name="Line 70">
            <a:extLst>
              <a:ext uri="{FF2B5EF4-FFF2-40B4-BE49-F238E27FC236}">
                <a16:creationId xmlns:a16="http://schemas.microsoft.com/office/drawing/2014/main" id="{D73BDF6F-BF3D-4B5D-8C41-2A72E769CD02}"/>
              </a:ext>
            </a:extLst>
          </p:cNvPr>
          <p:cNvSpPr>
            <a:spLocks noChangeShapeType="1"/>
          </p:cNvSpPr>
          <p:nvPr/>
        </p:nvSpPr>
        <p:spPr bwMode="auto">
          <a:xfrm>
            <a:off x="1835150" y="4149725"/>
            <a:ext cx="360363" cy="118745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831" name="Line 71">
            <a:extLst>
              <a:ext uri="{FF2B5EF4-FFF2-40B4-BE49-F238E27FC236}">
                <a16:creationId xmlns:a16="http://schemas.microsoft.com/office/drawing/2014/main" id="{8E72F21F-9175-4FDD-9830-5574F573F2C0}"/>
              </a:ext>
            </a:extLst>
          </p:cNvPr>
          <p:cNvSpPr>
            <a:spLocks noChangeShapeType="1"/>
          </p:cNvSpPr>
          <p:nvPr/>
        </p:nvSpPr>
        <p:spPr bwMode="auto">
          <a:xfrm flipV="1">
            <a:off x="2627313" y="3278188"/>
            <a:ext cx="3168650" cy="1143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832" name="Line 72">
            <a:extLst>
              <a:ext uri="{FF2B5EF4-FFF2-40B4-BE49-F238E27FC236}">
                <a16:creationId xmlns:a16="http://schemas.microsoft.com/office/drawing/2014/main" id="{1954953D-AB66-4B35-9953-0BED695335DD}"/>
              </a:ext>
            </a:extLst>
          </p:cNvPr>
          <p:cNvSpPr>
            <a:spLocks noChangeShapeType="1"/>
          </p:cNvSpPr>
          <p:nvPr/>
        </p:nvSpPr>
        <p:spPr bwMode="auto">
          <a:xfrm flipH="1" flipV="1">
            <a:off x="2195513" y="5337175"/>
            <a:ext cx="3097212" cy="17938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833" name="Line 73">
            <a:extLst>
              <a:ext uri="{FF2B5EF4-FFF2-40B4-BE49-F238E27FC236}">
                <a16:creationId xmlns:a16="http://schemas.microsoft.com/office/drawing/2014/main" id="{1FD15526-7109-45CD-965A-19F541104728}"/>
              </a:ext>
            </a:extLst>
          </p:cNvPr>
          <p:cNvSpPr>
            <a:spLocks noChangeShapeType="1"/>
          </p:cNvSpPr>
          <p:nvPr/>
        </p:nvSpPr>
        <p:spPr bwMode="auto">
          <a:xfrm flipH="1">
            <a:off x="6599238" y="4005263"/>
            <a:ext cx="349250" cy="138588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834" name="Line 74">
            <a:extLst>
              <a:ext uri="{FF2B5EF4-FFF2-40B4-BE49-F238E27FC236}">
                <a16:creationId xmlns:a16="http://schemas.microsoft.com/office/drawing/2014/main" id="{768CC053-B041-4A7D-B714-345C1E4AE3C2}"/>
              </a:ext>
            </a:extLst>
          </p:cNvPr>
          <p:cNvSpPr>
            <a:spLocks noChangeShapeType="1"/>
          </p:cNvSpPr>
          <p:nvPr/>
        </p:nvSpPr>
        <p:spPr bwMode="auto">
          <a:xfrm flipH="1" flipV="1">
            <a:off x="5795963" y="3278188"/>
            <a:ext cx="1152525" cy="72707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sz="3600" b="0" i="0" u="none" strike="noStrike" kern="1200" cap="none" spc="0" normalizeH="0" baseline="0" noProof="0">
              <a:ln>
                <a:noFill/>
              </a:ln>
              <a:solidFill>
                <a:srgbClr val="FFFFFF"/>
              </a:solidFill>
              <a:effectLst/>
              <a:uLnTx/>
              <a:uFillTx/>
              <a:latin typeface="Tahoma" panose="020B0604030504040204" pitchFamily="34" charset="0"/>
              <a:ea typeface="MS Gothic" panose="020B0609070205080204" pitchFamily="49" charset="-128"/>
              <a:cs typeface="+mn-cs"/>
            </a:endParaRPr>
          </a:p>
        </p:txBody>
      </p:sp>
      <p:sp>
        <p:nvSpPr>
          <p:cNvPr id="117837" name="Rectangle 77">
            <a:extLst>
              <a:ext uri="{FF2B5EF4-FFF2-40B4-BE49-F238E27FC236}">
                <a16:creationId xmlns:a16="http://schemas.microsoft.com/office/drawing/2014/main" id="{B318CD5E-A5C7-43F1-B9E5-83CFFE8634AB}"/>
              </a:ext>
            </a:extLst>
          </p:cNvPr>
          <p:cNvSpPr>
            <a:spLocks noChangeArrowheads="1"/>
          </p:cNvSpPr>
          <p:nvPr/>
        </p:nvSpPr>
        <p:spPr bwMode="auto">
          <a:xfrm>
            <a:off x="6089650" y="23495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0" normalizeH="0" baseline="0" noProof="0">
                <a:ln>
                  <a:noFill/>
                </a:ln>
                <a:solidFill>
                  <a:srgbClr val="99FF66"/>
                </a:solidFill>
                <a:effectLst/>
                <a:uLnTx/>
                <a:uFillTx/>
                <a:latin typeface="Arial" panose="020B0604020202020204" pitchFamily="34" charset="0"/>
                <a:ea typeface="MS Gothic" panose="020B0609070205080204" pitchFamily="49" charset="-128"/>
                <a:cs typeface="+mn-cs"/>
              </a:rPr>
              <a:t>S</a:t>
            </a:r>
            <a:r>
              <a:rPr kumimoji="1" lang="en-US" altLang="zh-TW" sz="2400" b="1" i="0" u="none" strike="noStrike" kern="1200" cap="none" spc="0" normalizeH="0" baseline="-25000" noProof="0">
                <a:ln>
                  <a:noFill/>
                </a:ln>
                <a:solidFill>
                  <a:srgbClr val="99FF66"/>
                </a:solidFill>
                <a:effectLst/>
                <a:uLnTx/>
                <a:uFillTx/>
                <a:latin typeface="Arial" panose="020B0604020202020204" pitchFamily="34" charset="0"/>
                <a:ea typeface="MS Gothic" panose="020B0609070205080204" pitchFamily="49" charset="-128"/>
                <a:cs typeface="+mn-cs"/>
              </a:rPr>
              <a:t>R</a:t>
            </a:r>
            <a:endParaRPr kumimoji="1" lang="en-US" altLang="zh-TW" sz="2400" b="1" i="0" u="none" strike="noStrike" kern="1200" cap="none" spc="0" normalizeH="0" baseline="-25000" noProof="0">
              <a:ln>
                <a:noFill/>
              </a:ln>
              <a:solidFill>
                <a:srgbClr val="99FF66"/>
              </a:solidFill>
              <a:effectLst/>
              <a:uLnTx/>
              <a:uFillTx/>
              <a:latin typeface="Tahoma" panose="020B0604030504040204" pitchFamily="34" charset="0"/>
              <a:ea typeface="MS Gothic" panose="020B0609070205080204" pitchFamily="49" charset="-128"/>
              <a:cs typeface="+mn-cs"/>
            </a:endParaRPr>
          </a:p>
        </p:txBody>
      </p:sp>
      <p:sp>
        <p:nvSpPr>
          <p:cNvPr id="117838" name="Rectangle 78">
            <a:extLst>
              <a:ext uri="{FF2B5EF4-FFF2-40B4-BE49-F238E27FC236}">
                <a16:creationId xmlns:a16="http://schemas.microsoft.com/office/drawing/2014/main" id="{0550664A-5906-4236-A8BA-946CC2D3DE94}"/>
              </a:ext>
            </a:extLst>
          </p:cNvPr>
          <p:cNvSpPr>
            <a:spLocks noChangeArrowheads="1"/>
          </p:cNvSpPr>
          <p:nvPr/>
        </p:nvSpPr>
        <p:spPr bwMode="auto">
          <a:xfrm>
            <a:off x="6534150" y="1735138"/>
            <a:ext cx="2532063" cy="119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0"/>
              </a:spcBef>
              <a:tabLst>
                <a:tab pos="512763" algn="l"/>
              </a:tabLst>
              <a:defRPr kumimoji="1">
                <a:solidFill>
                  <a:schemeClr val="tx1"/>
                </a:solidFill>
                <a:latin typeface="Arial" panose="020B0604020202020204" pitchFamily="34" charset="0"/>
                <a:ea typeface="新細明體" panose="02020500000000000000" pitchFamily="18" charset="-120"/>
              </a:defRPr>
            </a:lvl1pPr>
            <a:lvl2pPr algn="l">
              <a:spcBef>
                <a:spcPct val="0"/>
              </a:spcBef>
              <a:tabLst>
                <a:tab pos="512763" algn="l"/>
              </a:tabLst>
              <a:defRPr kumimoji="1">
                <a:solidFill>
                  <a:schemeClr val="tx1"/>
                </a:solidFill>
                <a:latin typeface="Arial" panose="020B0604020202020204" pitchFamily="34" charset="0"/>
                <a:ea typeface="新細明體" panose="02020500000000000000" pitchFamily="18" charset="-120"/>
              </a:defRPr>
            </a:lvl2pPr>
            <a:lvl3pPr algn="l">
              <a:spcBef>
                <a:spcPct val="0"/>
              </a:spcBef>
              <a:tabLst>
                <a:tab pos="512763" algn="l"/>
              </a:tabLst>
              <a:defRPr kumimoji="1">
                <a:solidFill>
                  <a:schemeClr val="tx1"/>
                </a:solidFill>
                <a:latin typeface="Arial" panose="020B0604020202020204" pitchFamily="34" charset="0"/>
                <a:ea typeface="新細明體" panose="02020500000000000000" pitchFamily="18" charset="-120"/>
              </a:defRPr>
            </a:lvl3pPr>
            <a:lvl4pPr algn="l">
              <a:spcBef>
                <a:spcPct val="0"/>
              </a:spcBef>
              <a:tabLst>
                <a:tab pos="512763" algn="l"/>
              </a:tabLst>
              <a:defRPr kumimoji="1">
                <a:solidFill>
                  <a:schemeClr val="tx1"/>
                </a:solidFill>
                <a:latin typeface="Arial" panose="020B0604020202020204" pitchFamily="34" charset="0"/>
                <a:ea typeface="新細明體" panose="02020500000000000000" pitchFamily="18" charset="-120"/>
              </a:defRPr>
            </a:lvl4pPr>
            <a:lvl5pPr algn="l">
              <a:spcBef>
                <a:spcPct val="0"/>
              </a:spcBef>
              <a:tabLst>
                <a:tab pos="512763" algn="l"/>
              </a:tabLst>
              <a:defRPr kumimoji="1">
                <a:solidFill>
                  <a:schemeClr val="tx1"/>
                </a:solidFill>
                <a:latin typeface="Arial" panose="020B0604020202020204" pitchFamily="34" charset="0"/>
                <a:ea typeface="新細明體" panose="02020500000000000000" pitchFamily="18" charset="-120"/>
              </a:defRPr>
            </a:lvl5pPr>
            <a:lvl6pPr fontAlgn="base">
              <a:spcBef>
                <a:spcPct val="0"/>
              </a:spcBef>
              <a:spcAft>
                <a:spcPct val="0"/>
              </a:spcAft>
              <a:tabLst>
                <a:tab pos="512763" algn="l"/>
              </a:tabLst>
              <a:defRPr kumimoji="1">
                <a:solidFill>
                  <a:schemeClr val="tx1"/>
                </a:solidFill>
                <a:latin typeface="Arial" panose="020B0604020202020204" pitchFamily="34" charset="0"/>
                <a:ea typeface="新細明體" panose="02020500000000000000" pitchFamily="18" charset="-120"/>
              </a:defRPr>
            </a:lvl6pPr>
            <a:lvl7pPr fontAlgn="base">
              <a:spcBef>
                <a:spcPct val="0"/>
              </a:spcBef>
              <a:spcAft>
                <a:spcPct val="0"/>
              </a:spcAft>
              <a:tabLst>
                <a:tab pos="512763" algn="l"/>
              </a:tabLst>
              <a:defRPr kumimoji="1">
                <a:solidFill>
                  <a:schemeClr val="tx1"/>
                </a:solidFill>
                <a:latin typeface="Arial" panose="020B0604020202020204" pitchFamily="34" charset="0"/>
                <a:ea typeface="新細明體" panose="02020500000000000000" pitchFamily="18" charset="-120"/>
              </a:defRPr>
            </a:lvl7pPr>
            <a:lvl8pPr fontAlgn="base">
              <a:spcBef>
                <a:spcPct val="0"/>
              </a:spcBef>
              <a:spcAft>
                <a:spcPct val="0"/>
              </a:spcAft>
              <a:tabLst>
                <a:tab pos="512763" algn="l"/>
              </a:tabLst>
              <a:defRPr kumimoji="1">
                <a:solidFill>
                  <a:schemeClr val="tx1"/>
                </a:solidFill>
                <a:latin typeface="Arial" panose="020B0604020202020204" pitchFamily="34" charset="0"/>
                <a:ea typeface="新細明體" panose="02020500000000000000" pitchFamily="18" charset="-120"/>
              </a:defRPr>
            </a:lvl8pPr>
            <a:lvl9pPr fontAlgn="base">
              <a:spcBef>
                <a:spcPct val="0"/>
              </a:spcBef>
              <a:spcAft>
                <a:spcPct val="0"/>
              </a:spcAft>
              <a:tabLst>
                <a:tab pos="512763" algn="l"/>
              </a:tabLs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50000"/>
              </a:spcBef>
              <a:spcAft>
                <a:spcPct val="0"/>
              </a:spcAft>
              <a:buClrTx/>
              <a:buSzTx/>
              <a:buFontTx/>
              <a:buNone/>
              <a:tabLst>
                <a:tab pos="512763" algn="l"/>
              </a:tabLst>
              <a:defRPr/>
            </a:pPr>
            <a:r>
              <a:rPr kumimoji="1" lang="en-US" altLang="zh-TW" sz="1800" b="0" i="0" u="none" strike="noStrike" kern="1200" cap="none" spc="0" normalizeH="0" baseline="0" noProof="0">
                <a:ln>
                  <a:noFill/>
                </a:ln>
                <a:solidFill>
                  <a:srgbClr val="FFFF66"/>
                </a:solidFill>
                <a:effectLst/>
                <a:uLnTx/>
                <a:uFillTx/>
                <a:latin typeface="Tahoma" panose="020B0604030504040204" pitchFamily="34" charset="0"/>
                <a:ea typeface="MS Gothic" panose="020B0609070205080204" pitchFamily="49" charset="-128"/>
                <a:cs typeface="+mn-cs"/>
              </a:rPr>
              <a:t>Time Complexity</a:t>
            </a:r>
            <a:r>
              <a:rPr kumimoji="1" lang="zh-TW" altLang="en-US" sz="1800" b="0" i="0" u="none" strike="noStrike" kern="1200" cap="none" spc="0" normalizeH="0" baseline="0" noProof="0">
                <a:ln>
                  <a:noFill/>
                </a:ln>
                <a:solidFill>
                  <a:srgbClr val="FFFF66"/>
                </a:solidFill>
                <a:effectLst/>
                <a:uLnTx/>
                <a:uFillTx/>
                <a:latin typeface="Tahoma" panose="020B0604030504040204" pitchFamily="34" charset="0"/>
                <a:ea typeface="MS Gothic" panose="020B0609070205080204" pitchFamily="49" charset="-128"/>
                <a:cs typeface="+mn-cs"/>
              </a:rPr>
              <a:t>：</a:t>
            </a:r>
          </a:p>
          <a:p>
            <a:pPr marL="0" marR="0" lvl="0" indent="0" algn="l" defTabSz="914400" rtl="0" eaLnBrk="1" fontAlgn="base" latinLnBrk="0" hangingPunct="1">
              <a:lnSpc>
                <a:spcPct val="100000"/>
              </a:lnSpc>
              <a:spcBef>
                <a:spcPct val="50000"/>
              </a:spcBef>
              <a:spcAft>
                <a:spcPct val="0"/>
              </a:spcAft>
              <a:buClrTx/>
              <a:buSzTx/>
              <a:buFontTx/>
              <a:buNone/>
              <a:tabLst>
                <a:tab pos="512763" algn="l"/>
              </a:tabLst>
              <a:defRPr/>
            </a:pPr>
            <a:r>
              <a:rPr kumimoji="1" lang="en-US" altLang="zh-TW" sz="1800" b="0" i="1" u="none" strike="noStrike" kern="120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MS Gothic" panose="020B0609070205080204" pitchFamily="49" charset="-128"/>
                <a:cs typeface="+mn-cs"/>
              </a:rPr>
              <a:t>T</a:t>
            </a:r>
            <a:r>
              <a:rPr kumimoji="1" lang="en-US" altLang="zh-TW" sz="1800" b="0" i="0" u="none" strike="noStrike" kern="120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MS Gothic" panose="020B0609070205080204" pitchFamily="49" charset="-128"/>
                <a:cs typeface="+mn-cs"/>
              </a:rPr>
              <a:t>(</a:t>
            </a:r>
            <a:r>
              <a:rPr kumimoji="1" lang="en-US" altLang="zh-TW" sz="1800" b="0" i="1" u="none" strike="noStrike" kern="120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MS Gothic" panose="020B0609070205080204" pitchFamily="49" charset="-128"/>
                <a:cs typeface="+mn-cs"/>
              </a:rPr>
              <a:t>n</a:t>
            </a:r>
            <a:r>
              <a:rPr kumimoji="1" lang="en-US" altLang="zh-TW" sz="1800" b="0" i="0" u="none" strike="noStrike" kern="120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MS Gothic" panose="020B0609070205080204" pitchFamily="49" charset="-128"/>
                <a:cs typeface="+mn-cs"/>
              </a:rPr>
              <a:t>) = 2</a:t>
            </a:r>
            <a:r>
              <a:rPr kumimoji="1" lang="en-US" altLang="zh-TW" sz="1800" b="0" i="1" u="none" strike="noStrike" kern="120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MS Gothic" panose="020B0609070205080204" pitchFamily="49" charset="-128"/>
                <a:cs typeface="+mn-cs"/>
              </a:rPr>
              <a:t>T</a:t>
            </a:r>
            <a:r>
              <a:rPr kumimoji="1" lang="en-US" altLang="zh-TW" sz="1800" b="0" i="0" u="none" strike="noStrike" kern="120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MS Gothic" panose="020B0609070205080204" pitchFamily="49" charset="-128"/>
                <a:cs typeface="+mn-cs"/>
              </a:rPr>
              <a:t>(</a:t>
            </a:r>
            <a:r>
              <a:rPr kumimoji="1" lang="en-US" altLang="zh-TW" sz="1800" b="0" i="1" u="none" strike="noStrike" kern="120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MS Gothic" panose="020B0609070205080204" pitchFamily="49" charset="-128"/>
                <a:cs typeface="+mn-cs"/>
              </a:rPr>
              <a:t>n</a:t>
            </a:r>
            <a:r>
              <a:rPr kumimoji="1" lang="en-US" altLang="zh-TW" sz="1800" b="0" i="0" u="none" strike="noStrike" kern="120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MS Gothic" panose="020B0609070205080204" pitchFamily="49" charset="-128"/>
                <a:cs typeface="+mn-cs"/>
              </a:rPr>
              <a:t>/2) + </a:t>
            </a:r>
            <a:r>
              <a:rPr kumimoji="1" lang="en-US" altLang="zh-TW" sz="1800" b="0" i="1" u="none" strike="noStrike" kern="120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MS Gothic" panose="020B0609070205080204" pitchFamily="49" charset="-128"/>
                <a:cs typeface="+mn-cs"/>
              </a:rPr>
              <a:t>O</a:t>
            </a:r>
            <a:r>
              <a:rPr kumimoji="1" lang="en-US" altLang="zh-TW" sz="1800" b="0" i="0" u="none" strike="noStrike" kern="120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MS Gothic" panose="020B0609070205080204" pitchFamily="49" charset="-128"/>
                <a:cs typeface="+mn-cs"/>
              </a:rPr>
              <a:t>(</a:t>
            </a:r>
            <a:r>
              <a:rPr kumimoji="1" lang="en-US" altLang="zh-TW" sz="1800" b="0" i="1" u="none" strike="noStrike" kern="120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MS Gothic" panose="020B0609070205080204" pitchFamily="49" charset="-128"/>
                <a:cs typeface="+mn-cs"/>
              </a:rPr>
              <a:t>n</a:t>
            </a:r>
            <a:r>
              <a:rPr kumimoji="1" lang="en-US" altLang="zh-TW" sz="1800" b="0" i="0" u="none" strike="noStrike" kern="120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MS Gothic" panose="020B0609070205080204" pitchFamily="49" charset="-128"/>
                <a:cs typeface="+mn-cs"/>
              </a:rPr>
              <a:t>)</a:t>
            </a:r>
          </a:p>
          <a:p>
            <a:pPr marL="0" marR="0" lvl="0" indent="0" algn="l" defTabSz="914400" rtl="0" eaLnBrk="1" fontAlgn="base" latinLnBrk="0" hangingPunct="1">
              <a:lnSpc>
                <a:spcPct val="100000"/>
              </a:lnSpc>
              <a:spcBef>
                <a:spcPct val="50000"/>
              </a:spcBef>
              <a:spcAft>
                <a:spcPct val="0"/>
              </a:spcAft>
              <a:buClrTx/>
              <a:buSzTx/>
              <a:buFontTx/>
              <a:buNone/>
              <a:tabLst>
                <a:tab pos="512763" algn="l"/>
              </a:tabLst>
              <a:defRPr/>
            </a:pPr>
            <a:r>
              <a:rPr kumimoji="1" lang="en-US" altLang="zh-TW" sz="1800" b="0" i="0" u="none" strike="noStrike" kern="120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MS Gothic" panose="020B0609070205080204" pitchFamily="49" charset="-128"/>
                <a:cs typeface="+mn-cs"/>
              </a:rPr>
              <a:t>	= </a:t>
            </a:r>
            <a:r>
              <a:rPr kumimoji="1" lang="en-US" altLang="zh-TW" sz="1800" b="0" i="1" u="none" strike="noStrike" kern="120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MS Gothic" panose="020B0609070205080204" pitchFamily="49" charset="-128"/>
                <a:cs typeface="+mn-cs"/>
              </a:rPr>
              <a:t>O</a:t>
            </a:r>
            <a:r>
              <a:rPr kumimoji="1" lang="en-US" altLang="zh-TW" sz="1800" b="0" i="0" u="none" strike="noStrike" kern="120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MS Gothic" panose="020B0609070205080204" pitchFamily="49" charset="-128"/>
                <a:cs typeface="+mn-cs"/>
              </a:rPr>
              <a:t>(</a:t>
            </a:r>
            <a:r>
              <a:rPr kumimoji="1" lang="en-US" altLang="zh-TW" sz="1800" b="0" i="1" u="none" strike="noStrike" kern="120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MS Gothic" panose="020B0609070205080204" pitchFamily="49" charset="-128"/>
                <a:cs typeface="+mn-cs"/>
              </a:rPr>
              <a:t>n</a:t>
            </a:r>
            <a:r>
              <a:rPr kumimoji="1" lang="en-US" altLang="zh-TW" sz="1800" b="0" i="0" u="none" strike="noStrike" kern="120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MS Gothic" panose="020B0609070205080204" pitchFamily="49" charset="-128"/>
                <a:cs typeface="+mn-cs"/>
              </a:rPr>
              <a:t>log</a:t>
            </a:r>
            <a:r>
              <a:rPr kumimoji="1" lang="en-US" altLang="zh-TW" sz="1800" b="0" i="1" u="none" strike="noStrike" kern="120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MS Gothic" panose="020B0609070205080204" pitchFamily="49" charset="-128"/>
                <a:cs typeface="+mn-cs"/>
              </a:rPr>
              <a:t>n</a:t>
            </a:r>
            <a:r>
              <a:rPr kumimoji="1" lang="en-US" altLang="zh-TW" sz="1800" b="0" i="0" u="none" strike="noStrike" kern="1200" cap="none" spc="0" normalizeH="0" baseline="0" noProof="0">
                <a:ln>
                  <a:noFill/>
                </a:ln>
                <a:solidFill>
                  <a:srgbClr val="FFFF66"/>
                </a:solidFill>
                <a:effectLst>
                  <a:outerShdw blurRad="38100" dist="38100" dir="2700000" algn="tl">
                    <a:srgbClr val="000000"/>
                  </a:outerShdw>
                </a:effectLst>
                <a:uLnTx/>
                <a:uFillTx/>
                <a:latin typeface="Times New Roman" panose="02020603050405020304" pitchFamily="18" charset="0"/>
                <a:ea typeface="MS Gothic" panose="020B0609070205080204" pitchFamily="49" charset="-128"/>
                <a:cs typeface="+mn-cs"/>
              </a:rPr>
              <a:t>)</a:t>
            </a:r>
            <a:endParaRPr kumimoji="1" lang="en-US" altLang="zh-TW" sz="1800" b="0" i="1" u="none" strike="noStrike" kern="1200" cap="none" spc="0" normalizeH="0" baseline="0" noProof="0">
              <a:ln>
                <a:noFill/>
              </a:ln>
              <a:solidFill>
                <a:srgbClr val="FFFF66"/>
              </a:solidFill>
              <a:effectLst/>
              <a:uLnTx/>
              <a:uFillTx/>
              <a:latin typeface="Times New Roman" panose="02020603050405020304" pitchFamily="18" charset="0"/>
              <a:ea typeface="MS Gothic" panose="020B0609070205080204" pitchFamily="49" charset="-128"/>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7811"/>
                                        </p:tgtEl>
                                        <p:attrNameLst>
                                          <p:attrName>style.visibility</p:attrName>
                                        </p:attrNameLst>
                                      </p:cBhvr>
                                      <p:to>
                                        <p:strVal val="visible"/>
                                      </p:to>
                                    </p:set>
                                    <p:animEffect transition="in" filter="wipe(up)">
                                      <p:cBhvr>
                                        <p:cTn id="7" dur="500"/>
                                        <p:tgtEl>
                                          <p:spTgt spid="117811"/>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7812"/>
                                        </p:tgtEl>
                                        <p:attrNameLst>
                                          <p:attrName>style.visibility</p:attrName>
                                        </p:attrNameLst>
                                      </p:cBhvr>
                                      <p:to>
                                        <p:strVal val="visible"/>
                                      </p:to>
                                    </p:set>
                                    <p:animEffect transition="in" filter="wipe(up)">
                                      <p:cBhvr>
                                        <p:cTn id="11" dur="500"/>
                                        <p:tgtEl>
                                          <p:spTgt spid="117812"/>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7813"/>
                                        </p:tgtEl>
                                        <p:attrNameLst>
                                          <p:attrName>style.visibility</p:attrName>
                                        </p:attrNameLst>
                                      </p:cBhvr>
                                      <p:to>
                                        <p:strVal val="visible"/>
                                      </p:to>
                                    </p:set>
                                    <p:animEffect transition="in" filter="wipe(up)">
                                      <p:cBhvr>
                                        <p:cTn id="15" dur="500"/>
                                        <p:tgtEl>
                                          <p:spTgt spid="117813"/>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7814"/>
                                        </p:tgtEl>
                                        <p:attrNameLst>
                                          <p:attrName>style.visibility</p:attrName>
                                        </p:attrNameLst>
                                      </p:cBhvr>
                                      <p:to>
                                        <p:strVal val="visible"/>
                                      </p:to>
                                    </p:set>
                                    <p:animEffect transition="in" filter="wipe(up)">
                                      <p:cBhvr>
                                        <p:cTn id="19" dur="500"/>
                                        <p:tgtEl>
                                          <p:spTgt spid="117814"/>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17818"/>
                                        </p:tgtEl>
                                        <p:attrNameLst>
                                          <p:attrName>style.visibility</p:attrName>
                                        </p:attrNameLst>
                                      </p:cBhvr>
                                      <p:to>
                                        <p:strVal val="visible"/>
                                      </p:to>
                                    </p:set>
                                    <p:animEffect transition="in" filter="wipe(up)">
                                      <p:cBhvr>
                                        <p:cTn id="23" dur="500"/>
                                        <p:tgtEl>
                                          <p:spTgt spid="117818"/>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17815"/>
                                        </p:tgtEl>
                                        <p:attrNameLst>
                                          <p:attrName>style.visibility</p:attrName>
                                        </p:attrNameLst>
                                      </p:cBhvr>
                                      <p:to>
                                        <p:strVal val="visible"/>
                                      </p:to>
                                    </p:set>
                                    <p:animEffect transition="in" filter="wipe(up)">
                                      <p:cBhvr>
                                        <p:cTn id="27" dur="500"/>
                                        <p:tgtEl>
                                          <p:spTgt spid="117815"/>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17817"/>
                                        </p:tgtEl>
                                        <p:attrNameLst>
                                          <p:attrName>style.visibility</p:attrName>
                                        </p:attrNameLst>
                                      </p:cBhvr>
                                      <p:to>
                                        <p:strVal val="visible"/>
                                      </p:to>
                                    </p:set>
                                    <p:animEffect transition="in" filter="wipe(up)">
                                      <p:cBhvr>
                                        <p:cTn id="31" dur="500"/>
                                        <p:tgtEl>
                                          <p:spTgt spid="117817"/>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17816"/>
                                        </p:tgtEl>
                                        <p:attrNameLst>
                                          <p:attrName>style.visibility</p:attrName>
                                        </p:attrNameLst>
                                      </p:cBhvr>
                                      <p:to>
                                        <p:strVal val="visible"/>
                                      </p:to>
                                    </p:set>
                                    <p:animEffect transition="in" filter="wipe(up)">
                                      <p:cBhvr>
                                        <p:cTn id="35" dur="500"/>
                                        <p:tgtEl>
                                          <p:spTgt spid="117816"/>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17819"/>
                                        </p:tgtEl>
                                        <p:attrNameLst>
                                          <p:attrName>style.visibility</p:attrName>
                                        </p:attrNameLst>
                                      </p:cBhvr>
                                      <p:to>
                                        <p:strVal val="visible"/>
                                      </p:to>
                                    </p:set>
                                    <p:animEffect transition="in" filter="wipe(up)">
                                      <p:cBhvr>
                                        <p:cTn id="39" dur="500"/>
                                        <p:tgtEl>
                                          <p:spTgt spid="117819"/>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17809"/>
                                        </p:tgtEl>
                                        <p:attrNameLst>
                                          <p:attrName>style.visibility</p:attrName>
                                        </p:attrNameLst>
                                      </p:cBhvr>
                                      <p:to>
                                        <p:strVal val="visible"/>
                                      </p:to>
                                    </p:set>
                                    <p:animEffect transition="in" filter="wipe(up)">
                                      <p:cBhvr>
                                        <p:cTn id="43" dur="500"/>
                                        <p:tgtEl>
                                          <p:spTgt spid="117809"/>
                                        </p:tgtEl>
                                      </p:cBhvr>
                                    </p:animEffect>
                                  </p:childTnLst>
                                </p:cTn>
                              </p:par>
                            </p:childTnLst>
                          </p:cTn>
                        </p:par>
                        <p:par>
                          <p:cTn id="44" fill="hold" nodeType="afterGroup">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117810"/>
                                        </p:tgtEl>
                                        <p:attrNameLst>
                                          <p:attrName>style.visibility</p:attrName>
                                        </p:attrNameLst>
                                      </p:cBhvr>
                                      <p:to>
                                        <p:strVal val="visible"/>
                                      </p:to>
                                    </p:set>
                                    <p:animEffect transition="in" filter="wipe(up)">
                                      <p:cBhvr>
                                        <p:cTn id="47" dur="500"/>
                                        <p:tgtEl>
                                          <p:spTgt spid="1178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17782"/>
                                        </p:tgtEl>
                                        <p:attrNameLst>
                                          <p:attrName>style.visibility</p:attrName>
                                        </p:attrNameLst>
                                      </p:cBhvr>
                                      <p:to>
                                        <p:strVal val="visible"/>
                                      </p:to>
                                    </p:set>
                                    <p:animEffect transition="in" filter="wipe(left)">
                                      <p:cBhvr>
                                        <p:cTn id="52" dur="500"/>
                                        <p:tgtEl>
                                          <p:spTgt spid="117782"/>
                                        </p:tgtEl>
                                      </p:cBhvr>
                                    </p:animEffect>
                                  </p:childTnLst>
                                </p:cTn>
                              </p:par>
                            </p:childTnLst>
                          </p:cTn>
                        </p:par>
                        <p:par>
                          <p:cTn id="53" fill="hold" nodeType="afterGroup">
                            <p:stCondLst>
                              <p:cond delay="500"/>
                            </p:stCondLst>
                            <p:childTnLst>
                              <p:par>
                                <p:cTn id="54" presetID="22" presetClass="entr" presetSubtype="8" fill="hold" nodeType="afterEffect">
                                  <p:stCondLst>
                                    <p:cond delay="0"/>
                                  </p:stCondLst>
                                  <p:childTnLst>
                                    <p:set>
                                      <p:cBhvr>
                                        <p:cTn id="55" dur="1" fill="hold">
                                          <p:stCondLst>
                                            <p:cond delay="0"/>
                                          </p:stCondLst>
                                        </p:cTn>
                                        <p:tgtEl>
                                          <p:spTgt spid="117783"/>
                                        </p:tgtEl>
                                        <p:attrNameLst>
                                          <p:attrName>style.visibility</p:attrName>
                                        </p:attrNameLst>
                                      </p:cBhvr>
                                      <p:to>
                                        <p:strVal val="visible"/>
                                      </p:to>
                                    </p:set>
                                    <p:animEffect transition="in" filter="wipe(left)">
                                      <p:cBhvr>
                                        <p:cTn id="56" dur="500"/>
                                        <p:tgtEl>
                                          <p:spTgt spid="117783"/>
                                        </p:tgtEl>
                                      </p:cBhvr>
                                    </p:animEffect>
                                  </p:childTnLst>
                                </p:cTn>
                              </p:par>
                            </p:childTnLst>
                          </p:cTn>
                        </p:par>
                        <p:par>
                          <p:cTn id="57" fill="hold" nodeType="afterGroup">
                            <p:stCondLst>
                              <p:cond delay="1000"/>
                            </p:stCondLst>
                            <p:childTnLst>
                              <p:par>
                                <p:cTn id="58" presetID="22" presetClass="entr" presetSubtype="8" fill="hold" nodeType="afterEffect">
                                  <p:stCondLst>
                                    <p:cond delay="0"/>
                                  </p:stCondLst>
                                  <p:childTnLst>
                                    <p:set>
                                      <p:cBhvr>
                                        <p:cTn id="59" dur="1" fill="hold">
                                          <p:stCondLst>
                                            <p:cond delay="0"/>
                                          </p:stCondLst>
                                        </p:cTn>
                                        <p:tgtEl>
                                          <p:spTgt spid="117778"/>
                                        </p:tgtEl>
                                        <p:attrNameLst>
                                          <p:attrName>style.visibility</p:attrName>
                                        </p:attrNameLst>
                                      </p:cBhvr>
                                      <p:to>
                                        <p:strVal val="visible"/>
                                      </p:to>
                                    </p:set>
                                    <p:animEffect transition="in" filter="wipe(left)">
                                      <p:cBhvr>
                                        <p:cTn id="60" dur="500"/>
                                        <p:tgtEl>
                                          <p:spTgt spid="117778"/>
                                        </p:tgtEl>
                                      </p:cBhvr>
                                    </p:animEffect>
                                  </p:childTnLst>
                                </p:cTn>
                              </p:par>
                            </p:childTnLst>
                          </p:cTn>
                        </p:par>
                        <p:par>
                          <p:cTn id="61" fill="hold" nodeType="afterGroup">
                            <p:stCondLst>
                              <p:cond delay="1500"/>
                            </p:stCondLst>
                            <p:childTnLst>
                              <p:par>
                                <p:cTn id="62" presetID="22" presetClass="entr" presetSubtype="4" fill="hold" nodeType="afterEffect">
                                  <p:stCondLst>
                                    <p:cond delay="0"/>
                                  </p:stCondLst>
                                  <p:childTnLst>
                                    <p:set>
                                      <p:cBhvr>
                                        <p:cTn id="63" dur="1" fill="hold">
                                          <p:stCondLst>
                                            <p:cond delay="0"/>
                                          </p:stCondLst>
                                        </p:cTn>
                                        <p:tgtEl>
                                          <p:spTgt spid="117777"/>
                                        </p:tgtEl>
                                        <p:attrNameLst>
                                          <p:attrName>style.visibility</p:attrName>
                                        </p:attrNameLst>
                                      </p:cBhvr>
                                      <p:to>
                                        <p:strVal val="visible"/>
                                      </p:to>
                                    </p:set>
                                    <p:animEffect transition="in" filter="wipe(down)">
                                      <p:cBhvr>
                                        <p:cTn id="64" dur="500"/>
                                        <p:tgtEl>
                                          <p:spTgt spid="117777"/>
                                        </p:tgtEl>
                                      </p:cBhvr>
                                    </p:animEffect>
                                  </p:childTnLst>
                                </p:cTn>
                              </p:par>
                            </p:childTnLst>
                          </p:cTn>
                        </p:par>
                        <p:par>
                          <p:cTn id="65" fill="hold" nodeType="afterGroup">
                            <p:stCondLst>
                              <p:cond delay="2000"/>
                            </p:stCondLst>
                            <p:childTnLst>
                              <p:par>
                                <p:cTn id="66" presetID="22" presetClass="entr" presetSubtype="4" fill="hold" nodeType="afterEffect">
                                  <p:stCondLst>
                                    <p:cond delay="0"/>
                                  </p:stCondLst>
                                  <p:childTnLst>
                                    <p:set>
                                      <p:cBhvr>
                                        <p:cTn id="67" dur="1" fill="hold">
                                          <p:stCondLst>
                                            <p:cond delay="0"/>
                                          </p:stCondLst>
                                        </p:cTn>
                                        <p:tgtEl>
                                          <p:spTgt spid="117773"/>
                                        </p:tgtEl>
                                        <p:attrNameLst>
                                          <p:attrName>style.visibility</p:attrName>
                                        </p:attrNameLst>
                                      </p:cBhvr>
                                      <p:to>
                                        <p:strVal val="visible"/>
                                      </p:to>
                                    </p:set>
                                    <p:animEffect transition="in" filter="wipe(down)">
                                      <p:cBhvr>
                                        <p:cTn id="68" dur="500"/>
                                        <p:tgtEl>
                                          <p:spTgt spid="117773"/>
                                        </p:tgtEl>
                                      </p:cBhvr>
                                    </p:animEffect>
                                  </p:childTnLst>
                                </p:cTn>
                              </p:par>
                            </p:childTnLst>
                          </p:cTn>
                        </p:par>
                        <p:par>
                          <p:cTn id="69" fill="hold" nodeType="afterGroup">
                            <p:stCondLst>
                              <p:cond delay="2500"/>
                            </p:stCondLst>
                            <p:childTnLst>
                              <p:par>
                                <p:cTn id="70" presetID="22" presetClass="entr" presetSubtype="2" fill="hold" nodeType="afterEffect">
                                  <p:stCondLst>
                                    <p:cond delay="0"/>
                                  </p:stCondLst>
                                  <p:childTnLst>
                                    <p:set>
                                      <p:cBhvr>
                                        <p:cTn id="71" dur="1" fill="hold">
                                          <p:stCondLst>
                                            <p:cond delay="0"/>
                                          </p:stCondLst>
                                        </p:cTn>
                                        <p:tgtEl>
                                          <p:spTgt spid="117774"/>
                                        </p:tgtEl>
                                        <p:attrNameLst>
                                          <p:attrName>style.visibility</p:attrName>
                                        </p:attrNameLst>
                                      </p:cBhvr>
                                      <p:to>
                                        <p:strVal val="visible"/>
                                      </p:to>
                                    </p:set>
                                    <p:animEffect transition="in" filter="wipe(right)">
                                      <p:cBhvr>
                                        <p:cTn id="72" dur="500"/>
                                        <p:tgtEl>
                                          <p:spTgt spid="117774"/>
                                        </p:tgtEl>
                                      </p:cBhvr>
                                    </p:animEffect>
                                  </p:childTnLst>
                                </p:cTn>
                              </p:par>
                            </p:childTnLst>
                          </p:cTn>
                        </p:par>
                        <p:par>
                          <p:cTn id="73" fill="hold" nodeType="afterGroup">
                            <p:stCondLst>
                              <p:cond delay="3000"/>
                            </p:stCondLst>
                            <p:childTnLst>
                              <p:par>
                                <p:cTn id="74" presetID="22" presetClass="entr" presetSubtype="4" fill="hold" nodeType="afterEffect">
                                  <p:stCondLst>
                                    <p:cond delay="0"/>
                                  </p:stCondLst>
                                  <p:childTnLst>
                                    <p:set>
                                      <p:cBhvr>
                                        <p:cTn id="75" dur="1" fill="hold">
                                          <p:stCondLst>
                                            <p:cond delay="0"/>
                                          </p:stCondLst>
                                        </p:cTn>
                                        <p:tgtEl>
                                          <p:spTgt spid="117775"/>
                                        </p:tgtEl>
                                        <p:attrNameLst>
                                          <p:attrName>style.visibility</p:attrName>
                                        </p:attrNameLst>
                                      </p:cBhvr>
                                      <p:to>
                                        <p:strVal val="visible"/>
                                      </p:to>
                                    </p:set>
                                    <p:animEffect transition="in" filter="wipe(down)">
                                      <p:cBhvr>
                                        <p:cTn id="76" dur="500"/>
                                        <p:tgtEl>
                                          <p:spTgt spid="117775"/>
                                        </p:tgtEl>
                                      </p:cBhvr>
                                    </p:animEffect>
                                  </p:childTnLst>
                                </p:cTn>
                              </p:par>
                            </p:childTnLst>
                          </p:cTn>
                        </p:par>
                        <p:par>
                          <p:cTn id="77" fill="hold" nodeType="afterGroup">
                            <p:stCondLst>
                              <p:cond delay="3500"/>
                            </p:stCondLst>
                            <p:childTnLst>
                              <p:par>
                                <p:cTn id="78" presetID="22" presetClass="entr" presetSubtype="2" fill="hold" nodeType="afterEffect">
                                  <p:stCondLst>
                                    <p:cond delay="0"/>
                                  </p:stCondLst>
                                  <p:childTnLst>
                                    <p:set>
                                      <p:cBhvr>
                                        <p:cTn id="79" dur="1" fill="hold">
                                          <p:stCondLst>
                                            <p:cond delay="0"/>
                                          </p:stCondLst>
                                        </p:cTn>
                                        <p:tgtEl>
                                          <p:spTgt spid="117776"/>
                                        </p:tgtEl>
                                        <p:attrNameLst>
                                          <p:attrName>style.visibility</p:attrName>
                                        </p:attrNameLst>
                                      </p:cBhvr>
                                      <p:to>
                                        <p:strVal val="visible"/>
                                      </p:to>
                                    </p:set>
                                    <p:animEffect transition="in" filter="wipe(right)">
                                      <p:cBhvr>
                                        <p:cTn id="80" dur="500"/>
                                        <p:tgtEl>
                                          <p:spTgt spid="117776"/>
                                        </p:tgtEl>
                                      </p:cBhvr>
                                    </p:animEffect>
                                  </p:childTnLst>
                                </p:cTn>
                              </p:par>
                            </p:childTnLst>
                          </p:cTn>
                        </p:par>
                        <p:par>
                          <p:cTn id="81" fill="hold" nodeType="afterGroup">
                            <p:stCondLst>
                              <p:cond delay="4000"/>
                            </p:stCondLst>
                            <p:childTnLst>
                              <p:par>
                                <p:cTn id="82" presetID="22" presetClass="entr" presetSubtype="2" fill="hold" nodeType="afterEffect">
                                  <p:stCondLst>
                                    <p:cond delay="0"/>
                                  </p:stCondLst>
                                  <p:childTnLst>
                                    <p:set>
                                      <p:cBhvr>
                                        <p:cTn id="83" dur="1" fill="hold">
                                          <p:stCondLst>
                                            <p:cond delay="0"/>
                                          </p:stCondLst>
                                        </p:cTn>
                                        <p:tgtEl>
                                          <p:spTgt spid="117779"/>
                                        </p:tgtEl>
                                        <p:attrNameLst>
                                          <p:attrName>style.visibility</p:attrName>
                                        </p:attrNameLst>
                                      </p:cBhvr>
                                      <p:to>
                                        <p:strVal val="visible"/>
                                      </p:to>
                                    </p:set>
                                    <p:animEffect transition="in" filter="wipe(right)">
                                      <p:cBhvr>
                                        <p:cTn id="84" dur="500"/>
                                        <p:tgtEl>
                                          <p:spTgt spid="117779"/>
                                        </p:tgtEl>
                                      </p:cBhvr>
                                    </p:animEffect>
                                  </p:childTnLst>
                                </p:cTn>
                              </p:par>
                            </p:childTnLst>
                          </p:cTn>
                        </p:par>
                        <p:par>
                          <p:cTn id="85" fill="hold" nodeType="afterGroup">
                            <p:stCondLst>
                              <p:cond delay="4500"/>
                            </p:stCondLst>
                            <p:childTnLst>
                              <p:par>
                                <p:cTn id="86" presetID="22" presetClass="entr" presetSubtype="1" fill="hold" nodeType="afterEffect">
                                  <p:stCondLst>
                                    <p:cond delay="0"/>
                                  </p:stCondLst>
                                  <p:childTnLst>
                                    <p:set>
                                      <p:cBhvr>
                                        <p:cTn id="87" dur="1" fill="hold">
                                          <p:stCondLst>
                                            <p:cond delay="0"/>
                                          </p:stCondLst>
                                        </p:cTn>
                                        <p:tgtEl>
                                          <p:spTgt spid="117780"/>
                                        </p:tgtEl>
                                        <p:attrNameLst>
                                          <p:attrName>style.visibility</p:attrName>
                                        </p:attrNameLst>
                                      </p:cBhvr>
                                      <p:to>
                                        <p:strVal val="visible"/>
                                      </p:to>
                                    </p:set>
                                    <p:animEffect transition="in" filter="wipe(up)">
                                      <p:cBhvr>
                                        <p:cTn id="88" dur="500"/>
                                        <p:tgtEl>
                                          <p:spTgt spid="117780"/>
                                        </p:tgtEl>
                                      </p:cBhvr>
                                    </p:animEffect>
                                  </p:childTnLst>
                                </p:cTn>
                              </p:par>
                            </p:childTnLst>
                          </p:cTn>
                        </p:par>
                        <p:par>
                          <p:cTn id="89" fill="hold" nodeType="afterGroup">
                            <p:stCondLst>
                              <p:cond delay="5000"/>
                            </p:stCondLst>
                            <p:childTnLst>
                              <p:par>
                                <p:cTn id="90" presetID="22" presetClass="entr" presetSubtype="1" fill="hold" nodeType="afterEffect">
                                  <p:stCondLst>
                                    <p:cond delay="0"/>
                                  </p:stCondLst>
                                  <p:childTnLst>
                                    <p:set>
                                      <p:cBhvr>
                                        <p:cTn id="91" dur="1" fill="hold">
                                          <p:stCondLst>
                                            <p:cond delay="0"/>
                                          </p:stCondLst>
                                        </p:cTn>
                                        <p:tgtEl>
                                          <p:spTgt spid="117781"/>
                                        </p:tgtEl>
                                        <p:attrNameLst>
                                          <p:attrName>style.visibility</p:attrName>
                                        </p:attrNameLst>
                                      </p:cBhvr>
                                      <p:to>
                                        <p:strVal val="visible"/>
                                      </p:to>
                                    </p:set>
                                    <p:animEffect transition="in" filter="wipe(up)">
                                      <p:cBhvr>
                                        <p:cTn id="92" dur="500"/>
                                        <p:tgtEl>
                                          <p:spTgt spid="11778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117832"/>
                                        </p:tgtEl>
                                        <p:attrNameLst>
                                          <p:attrName>style.visibility</p:attrName>
                                        </p:attrNameLst>
                                      </p:cBhvr>
                                      <p:to>
                                        <p:strVal val="visible"/>
                                      </p:to>
                                    </p:set>
                                    <p:animEffect transition="in" filter="wipe(left)">
                                      <p:cBhvr>
                                        <p:cTn id="97" dur="500"/>
                                        <p:tgtEl>
                                          <p:spTgt spid="117832"/>
                                        </p:tgtEl>
                                      </p:cBhvr>
                                    </p:animEffect>
                                  </p:childTnLst>
                                </p:cTn>
                              </p:par>
                            </p:childTnLst>
                          </p:cTn>
                        </p:par>
                        <p:par>
                          <p:cTn id="98" fill="hold" nodeType="afterGroup">
                            <p:stCondLst>
                              <p:cond delay="500"/>
                            </p:stCondLst>
                            <p:childTnLst>
                              <p:par>
                                <p:cTn id="99" presetID="1" presetClass="exit" presetSubtype="0" fill="hold" nodeType="afterEffect">
                                  <p:stCondLst>
                                    <p:cond delay="0"/>
                                  </p:stCondLst>
                                  <p:childTnLst>
                                    <p:set>
                                      <p:cBhvr>
                                        <p:cTn id="100" dur="1" fill="hold">
                                          <p:stCondLst>
                                            <p:cond delay="0"/>
                                          </p:stCondLst>
                                        </p:cTn>
                                        <p:tgtEl>
                                          <p:spTgt spid="117782"/>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117783"/>
                                        </p:tgtEl>
                                        <p:attrNameLst>
                                          <p:attrName>style.visibility</p:attrName>
                                        </p:attrNameLst>
                                      </p:cBhvr>
                                      <p:to>
                                        <p:strVal val="hidden"/>
                                      </p:to>
                                    </p:set>
                                  </p:childTnLst>
                                </p:cTn>
                              </p:par>
                            </p:childTnLst>
                          </p:cTn>
                        </p:par>
                        <p:par>
                          <p:cTn id="103" fill="hold" nodeType="afterGroup">
                            <p:stCondLst>
                              <p:cond delay="500"/>
                            </p:stCondLst>
                            <p:childTnLst>
                              <p:par>
                                <p:cTn id="104" presetID="22" presetClass="entr" presetSubtype="8" fill="hold" nodeType="afterEffect">
                                  <p:stCondLst>
                                    <p:cond delay="0"/>
                                  </p:stCondLst>
                                  <p:childTnLst>
                                    <p:set>
                                      <p:cBhvr>
                                        <p:cTn id="105" dur="1" fill="hold">
                                          <p:stCondLst>
                                            <p:cond delay="0"/>
                                          </p:stCondLst>
                                        </p:cTn>
                                        <p:tgtEl>
                                          <p:spTgt spid="117828"/>
                                        </p:tgtEl>
                                        <p:attrNameLst>
                                          <p:attrName>style.visibility</p:attrName>
                                        </p:attrNameLst>
                                      </p:cBhvr>
                                      <p:to>
                                        <p:strVal val="visible"/>
                                      </p:to>
                                    </p:set>
                                    <p:animEffect transition="in" filter="wipe(left)">
                                      <p:cBhvr>
                                        <p:cTn id="106" dur="500"/>
                                        <p:tgtEl>
                                          <p:spTgt spid="117828"/>
                                        </p:tgtEl>
                                      </p:cBhvr>
                                    </p:animEffect>
                                  </p:childTnLst>
                                </p:cTn>
                              </p:par>
                            </p:childTnLst>
                          </p:cTn>
                        </p:par>
                        <p:par>
                          <p:cTn id="107" fill="hold" nodeType="afterGroup">
                            <p:stCondLst>
                              <p:cond delay="1000"/>
                            </p:stCondLst>
                            <p:childTnLst>
                              <p:par>
                                <p:cTn id="108" presetID="22" presetClass="entr" presetSubtype="4" fill="hold" nodeType="afterEffect">
                                  <p:stCondLst>
                                    <p:cond delay="0"/>
                                  </p:stCondLst>
                                  <p:childTnLst>
                                    <p:set>
                                      <p:cBhvr>
                                        <p:cTn id="109" dur="1" fill="hold">
                                          <p:stCondLst>
                                            <p:cond delay="0"/>
                                          </p:stCondLst>
                                        </p:cTn>
                                        <p:tgtEl>
                                          <p:spTgt spid="117833"/>
                                        </p:tgtEl>
                                        <p:attrNameLst>
                                          <p:attrName>style.visibility</p:attrName>
                                        </p:attrNameLst>
                                      </p:cBhvr>
                                      <p:to>
                                        <p:strVal val="visible"/>
                                      </p:to>
                                    </p:set>
                                    <p:animEffect transition="in" filter="wipe(down)">
                                      <p:cBhvr>
                                        <p:cTn id="110" dur="500"/>
                                        <p:tgtEl>
                                          <p:spTgt spid="117833"/>
                                        </p:tgtEl>
                                      </p:cBhvr>
                                    </p:animEffect>
                                  </p:childTnLst>
                                </p:cTn>
                              </p:par>
                            </p:childTnLst>
                          </p:cTn>
                        </p:par>
                        <p:par>
                          <p:cTn id="111" fill="hold" nodeType="afterGroup">
                            <p:stCondLst>
                              <p:cond delay="1500"/>
                            </p:stCondLst>
                            <p:childTnLst>
                              <p:par>
                                <p:cTn id="112" presetID="1" presetClass="exit" presetSubtype="0" fill="hold" nodeType="afterEffect">
                                  <p:stCondLst>
                                    <p:cond delay="0"/>
                                  </p:stCondLst>
                                  <p:childTnLst>
                                    <p:set>
                                      <p:cBhvr>
                                        <p:cTn id="113" dur="1" fill="hold">
                                          <p:stCondLst>
                                            <p:cond delay="0"/>
                                          </p:stCondLst>
                                        </p:cTn>
                                        <p:tgtEl>
                                          <p:spTgt spid="117777"/>
                                        </p:tgtEl>
                                        <p:attrNameLst>
                                          <p:attrName>style.visibility</p:attrName>
                                        </p:attrNameLst>
                                      </p:cBhvr>
                                      <p:to>
                                        <p:strVal val="hidden"/>
                                      </p:to>
                                    </p:set>
                                  </p:childTnLst>
                                </p:cTn>
                              </p:par>
                              <p:par>
                                <p:cTn id="114" presetID="1" presetClass="exit" presetSubtype="0" fill="hold" nodeType="withEffect">
                                  <p:stCondLst>
                                    <p:cond delay="0"/>
                                  </p:stCondLst>
                                  <p:childTnLst>
                                    <p:set>
                                      <p:cBhvr>
                                        <p:cTn id="115" dur="1" fill="hold">
                                          <p:stCondLst>
                                            <p:cond delay="0"/>
                                          </p:stCondLst>
                                        </p:cTn>
                                        <p:tgtEl>
                                          <p:spTgt spid="117773"/>
                                        </p:tgtEl>
                                        <p:attrNameLst>
                                          <p:attrName>style.visibility</p:attrName>
                                        </p:attrNameLst>
                                      </p:cBhvr>
                                      <p:to>
                                        <p:strVal val="hidden"/>
                                      </p:to>
                                    </p:set>
                                  </p:childTnLst>
                                </p:cTn>
                              </p:par>
                            </p:childTnLst>
                          </p:cTn>
                        </p:par>
                        <p:par>
                          <p:cTn id="116" fill="hold" nodeType="afterGroup">
                            <p:stCondLst>
                              <p:cond delay="1500"/>
                            </p:stCondLst>
                            <p:childTnLst>
                              <p:par>
                                <p:cTn id="117" presetID="22" presetClass="entr" presetSubtype="4" fill="hold" nodeType="afterEffect">
                                  <p:stCondLst>
                                    <p:cond delay="0"/>
                                  </p:stCondLst>
                                  <p:childTnLst>
                                    <p:set>
                                      <p:cBhvr>
                                        <p:cTn id="118" dur="1" fill="hold">
                                          <p:stCondLst>
                                            <p:cond delay="0"/>
                                          </p:stCondLst>
                                        </p:cTn>
                                        <p:tgtEl>
                                          <p:spTgt spid="117834"/>
                                        </p:tgtEl>
                                        <p:attrNameLst>
                                          <p:attrName>style.visibility</p:attrName>
                                        </p:attrNameLst>
                                      </p:cBhvr>
                                      <p:to>
                                        <p:strVal val="visible"/>
                                      </p:to>
                                    </p:set>
                                    <p:animEffect transition="in" filter="wipe(down)">
                                      <p:cBhvr>
                                        <p:cTn id="119" dur="500"/>
                                        <p:tgtEl>
                                          <p:spTgt spid="117834"/>
                                        </p:tgtEl>
                                      </p:cBhvr>
                                    </p:animEffect>
                                  </p:childTnLst>
                                </p:cTn>
                              </p:par>
                            </p:childTnLst>
                          </p:cTn>
                        </p:par>
                        <p:par>
                          <p:cTn id="120" fill="hold" nodeType="afterGroup">
                            <p:stCondLst>
                              <p:cond delay="2000"/>
                            </p:stCondLst>
                            <p:childTnLst>
                              <p:par>
                                <p:cTn id="121" presetID="1" presetClass="exit" presetSubtype="0" fill="hold" nodeType="afterEffect">
                                  <p:stCondLst>
                                    <p:cond delay="0"/>
                                  </p:stCondLst>
                                  <p:childTnLst>
                                    <p:set>
                                      <p:cBhvr>
                                        <p:cTn id="122" dur="1" fill="hold">
                                          <p:stCondLst>
                                            <p:cond delay="0"/>
                                          </p:stCondLst>
                                        </p:cTn>
                                        <p:tgtEl>
                                          <p:spTgt spid="117774"/>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117775"/>
                                        </p:tgtEl>
                                        <p:attrNameLst>
                                          <p:attrName>style.visibility</p:attrName>
                                        </p:attrNameLst>
                                      </p:cBhvr>
                                      <p:to>
                                        <p:strVal val="hidden"/>
                                      </p:to>
                                    </p:set>
                                  </p:childTnLst>
                                </p:cTn>
                              </p:par>
                            </p:childTnLst>
                          </p:cTn>
                        </p:par>
                        <p:par>
                          <p:cTn id="125" fill="hold" nodeType="afterGroup">
                            <p:stCondLst>
                              <p:cond delay="2000"/>
                            </p:stCondLst>
                            <p:childTnLst>
                              <p:par>
                                <p:cTn id="126" presetID="22" presetClass="entr" presetSubtype="2" fill="hold" nodeType="afterEffect">
                                  <p:stCondLst>
                                    <p:cond delay="0"/>
                                  </p:stCondLst>
                                  <p:childTnLst>
                                    <p:set>
                                      <p:cBhvr>
                                        <p:cTn id="127" dur="1" fill="hold">
                                          <p:stCondLst>
                                            <p:cond delay="0"/>
                                          </p:stCondLst>
                                        </p:cTn>
                                        <p:tgtEl>
                                          <p:spTgt spid="117831"/>
                                        </p:tgtEl>
                                        <p:attrNameLst>
                                          <p:attrName>style.visibility</p:attrName>
                                        </p:attrNameLst>
                                      </p:cBhvr>
                                      <p:to>
                                        <p:strVal val="visible"/>
                                      </p:to>
                                    </p:set>
                                    <p:animEffect transition="in" filter="wipe(right)">
                                      <p:cBhvr>
                                        <p:cTn id="128" dur="500"/>
                                        <p:tgtEl>
                                          <p:spTgt spid="117831"/>
                                        </p:tgtEl>
                                      </p:cBhvr>
                                    </p:animEffect>
                                  </p:childTnLst>
                                </p:cTn>
                              </p:par>
                            </p:childTnLst>
                          </p:cTn>
                        </p:par>
                        <p:par>
                          <p:cTn id="129" fill="hold" nodeType="afterGroup">
                            <p:stCondLst>
                              <p:cond delay="2500"/>
                            </p:stCondLst>
                            <p:childTnLst>
                              <p:par>
                                <p:cTn id="130" presetID="1" presetClass="exit" presetSubtype="0" fill="hold" nodeType="afterEffect">
                                  <p:stCondLst>
                                    <p:cond delay="0"/>
                                  </p:stCondLst>
                                  <p:childTnLst>
                                    <p:set>
                                      <p:cBhvr>
                                        <p:cTn id="131" dur="1" fill="hold">
                                          <p:stCondLst>
                                            <p:cond delay="0"/>
                                          </p:stCondLst>
                                        </p:cTn>
                                        <p:tgtEl>
                                          <p:spTgt spid="117776"/>
                                        </p:tgtEl>
                                        <p:attrNameLst>
                                          <p:attrName>style.visibility</p:attrName>
                                        </p:attrNameLst>
                                      </p:cBhvr>
                                      <p:to>
                                        <p:strVal val="hidden"/>
                                      </p:to>
                                    </p:set>
                                  </p:childTnLst>
                                </p:cTn>
                              </p:par>
                              <p:par>
                                <p:cTn id="132" presetID="1" presetClass="exit" presetSubtype="0" fill="hold" nodeType="withEffect">
                                  <p:stCondLst>
                                    <p:cond delay="0"/>
                                  </p:stCondLst>
                                  <p:childTnLst>
                                    <p:set>
                                      <p:cBhvr>
                                        <p:cTn id="133" dur="1" fill="hold">
                                          <p:stCondLst>
                                            <p:cond delay="0"/>
                                          </p:stCondLst>
                                        </p:cTn>
                                        <p:tgtEl>
                                          <p:spTgt spid="117779"/>
                                        </p:tgtEl>
                                        <p:attrNameLst>
                                          <p:attrName>style.visibility</p:attrName>
                                        </p:attrNameLst>
                                      </p:cBhvr>
                                      <p:to>
                                        <p:strVal val="hidden"/>
                                      </p:to>
                                    </p:set>
                                  </p:childTnLst>
                                </p:cTn>
                              </p:par>
                            </p:childTnLst>
                          </p:cTn>
                        </p:par>
                        <p:par>
                          <p:cTn id="134" fill="hold" nodeType="afterGroup">
                            <p:stCondLst>
                              <p:cond delay="2500"/>
                            </p:stCondLst>
                            <p:childTnLst>
                              <p:par>
                                <p:cTn id="135" presetID="22" presetClass="entr" presetSubtype="1" fill="hold" nodeType="afterEffect">
                                  <p:stCondLst>
                                    <p:cond delay="0"/>
                                  </p:stCondLst>
                                  <p:childTnLst>
                                    <p:set>
                                      <p:cBhvr>
                                        <p:cTn id="136" dur="1" fill="hold">
                                          <p:stCondLst>
                                            <p:cond delay="0"/>
                                          </p:stCondLst>
                                        </p:cTn>
                                        <p:tgtEl>
                                          <p:spTgt spid="117829"/>
                                        </p:tgtEl>
                                        <p:attrNameLst>
                                          <p:attrName>style.visibility</p:attrName>
                                        </p:attrNameLst>
                                      </p:cBhvr>
                                      <p:to>
                                        <p:strVal val="visible"/>
                                      </p:to>
                                    </p:set>
                                    <p:animEffect transition="in" filter="wipe(up)">
                                      <p:cBhvr>
                                        <p:cTn id="137" dur="500"/>
                                        <p:tgtEl>
                                          <p:spTgt spid="117829"/>
                                        </p:tgtEl>
                                      </p:cBhvr>
                                    </p:animEffect>
                                  </p:childTnLst>
                                </p:cTn>
                              </p:par>
                            </p:childTnLst>
                          </p:cTn>
                        </p:par>
                        <p:par>
                          <p:cTn id="138" fill="hold" nodeType="afterGroup">
                            <p:stCondLst>
                              <p:cond delay="3000"/>
                            </p:stCondLst>
                            <p:childTnLst>
                              <p:par>
                                <p:cTn id="139" presetID="22" presetClass="entr" presetSubtype="1" fill="hold" nodeType="afterEffect">
                                  <p:stCondLst>
                                    <p:cond delay="0"/>
                                  </p:stCondLst>
                                  <p:childTnLst>
                                    <p:set>
                                      <p:cBhvr>
                                        <p:cTn id="140" dur="1" fill="hold">
                                          <p:stCondLst>
                                            <p:cond delay="0"/>
                                          </p:stCondLst>
                                        </p:cTn>
                                        <p:tgtEl>
                                          <p:spTgt spid="117830"/>
                                        </p:tgtEl>
                                        <p:attrNameLst>
                                          <p:attrName>style.visibility</p:attrName>
                                        </p:attrNameLst>
                                      </p:cBhvr>
                                      <p:to>
                                        <p:strVal val="visible"/>
                                      </p:to>
                                    </p:set>
                                    <p:animEffect transition="in" filter="wipe(up)">
                                      <p:cBhvr>
                                        <p:cTn id="141" dur="500"/>
                                        <p:tgtEl>
                                          <p:spTgt spid="117830"/>
                                        </p:tgtEl>
                                      </p:cBhvr>
                                    </p:animEffect>
                                  </p:childTnLst>
                                </p:cTn>
                              </p:par>
                            </p:childTnLst>
                          </p:cTn>
                        </p:par>
                        <p:par>
                          <p:cTn id="142" fill="hold" nodeType="afterGroup">
                            <p:stCondLst>
                              <p:cond delay="3500"/>
                            </p:stCondLst>
                            <p:childTnLst>
                              <p:par>
                                <p:cTn id="143" presetID="22" presetClass="entr" presetSubtype="1" fill="hold" grpId="0" nodeType="afterEffect">
                                  <p:stCondLst>
                                    <p:cond delay="0"/>
                                  </p:stCondLst>
                                  <p:childTnLst>
                                    <p:set>
                                      <p:cBhvr>
                                        <p:cTn id="144" dur="1" fill="hold">
                                          <p:stCondLst>
                                            <p:cond delay="0"/>
                                          </p:stCondLst>
                                        </p:cTn>
                                        <p:tgtEl>
                                          <p:spTgt spid="117837"/>
                                        </p:tgtEl>
                                        <p:attrNameLst>
                                          <p:attrName>style.visibility</p:attrName>
                                        </p:attrNameLst>
                                      </p:cBhvr>
                                      <p:to>
                                        <p:strVal val="visible"/>
                                      </p:to>
                                    </p:set>
                                    <p:animEffect transition="in" filter="wipe(up)">
                                      <p:cBhvr>
                                        <p:cTn id="145" dur="500"/>
                                        <p:tgtEl>
                                          <p:spTgt spid="117837"/>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117838"/>
                                        </p:tgtEl>
                                        <p:attrNameLst>
                                          <p:attrName>style.visibility</p:attrName>
                                        </p:attrNameLst>
                                      </p:cBhvr>
                                      <p:to>
                                        <p:strVal val="visible"/>
                                      </p:to>
                                    </p:set>
                                    <p:animEffect transition="in" filter="wipe(left)">
                                      <p:cBhvr>
                                        <p:cTn id="150" dur="500"/>
                                        <p:tgtEl>
                                          <p:spTgt spid="117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09" grpId="0"/>
      <p:bldP spid="117810" grpId="0"/>
      <p:bldP spid="117811" grpId="0"/>
      <p:bldP spid="117812" grpId="0"/>
      <p:bldP spid="117813" grpId="0"/>
      <p:bldP spid="117814" grpId="0"/>
      <p:bldP spid="117815" grpId="0"/>
      <p:bldP spid="117816" grpId="0"/>
      <p:bldP spid="117817" grpId="0"/>
      <p:bldP spid="117818" grpId="0"/>
      <p:bldP spid="117819" grpId="0"/>
      <p:bldP spid="117837" grpId="0"/>
      <p:bldP spid="117838" grpId="0"/>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3273" y="1235017"/>
            <a:ext cx="3070108" cy="469577"/>
          </a:xfrm>
          <a:prstGeom prst="rect">
            <a:avLst/>
          </a:prstGeom>
        </p:spPr>
        <p:txBody>
          <a:bodyPr vert="horz" wrap="square" lIns="0" tIns="8645" rIns="0" bIns="0" rtlCol="0">
            <a:spAutoFit/>
          </a:bodyPr>
          <a:lstStyle/>
          <a:p>
            <a:pPr marL="8645">
              <a:spcBef>
                <a:spcPts val="68"/>
              </a:spcBef>
            </a:pPr>
            <a:r>
              <a:rPr spc="286" dirty="0">
                <a:solidFill>
                  <a:srgbClr val="191919"/>
                </a:solidFill>
              </a:rPr>
              <a:t>Order</a:t>
            </a:r>
            <a:r>
              <a:rPr spc="238" dirty="0">
                <a:solidFill>
                  <a:srgbClr val="191919"/>
                </a:solidFill>
              </a:rPr>
              <a:t> </a:t>
            </a:r>
            <a:r>
              <a:rPr spc="252" dirty="0">
                <a:solidFill>
                  <a:srgbClr val="191919"/>
                </a:solidFill>
              </a:rPr>
              <a:t>Statistics</a:t>
            </a:r>
          </a:p>
        </p:txBody>
      </p:sp>
      <p:sp>
        <p:nvSpPr>
          <p:cNvPr id="3" name="object 3"/>
          <p:cNvSpPr txBox="1"/>
          <p:nvPr/>
        </p:nvSpPr>
        <p:spPr>
          <a:xfrm>
            <a:off x="1548141" y="2118488"/>
            <a:ext cx="104167" cy="140535"/>
          </a:xfrm>
          <a:prstGeom prst="rect">
            <a:avLst/>
          </a:prstGeom>
        </p:spPr>
        <p:txBody>
          <a:bodyPr vert="horz" wrap="square" lIns="0" tIns="9509" rIns="0" bIns="0" rtlCol="0">
            <a:spAutoFit/>
          </a:bodyPr>
          <a:lstStyle/>
          <a:p>
            <a:pPr marL="8645" defTabSz="622432">
              <a:spcBef>
                <a:spcPts val="75"/>
              </a:spcBef>
            </a:pPr>
            <a:r>
              <a:rPr sz="851" spc="167" dirty="0">
                <a:solidFill>
                  <a:srgbClr val="191919"/>
                </a:solidFill>
                <a:latin typeface="Arial"/>
                <a:cs typeface="Arial"/>
              </a:rPr>
              <a:t>●</a:t>
            </a:r>
            <a:endParaRPr sz="851">
              <a:solidFill>
                <a:prstClr val="black"/>
              </a:solidFill>
              <a:latin typeface="Arial"/>
              <a:cs typeface="Arial"/>
            </a:endParaRPr>
          </a:p>
        </p:txBody>
      </p:sp>
      <p:sp>
        <p:nvSpPr>
          <p:cNvPr id="4" name="object 4"/>
          <p:cNvSpPr txBox="1"/>
          <p:nvPr/>
        </p:nvSpPr>
        <p:spPr>
          <a:xfrm>
            <a:off x="1548141" y="3088405"/>
            <a:ext cx="104167" cy="140535"/>
          </a:xfrm>
          <a:prstGeom prst="rect">
            <a:avLst/>
          </a:prstGeom>
        </p:spPr>
        <p:txBody>
          <a:bodyPr vert="horz" wrap="square" lIns="0" tIns="9509" rIns="0" bIns="0" rtlCol="0">
            <a:spAutoFit/>
          </a:bodyPr>
          <a:lstStyle/>
          <a:p>
            <a:pPr marL="8645" defTabSz="622432">
              <a:spcBef>
                <a:spcPts val="75"/>
              </a:spcBef>
            </a:pPr>
            <a:r>
              <a:rPr sz="851" spc="167" dirty="0">
                <a:solidFill>
                  <a:srgbClr val="191919"/>
                </a:solidFill>
                <a:latin typeface="Arial"/>
                <a:cs typeface="Arial"/>
              </a:rPr>
              <a:t>●</a:t>
            </a:r>
            <a:endParaRPr sz="851">
              <a:solidFill>
                <a:prstClr val="black"/>
              </a:solidFill>
              <a:latin typeface="Arial"/>
              <a:cs typeface="Arial"/>
            </a:endParaRPr>
          </a:p>
        </p:txBody>
      </p:sp>
      <p:sp>
        <p:nvSpPr>
          <p:cNvPr id="5" name="object 5"/>
          <p:cNvSpPr txBox="1"/>
          <p:nvPr/>
        </p:nvSpPr>
        <p:spPr>
          <a:xfrm>
            <a:off x="1548141" y="4061780"/>
            <a:ext cx="104167" cy="140535"/>
          </a:xfrm>
          <a:prstGeom prst="rect">
            <a:avLst/>
          </a:prstGeom>
        </p:spPr>
        <p:txBody>
          <a:bodyPr vert="horz" wrap="square" lIns="0" tIns="9509" rIns="0" bIns="0" rtlCol="0">
            <a:spAutoFit/>
          </a:bodyPr>
          <a:lstStyle/>
          <a:p>
            <a:pPr marL="8645" defTabSz="622432">
              <a:spcBef>
                <a:spcPts val="75"/>
              </a:spcBef>
            </a:pPr>
            <a:r>
              <a:rPr sz="851" spc="167" dirty="0">
                <a:solidFill>
                  <a:srgbClr val="191919"/>
                </a:solidFill>
                <a:latin typeface="Arial"/>
                <a:cs typeface="Arial"/>
              </a:rPr>
              <a:t>●</a:t>
            </a:r>
            <a:endParaRPr sz="851">
              <a:solidFill>
                <a:prstClr val="black"/>
              </a:solidFill>
              <a:latin typeface="Arial"/>
              <a:cs typeface="Arial"/>
            </a:endParaRPr>
          </a:p>
        </p:txBody>
      </p:sp>
      <p:sp>
        <p:nvSpPr>
          <p:cNvPr id="6" name="object 6"/>
          <p:cNvSpPr txBox="1"/>
          <p:nvPr/>
        </p:nvSpPr>
        <p:spPr>
          <a:xfrm>
            <a:off x="1751287" y="2038094"/>
            <a:ext cx="6102611" cy="2832163"/>
          </a:xfrm>
          <a:prstGeom prst="rect">
            <a:avLst/>
          </a:prstGeom>
        </p:spPr>
        <p:txBody>
          <a:bodyPr vert="horz" wrap="square" lIns="0" tIns="16424" rIns="0" bIns="0" rtlCol="0">
            <a:spAutoFit/>
          </a:bodyPr>
          <a:lstStyle/>
          <a:p>
            <a:pPr marL="25935" marR="519990" defTabSz="622432">
              <a:lnSpc>
                <a:spcPct val="97300"/>
              </a:lnSpc>
              <a:spcBef>
                <a:spcPts val="129"/>
              </a:spcBef>
            </a:pPr>
            <a:r>
              <a:rPr sz="1906" spc="181" dirty="0">
                <a:solidFill>
                  <a:srgbClr val="191919"/>
                </a:solidFill>
                <a:latin typeface="Cambria"/>
                <a:cs typeface="Cambria"/>
              </a:rPr>
              <a:t>Given </a:t>
            </a:r>
            <a:r>
              <a:rPr sz="1906" spc="204" dirty="0">
                <a:solidFill>
                  <a:srgbClr val="191919"/>
                </a:solidFill>
                <a:latin typeface="Cambria"/>
                <a:cs typeface="Cambria"/>
              </a:rPr>
              <a:t>a </a:t>
            </a:r>
            <a:r>
              <a:rPr sz="1906" spc="143" dirty="0">
                <a:solidFill>
                  <a:srgbClr val="191919"/>
                </a:solidFill>
                <a:latin typeface="Cambria"/>
                <a:cs typeface="Cambria"/>
              </a:rPr>
              <a:t>collection </a:t>
            </a:r>
            <a:r>
              <a:rPr sz="1906" spc="126" dirty="0">
                <a:solidFill>
                  <a:srgbClr val="191919"/>
                </a:solidFill>
                <a:latin typeface="Cambria"/>
                <a:cs typeface="Cambria"/>
              </a:rPr>
              <a:t>of </a:t>
            </a:r>
            <a:r>
              <a:rPr sz="1906" spc="177" dirty="0">
                <a:solidFill>
                  <a:srgbClr val="191919"/>
                </a:solidFill>
                <a:latin typeface="Cambria"/>
                <a:cs typeface="Cambria"/>
              </a:rPr>
              <a:t>data, </a:t>
            </a:r>
            <a:r>
              <a:rPr sz="1906" spc="164" dirty="0">
                <a:solidFill>
                  <a:srgbClr val="191919"/>
                </a:solidFill>
                <a:latin typeface="Cambria"/>
                <a:cs typeface="Cambria"/>
              </a:rPr>
              <a:t>the </a:t>
            </a:r>
            <a:r>
              <a:rPr sz="1906" b="1" i="1" spc="137" dirty="0">
                <a:solidFill>
                  <a:srgbClr val="0000FF"/>
                </a:solidFill>
                <a:latin typeface="Verdana"/>
                <a:cs typeface="Verdana"/>
              </a:rPr>
              <a:t>k</a:t>
            </a:r>
            <a:r>
              <a:rPr sz="1906" spc="137" dirty="0">
                <a:solidFill>
                  <a:srgbClr val="0000FF"/>
                </a:solidFill>
                <a:latin typeface="Lucida Sans Unicode"/>
                <a:cs typeface="Lucida Sans Unicode"/>
              </a:rPr>
              <a:t>th </a:t>
            </a:r>
            <a:r>
              <a:rPr sz="1906" spc="160" dirty="0">
                <a:solidFill>
                  <a:srgbClr val="0000FF"/>
                </a:solidFill>
                <a:latin typeface="Lucida Sans Unicode"/>
                <a:cs typeface="Lucida Sans Unicode"/>
              </a:rPr>
              <a:t>order  </a:t>
            </a:r>
            <a:r>
              <a:rPr sz="1906" spc="153" dirty="0">
                <a:solidFill>
                  <a:srgbClr val="0000FF"/>
                </a:solidFill>
                <a:latin typeface="Lucida Sans Unicode"/>
                <a:cs typeface="Lucida Sans Unicode"/>
              </a:rPr>
              <a:t>statistic </a:t>
            </a:r>
            <a:r>
              <a:rPr sz="1906" spc="119" dirty="0">
                <a:solidFill>
                  <a:srgbClr val="191919"/>
                </a:solidFill>
                <a:latin typeface="Cambria"/>
                <a:cs typeface="Cambria"/>
              </a:rPr>
              <a:t>is </a:t>
            </a:r>
            <a:r>
              <a:rPr sz="1906" spc="164" dirty="0">
                <a:solidFill>
                  <a:srgbClr val="191919"/>
                </a:solidFill>
                <a:latin typeface="Cambria"/>
                <a:cs typeface="Cambria"/>
              </a:rPr>
              <a:t>the </a:t>
            </a:r>
            <a:r>
              <a:rPr sz="1906" i="1" spc="106" dirty="0">
                <a:solidFill>
                  <a:srgbClr val="191919"/>
                </a:solidFill>
                <a:latin typeface="Verdana"/>
                <a:cs typeface="Verdana"/>
              </a:rPr>
              <a:t>k</a:t>
            </a:r>
            <a:r>
              <a:rPr sz="1906" spc="106" dirty="0">
                <a:solidFill>
                  <a:srgbClr val="191919"/>
                </a:solidFill>
                <a:latin typeface="Cambria"/>
                <a:cs typeface="Cambria"/>
              </a:rPr>
              <a:t>th </a:t>
            </a:r>
            <a:r>
              <a:rPr sz="1906" spc="153" dirty="0">
                <a:solidFill>
                  <a:srgbClr val="191919"/>
                </a:solidFill>
                <a:latin typeface="Cambria"/>
                <a:cs typeface="Cambria"/>
              </a:rPr>
              <a:t>smallest value </a:t>
            </a:r>
            <a:r>
              <a:rPr sz="1906" spc="119" dirty="0">
                <a:solidFill>
                  <a:srgbClr val="191919"/>
                </a:solidFill>
                <a:latin typeface="Cambria"/>
                <a:cs typeface="Cambria"/>
              </a:rPr>
              <a:t>in </a:t>
            </a:r>
            <a:r>
              <a:rPr sz="1906" spc="164" dirty="0">
                <a:solidFill>
                  <a:srgbClr val="191919"/>
                </a:solidFill>
                <a:latin typeface="Cambria"/>
                <a:cs typeface="Cambria"/>
              </a:rPr>
              <a:t>the </a:t>
            </a:r>
            <a:r>
              <a:rPr sz="1906" spc="170" dirty="0">
                <a:solidFill>
                  <a:srgbClr val="191919"/>
                </a:solidFill>
                <a:latin typeface="Cambria"/>
                <a:cs typeface="Cambria"/>
              </a:rPr>
              <a:t>data  set.</a:t>
            </a:r>
            <a:endParaRPr sz="1906">
              <a:solidFill>
                <a:prstClr val="black"/>
              </a:solidFill>
              <a:latin typeface="Cambria"/>
              <a:cs typeface="Cambria"/>
            </a:endParaRPr>
          </a:p>
          <a:p>
            <a:pPr marL="25935" defTabSz="622432">
              <a:lnSpc>
                <a:spcPts val="2249"/>
              </a:lnSpc>
              <a:spcBef>
                <a:spcPts val="885"/>
              </a:spcBef>
            </a:pPr>
            <a:r>
              <a:rPr sz="1906" spc="146" dirty="0">
                <a:solidFill>
                  <a:srgbClr val="191919"/>
                </a:solidFill>
                <a:latin typeface="Cambria"/>
                <a:cs typeface="Cambria"/>
              </a:rPr>
              <a:t>For </a:t>
            </a:r>
            <a:r>
              <a:rPr sz="1906" spc="164" dirty="0">
                <a:solidFill>
                  <a:srgbClr val="191919"/>
                </a:solidFill>
                <a:latin typeface="Cambria"/>
                <a:cs typeface="Cambria"/>
              </a:rPr>
              <a:t>the </a:t>
            </a:r>
            <a:r>
              <a:rPr sz="1906" spc="153" dirty="0">
                <a:solidFill>
                  <a:srgbClr val="191919"/>
                </a:solidFill>
                <a:latin typeface="Cambria"/>
                <a:cs typeface="Cambria"/>
              </a:rPr>
              <a:t>purposes </a:t>
            </a:r>
            <a:r>
              <a:rPr sz="1906" spc="126" dirty="0">
                <a:solidFill>
                  <a:srgbClr val="191919"/>
                </a:solidFill>
                <a:latin typeface="Cambria"/>
                <a:cs typeface="Cambria"/>
              </a:rPr>
              <a:t>of </a:t>
            </a:r>
            <a:r>
              <a:rPr sz="1906" spc="133" dirty="0">
                <a:solidFill>
                  <a:srgbClr val="191919"/>
                </a:solidFill>
                <a:latin typeface="Cambria"/>
                <a:cs typeface="Cambria"/>
              </a:rPr>
              <a:t>this </a:t>
            </a:r>
            <a:r>
              <a:rPr sz="1906" spc="170" dirty="0">
                <a:solidFill>
                  <a:srgbClr val="191919"/>
                </a:solidFill>
                <a:latin typeface="Cambria"/>
                <a:cs typeface="Cambria"/>
              </a:rPr>
              <a:t>course, </a:t>
            </a:r>
            <a:r>
              <a:rPr sz="1906" spc="119" dirty="0">
                <a:solidFill>
                  <a:srgbClr val="191919"/>
                </a:solidFill>
                <a:latin typeface="Cambria"/>
                <a:cs typeface="Cambria"/>
              </a:rPr>
              <a:t>we'll</a:t>
            </a:r>
            <a:r>
              <a:rPr sz="1906" spc="354" dirty="0">
                <a:solidFill>
                  <a:srgbClr val="191919"/>
                </a:solidFill>
                <a:latin typeface="Cambria"/>
                <a:cs typeface="Cambria"/>
              </a:rPr>
              <a:t> </a:t>
            </a:r>
            <a:r>
              <a:rPr sz="1906" spc="173" dirty="0">
                <a:solidFill>
                  <a:srgbClr val="191919"/>
                </a:solidFill>
                <a:latin typeface="Cambria"/>
                <a:cs typeface="Cambria"/>
              </a:rPr>
              <a:t>use</a:t>
            </a:r>
            <a:endParaRPr sz="1906">
              <a:solidFill>
                <a:prstClr val="black"/>
              </a:solidFill>
              <a:latin typeface="Cambria"/>
              <a:cs typeface="Cambria"/>
            </a:endParaRPr>
          </a:p>
          <a:p>
            <a:pPr marL="25935" marR="160363" defTabSz="622432">
              <a:lnSpc>
                <a:spcPts val="2273"/>
              </a:lnSpc>
              <a:spcBef>
                <a:spcPts val="48"/>
              </a:spcBef>
            </a:pPr>
            <a:r>
              <a:rPr sz="1906" spc="146" dirty="0">
                <a:solidFill>
                  <a:srgbClr val="191919"/>
                </a:solidFill>
                <a:latin typeface="Cambria"/>
                <a:cs typeface="Cambria"/>
              </a:rPr>
              <a:t>zero-indexing, </a:t>
            </a:r>
            <a:r>
              <a:rPr sz="1906" spc="143" dirty="0">
                <a:solidFill>
                  <a:srgbClr val="191919"/>
                </a:solidFill>
                <a:latin typeface="Cambria"/>
                <a:cs typeface="Cambria"/>
              </a:rPr>
              <a:t>so </a:t>
            </a:r>
            <a:r>
              <a:rPr sz="1906" spc="164" dirty="0">
                <a:solidFill>
                  <a:srgbClr val="191919"/>
                </a:solidFill>
                <a:latin typeface="Cambria"/>
                <a:cs typeface="Cambria"/>
              </a:rPr>
              <a:t>the </a:t>
            </a:r>
            <a:r>
              <a:rPr sz="1906" spc="153" dirty="0">
                <a:solidFill>
                  <a:srgbClr val="191919"/>
                </a:solidFill>
                <a:latin typeface="Cambria"/>
                <a:cs typeface="Cambria"/>
              </a:rPr>
              <a:t>smallest </a:t>
            </a:r>
            <a:r>
              <a:rPr sz="1906" spc="167" dirty="0">
                <a:solidFill>
                  <a:srgbClr val="191919"/>
                </a:solidFill>
                <a:latin typeface="Cambria"/>
                <a:cs typeface="Cambria"/>
              </a:rPr>
              <a:t>element </a:t>
            </a:r>
            <a:r>
              <a:rPr sz="1906" spc="139" dirty="0">
                <a:solidFill>
                  <a:srgbClr val="191919"/>
                </a:solidFill>
                <a:latin typeface="Cambria"/>
                <a:cs typeface="Cambria"/>
              </a:rPr>
              <a:t>would </a:t>
            </a:r>
            <a:r>
              <a:rPr sz="1906" spc="184" dirty="0">
                <a:solidFill>
                  <a:srgbClr val="191919"/>
                </a:solidFill>
                <a:latin typeface="Cambria"/>
                <a:cs typeface="Cambria"/>
              </a:rPr>
              <a:t>be  </a:t>
            </a:r>
            <a:r>
              <a:rPr sz="1906" spc="164" dirty="0">
                <a:solidFill>
                  <a:srgbClr val="191919"/>
                </a:solidFill>
                <a:latin typeface="Cambria"/>
                <a:cs typeface="Cambria"/>
              </a:rPr>
              <a:t>given </a:t>
            </a:r>
            <a:r>
              <a:rPr sz="1906" spc="139" dirty="0">
                <a:solidFill>
                  <a:srgbClr val="191919"/>
                </a:solidFill>
                <a:latin typeface="Cambria"/>
                <a:cs typeface="Cambria"/>
              </a:rPr>
              <a:t>by </a:t>
            </a:r>
            <a:r>
              <a:rPr sz="1906" spc="160" dirty="0">
                <a:solidFill>
                  <a:srgbClr val="191919"/>
                </a:solidFill>
                <a:latin typeface="Cambria"/>
                <a:cs typeface="Cambria"/>
              </a:rPr>
              <a:t>the </a:t>
            </a:r>
            <a:r>
              <a:rPr sz="1906" spc="113" dirty="0">
                <a:solidFill>
                  <a:srgbClr val="191919"/>
                </a:solidFill>
                <a:latin typeface="Cambria"/>
                <a:cs typeface="Cambria"/>
              </a:rPr>
              <a:t>0</a:t>
            </a:r>
            <a:r>
              <a:rPr sz="1634" spc="168" baseline="41666" dirty="0">
                <a:solidFill>
                  <a:srgbClr val="191919"/>
                </a:solidFill>
                <a:latin typeface="Cambria"/>
                <a:cs typeface="Cambria"/>
              </a:rPr>
              <a:t>th </a:t>
            </a:r>
            <a:r>
              <a:rPr sz="1906" spc="143" dirty="0">
                <a:solidFill>
                  <a:srgbClr val="191919"/>
                </a:solidFill>
                <a:latin typeface="Cambria"/>
                <a:cs typeface="Cambria"/>
              </a:rPr>
              <a:t>order</a:t>
            </a:r>
            <a:r>
              <a:rPr sz="1906" spc="156" dirty="0">
                <a:solidFill>
                  <a:srgbClr val="191919"/>
                </a:solidFill>
                <a:latin typeface="Cambria"/>
                <a:cs typeface="Cambria"/>
              </a:rPr>
              <a:t> </a:t>
            </a:r>
            <a:r>
              <a:rPr sz="1906" spc="146" dirty="0">
                <a:solidFill>
                  <a:srgbClr val="191919"/>
                </a:solidFill>
                <a:latin typeface="Cambria"/>
                <a:cs typeface="Cambria"/>
              </a:rPr>
              <a:t>statistic.</a:t>
            </a:r>
            <a:endParaRPr sz="1906">
              <a:solidFill>
                <a:prstClr val="black"/>
              </a:solidFill>
              <a:latin typeface="Cambria"/>
              <a:cs typeface="Cambria"/>
            </a:endParaRPr>
          </a:p>
          <a:p>
            <a:pPr marL="25935" marR="20748" defTabSz="622432">
              <a:lnSpc>
                <a:spcPts val="2213"/>
              </a:lnSpc>
              <a:spcBef>
                <a:spcPts val="956"/>
              </a:spcBef>
            </a:pPr>
            <a:r>
              <a:rPr sz="1906" spc="58" dirty="0">
                <a:solidFill>
                  <a:srgbClr val="191919"/>
                </a:solidFill>
                <a:latin typeface="Cambria"/>
                <a:cs typeface="Cambria"/>
              </a:rPr>
              <a:t>To </a:t>
            </a:r>
            <a:r>
              <a:rPr sz="1906" spc="164" dirty="0">
                <a:solidFill>
                  <a:srgbClr val="191919"/>
                </a:solidFill>
                <a:latin typeface="Cambria"/>
                <a:cs typeface="Cambria"/>
              </a:rPr>
              <a:t>give </a:t>
            </a:r>
            <a:r>
              <a:rPr sz="1906" spc="204" dirty="0">
                <a:solidFill>
                  <a:srgbClr val="191919"/>
                </a:solidFill>
                <a:latin typeface="Cambria"/>
                <a:cs typeface="Cambria"/>
              </a:rPr>
              <a:t>a </a:t>
            </a:r>
            <a:r>
              <a:rPr sz="1906" spc="143" dirty="0">
                <a:solidFill>
                  <a:srgbClr val="191919"/>
                </a:solidFill>
                <a:latin typeface="Cambria"/>
                <a:cs typeface="Cambria"/>
              </a:rPr>
              <a:t>robust </a:t>
            </a:r>
            <a:r>
              <a:rPr sz="1906" spc="129" dirty="0">
                <a:solidFill>
                  <a:srgbClr val="191919"/>
                </a:solidFill>
                <a:latin typeface="Cambria"/>
                <a:cs typeface="Cambria"/>
              </a:rPr>
              <a:t>definition: </a:t>
            </a:r>
            <a:r>
              <a:rPr sz="1906" spc="164" dirty="0">
                <a:solidFill>
                  <a:srgbClr val="191919"/>
                </a:solidFill>
                <a:latin typeface="Cambria"/>
                <a:cs typeface="Cambria"/>
              </a:rPr>
              <a:t>the </a:t>
            </a:r>
            <a:r>
              <a:rPr sz="1906" i="1" spc="106" dirty="0">
                <a:solidFill>
                  <a:srgbClr val="191919"/>
                </a:solidFill>
                <a:latin typeface="Verdana"/>
                <a:cs typeface="Verdana"/>
              </a:rPr>
              <a:t>k</a:t>
            </a:r>
            <a:r>
              <a:rPr sz="1906" spc="106" dirty="0">
                <a:solidFill>
                  <a:srgbClr val="191919"/>
                </a:solidFill>
                <a:latin typeface="Cambria"/>
                <a:cs typeface="Cambria"/>
              </a:rPr>
              <a:t>th </a:t>
            </a:r>
            <a:r>
              <a:rPr sz="1906" spc="143" dirty="0">
                <a:solidFill>
                  <a:srgbClr val="191919"/>
                </a:solidFill>
                <a:latin typeface="Cambria"/>
                <a:cs typeface="Cambria"/>
              </a:rPr>
              <a:t>order </a:t>
            </a:r>
            <a:r>
              <a:rPr sz="1906" spc="139" dirty="0">
                <a:solidFill>
                  <a:srgbClr val="191919"/>
                </a:solidFill>
                <a:latin typeface="Cambria"/>
                <a:cs typeface="Cambria"/>
              </a:rPr>
              <a:t>statistic  </a:t>
            </a:r>
            <a:r>
              <a:rPr sz="1906" spc="119" dirty="0">
                <a:solidFill>
                  <a:srgbClr val="191919"/>
                </a:solidFill>
                <a:latin typeface="Cambria"/>
                <a:cs typeface="Cambria"/>
              </a:rPr>
              <a:t>is </a:t>
            </a:r>
            <a:r>
              <a:rPr sz="1906" spc="164" dirty="0">
                <a:solidFill>
                  <a:srgbClr val="191919"/>
                </a:solidFill>
                <a:latin typeface="Cambria"/>
                <a:cs typeface="Cambria"/>
              </a:rPr>
              <a:t>the </a:t>
            </a:r>
            <a:r>
              <a:rPr sz="1906" spc="167" dirty="0">
                <a:solidFill>
                  <a:srgbClr val="191919"/>
                </a:solidFill>
                <a:latin typeface="Cambria"/>
                <a:cs typeface="Cambria"/>
              </a:rPr>
              <a:t>element </a:t>
            </a:r>
            <a:r>
              <a:rPr sz="1906" spc="150" dirty="0">
                <a:solidFill>
                  <a:srgbClr val="191919"/>
                </a:solidFill>
                <a:latin typeface="Cambria"/>
                <a:cs typeface="Cambria"/>
              </a:rPr>
              <a:t>that </a:t>
            </a:r>
            <a:r>
              <a:rPr sz="1906" spc="139" dirty="0">
                <a:solidFill>
                  <a:srgbClr val="191919"/>
                </a:solidFill>
                <a:latin typeface="Cambria"/>
                <a:cs typeface="Cambria"/>
              </a:rPr>
              <a:t>would </a:t>
            </a:r>
            <a:r>
              <a:rPr sz="1906" spc="170" dirty="0">
                <a:solidFill>
                  <a:srgbClr val="191919"/>
                </a:solidFill>
                <a:latin typeface="Cambria"/>
                <a:cs typeface="Cambria"/>
              </a:rPr>
              <a:t>appear </a:t>
            </a:r>
            <a:r>
              <a:rPr sz="1906" spc="160" dirty="0">
                <a:solidFill>
                  <a:srgbClr val="191919"/>
                </a:solidFill>
                <a:latin typeface="Cambria"/>
                <a:cs typeface="Cambria"/>
              </a:rPr>
              <a:t>at </a:t>
            </a:r>
            <a:r>
              <a:rPr sz="1906" spc="126" dirty="0">
                <a:solidFill>
                  <a:srgbClr val="191919"/>
                </a:solidFill>
                <a:latin typeface="Cambria"/>
                <a:cs typeface="Cambria"/>
              </a:rPr>
              <a:t>position </a:t>
            </a:r>
            <a:r>
              <a:rPr sz="1906" i="1" spc="34" dirty="0">
                <a:solidFill>
                  <a:srgbClr val="191919"/>
                </a:solidFill>
                <a:latin typeface="Verdana"/>
                <a:cs typeface="Verdana"/>
              </a:rPr>
              <a:t>k </a:t>
            </a:r>
            <a:r>
              <a:rPr sz="1906" spc="102" dirty="0">
                <a:solidFill>
                  <a:srgbClr val="191919"/>
                </a:solidFill>
                <a:latin typeface="Cambria"/>
                <a:cs typeface="Cambria"/>
              </a:rPr>
              <a:t>if  </a:t>
            </a:r>
            <a:r>
              <a:rPr sz="1906" spc="164" dirty="0">
                <a:solidFill>
                  <a:srgbClr val="191919"/>
                </a:solidFill>
                <a:latin typeface="Cambria"/>
                <a:cs typeface="Cambria"/>
              </a:rPr>
              <a:t>the </a:t>
            </a:r>
            <a:r>
              <a:rPr sz="1906" spc="170" dirty="0">
                <a:solidFill>
                  <a:srgbClr val="191919"/>
                </a:solidFill>
                <a:latin typeface="Cambria"/>
                <a:cs typeface="Cambria"/>
              </a:rPr>
              <a:t>data </a:t>
            </a:r>
            <a:r>
              <a:rPr sz="1906" spc="164" dirty="0">
                <a:solidFill>
                  <a:srgbClr val="191919"/>
                </a:solidFill>
                <a:latin typeface="Cambria"/>
                <a:cs typeface="Cambria"/>
              </a:rPr>
              <a:t>were</a:t>
            </a:r>
            <a:r>
              <a:rPr sz="1906" spc="194" dirty="0">
                <a:solidFill>
                  <a:srgbClr val="191919"/>
                </a:solidFill>
                <a:latin typeface="Cambria"/>
                <a:cs typeface="Cambria"/>
              </a:rPr>
              <a:t> </a:t>
            </a:r>
            <a:r>
              <a:rPr sz="1906" spc="153" dirty="0">
                <a:solidFill>
                  <a:srgbClr val="191919"/>
                </a:solidFill>
                <a:latin typeface="Cambria"/>
                <a:cs typeface="Cambria"/>
              </a:rPr>
              <a:t>sorted.</a:t>
            </a:r>
            <a:endParaRPr sz="1906">
              <a:solidFill>
                <a:prstClr val="black"/>
              </a:solidFill>
              <a:latin typeface="Cambria"/>
              <a:cs typeface="Cambria"/>
            </a:endParaRPr>
          </a:p>
        </p:txBody>
      </p:sp>
      <p:graphicFrame>
        <p:nvGraphicFramePr>
          <p:cNvPr id="7" name="object 7"/>
          <p:cNvGraphicFramePr>
            <a:graphicFrameLocks noGrp="1"/>
          </p:cNvGraphicFramePr>
          <p:nvPr/>
        </p:nvGraphicFramePr>
        <p:xfrm>
          <a:off x="2073728" y="5058496"/>
          <a:ext cx="4979256" cy="466805"/>
        </p:xfrm>
        <a:graphic>
          <a:graphicData uri="http://schemas.openxmlformats.org/drawingml/2006/table">
            <a:tbl>
              <a:tblPr firstRow="1" bandRow="1">
                <a:tableStyleId>{2D5ABB26-0587-4C30-8999-92F81FD0307C}</a:tableStyleId>
              </a:tblPr>
              <a:tblGrid>
                <a:gridCol w="622407">
                  <a:extLst>
                    <a:ext uri="{9D8B030D-6E8A-4147-A177-3AD203B41FA5}">
                      <a16:colId xmlns:a16="http://schemas.microsoft.com/office/drawing/2014/main" val="20000"/>
                    </a:ext>
                  </a:extLst>
                </a:gridCol>
                <a:gridCol w="622407">
                  <a:extLst>
                    <a:ext uri="{9D8B030D-6E8A-4147-A177-3AD203B41FA5}">
                      <a16:colId xmlns:a16="http://schemas.microsoft.com/office/drawing/2014/main" val="20001"/>
                    </a:ext>
                  </a:extLst>
                </a:gridCol>
                <a:gridCol w="622407">
                  <a:extLst>
                    <a:ext uri="{9D8B030D-6E8A-4147-A177-3AD203B41FA5}">
                      <a16:colId xmlns:a16="http://schemas.microsoft.com/office/drawing/2014/main" val="20002"/>
                    </a:ext>
                  </a:extLst>
                </a:gridCol>
                <a:gridCol w="622407">
                  <a:extLst>
                    <a:ext uri="{9D8B030D-6E8A-4147-A177-3AD203B41FA5}">
                      <a16:colId xmlns:a16="http://schemas.microsoft.com/office/drawing/2014/main" val="20003"/>
                    </a:ext>
                  </a:extLst>
                </a:gridCol>
                <a:gridCol w="622407">
                  <a:extLst>
                    <a:ext uri="{9D8B030D-6E8A-4147-A177-3AD203B41FA5}">
                      <a16:colId xmlns:a16="http://schemas.microsoft.com/office/drawing/2014/main" val="20004"/>
                    </a:ext>
                  </a:extLst>
                </a:gridCol>
                <a:gridCol w="622407">
                  <a:extLst>
                    <a:ext uri="{9D8B030D-6E8A-4147-A177-3AD203B41FA5}">
                      <a16:colId xmlns:a16="http://schemas.microsoft.com/office/drawing/2014/main" val="20005"/>
                    </a:ext>
                  </a:extLst>
                </a:gridCol>
                <a:gridCol w="622407">
                  <a:extLst>
                    <a:ext uri="{9D8B030D-6E8A-4147-A177-3AD203B41FA5}">
                      <a16:colId xmlns:a16="http://schemas.microsoft.com/office/drawing/2014/main" val="20006"/>
                    </a:ext>
                  </a:extLst>
                </a:gridCol>
                <a:gridCol w="622407">
                  <a:extLst>
                    <a:ext uri="{9D8B030D-6E8A-4147-A177-3AD203B41FA5}">
                      <a16:colId xmlns:a16="http://schemas.microsoft.com/office/drawing/2014/main" val="20007"/>
                    </a:ext>
                  </a:extLst>
                </a:gridCol>
              </a:tblGrid>
              <a:tr h="466805">
                <a:tc>
                  <a:txBody>
                    <a:bodyPr/>
                    <a:lstStyle/>
                    <a:p>
                      <a:pPr algn="ctr">
                        <a:lnSpc>
                          <a:spcPct val="100000"/>
                        </a:lnSpc>
                        <a:spcBef>
                          <a:spcPts val="290"/>
                        </a:spcBef>
                      </a:pPr>
                      <a:r>
                        <a:rPr sz="2500" b="1" dirty="0">
                          <a:solidFill>
                            <a:srgbClr val="191919"/>
                          </a:solidFill>
                          <a:latin typeface="Arial"/>
                          <a:cs typeface="Arial"/>
                        </a:rPr>
                        <a:t>1</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tc>
                  <a:txBody>
                    <a:bodyPr/>
                    <a:lstStyle/>
                    <a:p>
                      <a:pPr algn="ctr">
                        <a:lnSpc>
                          <a:spcPct val="100000"/>
                        </a:lnSpc>
                        <a:spcBef>
                          <a:spcPts val="290"/>
                        </a:spcBef>
                      </a:pPr>
                      <a:r>
                        <a:rPr sz="2500" b="1" dirty="0">
                          <a:solidFill>
                            <a:srgbClr val="191919"/>
                          </a:solidFill>
                          <a:latin typeface="Arial"/>
                          <a:cs typeface="Arial"/>
                        </a:rPr>
                        <a:t>6</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tc>
                  <a:txBody>
                    <a:bodyPr/>
                    <a:lstStyle/>
                    <a:p>
                      <a:pPr algn="ctr">
                        <a:lnSpc>
                          <a:spcPct val="100000"/>
                        </a:lnSpc>
                        <a:spcBef>
                          <a:spcPts val="290"/>
                        </a:spcBef>
                      </a:pPr>
                      <a:r>
                        <a:rPr sz="2500" b="1" dirty="0">
                          <a:solidFill>
                            <a:srgbClr val="191919"/>
                          </a:solidFill>
                          <a:latin typeface="Arial"/>
                          <a:cs typeface="Arial"/>
                        </a:rPr>
                        <a:t>1</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tc>
                  <a:txBody>
                    <a:bodyPr/>
                    <a:lstStyle/>
                    <a:p>
                      <a:pPr algn="ctr">
                        <a:lnSpc>
                          <a:spcPct val="100000"/>
                        </a:lnSpc>
                        <a:spcBef>
                          <a:spcPts val="290"/>
                        </a:spcBef>
                      </a:pPr>
                      <a:r>
                        <a:rPr sz="2500" b="1" dirty="0">
                          <a:solidFill>
                            <a:srgbClr val="191919"/>
                          </a:solidFill>
                          <a:latin typeface="Arial"/>
                          <a:cs typeface="Arial"/>
                        </a:rPr>
                        <a:t>8</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tc>
                  <a:txBody>
                    <a:bodyPr/>
                    <a:lstStyle/>
                    <a:p>
                      <a:pPr algn="ctr">
                        <a:lnSpc>
                          <a:spcPct val="100000"/>
                        </a:lnSpc>
                        <a:spcBef>
                          <a:spcPts val="290"/>
                        </a:spcBef>
                      </a:pPr>
                      <a:r>
                        <a:rPr sz="2500" b="1" dirty="0">
                          <a:solidFill>
                            <a:srgbClr val="191919"/>
                          </a:solidFill>
                          <a:latin typeface="Arial"/>
                          <a:cs typeface="Arial"/>
                        </a:rPr>
                        <a:t>0</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tc>
                  <a:txBody>
                    <a:bodyPr/>
                    <a:lstStyle/>
                    <a:p>
                      <a:pPr algn="ctr">
                        <a:lnSpc>
                          <a:spcPct val="100000"/>
                        </a:lnSpc>
                        <a:spcBef>
                          <a:spcPts val="290"/>
                        </a:spcBef>
                      </a:pPr>
                      <a:r>
                        <a:rPr sz="2500" b="1" dirty="0">
                          <a:solidFill>
                            <a:srgbClr val="191919"/>
                          </a:solidFill>
                          <a:latin typeface="Arial"/>
                          <a:cs typeface="Arial"/>
                        </a:rPr>
                        <a:t>3</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tc>
                  <a:txBody>
                    <a:bodyPr/>
                    <a:lstStyle/>
                    <a:p>
                      <a:pPr algn="ctr">
                        <a:lnSpc>
                          <a:spcPct val="100000"/>
                        </a:lnSpc>
                        <a:spcBef>
                          <a:spcPts val="290"/>
                        </a:spcBef>
                      </a:pPr>
                      <a:r>
                        <a:rPr sz="2500" b="1" dirty="0">
                          <a:solidFill>
                            <a:srgbClr val="191919"/>
                          </a:solidFill>
                          <a:latin typeface="Arial"/>
                          <a:cs typeface="Arial"/>
                        </a:rPr>
                        <a:t>3</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tc>
                  <a:txBody>
                    <a:bodyPr/>
                    <a:lstStyle/>
                    <a:p>
                      <a:pPr algn="ctr">
                        <a:lnSpc>
                          <a:spcPct val="100000"/>
                        </a:lnSpc>
                        <a:spcBef>
                          <a:spcPts val="290"/>
                        </a:spcBef>
                      </a:pPr>
                      <a:r>
                        <a:rPr sz="2500" b="1" dirty="0">
                          <a:solidFill>
                            <a:srgbClr val="191919"/>
                          </a:solidFill>
                          <a:latin typeface="Arial"/>
                          <a:cs typeface="Arial"/>
                        </a:rPr>
                        <a:t>9</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830" y="1235017"/>
            <a:ext cx="4389696" cy="469577"/>
          </a:xfrm>
          <a:prstGeom prst="rect">
            <a:avLst/>
          </a:prstGeom>
        </p:spPr>
        <p:txBody>
          <a:bodyPr vert="horz" wrap="square" lIns="0" tIns="8645" rIns="0" bIns="0" rtlCol="0">
            <a:spAutoFit/>
          </a:bodyPr>
          <a:lstStyle/>
          <a:p>
            <a:pPr marL="8645">
              <a:spcBef>
                <a:spcPts val="68"/>
              </a:spcBef>
            </a:pPr>
            <a:r>
              <a:rPr spc="269" dirty="0">
                <a:solidFill>
                  <a:srgbClr val="191919"/>
                </a:solidFill>
              </a:rPr>
              <a:t>The Selection</a:t>
            </a:r>
            <a:r>
              <a:rPr spc="290" dirty="0">
                <a:solidFill>
                  <a:srgbClr val="191919"/>
                </a:solidFill>
              </a:rPr>
              <a:t> </a:t>
            </a:r>
            <a:r>
              <a:rPr spc="252" dirty="0">
                <a:solidFill>
                  <a:srgbClr val="191919"/>
                </a:solidFill>
              </a:rPr>
              <a:t>Problem</a:t>
            </a:r>
          </a:p>
        </p:txBody>
      </p:sp>
      <p:sp>
        <p:nvSpPr>
          <p:cNvPr id="3" name="object 3"/>
          <p:cNvSpPr txBox="1"/>
          <p:nvPr/>
        </p:nvSpPr>
        <p:spPr>
          <a:xfrm>
            <a:off x="1548141" y="2118488"/>
            <a:ext cx="104167" cy="140535"/>
          </a:xfrm>
          <a:prstGeom prst="rect">
            <a:avLst/>
          </a:prstGeom>
        </p:spPr>
        <p:txBody>
          <a:bodyPr vert="horz" wrap="square" lIns="0" tIns="9509" rIns="0" bIns="0" rtlCol="0">
            <a:spAutoFit/>
          </a:bodyPr>
          <a:lstStyle/>
          <a:p>
            <a:pPr marL="8645" defTabSz="622432">
              <a:spcBef>
                <a:spcPts val="75"/>
              </a:spcBef>
            </a:pPr>
            <a:r>
              <a:rPr sz="851" spc="167" dirty="0">
                <a:solidFill>
                  <a:srgbClr val="191919"/>
                </a:solidFill>
                <a:latin typeface="Arial"/>
                <a:cs typeface="Arial"/>
              </a:rPr>
              <a:t>●</a:t>
            </a:r>
            <a:endParaRPr sz="851">
              <a:solidFill>
                <a:prstClr val="black"/>
              </a:solidFill>
              <a:latin typeface="Arial"/>
              <a:cs typeface="Arial"/>
            </a:endParaRPr>
          </a:p>
        </p:txBody>
      </p:sp>
      <p:sp>
        <p:nvSpPr>
          <p:cNvPr id="4" name="object 4"/>
          <p:cNvSpPr txBox="1"/>
          <p:nvPr/>
        </p:nvSpPr>
        <p:spPr>
          <a:xfrm>
            <a:off x="1548141" y="3366758"/>
            <a:ext cx="104167" cy="140535"/>
          </a:xfrm>
          <a:prstGeom prst="rect">
            <a:avLst/>
          </a:prstGeom>
        </p:spPr>
        <p:txBody>
          <a:bodyPr vert="horz" wrap="square" lIns="0" tIns="9509" rIns="0" bIns="0" rtlCol="0">
            <a:spAutoFit/>
          </a:bodyPr>
          <a:lstStyle/>
          <a:p>
            <a:pPr marL="8645" defTabSz="622432">
              <a:spcBef>
                <a:spcPts val="75"/>
              </a:spcBef>
            </a:pPr>
            <a:r>
              <a:rPr sz="851" spc="167" dirty="0">
                <a:solidFill>
                  <a:srgbClr val="191919"/>
                </a:solidFill>
                <a:latin typeface="Arial"/>
                <a:cs typeface="Arial"/>
              </a:rPr>
              <a:t>●</a:t>
            </a:r>
            <a:endParaRPr sz="851">
              <a:solidFill>
                <a:prstClr val="black"/>
              </a:solidFill>
              <a:latin typeface="Arial"/>
              <a:cs typeface="Arial"/>
            </a:endParaRPr>
          </a:p>
        </p:txBody>
      </p:sp>
      <p:sp>
        <p:nvSpPr>
          <p:cNvPr id="5" name="object 5"/>
          <p:cNvSpPr txBox="1"/>
          <p:nvPr/>
        </p:nvSpPr>
        <p:spPr>
          <a:xfrm>
            <a:off x="1768576" y="2038095"/>
            <a:ext cx="5857971" cy="2129327"/>
          </a:xfrm>
          <a:prstGeom prst="rect">
            <a:avLst/>
          </a:prstGeom>
        </p:spPr>
        <p:txBody>
          <a:bodyPr vert="horz" wrap="square" lIns="0" tIns="25934" rIns="0" bIns="0" rtlCol="0">
            <a:spAutoFit/>
          </a:bodyPr>
          <a:lstStyle/>
          <a:p>
            <a:pPr marL="8645" marR="50141" defTabSz="622432">
              <a:lnSpc>
                <a:spcPts val="2213"/>
              </a:lnSpc>
              <a:spcBef>
                <a:spcPts val="204"/>
              </a:spcBef>
            </a:pPr>
            <a:r>
              <a:rPr sz="1906" spc="167" dirty="0">
                <a:solidFill>
                  <a:srgbClr val="191919"/>
                </a:solidFill>
                <a:latin typeface="Cambria"/>
                <a:cs typeface="Cambria"/>
              </a:rPr>
              <a:t>The </a:t>
            </a:r>
            <a:r>
              <a:rPr sz="1906" spc="150" dirty="0">
                <a:solidFill>
                  <a:srgbClr val="0000FF"/>
                </a:solidFill>
                <a:latin typeface="Lucida Sans Unicode"/>
                <a:cs typeface="Lucida Sans Unicode"/>
              </a:rPr>
              <a:t>selection </a:t>
            </a:r>
            <a:r>
              <a:rPr sz="1906" spc="160" dirty="0">
                <a:solidFill>
                  <a:srgbClr val="0000FF"/>
                </a:solidFill>
                <a:latin typeface="Lucida Sans Unicode"/>
                <a:cs typeface="Lucida Sans Unicode"/>
              </a:rPr>
              <a:t>problem </a:t>
            </a:r>
            <a:r>
              <a:rPr sz="1906" spc="119" dirty="0">
                <a:solidFill>
                  <a:srgbClr val="191919"/>
                </a:solidFill>
                <a:latin typeface="Cambria"/>
                <a:cs typeface="Cambria"/>
              </a:rPr>
              <a:t>is </a:t>
            </a:r>
            <a:r>
              <a:rPr sz="1906" spc="164" dirty="0">
                <a:solidFill>
                  <a:srgbClr val="191919"/>
                </a:solidFill>
                <a:latin typeface="Cambria"/>
                <a:cs typeface="Cambria"/>
              </a:rPr>
              <a:t>the </a:t>
            </a:r>
            <a:r>
              <a:rPr sz="1906" spc="137" dirty="0">
                <a:solidFill>
                  <a:srgbClr val="191919"/>
                </a:solidFill>
                <a:latin typeface="Cambria"/>
                <a:cs typeface="Cambria"/>
              </a:rPr>
              <a:t>following:</a:t>
            </a:r>
            <a:r>
              <a:rPr sz="1906" spc="20" dirty="0">
                <a:solidFill>
                  <a:srgbClr val="191919"/>
                </a:solidFill>
                <a:latin typeface="Cambria"/>
                <a:cs typeface="Cambria"/>
              </a:rPr>
              <a:t> </a:t>
            </a:r>
            <a:r>
              <a:rPr sz="1906" spc="181" dirty="0">
                <a:solidFill>
                  <a:srgbClr val="191919"/>
                </a:solidFill>
                <a:latin typeface="Cambria"/>
                <a:cs typeface="Cambria"/>
              </a:rPr>
              <a:t>Given  </a:t>
            </a:r>
            <a:r>
              <a:rPr sz="1906" spc="204" dirty="0">
                <a:solidFill>
                  <a:srgbClr val="191919"/>
                </a:solidFill>
                <a:latin typeface="Cambria"/>
                <a:cs typeface="Cambria"/>
              </a:rPr>
              <a:t>a </a:t>
            </a:r>
            <a:r>
              <a:rPr sz="1906" spc="170" dirty="0">
                <a:solidFill>
                  <a:srgbClr val="191919"/>
                </a:solidFill>
                <a:latin typeface="Cambria"/>
                <a:cs typeface="Cambria"/>
              </a:rPr>
              <a:t>data </a:t>
            </a:r>
            <a:r>
              <a:rPr sz="1906" spc="153" dirty="0">
                <a:solidFill>
                  <a:srgbClr val="191919"/>
                </a:solidFill>
                <a:latin typeface="Cambria"/>
                <a:cs typeface="Cambria"/>
              </a:rPr>
              <a:t>set </a:t>
            </a:r>
            <a:r>
              <a:rPr sz="1906" i="1" dirty="0">
                <a:solidFill>
                  <a:srgbClr val="191919"/>
                </a:solidFill>
                <a:latin typeface="Verdana"/>
                <a:cs typeface="Verdana"/>
              </a:rPr>
              <a:t>S </a:t>
            </a:r>
            <a:r>
              <a:rPr sz="1906" spc="119" dirty="0">
                <a:solidFill>
                  <a:srgbClr val="191919"/>
                </a:solidFill>
                <a:latin typeface="Cambria"/>
                <a:cs typeface="Cambria"/>
              </a:rPr>
              <a:t>(typically </a:t>
            </a:r>
            <a:r>
              <a:rPr sz="1906" spc="160" dirty="0">
                <a:solidFill>
                  <a:srgbClr val="191919"/>
                </a:solidFill>
                <a:latin typeface="Cambria"/>
                <a:cs typeface="Cambria"/>
              </a:rPr>
              <a:t>represented </a:t>
            </a:r>
            <a:r>
              <a:rPr sz="1906" spc="181" dirty="0">
                <a:solidFill>
                  <a:srgbClr val="191919"/>
                </a:solidFill>
                <a:latin typeface="Cambria"/>
                <a:cs typeface="Cambria"/>
              </a:rPr>
              <a:t>as an </a:t>
            </a:r>
            <a:r>
              <a:rPr sz="1906" spc="126" dirty="0">
                <a:solidFill>
                  <a:srgbClr val="191919"/>
                </a:solidFill>
                <a:latin typeface="Cambria"/>
                <a:cs typeface="Cambria"/>
              </a:rPr>
              <a:t>array)  </a:t>
            </a:r>
            <a:r>
              <a:rPr sz="1906" spc="173" dirty="0">
                <a:solidFill>
                  <a:srgbClr val="191919"/>
                </a:solidFill>
                <a:latin typeface="Cambria"/>
                <a:cs typeface="Cambria"/>
              </a:rPr>
              <a:t>and </a:t>
            </a:r>
            <a:r>
              <a:rPr sz="1906" spc="204" dirty="0">
                <a:solidFill>
                  <a:srgbClr val="191919"/>
                </a:solidFill>
                <a:latin typeface="Cambria"/>
                <a:cs typeface="Cambria"/>
              </a:rPr>
              <a:t>a </a:t>
            </a:r>
            <a:r>
              <a:rPr sz="1906" spc="170" dirty="0">
                <a:solidFill>
                  <a:srgbClr val="191919"/>
                </a:solidFill>
                <a:latin typeface="Cambria"/>
                <a:cs typeface="Cambria"/>
              </a:rPr>
              <a:t>number </a:t>
            </a:r>
            <a:r>
              <a:rPr sz="1906" i="1" spc="119" dirty="0">
                <a:solidFill>
                  <a:srgbClr val="191919"/>
                </a:solidFill>
                <a:latin typeface="Verdana"/>
                <a:cs typeface="Verdana"/>
              </a:rPr>
              <a:t>k</a:t>
            </a:r>
            <a:r>
              <a:rPr sz="1906" spc="119" dirty="0">
                <a:solidFill>
                  <a:srgbClr val="191919"/>
                </a:solidFill>
                <a:latin typeface="Cambria"/>
                <a:cs typeface="Cambria"/>
              </a:rPr>
              <a:t>, </a:t>
            </a:r>
            <a:r>
              <a:rPr sz="1906" spc="146" dirty="0">
                <a:solidFill>
                  <a:srgbClr val="191919"/>
                </a:solidFill>
                <a:latin typeface="Cambria"/>
                <a:cs typeface="Cambria"/>
              </a:rPr>
              <a:t>return </a:t>
            </a:r>
            <a:r>
              <a:rPr sz="1906" spc="164" dirty="0">
                <a:solidFill>
                  <a:srgbClr val="191919"/>
                </a:solidFill>
                <a:latin typeface="Cambria"/>
                <a:cs typeface="Cambria"/>
              </a:rPr>
              <a:t>the </a:t>
            </a:r>
            <a:r>
              <a:rPr sz="1906" i="1" spc="106" dirty="0">
                <a:solidFill>
                  <a:srgbClr val="191919"/>
                </a:solidFill>
                <a:latin typeface="Verdana"/>
                <a:cs typeface="Verdana"/>
              </a:rPr>
              <a:t>k</a:t>
            </a:r>
            <a:r>
              <a:rPr sz="1906" spc="106" dirty="0">
                <a:solidFill>
                  <a:srgbClr val="191919"/>
                </a:solidFill>
                <a:latin typeface="Cambria"/>
                <a:cs typeface="Cambria"/>
              </a:rPr>
              <a:t>th </a:t>
            </a:r>
            <a:r>
              <a:rPr sz="1906" spc="143" dirty="0">
                <a:solidFill>
                  <a:srgbClr val="191919"/>
                </a:solidFill>
                <a:latin typeface="Cambria"/>
                <a:cs typeface="Cambria"/>
              </a:rPr>
              <a:t>order </a:t>
            </a:r>
            <a:r>
              <a:rPr sz="1906" spc="139" dirty="0">
                <a:solidFill>
                  <a:srgbClr val="191919"/>
                </a:solidFill>
                <a:latin typeface="Cambria"/>
                <a:cs typeface="Cambria"/>
              </a:rPr>
              <a:t>statistic  </a:t>
            </a:r>
            <a:r>
              <a:rPr sz="1906" spc="126" dirty="0">
                <a:solidFill>
                  <a:srgbClr val="191919"/>
                </a:solidFill>
                <a:latin typeface="Cambria"/>
                <a:cs typeface="Cambria"/>
              </a:rPr>
              <a:t>of </a:t>
            </a:r>
            <a:r>
              <a:rPr sz="1906" spc="153" dirty="0">
                <a:solidFill>
                  <a:srgbClr val="191919"/>
                </a:solidFill>
                <a:latin typeface="Cambria"/>
                <a:cs typeface="Cambria"/>
              </a:rPr>
              <a:t>that</a:t>
            </a:r>
            <a:r>
              <a:rPr sz="1906" spc="232" dirty="0">
                <a:solidFill>
                  <a:srgbClr val="191919"/>
                </a:solidFill>
                <a:latin typeface="Cambria"/>
                <a:cs typeface="Cambria"/>
              </a:rPr>
              <a:t> </a:t>
            </a:r>
            <a:r>
              <a:rPr sz="1906" spc="170" dirty="0">
                <a:solidFill>
                  <a:srgbClr val="191919"/>
                </a:solidFill>
                <a:latin typeface="Cambria"/>
                <a:cs typeface="Cambria"/>
              </a:rPr>
              <a:t>set.</a:t>
            </a:r>
            <a:endParaRPr sz="1906">
              <a:solidFill>
                <a:prstClr val="black"/>
              </a:solidFill>
              <a:latin typeface="Cambria"/>
              <a:cs typeface="Cambria"/>
            </a:endParaRPr>
          </a:p>
          <a:p>
            <a:pPr marL="8645" marR="3458" defTabSz="622432">
              <a:lnSpc>
                <a:spcPts val="2213"/>
              </a:lnSpc>
              <a:spcBef>
                <a:spcPts val="967"/>
              </a:spcBef>
            </a:pPr>
            <a:r>
              <a:rPr sz="1906" spc="235" dirty="0">
                <a:solidFill>
                  <a:srgbClr val="191919"/>
                </a:solidFill>
                <a:latin typeface="Cambria"/>
                <a:cs typeface="Cambria"/>
              </a:rPr>
              <a:t>Has </a:t>
            </a:r>
            <a:r>
              <a:rPr sz="1906" spc="167" dirty="0">
                <a:solidFill>
                  <a:srgbClr val="191919"/>
                </a:solidFill>
                <a:latin typeface="Cambria"/>
                <a:cs typeface="Cambria"/>
              </a:rPr>
              <a:t>elements </a:t>
            </a:r>
            <a:r>
              <a:rPr sz="1906" spc="126" dirty="0">
                <a:solidFill>
                  <a:srgbClr val="191919"/>
                </a:solidFill>
                <a:latin typeface="Cambria"/>
                <a:cs typeface="Cambria"/>
              </a:rPr>
              <a:t>of </a:t>
            </a:r>
            <a:r>
              <a:rPr sz="1906" spc="173" dirty="0">
                <a:solidFill>
                  <a:srgbClr val="191919"/>
                </a:solidFill>
                <a:latin typeface="Cambria"/>
                <a:cs typeface="Cambria"/>
              </a:rPr>
              <a:t>searching and </a:t>
            </a:r>
            <a:r>
              <a:rPr sz="1906" spc="143" dirty="0">
                <a:solidFill>
                  <a:srgbClr val="191919"/>
                </a:solidFill>
                <a:latin typeface="Cambria"/>
                <a:cs typeface="Cambria"/>
              </a:rPr>
              <a:t>sorting: </a:t>
            </a:r>
            <a:r>
              <a:rPr sz="1906" spc="126" dirty="0">
                <a:solidFill>
                  <a:srgbClr val="191919"/>
                </a:solidFill>
                <a:latin typeface="Cambria"/>
                <a:cs typeface="Cambria"/>
              </a:rPr>
              <a:t>Want to  </a:t>
            </a:r>
            <a:r>
              <a:rPr sz="1906" i="1" spc="24" dirty="0">
                <a:solidFill>
                  <a:srgbClr val="191919"/>
                </a:solidFill>
                <a:latin typeface="Verdana"/>
                <a:cs typeface="Verdana"/>
              </a:rPr>
              <a:t>search </a:t>
            </a:r>
            <a:r>
              <a:rPr sz="1906" spc="122" dirty="0">
                <a:solidFill>
                  <a:srgbClr val="191919"/>
                </a:solidFill>
                <a:latin typeface="Cambria"/>
                <a:cs typeface="Cambria"/>
              </a:rPr>
              <a:t>for </a:t>
            </a:r>
            <a:r>
              <a:rPr sz="1906" spc="164" dirty="0">
                <a:solidFill>
                  <a:srgbClr val="191919"/>
                </a:solidFill>
                <a:latin typeface="Cambria"/>
                <a:cs typeface="Cambria"/>
              </a:rPr>
              <a:t>the </a:t>
            </a:r>
            <a:r>
              <a:rPr sz="1906" i="1" spc="129" dirty="0">
                <a:solidFill>
                  <a:srgbClr val="191919"/>
                </a:solidFill>
                <a:latin typeface="Verdana"/>
                <a:cs typeface="Verdana"/>
              </a:rPr>
              <a:t>k</a:t>
            </a:r>
            <a:r>
              <a:rPr sz="1906" spc="129" dirty="0">
                <a:solidFill>
                  <a:srgbClr val="191919"/>
                </a:solidFill>
                <a:latin typeface="Cambria"/>
                <a:cs typeface="Cambria"/>
              </a:rPr>
              <a:t>th-smallest </a:t>
            </a:r>
            <a:r>
              <a:rPr sz="1906" spc="173" dirty="0">
                <a:solidFill>
                  <a:srgbClr val="191919"/>
                </a:solidFill>
                <a:latin typeface="Cambria"/>
                <a:cs typeface="Cambria"/>
              </a:rPr>
              <a:t>element, </a:t>
            </a:r>
            <a:r>
              <a:rPr sz="1906" spc="150" dirty="0">
                <a:solidFill>
                  <a:srgbClr val="191919"/>
                </a:solidFill>
                <a:latin typeface="Cambria"/>
                <a:cs typeface="Cambria"/>
              </a:rPr>
              <a:t>but </a:t>
            </a:r>
            <a:r>
              <a:rPr sz="1906" spc="133" dirty="0">
                <a:solidFill>
                  <a:srgbClr val="191919"/>
                </a:solidFill>
                <a:latin typeface="Cambria"/>
                <a:cs typeface="Cambria"/>
              </a:rPr>
              <a:t>this </a:t>
            </a:r>
            <a:r>
              <a:rPr sz="1906" spc="119" dirty="0">
                <a:solidFill>
                  <a:srgbClr val="191919"/>
                </a:solidFill>
                <a:latin typeface="Cambria"/>
                <a:cs typeface="Cambria"/>
              </a:rPr>
              <a:t>is  </a:t>
            </a:r>
            <a:r>
              <a:rPr sz="1906" spc="150" dirty="0">
                <a:solidFill>
                  <a:srgbClr val="191919"/>
                </a:solidFill>
                <a:latin typeface="Cambria"/>
                <a:cs typeface="Cambria"/>
              </a:rPr>
              <a:t>defined </a:t>
            </a:r>
            <a:r>
              <a:rPr sz="1906" spc="139" dirty="0">
                <a:solidFill>
                  <a:srgbClr val="191919"/>
                </a:solidFill>
                <a:latin typeface="Cambria"/>
                <a:cs typeface="Cambria"/>
              </a:rPr>
              <a:t>relative </a:t>
            </a:r>
            <a:r>
              <a:rPr sz="1906" spc="126" dirty="0">
                <a:solidFill>
                  <a:srgbClr val="191919"/>
                </a:solidFill>
                <a:latin typeface="Cambria"/>
                <a:cs typeface="Cambria"/>
              </a:rPr>
              <a:t>to </a:t>
            </a:r>
            <a:r>
              <a:rPr sz="1906" spc="204" dirty="0">
                <a:solidFill>
                  <a:srgbClr val="191919"/>
                </a:solidFill>
                <a:latin typeface="Cambria"/>
                <a:cs typeface="Cambria"/>
              </a:rPr>
              <a:t>a </a:t>
            </a:r>
            <a:r>
              <a:rPr sz="1906" spc="146" dirty="0">
                <a:solidFill>
                  <a:srgbClr val="191919"/>
                </a:solidFill>
                <a:latin typeface="Cambria"/>
                <a:cs typeface="Cambria"/>
              </a:rPr>
              <a:t>sorted</a:t>
            </a:r>
            <a:r>
              <a:rPr sz="1906" spc="262" dirty="0">
                <a:solidFill>
                  <a:srgbClr val="191919"/>
                </a:solidFill>
                <a:latin typeface="Cambria"/>
                <a:cs typeface="Cambria"/>
              </a:rPr>
              <a:t> </a:t>
            </a:r>
            <a:r>
              <a:rPr sz="1906" spc="160" dirty="0">
                <a:solidFill>
                  <a:srgbClr val="191919"/>
                </a:solidFill>
                <a:latin typeface="Cambria"/>
                <a:cs typeface="Cambria"/>
              </a:rPr>
              <a:t>ordering.</a:t>
            </a:r>
            <a:endParaRPr sz="1906">
              <a:solidFill>
                <a:prstClr val="black"/>
              </a:solidFill>
              <a:latin typeface="Cambria"/>
              <a:cs typeface="Cambria"/>
            </a:endParaRPr>
          </a:p>
        </p:txBody>
      </p:sp>
      <p:sp>
        <p:nvSpPr>
          <p:cNvPr id="6" name="object 6"/>
          <p:cNvSpPr txBox="1"/>
          <p:nvPr/>
        </p:nvSpPr>
        <p:spPr>
          <a:xfrm>
            <a:off x="1548141" y="5138889"/>
            <a:ext cx="104167" cy="140535"/>
          </a:xfrm>
          <a:prstGeom prst="rect">
            <a:avLst/>
          </a:prstGeom>
        </p:spPr>
        <p:txBody>
          <a:bodyPr vert="horz" wrap="square" lIns="0" tIns="9509" rIns="0" bIns="0" rtlCol="0">
            <a:spAutoFit/>
          </a:bodyPr>
          <a:lstStyle/>
          <a:p>
            <a:pPr marL="8645" defTabSz="622432">
              <a:spcBef>
                <a:spcPts val="75"/>
              </a:spcBef>
            </a:pPr>
            <a:r>
              <a:rPr sz="851" spc="167" dirty="0">
                <a:solidFill>
                  <a:srgbClr val="191919"/>
                </a:solidFill>
                <a:latin typeface="Arial"/>
                <a:cs typeface="Arial"/>
              </a:rPr>
              <a:t>●</a:t>
            </a:r>
            <a:endParaRPr sz="851">
              <a:solidFill>
                <a:prstClr val="black"/>
              </a:solidFill>
              <a:latin typeface="Arial"/>
              <a:cs typeface="Arial"/>
            </a:endParaRPr>
          </a:p>
        </p:txBody>
      </p:sp>
      <p:sp>
        <p:nvSpPr>
          <p:cNvPr id="7" name="object 7"/>
          <p:cNvSpPr txBox="1"/>
          <p:nvPr/>
        </p:nvSpPr>
        <p:spPr>
          <a:xfrm>
            <a:off x="1768576" y="5056766"/>
            <a:ext cx="5661740" cy="302015"/>
          </a:xfrm>
          <a:prstGeom prst="rect">
            <a:avLst/>
          </a:prstGeom>
        </p:spPr>
        <p:txBody>
          <a:bodyPr vert="horz" wrap="square" lIns="0" tIns="8645" rIns="0" bIns="0" rtlCol="0">
            <a:spAutoFit/>
          </a:bodyPr>
          <a:lstStyle/>
          <a:p>
            <a:pPr marL="8645" defTabSz="622432">
              <a:spcBef>
                <a:spcPts val="68"/>
              </a:spcBef>
            </a:pPr>
            <a:r>
              <a:rPr sz="1906" spc="146" dirty="0">
                <a:solidFill>
                  <a:srgbClr val="191919"/>
                </a:solidFill>
                <a:latin typeface="Cambria"/>
                <a:cs typeface="Cambria"/>
              </a:rPr>
              <a:t>For </a:t>
            </a:r>
            <a:r>
              <a:rPr sz="1906" spc="113" dirty="0">
                <a:solidFill>
                  <a:srgbClr val="191919"/>
                </a:solidFill>
                <a:latin typeface="Cambria"/>
                <a:cs typeface="Cambria"/>
              </a:rPr>
              <a:t>today, </a:t>
            </a:r>
            <a:r>
              <a:rPr sz="1906" spc="116" dirty="0">
                <a:solidFill>
                  <a:srgbClr val="191919"/>
                </a:solidFill>
                <a:latin typeface="Cambria"/>
                <a:cs typeface="Cambria"/>
              </a:rPr>
              <a:t>we'll </a:t>
            </a:r>
            <a:r>
              <a:rPr sz="1906" spc="181" dirty="0">
                <a:solidFill>
                  <a:srgbClr val="191919"/>
                </a:solidFill>
                <a:latin typeface="Cambria"/>
                <a:cs typeface="Cambria"/>
              </a:rPr>
              <a:t>assume </a:t>
            </a:r>
            <a:r>
              <a:rPr sz="1906" spc="126" dirty="0">
                <a:solidFill>
                  <a:srgbClr val="191919"/>
                </a:solidFill>
                <a:latin typeface="Cambria"/>
                <a:cs typeface="Cambria"/>
              </a:rPr>
              <a:t>all </a:t>
            </a:r>
            <a:r>
              <a:rPr sz="1906" spc="153" dirty="0">
                <a:solidFill>
                  <a:srgbClr val="191919"/>
                </a:solidFill>
                <a:latin typeface="Cambria"/>
                <a:cs typeface="Cambria"/>
              </a:rPr>
              <a:t>values </a:t>
            </a:r>
            <a:r>
              <a:rPr sz="1906" spc="170" dirty="0">
                <a:solidFill>
                  <a:srgbClr val="191919"/>
                </a:solidFill>
                <a:latin typeface="Cambria"/>
                <a:cs typeface="Cambria"/>
              </a:rPr>
              <a:t>are</a:t>
            </a:r>
            <a:r>
              <a:rPr sz="1906" spc="446" dirty="0">
                <a:solidFill>
                  <a:srgbClr val="191919"/>
                </a:solidFill>
                <a:latin typeface="Cambria"/>
                <a:cs typeface="Cambria"/>
              </a:rPr>
              <a:t> </a:t>
            </a:r>
            <a:r>
              <a:rPr sz="1906" spc="146" dirty="0">
                <a:solidFill>
                  <a:srgbClr val="191919"/>
                </a:solidFill>
                <a:latin typeface="Cambria"/>
                <a:cs typeface="Cambria"/>
              </a:rPr>
              <a:t>distinct.</a:t>
            </a:r>
            <a:endParaRPr sz="1906">
              <a:solidFill>
                <a:prstClr val="black"/>
              </a:solidFill>
              <a:latin typeface="Cambria"/>
              <a:cs typeface="Cambria"/>
            </a:endParaRPr>
          </a:p>
        </p:txBody>
      </p:sp>
      <p:graphicFrame>
        <p:nvGraphicFramePr>
          <p:cNvPr id="8" name="object 8"/>
          <p:cNvGraphicFramePr>
            <a:graphicFrameLocks noGrp="1"/>
          </p:cNvGraphicFramePr>
          <p:nvPr/>
        </p:nvGraphicFramePr>
        <p:xfrm>
          <a:off x="2073728" y="4353966"/>
          <a:ext cx="4979256" cy="466805"/>
        </p:xfrm>
        <a:graphic>
          <a:graphicData uri="http://schemas.openxmlformats.org/drawingml/2006/table">
            <a:tbl>
              <a:tblPr firstRow="1" bandRow="1">
                <a:tableStyleId>{2D5ABB26-0587-4C30-8999-92F81FD0307C}</a:tableStyleId>
              </a:tblPr>
              <a:tblGrid>
                <a:gridCol w="622407">
                  <a:extLst>
                    <a:ext uri="{9D8B030D-6E8A-4147-A177-3AD203B41FA5}">
                      <a16:colId xmlns:a16="http://schemas.microsoft.com/office/drawing/2014/main" val="20000"/>
                    </a:ext>
                  </a:extLst>
                </a:gridCol>
                <a:gridCol w="622407">
                  <a:extLst>
                    <a:ext uri="{9D8B030D-6E8A-4147-A177-3AD203B41FA5}">
                      <a16:colId xmlns:a16="http://schemas.microsoft.com/office/drawing/2014/main" val="20001"/>
                    </a:ext>
                  </a:extLst>
                </a:gridCol>
                <a:gridCol w="622407">
                  <a:extLst>
                    <a:ext uri="{9D8B030D-6E8A-4147-A177-3AD203B41FA5}">
                      <a16:colId xmlns:a16="http://schemas.microsoft.com/office/drawing/2014/main" val="20002"/>
                    </a:ext>
                  </a:extLst>
                </a:gridCol>
                <a:gridCol w="622407">
                  <a:extLst>
                    <a:ext uri="{9D8B030D-6E8A-4147-A177-3AD203B41FA5}">
                      <a16:colId xmlns:a16="http://schemas.microsoft.com/office/drawing/2014/main" val="20003"/>
                    </a:ext>
                  </a:extLst>
                </a:gridCol>
                <a:gridCol w="622407">
                  <a:extLst>
                    <a:ext uri="{9D8B030D-6E8A-4147-A177-3AD203B41FA5}">
                      <a16:colId xmlns:a16="http://schemas.microsoft.com/office/drawing/2014/main" val="20004"/>
                    </a:ext>
                  </a:extLst>
                </a:gridCol>
                <a:gridCol w="622407">
                  <a:extLst>
                    <a:ext uri="{9D8B030D-6E8A-4147-A177-3AD203B41FA5}">
                      <a16:colId xmlns:a16="http://schemas.microsoft.com/office/drawing/2014/main" val="20005"/>
                    </a:ext>
                  </a:extLst>
                </a:gridCol>
                <a:gridCol w="622407">
                  <a:extLst>
                    <a:ext uri="{9D8B030D-6E8A-4147-A177-3AD203B41FA5}">
                      <a16:colId xmlns:a16="http://schemas.microsoft.com/office/drawing/2014/main" val="20006"/>
                    </a:ext>
                  </a:extLst>
                </a:gridCol>
                <a:gridCol w="622407">
                  <a:extLst>
                    <a:ext uri="{9D8B030D-6E8A-4147-A177-3AD203B41FA5}">
                      <a16:colId xmlns:a16="http://schemas.microsoft.com/office/drawing/2014/main" val="20007"/>
                    </a:ext>
                  </a:extLst>
                </a:gridCol>
              </a:tblGrid>
              <a:tr h="466805">
                <a:tc>
                  <a:txBody>
                    <a:bodyPr/>
                    <a:lstStyle/>
                    <a:p>
                      <a:pPr marL="228600">
                        <a:lnSpc>
                          <a:spcPct val="100000"/>
                        </a:lnSpc>
                        <a:spcBef>
                          <a:spcPts val="290"/>
                        </a:spcBef>
                      </a:pPr>
                      <a:r>
                        <a:rPr sz="2500" b="1" spc="-204" dirty="0">
                          <a:solidFill>
                            <a:srgbClr val="191919"/>
                          </a:solidFill>
                          <a:latin typeface="Arial"/>
                          <a:cs typeface="Arial"/>
                        </a:rPr>
                        <a:t>32</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tc>
                  <a:txBody>
                    <a:bodyPr/>
                    <a:lstStyle/>
                    <a:p>
                      <a:pPr marL="228600">
                        <a:lnSpc>
                          <a:spcPct val="100000"/>
                        </a:lnSpc>
                        <a:spcBef>
                          <a:spcPts val="290"/>
                        </a:spcBef>
                      </a:pPr>
                      <a:r>
                        <a:rPr sz="2500" b="1" spc="-204" dirty="0">
                          <a:solidFill>
                            <a:srgbClr val="191919"/>
                          </a:solidFill>
                          <a:latin typeface="Arial"/>
                          <a:cs typeface="Arial"/>
                        </a:rPr>
                        <a:t>17</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tc>
                  <a:txBody>
                    <a:bodyPr/>
                    <a:lstStyle/>
                    <a:p>
                      <a:pPr marL="228600">
                        <a:lnSpc>
                          <a:spcPct val="100000"/>
                        </a:lnSpc>
                        <a:spcBef>
                          <a:spcPts val="290"/>
                        </a:spcBef>
                      </a:pPr>
                      <a:r>
                        <a:rPr sz="2500" b="1" spc="-204" dirty="0">
                          <a:solidFill>
                            <a:srgbClr val="191919"/>
                          </a:solidFill>
                          <a:latin typeface="Arial"/>
                          <a:cs typeface="Arial"/>
                        </a:rPr>
                        <a:t>41</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tc>
                  <a:txBody>
                    <a:bodyPr/>
                    <a:lstStyle/>
                    <a:p>
                      <a:pPr marL="228600">
                        <a:lnSpc>
                          <a:spcPct val="100000"/>
                        </a:lnSpc>
                        <a:spcBef>
                          <a:spcPts val="290"/>
                        </a:spcBef>
                      </a:pPr>
                      <a:r>
                        <a:rPr sz="2500" b="1" spc="-204" dirty="0">
                          <a:solidFill>
                            <a:srgbClr val="191919"/>
                          </a:solidFill>
                          <a:latin typeface="Arial"/>
                          <a:cs typeface="Arial"/>
                        </a:rPr>
                        <a:t>18</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tc>
                  <a:txBody>
                    <a:bodyPr/>
                    <a:lstStyle/>
                    <a:p>
                      <a:pPr marL="228600">
                        <a:lnSpc>
                          <a:spcPct val="100000"/>
                        </a:lnSpc>
                        <a:spcBef>
                          <a:spcPts val="290"/>
                        </a:spcBef>
                      </a:pPr>
                      <a:r>
                        <a:rPr sz="2500" b="1" spc="-204" dirty="0">
                          <a:solidFill>
                            <a:srgbClr val="191919"/>
                          </a:solidFill>
                          <a:latin typeface="Arial"/>
                          <a:cs typeface="Arial"/>
                        </a:rPr>
                        <a:t>52</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tc>
                  <a:txBody>
                    <a:bodyPr/>
                    <a:lstStyle/>
                    <a:p>
                      <a:pPr marL="228600">
                        <a:lnSpc>
                          <a:spcPct val="100000"/>
                        </a:lnSpc>
                        <a:spcBef>
                          <a:spcPts val="290"/>
                        </a:spcBef>
                      </a:pPr>
                      <a:r>
                        <a:rPr sz="2500" b="1" spc="-204" dirty="0">
                          <a:solidFill>
                            <a:srgbClr val="191919"/>
                          </a:solidFill>
                          <a:latin typeface="Arial"/>
                          <a:cs typeface="Arial"/>
                        </a:rPr>
                        <a:t>98</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tc>
                  <a:txBody>
                    <a:bodyPr/>
                    <a:lstStyle/>
                    <a:p>
                      <a:pPr marL="228600">
                        <a:lnSpc>
                          <a:spcPct val="100000"/>
                        </a:lnSpc>
                        <a:spcBef>
                          <a:spcPts val="290"/>
                        </a:spcBef>
                      </a:pPr>
                      <a:r>
                        <a:rPr sz="2500" b="1" spc="-204" dirty="0">
                          <a:solidFill>
                            <a:srgbClr val="191919"/>
                          </a:solidFill>
                          <a:latin typeface="Arial"/>
                          <a:cs typeface="Arial"/>
                        </a:rPr>
                        <a:t>24</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tc>
                  <a:txBody>
                    <a:bodyPr/>
                    <a:lstStyle/>
                    <a:p>
                      <a:pPr marL="228600">
                        <a:lnSpc>
                          <a:spcPct val="100000"/>
                        </a:lnSpc>
                        <a:spcBef>
                          <a:spcPts val="300"/>
                        </a:spcBef>
                      </a:pPr>
                      <a:r>
                        <a:rPr sz="2500" b="1" spc="-204" dirty="0">
                          <a:solidFill>
                            <a:srgbClr val="191919"/>
                          </a:solidFill>
                          <a:latin typeface="Arial"/>
                          <a:cs typeface="Arial"/>
                        </a:rPr>
                        <a:t>65</a:t>
                      </a:r>
                      <a:endParaRPr sz="2500">
                        <a:latin typeface="Arial"/>
                        <a:cs typeface="Arial"/>
                      </a:endParaRPr>
                    </a:p>
                  </a:txBody>
                  <a:tcPr marL="0" marR="0" marT="2593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9380" y="1235017"/>
            <a:ext cx="3518759" cy="469577"/>
          </a:xfrm>
          <a:prstGeom prst="rect">
            <a:avLst/>
          </a:prstGeom>
        </p:spPr>
        <p:txBody>
          <a:bodyPr vert="horz" wrap="square" lIns="0" tIns="8645" rIns="0" bIns="0" rtlCol="0">
            <a:spAutoFit/>
          </a:bodyPr>
          <a:lstStyle/>
          <a:p>
            <a:pPr marL="8645">
              <a:spcBef>
                <a:spcPts val="68"/>
              </a:spcBef>
            </a:pPr>
            <a:r>
              <a:rPr spc="272" dirty="0">
                <a:solidFill>
                  <a:srgbClr val="191919"/>
                </a:solidFill>
              </a:rPr>
              <a:t>An </a:t>
            </a:r>
            <a:r>
              <a:rPr spc="191" dirty="0">
                <a:solidFill>
                  <a:srgbClr val="191919"/>
                </a:solidFill>
              </a:rPr>
              <a:t>Initial</a:t>
            </a:r>
            <a:r>
              <a:rPr spc="286" dirty="0">
                <a:solidFill>
                  <a:srgbClr val="191919"/>
                </a:solidFill>
              </a:rPr>
              <a:t> </a:t>
            </a:r>
            <a:r>
              <a:rPr spc="242" dirty="0">
                <a:solidFill>
                  <a:srgbClr val="191919"/>
                </a:solidFill>
              </a:rPr>
              <a:t>Solution</a:t>
            </a:r>
          </a:p>
        </p:txBody>
      </p:sp>
      <p:sp>
        <p:nvSpPr>
          <p:cNvPr id="3" name="object 3"/>
          <p:cNvSpPr txBox="1"/>
          <p:nvPr/>
        </p:nvSpPr>
        <p:spPr>
          <a:xfrm>
            <a:off x="1548141" y="2126269"/>
            <a:ext cx="116269" cy="159757"/>
          </a:xfrm>
          <a:prstGeom prst="rect">
            <a:avLst/>
          </a:prstGeom>
        </p:spPr>
        <p:txBody>
          <a:bodyPr vert="horz" wrap="square" lIns="0" tIns="7780" rIns="0" bIns="0" rtlCol="0">
            <a:spAutoFit/>
          </a:bodyPr>
          <a:lstStyle/>
          <a:p>
            <a:pPr marL="8645" defTabSz="622432">
              <a:spcBef>
                <a:spcPts val="62"/>
              </a:spcBef>
            </a:pPr>
            <a:r>
              <a:rPr sz="987" spc="181" dirty="0">
                <a:solidFill>
                  <a:srgbClr val="191919"/>
                </a:solidFill>
                <a:latin typeface="Arial"/>
                <a:cs typeface="Arial"/>
              </a:rPr>
              <a:t>●</a:t>
            </a:r>
            <a:endParaRPr sz="987">
              <a:solidFill>
                <a:prstClr val="black"/>
              </a:solidFill>
              <a:latin typeface="Arial"/>
              <a:cs typeface="Arial"/>
            </a:endParaRPr>
          </a:p>
        </p:txBody>
      </p:sp>
      <p:sp>
        <p:nvSpPr>
          <p:cNvPr id="4" name="object 4"/>
          <p:cNvSpPr txBox="1"/>
          <p:nvPr/>
        </p:nvSpPr>
        <p:spPr>
          <a:xfrm>
            <a:off x="1548141" y="2571463"/>
            <a:ext cx="116269" cy="159757"/>
          </a:xfrm>
          <a:prstGeom prst="rect">
            <a:avLst/>
          </a:prstGeom>
        </p:spPr>
        <p:txBody>
          <a:bodyPr vert="horz" wrap="square" lIns="0" tIns="7780" rIns="0" bIns="0" rtlCol="0">
            <a:spAutoFit/>
          </a:bodyPr>
          <a:lstStyle/>
          <a:p>
            <a:pPr marL="8645" defTabSz="622432">
              <a:spcBef>
                <a:spcPts val="62"/>
              </a:spcBef>
            </a:pPr>
            <a:r>
              <a:rPr sz="987" spc="181" dirty="0">
                <a:solidFill>
                  <a:srgbClr val="191919"/>
                </a:solidFill>
                <a:latin typeface="Arial"/>
                <a:cs typeface="Arial"/>
              </a:rPr>
              <a:t>●</a:t>
            </a:r>
            <a:endParaRPr sz="987">
              <a:solidFill>
                <a:prstClr val="black"/>
              </a:solidFill>
              <a:latin typeface="Arial"/>
              <a:cs typeface="Arial"/>
            </a:endParaRPr>
          </a:p>
        </p:txBody>
      </p:sp>
      <p:sp>
        <p:nvSpPr>
          <p:cNvPr id="5" name="object 5"/>
          <p:cNvSpPr txBox="1"/>
          <p:nvPr/>
        </p:nvSpPr>
        <p:spPr>
          <a:xfrm>
            <a:off x="1768576" y="1921393"/>
            <a:ext cx="3973894" cy="857757"/>
          </a:xfrm>
          <a:prstGeom prst="rect">
            <a:avLst/>
          </a:prstGeom>
        </p:spPr>
        <p:txBody>
          <a:bodyPr vert="horz" wrap="square" lIns="0" tIns="8213" rIns="0" bIns="0" rtlCol="0">
            <a:spAutoFit/>
          </a:bodyPr>
          <a:lstStyle/>
          <a:p>
            <a:pPr marL="8645" marR="3458" defTabSz="622432">
              <a:lnSpc>
                <a:spcPct val="133900"/>
              </a:lnSpc>
              <a:spcBef>
                <a:spcPts val="65"/>
              </a:spcBef>
            </a:pPr>
            <a:r>
              <a:rPr sz="2178" spc="177" dirty="0">
                <a:solidFill>
                  <a:srgbClr val="191919"/>
                </a:solidFill>
                <a:latin typeface="Cambria"/>
                <a:cs typeface="Cambria"/>
              </a:rPr>
              <a:t>Any </a:t>
            </a:r>
            <a:r>
              <a:rPr sz="2178" spc="181" dirty="0">
                <a:solidFill>
                  <a:srgbClr val="191919"/>
                </a:solidFill>
                <a:latin typeface="Cambria"/>
                <a:cs typeface="Cambria"/>
              </a:rPr>
              <a:t>ideas </a:t>
            </a:r>
            <a:r>
              <a:rPr sz="2178" spc="177" dirty="0">
                <a:solidFill>
                  <a:srgbClr val="191919"/>
                </a:solidFill>
                <a:latin typeface="Cambria"/>
                <a:cs typeface="Cambria"/>
              </a:rPr>
              <a:t>how </a:t>
            </a:r>
            <a:r>
              <a:rPr sz="2178" spc="143" dirty="0">
                <a:solidFill>
                  <a:srgbClr val="191919"/>
                </a:solidFill>
                <a:latin typeface="Cambria"/>
                <a:cs typeface="Cambria"/>
              </a:rPr>
              <a:t>to </a:t>
            </a:r>
            <a:r>
              <a:rPr sz="2178" spc="156" dirty="0">
                <a:solidFill>
                  <a:srgbClr val="191919"/>
                </a:solidFill>
                <a:latin typeface="Cambria"/>
                <a:cs typeface="Cambria"/>
              </a:rPr>
              <a:t>solve </a:t>
            </a:r>
            <a:r>
              <a:rPr sz="2178" spc="167" dirty="0">
                <a:solidFill>
                  <a:srgbClr val="191919"/>
                </a:solidFill>
                <a:latin typeface="Cambria"/>
                <a:cs typeface="Cambria"/>
              </a:rPr>
              <a:t>this?  </a:t>
            </a:r>
            <a:r>
              <a:rPr sz="2178" spc="248" dirty="0">
                <a:solidFill>
                  <a:srgbClr val="191919"/>
                </a:solidFill>
                <a:latin typeface="Cambria"/>
                <a:cs typeface="Cambria"/>
              </a:rPr>
              <a:t>Here </a:t>
            </a:r>
            <a:r>
              <a:rPr sz="2178" spc="137" dirty="0">
                <a:solidFill>
                  <a:srgbClr val="191919"/>
                </a:solidFill>
                <a:latin typeface="Cambria"/>
                <a:cs typeface="Cambria"/>
              </a:rPr>
              <a:t>is </a:t>
            </a:r>
            <a:r>
              <a:rPr sz="2178" spc="188" dirty="0">
                <a:solidFill>
                  <a:srgbClr val="191919"/>
                </a:solidFill>
                <a:latin typeface="Cambria"/>
                <a:cs typeface="Cambria"/>
              </a:rPr>
              <a:t>one </a:t>
            </a:r>
            <a:r>
              <a:rPr sz="2178" spc="170" dirty="0">
                <a:solidFill>
                  <a:srgbClr val="191919"/>
                </a:solidFill>
                <a:latin typeface="Cambria"/>
                <a:cs typeface="Cambria"/>
              </a:rPr>
              <a:t>simple</a:t>
            </a:r>
            <a:r>
              <a:rPr sz="2178" spc="225" dirty="0">
                <a:solidFill>
                  <a:srgbClr val="191919"/>
                </a:solidFill>
                <a:latin typeface="Cambria"/>
                <a:cs typeface="Cambria"/>
              </a:rPr>
              <a:t> </a:t>
            </a:r>
            <a:r>
              <a:rPr sz="2178" spc="150" dirty="0">
                <a:solidFill>
                  <a:srgbClr val="191919"/>
                </a:solidFill>
                <a:latin typeface="Cambria"/>
                <a:cs typeface="Cambria"/>
              </a:rPr>
              <a:t>solution:</a:t>
            </a:r>
            <a:endParaRPr sz="2178">
              <a:solidFill>
                <a:prstClr val="black"/>
              </a:solidFill>
              <a:latin typeface="Cambria"/>
              <a:cs typeface="Cambria"/>
            </a:endParaRPr>
          </a:p>
        </p:txBody>
      </p:sp>
      <p:sp>
        <p:nvSpPr>
          <p:cNvPr id="6" name="object 6"/>
          <p:cNvSpPr txBox="1"/>
          <p:nvPr/>
        </p:nvSpPr>
        <p:spPr>
          <a:xfrm>
            <a:off x="1842055" y="3007146"/>
            <a:ext cx="104167" cy="140535"/>
          </a:xfrm>
          <a:prstGeom prst="rect">
            <a:avLst/>
          </a:prstGeom>
        </p:spPr>
        <p:txBody>
          <a:bodyPr vert="horz" wrap="square" lIns="0" tIns="9509" rIns="0" bIns="0" rtlCol="0">
            <a:spAutoFit/>
          </a:bodyPr>
          <a:lstStyle/>
          <a:p>
            <a:pPr marL="8645" defTabSz="622432">
              <a:spcBef>
                <a:spcPts val="75"/>
              </a:spcBef>
            </a:pPr>
            <a:r>
              <a:rPr sz="851" spc="167" dirty="0">
                <a:solidFill>
                  <a:srgbClr val="191919"/>
                </a:solidFill>
                <a:latin typeface="Arial"/>
                <a:cs typeface="Arial"/>
              </a:rPr>
              <a:t>●</a:t>
            </a:r>
            <a:endParaRPr sz="851">
              <a:solidFill>
                <a:prstClr val="black"/>
              </a:solidFill>
              <a:latin typeface="Arial"/>
              <a:cs typeface="Arial"/>
            </a:endParaRPr>
          </a:p>
        </p:txBody>
      </p:sp>
      <p:sp>
        <p:nvSpPr>
          <p:cNvPr id="7" name="object 7"/>
          <p:cNvSpPr txBox="1"/>
          <p:nvPr/>
        </p:nvSpPr>
        <p:spPr>
          <a:xfrm>
            <a:off x="1842055" y="3385778"/>
            <a:ext cx="104167" cy="140535"/>
          </a:xfrm>
          <a:prstGeom prst="rect">
            <a:avLst/>
          </a:prstGeom>
        </p:spPr>
        <p:txBody>
          <a:bodyPr vert="horz" wrap="square" lIns="0" tIns="9509" rIns="0" bIns="0" rtlCol="0">
            <a:spAutoFit/>
          </a:bodyPr>
          <a:lstStyle/>
          <a:p>
            <a:pPr marL="8645" defTabSz="622432">
              <a:spcBef>
                <a:spcPts val="75"/>
              </a:spcBef>
            </a:pPr>
            <a:r>
              <a:rPr sz="851" spc="167" dirty="0">
                <a:solidFill>
                  <a:srgbClr val="191919"/>
                </a:solidFill>
                <a:latin typeface="Arial"/>
                <a:cs typeface="Arial"/>
              </a:rPr>
              <a:t>●</a:t>
            </a:r>
            <a:endParaRPr sz="851">
              <a:solidFill>
                <a:prstClr val="black"/>
              </a:solidFill>
              <a:latin typeface="Arial"/>
              <a:cs typeface="Arial"/>
            </a:endParaRPr>
          </a:p>
        </p:txBody>
      </p:sp>
      <p:sp>
        <p:nvSpPr>
          <p:cNvPr id="8" name="object 8"/>
          <p:cNvSpPr txBox="1"/>
          <p:nvPr/>
        </p:nvSpPr>
        <p:spPr>
          <a:xfrm>
            <a:off x="2062490" y="2836850"/>
            <a:ext cx="4803770" cy="774103"/>
          </a:xfrm>
          <a:prstGeom prst="rect">
            <a:avLst/>
          </a:prstGeom>
        </p:spPr>
        <p:txBody>
          <a:bodyPr vert="horz" wrap="square" lIns="0" tIns="96819" rIns="0" bIns="0" rtlCol="0">
            <a:spAutoFit/>
          </a:bodyPr>
          <a:lstStyle/>
          <a:p>
            <a:pPr marL="8645" defTabSz="622432">
              <a:spcBef>
                <a:spcPts val="763"/>
              </a:spcBef>
            </a:pPr>
            <a:r>
              <a:rPr sz="1906" spc="181" dirty="0">
                <a:solidFill>
                  <a:srgbClr val="191919"/>
                </a:solidFill>
                <a:latin typeface="Cambria"/>
                <a:cs typeface="Cambria"/>
              </a:rPr>
              <a:t>Sort </a:t>
            </a:r>
            <a:r>
              <a:rPr sz="1906" spc="164" dirty="0">
                <a:solidFill>
                  <a:srgbClr val="191919"/>
                </a:solidFill>
                <a:latin typeface="Cambria"/>
                <a:cs typeface="Cambria"/>
              </a:rPr>
              <a:t>the</a:t>
            </a:r>
            <a:r>
              <a:rPr sz="1906" spc="177" dirty="0">
                <a:solidFill>
                  <a:srgbClr val="191919"/>
                </a:solidFill>
                <a:latin typeface="Cambria"/>
                <a:cs typeface="Cambria"/>
              </a:rPr>
              <a:t> </a:t>
            </a:r>
            <a:r>
              <a:rPr sz="1906" spc="116" dirty="0">
                <a:solidFill>
                  <a:srgbClr val="191919"/>
                </a:solidFill>
                <a:latin typeface="Cambria"/>
                <a:cs typeface="Cambria"/>
              </a:rPr>
              <a:t>array.</a:t>
            </a:r>
            <a:endParaRPr sz="1906">
              <a:solidFill>
                <a:prstClr val="black"/>
              </a:solidFill>
              <a:latin typeface="Cambria"/>
              <a:cs typeface="Cambria"/>
            </a:endParaRPr>
          </a:p>
          <a:p>
            <a:pPr marL="8645" defTabSz="622432">
              <a:spcBef>
                <a:spcPts val="695"/>
              </a:spcBef>
            </a:pPr>
            <a:r>
              <a:rPr sz="1906" spc="167" dirty="0">
                <a:solidFill>
                  <a:srgbClr val="191919"/>
                </a:solidFill>
                <a:latin typeface="Cambria"/>
                <a:cs typeface="Cambria"/>
              </a:rPr>
              <a:t>Return </a:t>
            </a:r>
            <a:r>
              <a:rPr sz="1906" spc="160" dirty="0">
                <a:solidFill>
                  <a:srgbClr val="191919"/>
                </a:solidFill>
                <a:latin typeface="Cambria"/>
                <a:cs typeface="Cambria"/>
              </a:rPr>
              <a:t>the </a:t>
            </a:r>
            <a:r>
              <a:rPr sz="1906" spc="167" dirty="0">
                <a:solidFill>
                  <a:srgbClr val="191919"/>
                </a:solidFill>
                <a:latin typeface="Cambria"/>
                <a:cs typeface="Cambria"/>
              </a:rPr>
              <a:t>element </a:t>
            </a:r>
            <a:r>
              <a:rPr sz="1906" spc="160" dirty="0">
                <a:solidFill>
                  <a:srgbClr val="191919"/>
                </a:solidFill>
                <a:latin typeface="Cambria"/>
                <a:cs typeface="Cambria"/>
              </a:rPr>
              <a:t>at </a:t>
            </a:r>
            <a:r>
              <a:rPr sz="1906" spc="164" dirty="0">
                <a:solidFill>
                  <a:srgbClr val="191919"/>
                </a:solidFill>
                <a:latin typeface="Cambria"/>
                <a:cs typeface="Cambria"/>
              </a:rPr>
              <a:t>the </a:t>
            </a:r>
            <a:r>
              <a:rPr sz="1906" i="1" spc="106" dirty="0">
                <a:solidFill>
                  <a:srgbClr val="191919"/>
                </a:solidFill>
                <a:latin typeface="Verdana"/>
                <a:cs typeface="Verdana"/>
              </a:rPr>
              <a:t>k</a:t>
            </a:r>
            <a:r>
              <a:rPr sz="1906" spc="106" dirty="0">
                <a:solidFill>
                  <a:srgbClr val="191919"/>
                </a:solidFill>
                <a:latin typeface="Cambria"/>
                <a:cs typeface="Cambria"/>
              </a:rPr>
              <a:t>th</a:t>
            </a:r>
            <a:r>
              <a:rPr sz="1906" spc="296" dirty="0">
                <a:solidFill>
                  <a:srgbClr val="191919"/>
                </a:solidFill>
                <a:latin typeface="Cambria"/>
                <a:cs typeface="Cambria"/>
              </a:rPr>
              <a:t> </a:t>
            </a:r>
            <a:r>
              <a:rPr sz="1906" spc="133" dirty="0">
                <a:solidFill>
                  <a:srgbClr val="191919"/>
                </a:solidFill>
                <a:latin typeface="Cambria"/>
                <a:cs typeface="Cambria"/>
              </a:rPr>
              <a:t>position.</a:t>
            </a:r>
            <a:endParaRPr sz="1906">
              <a:solidFill>
                <a:prstClr val="black"/>
              </a:solidFill>
              <a:latin typeface="Cambria"/>
              <a:cs typeface="Cambria"/>
            </a:endParaRPr>
          </a:p>
        </p:txBody>
      </p:sp>
      <p:sp>
        <p:nvSpPr>
          <p:cNvPr id="9" name="object 9"/>
          <p:cNvSpPr txBox="1"/>
          <p:nvPr/>
        </p:nvSpPr>
        <p:spPr>
          <a:xfrm>
            <a:off x="1548141" y="3774783"/>
            <a:ext cx="116269" cy="159757"/>
          </a:xfrm>
          <a:prstGeom prst="rect">
            <a:avLst/>
          </a:prstGeom>
        </p:spPr>
        <p:txBody>
          <a:bodyPr vert="horz" wrap="square" lIns="0" tIns="7780" rIns="0" bIns="0" rtlCol="0">
            <a:spAutoFit/>
          </a:bodyPr>
          <a:lstStyle/>
          <a:p>
            <a:pPr marL="8645" defTabSz="622432">
              <a:spcBef>
                <a:spcPts val="62"/>
              </a:spcBef>
            </a:pPr>
            <a:r>
              <a:rPr sz="987" spc="181" dirty="0">
                <a:solidFill>
                  <a:srgbClr val="191919"/>
                </a:solidFill>
                <a:latin typeface="Arial"/>
                <a:cs typeface="Arial"/>
              </a:rPr>
              <a:t>●</a:t>
            </a:r>
            <a:endParaRPr sz="987">
              <a:solidFill>
                <a:prstClr val="black"/>
              </a:solidFill>
              <a:latin typeface="Arial"/>
              <a:cs typeface="Arial"/>
            </a:endParaRPr>
          </a:p>
        </p:txBody>
      </p:sp>
      <p:sp>
        <p:nvSpPr>
          <p:cNvPr id="10" name="object 10"/>
          <p:cNvSpPr txBox="1"/>
          <p:nvPr/>
        </p:nvSpPr>
        <p:spPr>
          <a:xfrm>
            <a:off x="1548141" y="4542417"/>
            <a:ext cx="116269" cy="159757"/>
          </a:xfrm>
          <a:prstGeom prst="rect">
            <a:avLst/>
          </a:prstGeom>
        </p:spPr>
        <p:txBody>
          <a:bodyPr vert="horz" wrap="square" lIns="0" tIns="7780" rIns="0" bIns="0" rtlCol="0">
            <a:spAutoFit/>
          </a:bodyPr>
          <a:lstStyle/>
          <a:p>
            <a:pPr marL="8645" defTabSz="622432">
              <a:spcBef>
                <a:spcPts val="62"/>
              </a:spcBef>
            </a:pPr>
            <a:r>
              <a:rPr sz="987" spc="181" dirty="0">
                <a:solidFill>
                  <a:srgbClr val="191919"/>
                </a:solidFill>
                <a:latin typeface="Arial"/>
                <a:cs typeface="Arial"/>
              </a:rPr>
              <a:t>●</a:t>
            </a:r>
            <a:endParaRPr sz="987">
              <a:solidFill>
                <a:prstClr val="black"/>
              </a:solidFill>
              <a:latin typeface="Arial"/>
              <a:cs typeface="Arial"/>
            </a:endParaRPr>
          </a:p>
        </p:txBody>
      </p:sp>
      <p:sp>
        <p:nvSpPr>
          <p:cNvPr id="11" name="object 11"/>
          <p:cNvSpPr txBox="1"/>
          <p:nvPr/>
        </p:nvSpPr>
        <p:spPr>
          <a:xfrm>
            <a:off x="1768576" y="3681421"/>
            <a:ext cx="5800053" cy="1106446"/>
          </a:xfrm>
          <a:prstGeom prst="rect">
            <a:avLst/>
          </a:prstGeom>
        </p:spPr>
        <p:txBody>
          <a:bodyPr vert="horz" wrap="square" lIns="0" tIns="27230" rIns="0" bIns="0" rtlCol="0">
            <a:spAutoFit/>
          </a:bodyPr>
          <a:lstStyle/>
          <a:p>
            <a:pPr marL="8645" marR="3458" defTabSz="622432">
              <a:lnSpc>
                <a:spcPts val="2538"/>
              </a:lnSpc>
              <a:spcBef>
                <a:spcPts val="215"/>
              </a:spcBef>
            </a:pPr>
            <a:r>
              <a:rPr sz="2178" spc="215" dirty="0">
                <a:solidFill>
                  <a:srgbClr val="191919"/>
                </a:solidFill>
                <a:latin typeface="Cambria"/>
                <a:cs typeface="Cambria"/>
              </a:rPr>
              <a:t>Unless </a:t>
            </a:r>
            <a:r>
              <a:rPr sz="2178" spc="201" dirty="0">
                <a:solidFill>
                  <a:srgbClr val="191919"/>
                </a:solidFill>
                <a:latin typeface="Cambria"/>
                <a:cs typeface="Cambria"/>
              </a:rPr>
              <a:t>we </a:t>
            </a:r>
            <a:r>
              <a:rPr sz="2178" spc="173" dirty="0">
                <a:solidFill>
                  <a:srgbClr val="191919"/>
                </a:solidFill>
                <a:latin typeface="Cambria"/>
                <a:cs typeface="Cambria"/>
              </a:rPr>
              <a:t>know </a:t>
            </a:r>
            <a:r>
              <a:rPr sz="2178" spc="191" dirty="0">
                <a:solidFill>
                  <a:srgbClr val="191919"/>
                </a:solidFill>
                <a:latin typeface="Cambria"/>
                <a:cs typeface="Cambria"/>
              </a:rPr>
              <a:t>something </a:t>
            </a:r>
            <a:r>
              <a:rPr sz="2178" spc="181" dirty="0">
                <a:solidFill>
                  <a:srgbClr val="191919"/>
                </a:solidFill>
                <a:latin typeface="Cambria"/>
                <a:cs typeface="Cambria"/>
              </a:rPr>
              <a:t>special </a:t>
            </a:r>
            <a:r>
              <a:rPr sz="2178" spc="184" dirty="0">
                <a:solidFill>
                  <a:srgbClr val="191919"/>
                </a:solidFill>
                <a:latin typeface="Cambria"/>
                <a:cs typeface="Cambria"/>
              </a:rPr>
              <a:t>about  </a:t>
            </a:r>
            <a:r>
              <a:rPr sz="2178" spc="188" dirty="0">
                <a:solidFill>
                  <a:srgbClr val="191919"/>
                </a:solidFill>
                <a:latin typeface="Cambria"/>
                <a:cs typeface="Cambria"/>
              </a:rPr>
              <a:t>the </a:t>
            </a:r>
            <a:r>
              <a:rPr sz="2178" spc="139" dirty="0">
                <a:solidFill>
                  <a:srgbClr val="191919"/>
                </a:solidFill>
                <a:latin typeface="Cambria"/>
                <a:cs typeface="Cambria"/>
              </a:rPr>
              <a:t>array, </a:t>
            </a:r>
            <a:r>
              <a:rPr sz="2178" spc="150" dirty="0">
                <a:solidFill>
                  <a:srgbClr val="191919"/>
                </a:solidFill>
                <a:latin typeface="Cambria"/>
                <a:cs typeface="Cambria"/>
              </a:rPr>
              <a:t>this </a:t>
            </a:r>
            <a:r>
              <a:rPr sz="2178" spc="116" dirty="0">
                <a:solidFill>
                  <a:srgbClr val="191919"/>
                </a:solidFill>
                <a:latin typeface="Cambria"/>
                <a:cs typeface="Cambria"/>
              </a:rPr>
              <a:t>will </a:t>
            </a:r>
            <a:r>
              <a:rPr sz="2178" spc="173" dirty="0">
                <a:solidFill>
                  <a:srgbClr val="191919"/>
                </a:solidFill>
                <a:latin typeface="Cambria"/>
                <a:cs typeface="Cambria"/>
              </a:rPr>
              <a:t>run </a:t>
            </a:r>
            <a:r>
              <a:rPr sz="2178" spc="133" dirty="0">
                <a:solidFill>
                  <a:srgbClr val="191919"/>
                </a:solidFill>
                <a:latin typeface="Cambria"/>
                <a:cs typeface="Cambria"/>
              </a:rPr>
              <a:t>in </a:t>
            </a:r>
            <a:r>
              <a:rPr sz="2178" spc="173" dirty="0">
                <a:solidFill>
                  <a:srgbClr val="191919"/>
                </a:solidFill>
                <a:latin typeface="Cambria"/>
                <a:cs typeface="Cambria"/>
              </a:rPr>
              <a:t>time </a:t>
            </a:r>
            <a:r>
              <a:rPr sz="2178" spc="146" dirty="0">
                <a:solidFill>
                  <a:srgbClr val="191919"/>
                </a:solidFill>
                <a:latin typeface="Cambria"/>
                <a:cs typeface="Cambria"/>
              </a:rPr>
              <a:t>O(</a:t>
            </a:r>
            <a:r>
              <a:rPr sz="2178" i="1" spc="146" dirty="0">
                <a:solidFill>
                  <a:srgbClr val="191919"/>
                </a:solidFill>
                <a:latin typeface="Verdana"/>
                <a:cs typeface="Verdana"/>
              </a:rPr>
              <a:t>n </a:t>
            </a:r>
            <a:r>
              <a:rPr sz="2178" spc="188" dirty="0">
                <a:solidFill>
                  <a:srgbClr val="191919"/>
                </a:solidFill>
                <a:latin typeface="Cambria"/>
                <a:cs typeface="Cambria"/>
              </a:rPr>
              <a:t>log</a:t>
            </a:r>
            <a:r>
              <a:rPr sz="2178" spc="392" dirty="0">
                <a:solidFill>
                  <a:srgbClr val="191919"/>
                </a:solidFill>
                <a:latin typeface="Cambria"/>
                <a:cs typeface="Cambria"/>
              </a:rPr>
              <a:t> </a:t>
            </a:r>
            <a:r>
              <a:rPr sz="2178" i="1" spc="92" dirty="0">
                <a:solidFill>
                  <a:srgbClr val="191919"/>
                </a:solidFill>
                <a:latin typeface="Verdana"/>
                <a:cs typeface="Verdana"/>
              </a:rPr>
              <a:t>n</a:t>
            </a:r>
            <a:r>
              <a:rPr sz="2178" spc="92" dirty="0">
                <a:solidFill>
                  <a:srgbClr val="191919"/>
                </a:solidFill>
                <a:latin typeface="Cambria"/>
                <a:cs typeface="Cambria"/>
              </a:rPr>
              <a:t>).</a:t>
            </a:r>
            <a:endParaRPr sz="2178">
              <a:solidFill>
                <a:prstClr val="black"/>
              </a:solidFill>
              <a:latin typeface="Cambria"/>
              <a:cs typeface="Cambria"/>
            </a:endParaRPr>
          </a:p>
          <a:p>
            <a:pPr marL="8645" defTabSz="622432">
              <a:spcBef>
                <a:spcPts val="821"/>
              </a:spcBef>
            </a:pPr>
            <a:r>
              <a:rPr sz="2178" spc="283" dirty="0">
                <a:solidFill>
                  <a:srgbClr val="191919"/>
                </a:solidFill>
                <a:latin typeface="Cambria"/>
                <a:cs typeface="Cambria"/>
              </a:rPr>
              <a:t>Can </a:t>
            </a:r>
            <a:r>
              <a:rPr sz="2178" spc="201" dirty="0">
                <a:solidFill>
                  <a:srgbClr val="191919"/>
                </a:solidFill>
                <a:latin typeface="Cambria"/>
                <a:cs typeface="Cambria"/>
              </a:rPr>
              <a:t>we </a:t>
            </a:r>
            <a:r>
              <a:rPr sz="2178" spc="170" dirty="0">
                <a:solidFill>
                  <a:srgbClr val="191919"/>
                </a:solidFill>
                <a:latin typeface="Cambria"/>
                <a:cs typeface="Cambria"/>
              </a:rPr>
              <a:t>do</a:t>
            </a:r>
            <a:r>
              <a:rPr sz="2178" spc="143" dirty="0">
                <a:solidFill>
                  <a:srgbClr val="191919"/>
                </a:solidFill>
                <a:latin typeface="Cambria"/>
                <a:cs typeface="Cambria"/>
              </a:rPr>
              <a:t> </a:t>
            </a:r>
            <a:r>
              <a:rPr sz="2178" spc="184" dirty="0">
                <a:solidFill>
                  <a:srgbClr val="191919"/>
                </a:solidFill>
                <a:latin typeface="Cambria"/>
                <a:cs typeface="Cambria"/>
              </a:rPr>
              <a:t>better?</a:t>
            </a:r>
            <a:endParaRPr sz="2178">
              <a:solidFill>
                <a:prstClr val="black"/>
              </a:solidFill>
              <a:latin typeface="Cambria"/>
              <a:cs typeface="Cambria"/>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2580" y="1236745"/>
            <a:ext cx="6074517" cy="469577"/>
          </a:xfrm>
          <a:prstGeom prst="rect">
            <a:avLst/>
          </a:prstGeom>
        </p:spPr>
        <p:txBody>
          <a:bodyPr vert="horz" wrap="square" lIns="0" tIns="8645" rIns="0" bIns="0" rtlCol="0">
            <a:spAutoFit/>
          </a:bodyPr>
          <a:lstStyle/>
          <a:p>
            <a:pPr marL="8645">
              <a:spcBef>
                <a:spcPts val="68"/>
              </a:spcBef>
              <a:tabLst>
                <a:tab pos="4172456" algn="l"/>
              </a:tabLst>
            </a:pPr>
            <a:r>
              <a:rPr spc="296" dirty="0">
                <a:solidFill>
                  <a:srgbClr val="191919"/>
                </a:solidFill>
              </a:rPr>
              <a:t>A</a:t>
            </a:r>
            <a:r>
              <a:rPr spc="293" dirty="0">
                <a:solidFill>
                  <a:srgbClr val="191919"/>
                </a:solidFill>
              </a:rPr>
              <a:t> </a:t>
            </a:r>
            <a:r>
              <a:rPr spc="290" dirty="0">
                <a:solidFill>
                  <a:srgbClr val="191919"/>
                </a:solidFill>
              </a:rPr>
              <a:t>Useful</a:t>
            </a:r>
            <a:r>
              <a:rPr spc="293" dirty="0">
                <a:solidFill>
                  <a:srgbClr val="191919"/>
                </a:solidFill>
              </a:rPr>
              <a:t> </a:t>
            </a:r>
            <a:r>
              <a:rPr spc="259" dirty="0">
                <a:solidFill>
                  <a:srgbClr val="191919"/>
                </a:solidFill>
              </a:rPr>
              <a:t>Subroutine:	</a:t>
            </a:r>
            <a:r>
              <a:rPr spc="296" dirty="0">
                <a:solidFill>
                  <a:srgbClr val="0000FF"/>
                </a:solidFill>
                <a:latin typeface="Lucida Sans Unicode"/>
                <a:cs typeface="Lucida Sans Unicode"/>
              </a:rPr>
              <a:t>Partition</a:t>
            </a:r>
          </a:p>
        </p:txBody>
      </p:sp>
      <p:sp>
        <p:nvSpPr>
          <p:cNvPr id="3" name="object 3"/>
          <p:cNvSpPr txBox="1"/>
          <p:nvPr/>
        </p:nvSpPr>
        <p:spPr>
          <a:xfrm>
            <a:off x="1548141" y="2118488"/>
            <a:ext cx="104167" cy="140535"/>
          </a:xfrm>
          <a:prstGeom prst="rect">
            <a:avLst/>
          </a:prstGeom>
        </p:spPr>
        <p:txBody>
          <a:bodyPr vert="horz" wrap="square" lIns="0" tIns="9509" rIns="0" bIns="0" rtlCol="0">
            <a:spAutoFit/>
          </a:bodyPr>
          <a:lstStyle/>
          <a:p>
            <a:pPr marL="8645" defTabSz="622432">
              <a:spcBef>
                <a:spcPts val="75"/>
              </a:spcBef>
            </a:pPr>
            <a:r>
              <a:rPr sz="851" spc="167" dirty="0">
                <a:solidFill>
                  <a:srgbClr val="191919"/>
                </a:solidFill>
                <a:latin typeface="Arial"/>
                <a:cs typeface="Arial"/>
              </a:rPr>
              <a:t>●</a:t>
            </a:r>
            <a:endParaRPr sz="851">
              <a:solidFill>
                <a:prstClr val="black"/>
              </a:solidFill>
              <a:latin typeface="Arial"/>
              <a:cs typeface="Arial"/>
            </a:endParaRPr>
          </a:p>
        </p:txBody>
      </p:sp>
      <p:sp>
        <p:nvSpPr>
          <p:cNvPr id="4" name="object 4"/>
          <p:cNvSpPr txBox="1"/>
          <p:nvPr/>
        </p:nvSpPr>
        <p:spPr>
          <a:xfrm>
            <a:off x="1768576" y="2038094"/>
            <a:ext cx="5514783" cy="870088"/>
          </a:xfrm>
          <a:prstGeom prst="rect">
            <a:avLst/>
          </a:prstGeom>
        </p:spPr>
        <p:txBody>
          <a:bodyPr vert="horz" wrap="square" lIns="0" tIns="16424" rIns="0" bIns="0" rtlCol="0">
            <a:spAutoFit/>
          </a:bodyPr>
          <a:lstStyle/>
          <a:p>
            <a:pPr marL="8645" marR="3458" defTabSz="622432">
              <a:lnSpc>
                <a:spcPct val="97300"/>
              </a:lnSpc>
              <a:spcBef>
                <a:spcPts val="129"/>
              </a:spcBef>
            </a:pPr>
            <a:r>
              <a:rPr sz="1906" spc="181" dirty="0">
                <a:solidFill>
                  <a:srgbClr val="191919"/>
                </a:solidFill>
                <a:latin typeface="Cambria"/>
                <a:cs typeface="Cambria"/>
              </a:rPr>
              <a:t>Given an </a:t>
            </a:r>
            <a:r>
              <a:rPr sz="1906" spc="137" dirty="0">
                <a:solidFill>
                  <a:srgbClr val="191919"/>
                </a:solidFill>
                <a:latin typeface="Cambria"/>
                <a:cs typeface="Cambria"/>
              </a:rPr>
              <a:t>input </a:t>
            </a:r>
            <a:r>
              <a:rPr sz="1906" spc="116" dirty="0">
                <a:solidFill>
                  <a:srgbClr val="191919"/>
                </a:solidFill>
                <a:latin typeface="Cambria"/>
                <a:cs typeface="Cambria"/>
              </a:rPr>
              <a:t>array, </a:t>
            </a:r>
            <a:r>
              <a:rPr sz="1906" spc="204" dirty="0">
                <a:solidFill>
                  <a:srgbClr val="191919"/>
                </a:solidFill>
                <a:latin typeface="Cambria"/>
                <a:cs typeface="Cambria"/>
              </a:rPr>
              <a:t>a </a:t>
            </a:r>
            <a:r>
              <a:rPr sz="1906" spc="167" dirty="0">
                <a:solidFill>
                  <a:srgbClr val="0000FF"/>
                </a:solidFill>
                <a:latin typeface="Lucida Sans Unicode"/>
                <a:cs typeface="Lucida Sans Unicode"/>
              </a:rPr>
              <a:t>partition </a:t>
            </a:r>
            <a:r>
              <a:rPr sz="1906" spc="173" dirty="0">
                <a:solidFill>
                  <a:srgbClr val="0000FF"/>
                </a:solidFill>
                <a:latin typeface="Lucida Sans Unicode"/>
                <a:cs typeface="Lucida Sans Unicode"/>
              </a:rPr>
              <a:t>algorithm  </a:t>
            </a:r>
            <a:r>
              <a:rPr sz="1906" spc="167" dirty="0">
                <a:solidFill>
                  <a:srgbClr val="191919"/>
                </a:solidFill>
                <a:latin typeface="Cambria"/>
                <a:cs typeface="Cambria"/>
              </a:rPr>
              <a:t>chooses </a:t>
            </a:r>
            <a:r>
              <a:rPr sz="1906" spc="173" dirty="0">
                <a:solidFill>
                  <a:srgbClr val="191919"/>
                </a:solidFill>
                <a:latin typeface="Cambria"/>
                <a:cs typeface="Cambria"/>
              </a:rPr>
              <a:t>some </a:t>
            </a:r>
            <a:r>
              <a:rPr sz="1906" spc="167" dirty="0">
                <a:solidFill>
                  <a:srgbClr val="191919"/>
                </a:solidFill>
                <a:latin typeface="Cambria"/>
                <a:cs typeface="Cambria"/>
              </a:rPr>
              <a:t>element </a:t>
            </a:r>
            <a:r>
              <a:rPr sz="1906" i="1" spc="31" dirty="0">
                <a:solidFill>
                  <a:srgbClr val="191919"/>
                </a:solidFill>
                <a:latin typeface="Verdana"/>
                <a:cs typeface="Verdana"/>
              </a:rPr>
              <a:t>p </a:t>
            </a:r>
            <a:r>
              <a:rPr sz="1906" spc="139" dirty="0">
                <a:solidFill>
                  <a:srgbClr val="191919"/>
                </a:solidFill>
                <a:latin typeface="Cambria"/>
                <a:cs typeface="Cambria"/>
              </a:rPr>
              <a:t>(called </a:t>
            </a:r>
            <a:r>
              <a:rPr sz="1906" spc="164" dirty="0">
                <a:solidFill>
                  <a:srgbClr val="191919"/>
                </a:solidFill>
                <a:latin typeface="Cambria"/>
                <a:cs typeface="Cambria"/>
              </a:rPr>
              <a:t>the </a:t>
            </a:r>
            <a:r>
              <a:rPr sz="1906" spc="129" dirty="0">
                <a:solidFill>
                  <a:srgbClr val="0000FF"/>
                </a:solidFill>
                <a:latin typeface="Lucida Sans Unicode"/>
                <a:cs typeface="Lucida Sans Unicode"/>
              </a:rPr>
              <a:t>pivot</a:t>
            </a:r>
            <a:r>
              <a:rPr sz="1906" spc="129" dirty="0">
                <a:solidFill>
                  <a:srgbClr val="191919"/>
                </a:solidFill>
                <a:latin typeface="Cambria"/>
                <a:cs typeface="Cambria"/>
              </a:rPr>
              <a:t>),  </a:t>
            </a:r>
            <a:r>
              <a:rPr sz="1906" spc="160" dirty="0">
                <a:solidFill>
                  <a:srgbClr val="191919"/>
                </a:solidFill>
                <a:latin typeface="Cambria"/>
                <a:cs typeface="Cambria"/>
              </a:rPr>
              <a:t>then </a:t>
            </a:r>
            <a:r>
              <a:rPr sz="1906" spc="173" dirty="0">
                <a:solidFill>
                  <a:srgbClr val="191919"/>
                </a:solidFill>
                <a:latin typeface="Cambria"/>
                <a:cs typeface="Cambria"/>
              </a:rPr>
              <a:t>rearranges </a:t>
            </a:r>
            <a:r>
              <a:rPr sz="1906" spc="164" dirty="0">
                <a:solidFill>
                  <a:srgbClr val="191919"/>
                </a:solidFill>
                <a:latin typeface="Cambria"/>
                <a:cs typeface="Cambria"/>
              </a:rPr>
              <a:t>the </a:t>
            </a:r>
            <a:r>
              <a:rPr sz="1906" spc="150" dirty="0">
                <a:solidFill>
                  <a:srgbClr val="191919"/>
                </a:solidFill>
                <a:latin typeface="Cambria"/>
                <a:cs typeface="Cambria"/>
              </a:rPr>
              <a:t>array </a:t>
            </a:r>
            <a:r>
              <a:rPr sz="1906" spc="143" dirty="0">
                <a:solidFill>
                  <a:srgbClr val="191919"/>
                </a:solidFill>
                <a:latin typeface="Cambria"/>
                <a:cs typeface="Cambria"/>
              </a:rPr>
              <a:t>so</a:t>
            </a:r>
            <a:r>
              <a:rPr sz="1906" spc="245" dirty="0">
                <a:solidFill>
                  <a:srgbClr val="191919"/>
                </a:solidFill>
                <a:latin typeface="Cambria"/>
                <a:cs typeface="Cambria"/>
              </a:rPr>
              <a:t> </a:t>
            </a:r>
            <a:r>
              <a:rPr sz="1906" spc="153" dirty="0">
                <a:solidFill>
                  <a:srgbClr val="191919"/>
                </a:solidFill>
                <a:latin typeface="Cambria"/>
                <a:cs typeface="Cambria"/>
              </a:rPr>
              <a:t>that</a:t>
            </a:r>
            <a:endParaRPr sz="1906">
              <a:solidFill>
                <a:prstClr val="black"/>
              </a:solidFill>
              <a:latin typeface="Cambria"/>
              <a:cs typeface="Cambria"/>
            </a:endParaRPr>
          </a:p>
        </p:txBody>
      </p:sp>
      <p:sp>
        <p:nvSpPr>
          <p:cNvPr id="5" name="object 5"/>
          <p:cNvSpPr txBox="1"/>
          <p:nvPr/>
        </p:nvSpPr>
        <p:spPr>
          <a:xfrm>
            <a:off x="1842055" y="3084083"/>
            <a:ext cx="98116" cy="130957"/>
          </a:xfrm>
          <a:prstGeom prst="rect">
            <a:avLst/>
          </a:prstGeom>
        </p:spPr>
        <p:txBody>
          <a:bodyPr vert="horz" wrap="square" lIns="0" tIns="10373" rIns="0" bIns="0" rtlCol="0">
            <a:spAutoFit/>
          </a:bodyPr>
          <a:lstStyle/>
          <a:p>
            <a:pPr marL="8645" defTabSz="622432">
              <a:spcBef>
                <a:spcPts val="82"/>
              </a:spcBef>
            </a:pPr>
            <a:r>
              <a:rPr sz="783" spc="160" dirty="0">
                <a:solidFill>
                  <a:srgbClr val="191919"/>
                </a:solidFill>
                <a:latin typeface="Arial"/>
                <a:cs typeface="Arial"/>
              </a:rPr>
              <a:t>●</a:t>
            </a:r>
            <a:endParaRPr sz="783">
              <a:solidFill>
                <a:prstClr val="black"/>
              </a:solidFill>
              <a:latin typeface="Arial"/>
              <a:cs typeface="Arial"/>
            </a:endParaRPr>
          </a:p>
        </p:txBody>
      </p:sp>
      <p:sp>
        <p:nvSpPr>
          <p:cNvPr id="6" name="object 6"/>
          <p:cNvSpPr txBox="1"/>
          <p:nvPr/>
        </p:nvSpPr>
        <p:spPr>
          <a:xfrm>
            <a:off x="1842055" y="3443696"/>
            <a:ext cx="98116" cy="130957"/>
          </a:xfrm>
          <a:prstGeom prst="rect">
            <a:avLst/>
          </a:prstGeom>
        </p:spPr>
        <p:txBody>
          <a:bodyPr vert="horz" wrap="square" lIns="0" tIns="10373" rIns="0" bIns="0" rtlCol="0">
            <a:spAutoFit/>
          </a:bodyPr>
          <a:lstStyle/>
          <a:p>
            <a:pPr marL="8645" defTabSz="622432">
              <a:spcBef>
                <a:spcPts val="82"/>
              </a:spcBef>
            </a:pPr>
            <a:r>
              <a:rPr sz="783" spc="160" dirty="0">
                <a:solidFill>
                  <a:srgbClr val="191919"/>
                </a:solidFill>
                <a:latin typeface="Arial"/>
                <a:cs typeface="Arial"/>
              </a:rPr>
              <a:t>●</a:t>
            </a:r>
            <a:endParaRPr sz="783">
              <a:solidFill>
                <a:prstClr val="black"/>
              </a:solidFill>
              <a:latin typeface="Arial"/>
              <a:cs typeface="Arial"/>
            </a:endParaRPr>
          </a:p>
        </p:txBody>
      </p:sp>
      <p:sp>
        <p:nvSpPr>
          <p:cNvPr id="7" name="object 7"/>
          <p:cNvSpPr txBox="1"/>
          <p:nvPr/>
        </p:nvSpPr>
        <p:spPr>
          <a:xfrm>
            <a:off x="1842055" y="3803308"/>
            <a:ext cx="98116" cy="130957"/>
          </a:xfrm>
          <a:prstGeom prst="rect">
            <a:avLst/>
          </a:prstGeom>
        </p:spPr>
        <p:txBody>
          <a:bodyPr vert="horz" wrap="square" lIns="0" tIns="10373" rIns="0" bIns="0" rtlCol="0">
            <a:spAutoFit/>
          </a:bodyPr>
          <a:lstStyle/>
          <a:p>
            <a:pPr marL="8645" defTabSz="622432">
              <a:spcBef>
                <a:spcPts val="82"/>
              </a:spcBef>
            </a:pPr>
            <a:r>
              <a:rPr sz="783" spc="160" dirty="0">
                <a:solidFill>
                  <a:srgbClr val="191919"/>
                </a:solidFill>
                <a:latin typeface="Arial"/>
                <a:cs typeface="Arial"/>
              </a:rPr>
              <a:t>●</a:t>
            </a:r>
            <a:endParaRPr sz="783">
              <a:solidFill>
                <a:prstClr val="black"/>
              </a:solidFill>
              <a:latin typeface="Arial"/>
              <a:cs typeface="Arial"/>
            </a:endParaRPr>
          </a:p>
        </p:txBody>
      </p:sp>
      <p:sp>
        <p:nvSpPr>
          <p:cNvPr id="8" name="object 8"/>
          <p:cNvSpPr txBox="1"/>
          <p:nvPr/>
        </p:nvSpPr>
        <p:spPr>
          <a:xfrm>
            <a:off x="2062491" y="2918108"/>
            <a:ext cx="5591287" cy="1374488"/>
          </a:xfrm>
          <a:prstGeom prst="rect">
            <a:avLst/>
          </a:prstGeom>
        </p:spPr>
        <p:txBody>
          <a:bodyPr vert="horz" wrap="square" lIns="0" tIns="8645" rIns="0" bIns="0" rtlCol="0">
            <a:spAutoFit/>
          </a:bodyPr>
          <a:lstStyle/>
          <a:p>
            <a:pPr marL="8645" marR="3458" defTabSz="622432">
              <a:lnSpc>
                <a:spcPct val="133300"/>
              </a:lnSpc>
              <a:spcBef>
                <a:spcPts val="68"/>
              </a:spcBef>
            </a:pPr>
            <a:r>
              <a:rPr sz="1770" spc="113" dirty="0">
                <a:solidFill>
                  <a:srgbClr val="191919"/>
                </a:solidFill>
                <a:latin typeface="Cambria"/>
                <a:cs typeface="Cambria"/>
              </a:rPr>
              <a:t>All </a:t>
            </a:r>
            <a:r>
              <a:rPr sz="1770" spc="153" dirty="0">
                <a:solidFill>
                  <a:srgbClr val="191919"/>
                </a:solidFill>
                <a:latin typeface="Cambria"/>
                <a:cs typeface="Cambria"/>
              </a:rPr>
              <a:t>elements </a:t>
            </a:r>
            <a:r>
              <a:rPr sz="1770" spc="137" dirty="0">
                <a:solidFill>
                  <a:srgbClr val="191919"/>
                </a:solidFill>
                <a:latin typeface="Cambria"/>
                <a:cs typeface="Cambria"/>
              </a:rPr>
              <a:t>less </a:t>
            </a:r>
            <a:r>
              <a:rPr sz="1770" spc="150" dirty="0">
                <a:solidFill>
                  <a:srgbClr val="191919"/>
                </a:solidFill>
                <a:latin typeface="Cambria"/>
                <a:cs typeface="Cambria"/>
              </a:rPr>
              <a:t>than </a:t>
            </a:r>
            <a:r>
              <a:rPr sz="1770" spc="119" dirty="0">
                <a:solidFill>
                  <a:srgbClr val="191919"/>
                </a:solidFill>
                <a:latin typeface="Cambria"/>
                <a:cs typeface="Cambria"/>
              </a:rPr>
              <a:t>or </a:t>
            </a:r>
            <a:r>
              <a:rPr sz="1770" spc="153" dirty="0">
                <a:solidFill>
                  <a:srgbClr val="191919"/>
                </a:solidFill>
                <a:latin typeface="Cambria"/>
                <a:cs typeface="Cambria"/>
              </a:rPr>
              <a:t>equal </a:t>
            </a:r>
            <a:r>
              <a:rPr sz="1770" spc="119" dirty="0">
                <a:solidFill>
                  <a:srgbClr val="191919"/>
                </a:solidFill>
                <a:latin typeface="Cambria"/>
                <a:cs typeface="Cambria"/>
              </a:rPr>
              <a:t>to </a:t>
            </a:r>
            <a:r>
              <a:rPr sz="1770" i="1" spc="27" dirty="0">
                <a:solidFill>
                  <a:srgbClr val="191919"/>
                </a:solidFill>
                <a:latin typeface="Verdana"/>
                <a:cs typeface="Verdana"/>
              </a:rPr>
              <a:t>p </a:t>
            </a:r>
            <a:r>
              <a:rPr sz="1770" spc="160" dirty="0">
                <a:solidFill>
                  <a:srgbClr val="191919"/>
                </a:solidFill>
                <a:latin typeface="Cambria"/>
                <a:cs typeface="Cambria"/>
              </a:rPr>
              <a:t>are </a:t>
            </a:r>
            <a:r>
              <a:rPr sz="1770" spc="146" dirty="0">
                <a:solidFill>
                  <a:srgbClr val="191919"/>
                </a:solidFill>
                <a:latin typeface="Cambria"/>
                <a:cs typeface="Cambria"/>
              </a:rPr>
              <a:t>before </a:t>
            </a:r>
            <a:r>
              <a:rPr sz="1770" i="1" spc="116" dirty="0">
                <a:solidFill>
                  <a:srgbClr val="191919"/>
                </a:solidFill>
                <a:latin typeface="Verdana"/>
                <a:cs typeface="Verdana"/>
              </a:rPr>
              <a:t>p</a:t>
            </a:r>
            <a:r>
              <a:rPr sz="1770" spc="116" dirty="0">
                <a:solidFill>
                  <a:srgbClr val="191919"/>
                </a:solidFill>
                <a:latin typeface="Cambria"/>
                <a:cs typeface="Cambria"/>
              </a:rPr>
              <a:t>.  </a:t>
            </a:r>
            <a:r>
              <a:rPr sz="1770" spc="113" dirty="0">
                <a:solidFill>
                  <a:srgbClr val="191919"/>
                </a:solidFill>
                <a:latin typeface="Cambria"/>
                <a:cs typeface="Cambria"/>
              </a:rPr>
              <a:t>All </a:t>
            </a:r>
            <a:r>
              <a:rPr sz="1770" spc="153" dirty="0">
                <a:solidFill>
                  <a:srgbClr val="191919"/>
                </a:solidFill>
                <a:latin typeface="Cambria"/>
                <a:cs typeface="Cambria"/>
              </a:rPr>
              <a:t>elements </a:t>
            </a:r>
            <a:r>
              <a:rPr sz="1770" spc="164" dirty="0">
                <a:solidFill>
                  <a:srgbClr val="191919"/>
                </a:solidFill>
                <a:latin typeface="Cambria"/>
                <a:cs typeface="Cambria"/>
              </a:rPr>
              <a:t>greater </a:t>
            </a:r>
            <a:r>
              <a:rPr sz="1770" i="1" spc="27" dirty="0">
                <a:solidFill>
                  <a:srgbClr val="191919"/>
                </a:solidFill>
                <a:latin typeface="Verdana"/>
                <a:cs typeface="Verdana"/>
              </a:rPr>
              <a:t>p </a:t>
            </a:r>
            <a:r>
              <a:rPr sz="1770" spc="160" dirty="0">
                <a:solidFill>
                  <a:srgbClr val="191919"/>
                </a:solidFill>
                <a:latin typeface="Cambria"/>
                <a:cs typeface="Cambria"/>
              </a:rPr>
              <a:t>are </a:t>
            </a:r>
            <a:r>
              <a:rPr sz="1770" spc="139" dirty="0">
                <a:solidFill>
                  <a:srgbClr val="191919"/>
                </a:solidFill>
                <a:latin typeface="Cambria"/>
                <a:cs typeface="Cambria"/>
              </a:rPr>
              <a:t>after</a:t>
            </a:r>
            <a:r>
              <a:rPr sz="1770" spc="208" dirty="0">
                <a:solidFill>
                  <a:srgbClr val="191919"/>
                </a:solidFill>
                <a:latin typeface="Cambria"/>
                <a:cs typeface="Cambria"/>
              </a:rPr>
              <a:t> </a:t>
            </a:r>
            <a:r>
              <a:rPr sz="1770" i="1" spc="113" dirty="0">
                <a:solidFill>
                  <a:srgbClr val="191919"/>
                </a:solidFill>
                <a:latin typeface="Verdana"/>
                <a:cs typeface="Verdana"/>
              </a:rPr>
              <a:t>p</a:t>
            </a:r>
            <a:r>
              <a:rPr sz="1770" spc="113" dirty="0">
                <a:solidFill>
                  <a:srgbClr val="191919"/>
                </a:solidFill>
                <a:latin typeface="Cambria"/>
                <a:cs typeface="Cambria"/>
              </a:rPr>
              <a:t>.</a:t>
            </a:r>
            <a:endParaRPr sz="1770">
              <a:solidFill>
                <a:prstClr val="black"/>
              </a:solidFill>
              <a:latin typeface="Cambria"/>
              <a:cs typeface="Cambria"/>
            </a:endParaRPr>
          </a:p>
          <a:p>
            <a:pPr marL="8645" marR="254160" defTabSz="622432">
              <a:lnSpc>
                <a:spcPts val="2063"/>
              </a:lnSpc>
              <a:spcBef>
                <a:spcPts val="827"/>
              </a:spcBef>
            </a:pPr>
            <a:r>
              <a:rPr sz="1770" i="1" spc="27" dirty="0">
                <a:solidFill>
                  <a:srgbClr val="191919"/>
                </a:solidFill>
                <a:latin typeface="Verdana"/>
                <a:cs typeface="Verdana"/>
              </a:rPr>
              <a:t>p </a:t>
            </a:r>
            <a:r>
              <a:rPr sz="1770" spc="106" dirty="0">
                <a:solidFill>
                  <a:srgbClr val="191919"/>
                </a:solidFill>
                <a:latin typeface="Cambria"/>
                <a:cs typeface="Cambria"/>
              </a:rPr>
              <a:t>is </a:t>
            </a:r>
            <a:r>
              <a:rPr sz="1770" spc="109" dirty="0">
                <a:solidFill>
                  <a:srgbClr val="191919"/>
                </a:solidFill>
                <a:latin typeface="Cambria"/>
                <a:cs typeface="Cambria"/>
              </a:rPr>
              <a:t>in </a:t>
            </a:r>
            <a:r>
              <a:rPr sz="1770" spc="150" dirty="0">
                <a:solidFill>
                  <a:srgbClr val="191919"/>
                </a:solidFill>
                <a:latin typeface="Cambria"/>
                <a:cs typeface="Cambria"/>
              </a:rPr>
              <a:t>the </a:t>
            </a:r>
            <a:r>
              <a:rPr sz="1770" spc="116" dirty="0">
                <a:solidFill>
                  <a:srgbClr val="191919"/>
                </a:solidFill>
                <a:latin typeface="Cambria"/>
                <a:cs typeface="Cambria"/>
              </a:rPr>
              <a:t>position </a:t>
            </a:r>
            <a:r>
              <a:rPr sz="1770" spc="89" dirty="0">
                <a:solidFill>
                  <a:srgbClr val="191919"/>
                </a:solidFill>
                <a:latin typeface="Cambria"/>
                <a:cs typeface="Cambria"/>
              </a:rPr>
              <a:t>it </a:t>
            </a:r>
            <a:r>
              <a:rPr sz="1770" spc="133" dirty="0">
                <a:solidFill>
                  <a:srgbClr val="191919"/>
                </a:solidFill>
                <a:latin typeface="Cambria"/>
                <a:cs typeface="Cambria"/>
              </a:rPr>
              <a:t>would </a:t>
            </a:r>
            <a:r>
              <a:rPr sz="1770" spc="160" dirty="0">
                <a:solidFill>
                  <a:srgbClr val="191919"/>
                </a:solidFill>
                <a:latin typeface="Cambria"/>
                <a:cs typeface="Cambria"/>
              </a:rPr>
              <a:t>occupy </a:t>
            </a:r>
            <a:r>
              <a:rPr sz="1770" spc="92" dirty="0">
                <a:solidFill>
                  <a:srgbClr val="191919"/>
                </a:solidFill>
                <a:latin typeface="Cambria"/>
                <a:cs typeface="Cambria"/>
              </a:rPr>
              <a:t>if </a:t>
            </a:r>
            <a:r>
              <a:rPr sz="1770" spc="150" dirty="0">
                <a:solidFill>
                  <a:srgbClr val="191919"/>
                </a:solidFill>
                <a:latin typeface="Cambria"/>
                <a:cs typeface="Cambria"/>
              </a:rPr>
              <a:t>the </a:t>
            </a:r>
            <a:r>
              <a:rPr sz="1770" spc="139" dirty="0">
                <a:solidFill>
                  <a:srgbClr val="191919"/>
                </a:solidFill>
                <a:latin typeface="Cambria"/>
                <a:cs typeface="Cambria"/>
              </a:rPr>
              <a:t>array  </a:t>
            </a:r>
            <a:r>
              <a:rPr sz="1770" spc="153" dirty="0">
                <a:solidFill>
                  <a:srgbClr val="191919"/>
                </a:solidFill>
                <a:latin typeface="Cambria"/>
                <a:cs typeface="Cambria"/>
              </a:rPr>
              <a:t>were</a:t>
            </a:r>
            <a:r>
              <a:rPr sz="1770" spc="160" dirty="0">
                <a:solidFill>
                  <a:srgbClr val="191919"/>
                </a:solidFill>
                <a:latin typeface="Cambria"/>
                <a:cs typeface="Cambria"/>
              </a:rPr>
              <a:t> </a:t>
            </a:r>
            <a:r>
              <a:rPr sz="1770" spc="146" dirty="0">
                <a:solidFill>
                  <a:srgbClr val="191919"/>
                </a:solidFill>
                <a:latin typeface="Cambria"/>
                <a:cs typeface="Cambria"/>
              </a:rPr>
              <a:t>sorted.</a:t>
            </a:r>
            <a:endParaRPr sz="1770">
              <a:solidFill>
                <a:prstClr val="black"/>
              </a:solidFill>
              <a:latin typeface="Cambria"/>
              <a:cs typeface="Cambria"/>
            </a:endParaRPr>
          </a:p>
        </p:txBody>
      </p:sp>
      <p:sp>
        <p:nvSpPr>
          <p:cNvPr id="9" name="object 9"/>
          <p:cNvSpPr txBox="1"/>
          <p:nvPr/>
        </p:nvSpPr>
        <p:spPr>
          <a:xfrm>
            <a:off x="1548141" y="4428308"/>
            <a:ext cx="104167" cy="140535"/>
          </a:xfrm>
          <a:prstGeom prst="rect">
            <a:avLst/>
          </a:prstGeom>
        </p:spPr>
        <p:txBody>
          <a:bodyPr vert="horz" wrap="square" lIns="0" tIns="9509" rIns="0" bIns="0" rtlCol="0">
            <a:spAutoFit/>
          </a:bodyPr>
          <a:lstStyle/>
          <a:p>
            <a:pPr marL="8645" defTabSz="622432">
              <a:spcBef>
                <a:spcPts val="75"/>
              </a:spcBef>
            </a:pPr>
            <a:r>
              <a:rPr sz="851" spc="167" dirty="0">
                <a:solidFill>
                  <a:srgbClr val="191919"/>
                </a:solidFill>
                <a:latin typeface="Arial"/>
                <a:cs typeface="Arial"/>
              </a:rPr>
              <a:t>●</a:t>
            </a:r>
            <a:endParaRPr sz="851">
              <a:solidFill>
                <a:prstClr val="black"/>
              </a:solidFill>
              <a:latin typeface="Arial"/>
              <a:cs typeface="Arial"/>
            </a:endParaRPr>
          </a:p>
        </p:txBody>
      </p:sp>
      <p:sp>
        <p:nvSpPr>
          <p:cNvPr id="10" name="object 10"/>
          <p:cNvSpPr txBox="1"/>
          <p:nvPr/>
        </p:nvSpPr>
        <p:spPr>
          <a:xfrm>
            <a:off x="1548141" y="4832008"/>
            <a:ext cx="104167" cy="140535"/>
          </a:xfrm>
          <a:prstGeom prst="rect">
            <a:avLst/>
          </a:prstGeom>
        </p:spPr>
        <p:txBody>
          <a:bodyPr vert="horz" wrap="square" lIns="0" tIns="9509" rIns="0" bIns="0" rtlCol="0">
            <a:spAutoFit/>
          </a:bodyPr>
          <a:lstStyle/>
          <a:p>
            <a:pPr marL="8645" defTabSz="622432">
              <a:spcBef>
                <a:spcPts val="75"/>
              </a:spcBef>
            </a:pPr>
            <a:r>
              <a:rPr sz="851" spc="167" dirty="0">
                <a:solidFill>
                  <a:srgbClr val="191919"/>
                </a:solidFill>
                <a:latin typeface="Arial"/>
                <a:cs typeface="Arial"/>
              </a:rPr>
              <a:t>●</a:t>
            </a:r>
            <a:endParaRPr sz="851">
              <a:solidFill>
                <a:prstClr val="black"/>
              </a:solidFill>
              <a:latin typeface="Arial"/>
              <a:cs typeface="Arial"/>
            </a:endParaRPr>
          </a:p>
        </p:txBody>
      </p:sp>
      <p:sp>
        <p:nvSpPr>
          <p:cNvPr id="11" name="object 11"/>
          <p:cNvSpPr txBox="1"/>
          <p:nvPr/>
        </p:nvSpPr>
        <p:spPr>
          <a:xfrm>
            <a:off x="1768576" y="4232943"/>
            <a:ext cx="5877422" cy="1390990"/>
          </a:xfrm>
          <a:prstGeom prst="rect">
            <a:avLst/>
          </a:prstGeom>
        </p:spPr>
        <p:txBody>
          <a:bodyPr vert="horz" wrap="square" lIns="0" tIns="121888" rIns="0" bIns="0" rtlCol="0">
            <a:spAutoFit/>
          </a:bodyPr>
          <a:lstStyle/>
          <a:p>
            <a:pPr marL="8645" defTabSz="622432">
              <a:spcBef>
                <a:spcPts val="960"/>
              </a:spcBef>
            </a:pPr>
            <a:r>
              <a:rPr sz="1906" spc="167" dirty="0">
                <a:solidFill>
                  <a:srgbClr val="191919"/>
                </a:solidFill>
                <a:latin typeface="Cambria"/>
                <a:cs typeface="Cambria"/>
              </a:rPr>
              <a:t>The </a:t>
            </a:r>
            <a:r>
              <a:rPr sz="1906" spc="153" dirty="0">
                <a:solidFill>
                  <a:srgbClr val="191919"/>
                </a:solidFill>
                <a:latin typeface="Cambria"/>
                <a:cs typeface="Cambria"/>
              </a:rPr>
              <a:t>algorithm </a:t>
            </a:r>
            <a:r>
              <a:rPr sz="1906" spc="160" dirty="0">
                <a:solidFill>
                  <a:srgbClr val="191919"/>
                </a:solidFill>
                <a:latin typeface="Cambria"/>
                <a:cs typeface="Cambria"/>
              </a:rPr>
              <a:t>then </a:t>
            </a:r>
            <a:r>
              <a:rPr sz="1906" spc="146" dirty="0">
                <a:solidFill>
                  <a:srgbClr val="191919"/>
                </a:solidFill>
                <a:latin typeface="Cambria"/>
                <a:cs typeface="Cambria"/>
              </a:rPr>
              <a:t>returns </a:t>
            </a:r>
            <a:r>
              <a:rPr sz="1906" spc="164" dirty="0">
                <a:solidFill>
                  <a:srgbClr val="191919"/>
                </a:solidFill>
                <a:latin typeface="Cambria"/>
                <a:cs typeface="Cambria"/>
              </a:rPr>
              <a:t>the </a:t>
            </a:r>
            <a:r>
              <a:rPr sz="1906" spc="150" dirty="0">
                <a:solidFill>
                  <a:srgbClr val="191919"/>
                </a:solidFill>
                <a:latin typeface="Cambria"/>
                <a:cs typeface="Cambria"/>
              </a:rPr>
              <a:t>index </a:t>
            </a:r>
            <a:r>
              <a:rPr sz="1906" spc="126" dirty="0">
                <a:solidFill>
                  <a:srgbClr val="191919"/>
                </a:solidFill>
                <a:latin typeface="Cambria"/>
                <a:cs typeface="Cambria"/>
              </a:rPr>
              <a:t>of</a:t>
            </a:r>
            <a:r>
              <a:rPr sz="1906" spc="344" dirty="0">
                <a:solidFill>
                  <a:srgbClr val="191919"/>
                </a:solidFill>
                <a:latin typeface="Cambria"/>
                <a:cs typeface="Cambria"/>
              </a:rPr>
              <a:t> </a:t>
            </a:r>
            <a:r>
              <a:rPr sz="1906" i="1" spc="119" dirty="0">
                <a:solidFill>
                  <a:srgbClr val="191919"/>
                </a:solidFill>
                <a:latin typeface="Verdana"/>
                <a:cs typeface="Verdana"/>
              </a:rPr>
              <a:t>p</a:t>
            </a:r>
            <a:r>
              <a:rPr sz="1906" spc="119" dirty="0">
                <a:solidFill>
                  <a:srgbClr val="191919"/>
                </a:solidFill>
                <a:latin typeface="Cambria"/>
                <a:cs typeface="Cambria"/>
              </a:rPr>
              <a:t>.</a:t>
            </a:r>
            <a:endParaRPr sz="1906">
              <a:solidFill>
                <a:prstClr val="black"/>
              </a:solidFill>
              <a:latin typeface="Cambria"/>
              <a:cs typeface="Cambria"/>
            </a:endParaRPr>
          </a:p>
          <a:p>
            <a:pPr marL="8645" marR="3458" defTabSz="622432">
              <a:lnSpc>
                <a:spcPts val="2213"/>
              </a:lnSpc>
              <a:spcBef>
                <a:spcPts val="1028"/>
              </a:spcBef>
            </a:pPr>
            <a:r>
              <a:rPr sz="1906" spc="95" dirty="0">
                <a:solidFill>
                  <a:srgbClr val="191919"/>
                </a:solidFill>
                <a:latin typeface="Cambria"/>
                <a:cs typeface="Cambria"/>
              </a:rPr>
              <a:t>We'll </a:t>
            </a:r>
            <a:r>
              <a:rPr sz="1906" spc="139" dirty="0">
                <a:solidFill>
                  <a:srgbClr val="191919"/>
                </a:solidFill>
                <a:latin typeface="Cambria"/>
                <a:cs typeface="Cambria"/>
              </a:rPr>
              <a:t>talk </a:t>
            </a:r>
            <a:r>
              <a:rPr sz="1906" spc="156" dirty="0">
                <a:solidFill>
                  <a:srgbClr val="191919"/>
                </a:solidFill>
                <a:latin typeface="Cambria"/>
                <a:cs typeface="Cambria"/>
              </a:rPr>
              <a:t>about </a:t>
            </a:r>
            <a:r>
              <a:rPr sz="1906" spc="150" dirty="0">
                <a:solidFill>
                  <a:srgbClr val="191919"/>
                </a:solidFill>
                <a:latin typeface="Cambria"/>
                <a:cs typeface="Cambria"/>
              </a:rPr>
              <a:t>how </a:t>
            </a:r>
            <a:r>
              <a:rPr sz="1906" spc="122" dirty="0">
                <a:solidFill>
                  <a:srgbClr val="191919"/>
                </a:solidFill>
                <a:latin typeface="Cambria"/>
                <a:cs typeface="Cambria"/>
              </a:rPr>
              <a:t>to </a:t>
            </a:r>
            <a:r>
              <a:rPr sz="1906" spc="167" dirty="0">
                <a:solidFill>
                  <a:srgbClr val="191919"/>
                </a:solidFill>
                <a:latin typeface="Cambria"/>
                <a:cs typeface="Cambria"/>
              </a:rPr>
              <a:t>choose </a:t>
            </a:r>
            <a:r>
              <a:rPr sz="1906" spc="160" dirty="0">
                <a:solidFill>
                  <a:srgbClr val="191919"/>
                </a:solidFill>
                <a:latin typeface="Cambria"/>
                <a:cs typeface="Cambria"/>
              </a:rPr>
              <a:t>which </a:t>
            </a:r>
            <a:r>
              <a:rPr sz="1906" spc="167" dirty="0">
                <a:solidFill>
                  <a:srgbClr val="191919"/>
                </a:solidFill>
                <a:latin typeface="Cambria"/>
                <a:cs typeface="Cambria"/>
              </a:rPr>
              <a:t>element  </a:t>
            </a:r>
            <a:r>
              <a:rPr sz="1906" spc="146" dirty="0">
                <a:solidFill>
                  <a:srgbClr val="191919"/>
                </a:solidFill>
                <a:latin typeface="Cambria"/>
                <a:cs typeface="Cambria"/>
              </a:rPr>
              <a:t>should </a:t>
            </a:r>
            <a:r>
              <a:rPr sz="1906" spc="181" dirty="0">
                <a:solidFill>
                  <a:srgbClr val="191919"/>
                </a:solidFill>
                <a:latin typeface="Cambria"/>
                <a:cs typeface="Cambria"/>
              </a:rPr>
              <a:t>be </a:t>
            </a:r>
            <a:r>
              <a:rPr sz="1906" spc="164" dirty="0">
                <a:solidFill>
                  <a:srgbClr val="191919"/>
                </a:solidFill>
                <a:latin typeface="Cambria"/>
                <a:cs typeface="Cambria"/>
              </a:rPr>
              <a:t>the </a:t>
            </a:r>
            <a:r>
              <a:rPr sz="1906" spc="119" dirty="0">
                <a:solidFill>
                  <a:srgbClr val="191919"/>
                </a:solidFill>
                <a:latin typeface="Cambria"/>
                <a:cs typeface="Cambria"/>
              </a:rPr>
              <a:t>pivot </a:t>
            </a:r>
            <a:r>
              <a:rPr sz="1906" spc="143" dirty="0">
                <a:solidFill>
                  <a:srgbClr val="191919"/>
                </a:solidFill>
                <a:latin typeface="Cambria"/>
                <a:cs typeface="Cambria"/>
              </a:rPr>
              <a:t>later; </a:t>
            </a:r>
            <a:r>
              <a:rPr sz="1906" spc="150" dirty="0">
                <a:solidFill>
                  <a:srgbClr val="191919"/>
                </a:solidFill>
                <a:latin typeface="Cambria"/>
                <a:cs typeface="Cambria"/>
              </a:rPr>
              <a:t>right </a:t>
            </a:r>
            <a:r>
              <a:rPr sz="1906" spc="106" dirty="0">
                <a:solidFill>
                  <a:srgbClr val="191919"/>
                </a:solidFill>
                <a:latin typeface="Cambria"/>
                <a:cs typeface="Cambria"/>
              </a:rPr>
              <a:t>now, </a:t>
            </a:r>
            <a:r>
              <a:rPr sz="1906" spc="181" dirty="0">
                <a:solidFill>
                  <a:srgbClr val="191919"/>
                </a:solidFill>
                <a:latin typeface="Cambria"/>
                <a:cs typeface="Cambria"/>
              </a:rPr>
              <a:t>assume </a:t>
            </a:r>
            <a:r>
              <a:rPr sz="1906" spc="160" dirty="0">
                <a:solidFill>
                  <a:srgbClr val="191919"/>
                </a:solidFill>
                <a:latin typeface="Cambria"/>
                <a:cs typeface="Cambria"/>
              </a:rPr>
              <a:t>the  </a:t>
            </a:r>
            <a:r>
              <a:rPr sz="1906" spc="156" dirty="0">
                <a:solidFill>
                  <a:srgbClr val="191919"/>
                </a:solidFill>
                <a:latin typeface="Cambria"/>
                <a:cs typeface="Cambria"/>
              </a:rPr>
              <a:t>algorithm </a:t>
            </a:r>
            <a:r>
              <a:rPr sz="1906" spc="167" dirty="0">
                <a:solidFill>
                  <a:srgbClr val="191919"/>
                </a:solidFill>
                <a:latin typeface="Cambria"/>
                <a:cs typeface="Cambria"/>
              </a:rPr>
              <a:t>chooses </a:t>
            </a:r>
            <a:r>
              <a:rPr sz="1906" spc="160" dirty="0">
                <a:solidFill>
                  <a:srgbClr val="191919"/>
                </a:solidFill>
                <a:latin typeface="Cambria"/>
                <a:cs typeface="Cambria"/>
              </a:rPr>
              <a:t>one</a:t>
            </a:r>
            <a:r>
              <a:rPr sz="1906" spc="208" dirty="0">
                <a:solidFill>
                  <a:srgbClr val="191919"/>
                </a:solidFill>
                <a:latin typeface="Cambria"/>
                <a:cs typeface="Cambria"/>
              </a:rPr>
              <a:t> </a:t>
            </a:r>
            <a:r>
              <a:rPr sz="1906" spc="113" dirty="0">
                <a:solidFill>
                  <a:srgbClr val="191919"/>
                </a:solidFill>
                <a:latin typeface="Cambria"/>
                <a:cs typeface="Cambria"/>
              </a:rPr>
              <a:t>arbitrarily.</a:t>
            </a:r>
            <a:endParaRPr sz="1906">
              <a:solidFill>
                <a:prstClr val="black"/>
              </a:solidFill>
              <a:latin typeface="Cambria"/>
              <a:cs typeface="Cambria"/>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4109" y="1235017"/>
            <a:ext cx="4088867" cy="469577"/>
          </a:xfrm>
          <a:prstGeom prst="rect">
            <a:avLst/>
          </a:prstGeom>
        </p:spPr>
        <p:txBody>
          <a:bodyPr vert="horz" wrap="square" lIns="0" tIns="8645" rIns="0" bIns="0" rtlCol="0">
            <a:spAutoFit/>
          </a:bodyPr>
          <a:lstStyle/>
          <a:p>
            <a:pPr marL="8645">
              <a:spcBef>
                <a:spcPts val="68"/>
              </a:spcBef>
            </a:pPr>
            <a:r>
              <a:rPr spc="215" dirty="0">
                <a:solidFill>
                  <a:srgbClr val="191919"/>
                </a:solidFill>
              </a:rPr>
              <a:t>Partitioning </a:t>
            </a:r>
            <a:r>
              <a:rPr spc="290" dirty="0">
                <a:solidFill>
                  <a:srgbClr val="191919"/>
                </a:solidFill>
              </a:rPr>
              <a:t>an</a:t>
            </a:r>
            <a:r>
              <a:rPr spc="313" dirty="0">
                <a:solidFill>
                  <a:srgbClr val="191919"/>
                </a:solidFill>
              </a:rPr>
              <a:t> </a:t>
            </a:r>
            <a:r>
              <a:rPr spc="235" dirty="0">
                <a:solidFill>
                  <a:srgbClr val="191919"/>
                </a:solidFill>
              </a:rPr>
              <a:t>Array</a:t>
            </a:r>
          </a:p>
        </p:txBody>
      </p:sp>
      <p:graphicFrame>
        <p:nvGraphicFramePr>
          <p:cNvPr id="3" name="object 3"/>
          <p:cNvGraphicFramePr>
            <a:graphicFrameLocks noGrp="1"/>
          </p:cNvGraphicFramePr>
          <p:nvPr/>
        </p:nvGraphicFramePr>
        <p:xfrm>
          <a:off x="2073728" y="2256801"/>
          <a:ext cx="4979256" cy="466805"/>
        </p:xfrm>
        <a:graphic>
          <a:graphicData uri="http://schemas.openxmlformats.org/drawingml/2006/table">
            <a:tbl>
              <a:tblPr firstRow="1" bandRow="1">
                <a:tableStyleId>{2D5ABB26-0587-4C30-8999-92F81FD0307C}</a:tableStyleId>
              </a:tblPr>
              <a:tblGrid>
                <a:gridCol w="622407">
                  <a:extLst>
                    <a:ext uri="{9D8B030D-6E8A-4147-A177-3AD203B41FA5}">
                      <a16:colId xmlns:a16="http://schemas.microsoft.com/office/drawing/2014/main" val="20000"/>
                    </a:ext>
                  </a:extLst>
                </a:gridCol>
                <a:gridCol w="622407">
                  <a:extLst>
                    <a:ext uri="{9D8B030D-6E8A-4147-A177-3AD203B41FA5}">
                      <a16:colId xmlns:a16="http://schemas.microsoft.com/office/drawing/2014/main" val="20001"/>
                    </a:ext>
                  </a:extLst>
                </a:gridCol>
                <a:gridCol w="622407">
                  <a:extLst>
                    <a:ext uri="{9D8B030D-6E8A-4147-A177-3AD203B41FA5}">
                      <a16:colId xmlns:a16="http://schemas.microsoft.com/office/drawing/2014/main" val="20002"/>
                    </a:ext>
                  </a:extLst>
                </a:gridCol>
                <a:gridCol w="622407">
                  <a:extLst>
                    <a:ext uri="{9D8B030D-6E8A-4147-A177-3AD203B41FA5}">
                      <a16:colId xmlns:a16="http://schemas.microsoft.com/office/drawing/2014/main" val="20003"/>
                    </a:ext>
                  </a:extLst>
                </a:gridCol>
                <a:gridCol w="622407">
                  <a:extLst>
                    <a:ext uri="{9D8B030D-6E8A-4147-A177-3AD203B41FA5}">
                      <a16:colId xmlns:a16="http://schemas.microsoft.com/office/drawing/2014/main" val="20004"/>
                    </a:ext>
                  </a:extLst>
                </a:gridCol>
                <a:gridCol w="622407">
                  <a:extLst>
                    <a:ext uri="{9D8B030D-6E8A-4147-A177-3AD203B41FA5}">
                      <a16:colId xmlns:a16="http://schemas.microsoft.com/office/drawing/2014/main" val="20005"/>
                    </a:ext>
                  </a:extLst>
                </a:gridCol>
                <a:gridCol w="622407">
                  <a:extLst>
                    <a:ext uri="{9D8B030D-6E8A-4147-A177-3AD203B41FA5}">
                      <a16:colId xmlns:a16="http://schemas.microsoft.com/office/drawing/2014/main" val="20006"/>
                    </a:ext>
                  </a:extLst>
                </a:gridCol>
                <a:gridCol w="622407">
                  <a:extLst>
                    <a:ext uri="{9D8B030D-6E8A-4147-A177-3AD203B41FA5}">
                      <a16:colId xmlns:a16="http://schemas.microsoft.com/office/drawing/2014/main" val="20007"/>
                    </a:ext>
                  </a:extLst>
                </a:gridCol>
              </a:tblGrid>
              <a:tr h="466805">
                <a:tc>
                  <a:txBody>
                    <a:bodyPr/>
                    <a:lstStyle/>
                    <a:p>
                      <a:pPr marL="228600">
                        <a:lnSpc>
                          <a:spcPct val="100000"/>
                        </a:lnSpc>
                        <a:spcBef>
                          <a:spcPts val="290"/>
                        </a:spcBef>
                      </a:pPr>
                      <a:r>
                        <a:rPr sz="2500" b="1" spc="-204" dirty="0">
                          <a:solidFill>
                            <a:srgbClr val="191919"/>
                          </a:solidFill>
                          <a:latin typeface="Arial"/>
                          <a:cs typeface="Arial"/>
                        </a:rPr>
                        <a:t>32</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17</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41</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18</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52</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98</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24</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300"/>
                        </a:spcBef>
                      </a:pPr>
                      <a:r>
                        <a:rPr sz="2500" b="1" spc="-204" dirty="0">
                          <a:solidFill>
                            <a:srgbClr val="191919"/>
                          </a:solidFill>
                          <a:latin typeface="Arial"/>
                          <a:cs typeface="Arial"/>
                        </a:rPr>
                        <a:t>65</a:t>
                      </a:r>
                      <a:endParaRPr sz="2500">
                        <a:latin typeface="Arial"/>
                        <a:cs typeface="Arial"/>
                      </a:endParaRPr>
                    </a:p>
                  </a:txBody>
                  <a:tcPr marL="0" marR="0" marT="2593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4109" y="1235017"/>
            <a:ext cx="4088867" cy="469577"/>
          </a:xfrm>
          <a:prstGeom prst="rect">
            <a:avLst/>
          </a:prstGeom>
        </p:spPr>
        <p:txBody>
          <a:bodyPr vert="horz" wrap="square" lIns="0" tIns="8645" rIns="0" bIns="0" rtlCol="0">
            <a:spAutoFit/>
          </a:bodyPr>
          <a:lstStyle/>
          <a:p>
            <a:pPr marL="8645">
              <a:spcBef>
                <a:spcPts val="68"/>
              </a:spcBef>
            </a:pPr>
            <a:r>
              <a:rPr spc="215" dirty="0">
                <a:solidFill>
                  <a:srgbClr val="191919"/>
                </a:solidFill>
              </a:rPr>
              <a:t>Partitioning </a:t>
            </a:r>
            <a:r>
              <a:rPr spc="290" dirty="0">
                <a:solidFill>
                  <a:srgbClr val="191919"/>
                </a:solidFill>
              </a:rPr>
              <a:t>an</a:t>
            </a:r>
            <a:r>
              <a:rPr spc="313" dirty="0">
                <a:solidFill>
                  <a:srgbClr val="191919"/>
                </a:solidFill>
              </a:rPr>
              <a:t> </a:t>
            </a:r>
            <a:r>
              <a:rPr spc="235" dirty="0">
                <a:solidFill>
                  <a:srgbClr val="191919"/>
                </a:solidFill>
              </a:rPr>
              <a:t>Array</a:t>
            </a:r>
          </a:p>
        </p:txBody>
      </p:sp>
      <p:graphicFrame>
        <p:nvGraphicFramePr>
          <p:cNvPr id="3" name="object 3"/>
          <p:cNvGraphicFramePr>
            <a:graphicFrameLocks noGrp="1"/>
          </p:cNvGraphicFramePr>
          <p:nvPr/>
        </p:nvGraphicFramePr>
        <p:xfrm>
          <a:off x="2073728" y="2256801"/>
          <a:ext cx="4979256" cy="466805"/>
        </p:xfrm>
        <a:graphic>
          <a:graphicData uri="http://schemas.openxmlformats.org/drawingml/2006/table">
            <a:tbl>
              <a:tblPr firstRow="1" bandRow="1">
                <a:tableStyleId>{2D5ABB26-0587-4C30-8999-92F81FD0307C}</a:tableStyleId>
              </a:tblPr>
              <a:tblGrid>
                <a:gridCol w="622407">
                  <a:extLst>
                    <a:ext uri="{9D8B030D-6E8A-4147-A177-3AD203B41FA5}">
                      <a16:colId xmlns:a16="http://schemas.microsoft.com/office/drawing/2014/main" val="20000"/>
                    </a:ext>
                  </a:extLst>
                </a:gridCol>
                <a:gridCol w="622407">
                  <a:extLst>
                    <a:ext uri="{9D8B030D-6E8A-4147-A177-3AD203B41FA5}">
                      <a16:colId xmlns:a16="http://schemas.microsoft.com/office/drawing/2014/main" val="20001"/>
                    </a:ext>
                  </a:extLst>
                </a:gridCol>
                <a:gridCol w="622407">
                  <a:extLst>
                    <a:ext uri="{9D8B030D-6E8A-4147-A177-3AD203B41FA5}">
                      <a16:colId xmlns:a16="http://schemas.microsoft.com/office/drawing/2014/main" val="20002"/>
                    </a:ext>
                  </a:extLst>
                </a:gridCol>
                <a:gridCol w="622407">
                  <a:extLst>
                    <a:ext uri="{9D8B030D-6E8A-4147-A177-3AD203B41FA5}">
                      <a16:colId xmlns:a16="http://schemas.microsoft.com/office/drawing/2014/main" val="20003"/>
                    </a:ext>
                  </a:extLst>
                </a:gridCol>
                <a:gridCol w="622407">
                  <a:extLst>
                    <a:ext uri="{9D8B030D-6E8A-4147-A177-3AD203B41FA5}">
                      <a16:colId xmlns:a16="http://schemas.microsoft.com/office/drawing/2014/main" val="20004"/>
                    </a:ext>
                  </a:extLst>
                </a:gridCol>
                <a:gridCol w="622407">
                  <a:extLst>
                    <a:ext uri="{9D8B030D-6E8A-4147-A177-3AD203B41FA5}">
                      <a16:colId xmlns:a16="http://schemas.microsoft.com/office/drawing/2014/main" val="20005"/>
                    </a:ext>
                  </a:extLst>
                </a:gridCol>
                <a:gridCol w="622407">
                  <a:extLst>
                    <a:ext uri="{9D8B030D-6E8A-4147-A177-3AD203B41FA5}">
                      <a16:colId xmlns:a16="http://schemas.microsoft.com/office/drawing/2014/main" val="20006"/>
                    </a:ext>
                  </a:extLst>
                </a:gridCol>
                <a:gridCol w="622407">
                  <a:extLst>
                    <a:ext uri="{9D8B030D-6E8A-4147-A177-3AD203B41FA5}">
                      <a16:colId xmlns:a16="http://schemas.microsoft.com/office/drawing/2014/main" val="20007"/>
                    </a:ext>
                  </a:extLst>
                </a:gridCol>
              </a:tblGrid>
              <a:tr h="466805">
                <a:tc>
                  <a:txBody>
                    <a:bodyPr/>
                    <a:lstStyle/>
                    <a:p>
                      <a:pPr marL="228600">
                        <a:lnSpc>
                          <a:spcPct val="100000"/>
                        </a:lnSpc>
                        <a:spcBef>
                          <a:spcPts val="290"/>
                        </a:spcBef>
                      </a:pPr>
                      <a:r>
                        <a:rPr sz="2500" b="1" spc="-204" dirty="0">
                          <a:solidFill>
                            <a:srgbClr val="191919"/>
                          </a:solidFill>
                          <a:latin typeface="Arial"/>
                          <a:cs typeface="Arial"/>
                        </a:rPr>
                        <a:t>32</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17</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41</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tc>
                  <a:txBody>
                    <a:bodyPr/>
                    <a:lstStyle/>
                    <a:p>
                      <a:pPr marL="228600">
                        <a:lnSpc>
                          <a:spcPct val="100000"/>
                        </a:lnSpc>
                        <a:spcBef>
                          <a:spcPts val="290"/>
                        </a:spcBef>
                      </a:pPr>
                      <a:r>
                        <a:rPr sz="2500" b="1" spc="-204" dirty="0">
                          <a:solidFill>
                            <a:srgbClr val="191919"/>
                          </a:solidFill>
                          <a:latin typeface="Arial"/>
                          <a:cs typeface="Arial"/>
                        </a:rPr>
                        <a:t>18</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52</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98</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24</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300"/>
                        </a:spcBef>
                      </a:pPr>
                      <a:r>
                        <a:rPr sz="2500" b="1" spc="-204" dirty="0">
                          <a:solidFill>
                            <a:srgbClr val="191919"/>
                          </a:solidFill>
                          <a:latin typeface="Arial"/>
                          <a:cs typeface="Arial"/>
                        </a:rPr>
                        <a:t>65</a:t>
                      </a:r>
                      <a:endParaRPr sz="2500">
                        <a:latin typeface="Arial"/>
                        <a:cs typeface="Arial"/>
                      </a:endParaRPr>
                    </a:p>
                  </a:txBody>
                  <a:tcPr marL="0" marR="0" marT="2593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4109" y="1235017"/>
            <a:ext cx="4088867" cy="469577"/>
          </a:xfrm>
          <a:prstGeom prst="rect">
            <a:avLst/>
          </a:prstGeom>
        </p:spPr>
        <p:txBody>
          <a:bodyPr vert="horz" wrap="square" lIns="0" tIns="8645" rIns="0" bIns="0" rtlCol="0">
            <a:spAutoFit/>
          </a:bodyPr>
          <a:lstStyle/>
          <a:p>
            <a:pPr marL="8645">
              <a:spcBef>
                <a:spcPts val="68"/>
              </a:spcBef>
            </a:pPr>
            <a:r>
              <a:rPr spc="215" dirty="0">
                <a:solidFill>
                  <a:srgbClr val="191919"/>
                </a:solidFill>
              </a:rPr>
              <a:t>Partitioning </a:t>
            </a:r>
            <a:r>
              <a:rPr spc="290" dirty="0">
                <a:solidFill>
                  <a:srgbClr val="191919"/>
                </a:solidFill>
              </a:rPr>
              <a:t>an</a:t>
            </a:r>
            <a:r>
              <a:rPr spc="313" dirty="0">
                <a:solidFill>
                  <a:srgbClr val="191919"/>
                </a:solidFill>
              </a:rPr>
              <a:t> </a:t>
            </a:r>
            <a:r>
              <a:rPr spc="235" dirty="0">
                <a:solidFill>
                  <a:srgbClr val="191919"/>
                </a:solidFill>
              </a:rPr>
              <a:t>Array</a:t>
            </a:r>
          </a:p>
        </p:txBody>
      </p:sp>
      <p:graphicFrame>
        <p:nvGraphicFramePr>
          <p:cNvPr id="3" name="object 3"/>
          <p:cNvGraphicFramePr>
            <a:graphicFrameLocks noGrp="1"/>
          </p:cNvGraphicFramePr>
          <p:nvPr/>
        </p:nvGraphicFramePr>
        <p:xfrm>
          <a:off x="2073728" y="2256801"/>
          <a:ext cx="4979256" cy="466805"/>
        </p:xfrm>
        <a:graphic>
          <a:graphicData uri="http://schemas.openxmlformats.org/drawingml/2006/table">
            <a:tbl>
              <a:tblPr firstRow="1" bandRow="1">
                <a:tableStyleId>{2D5ABB26-0587-4C30-8999-92F81FD0307C}</a:tableStyleId>
              </a:tblPr>
              <a:tblGrid>
                <a:gridCol w="622407">
                  <a:extLst>
                    <a:ext uri="{9D8B030D-6E8A-4147-A177-3AD203B41FA5}">
                      <a16:colId xmlns:a16="http://schemas.microsoft.com/office/drawing/2014/main" val="20000"/>
                    </a:ext>
                  </a:extLst>
                </a:gridCol>
                <a:gridCol w="622407">
                  <a:extLst>
                    <a:ext uri="{9D8B030D-6E8A-4147-A177-3AD203B41FA5}">
                      <a16:colId xmlns:a16="http://schemas.microsoft.com/office/drawing/2014/main" val="20001"/>
                    </a:ext>
                  </a:extLst>
                </a:gridCol>
                <a:gridCol w="622407">
                  <a:extLst>
                    <a:ext uri="{9D8B030D-6E8A-4147-A177-3AD203B41FA5}">
                      <a16:colId xmlns:a16="http://schemas.microsoft.com/office/drawing/2014/main" val="20002"/>
                    </a:ext>
                  </a:extLst>
                </a:gridCol>
                <a:gridCol w="622407">
                  <a:extLst>
                    <a:ext uri="{9D8B030D-6E8A-4147-A177-3AD203B41FA5}">
                      <a16:colId xmlns:a16="http://schemas.microsoft.com/office/drawing/2014/main" val="20003"/>
                    </a:ext>
                  </a:extLst>
                </a:gridCol>
                <a:gridCol w="622407">
                  <a:extLst>
                    <a:ext uri="{9D8B030D-6E8A-4147-A177-3AD203B41FA5}">
                      <a16:colId xmlns:a16="http://schemas.microsoft.com/office/drawing/2014/main" val="20004"/>
                    </a:ext>
                  </a:extLst>
                </a:gridCol>
                <a:gridCol w="622407">
                  <a:extLst>
                    <a:ext uri="{9D8B030D-6E8A-4147-A177-3AD203B41FA5}">
                      <a16:colId xmlns:a16="http://schemas.microsoft.com/office/drawing/2014/main" val="20005"/>
                    </a:ext>
                  </a:extLst>
                </a:gridCol>
                <a:gridCol w="622407">
                  <a:extLst>
                    <a:ext uri="{9D8B030D-6E8A-4147-A177-3AD203B41FA5}">
                      <a16:colId xmlns:a16="http://schemas.microsoft.com/office/drawing/2014/main" val="20006"/>
                    </a:ext>
                  </a:extLst>
                </a:gridCol>
                <a:gridCol w="622407">
                  <a:extLst>
                    <a:ext uri="{9D8B030D-6E8A-4147-A177-3AD203B41FA5}">
                      <a16:colId xmlns:a16="http://schemas.microsoft.com/office/drawing/2014/main" val="20007"/>
                    </a:ext>
                  </a:extLst>
                </a:gridCol>
              </a:tblGrid>
              <a:tr h="466805">
                <a:tc>
                  <a:txBody>
                    <a:bodyPr/>
                    <a:lstStyle/>
                    <a:p>
                      <a:pPr marL="228600">
                        <a:lnSpc>
                          <a:spcPct val="100000"/>
                        </a:lnSpc>
                        <a:spcBef>
                          <a:spcPts val="290"/>
                        </a:spcBef>
                      </a:pPr>
                      <a:r>
                        <a:rPr sz="2500" b="1" spc="-204" dirty="0">
                          <a:solidFill>
                            <a:srgbClr val="191919"/>
                          </a:solidFill>
                          <a:latin typeface="Arial"/>
                          <a:cs typeface="Arial"/>
                        </a:rPr>
                        <a:t>32</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17</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41</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tc>
                  <a:txBody>
                    <a:bodyPr/>
                    <a:lstStyle/>
                    <a:p>
                      <a:pPr marL="228600">
                        <a:lnSpc>
                          <a:spcPct val="100000"/>
                        </a:lnSpc>
                        <a:spcBef>
                          <a:spcPts val="290"/>
                        </a:spcBef>
                      </a:pPr>
                      <a:r>
                        <a:rPr sz="2500" b="1" spc="-204" dirty="0">
                          <a:solidFill>
                            <a:srgbClr val="191919"/>
                          </a:solidFill>
                          <a:latin typeface="Arial"/>
                          <a:cs typeface="Arial"/>
                        </a:rPr>
                        <a:t>18</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52</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98</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24</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300"/>
                        </a:spcBef>
                      </a:pPr>
                      <a:r>
                        <a:rPr sz="2500" b="1" spc="-204" dirty="0">
                          <a:solidFill>
                            <a:srgbClr val="191919"/>
                          </a:solidFill>
                          <a:latin typeface="Arial"/>
                          <a:cs typeface="Arial"/>
                        </a:rPr>
                        <a:t>65</a:t>
                      </a:r>
                      <a:endParaRPr sz="2500">
                        <a:latin typeface="Arial"/>
                        <a:cs typeface="Arial"/>
                      </a:endParaRPr>
                    </a:p>
                  </a:txBody>
                  <a:tcPr marL="0" marR="0" marT="2593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4" name="object 4"/>
          <p:cNvGraphicFramePr>
            <a:graphicFrameLocks noGrp="1"/>
          </p:cNvGraphicFramePr>
          <p:nvPr/>
        </p:nvGraphicFramePr>
        <p:xfrm>
          <a:off x="2073728" y="3502479"/>
          <a:ext cx="4979256" cy="466805"/>
        </p:xfrm>
        <a:graphic>
          <a:graphicData uri="http://schemas.openxmlformats.org/drawingml/2006/table">
            <a:tbl>
              <a:tblPr firstRow="1" bandRow="1">
                <a:tableStyleId>{2D5ABB26-0587-4C30-8999-92F81FD0307C}</a:tableStyleId>
              </a:tblPr>
              <a:tblGrid>
                <a:gridCol w="622407">
                  <a:extLst>
                    <a:ext uri="{9D8B030D-6E8A-4147-A177-3AD203B41FA5}">
                      <a16:colId xmlns:a16="http://schemas.microsoft.com/office/drawing/2014/main" val="20000"/>
                    </a:ext>
                  </a:extLst>
                </a:gridCol>
                <a:gridCol w="622407">
                  <a:extLst>
                    <a:ext uri="{9D8B030D-6E8A-4147-A177-3AD203B41FA5}">
                      <a16:colId xmlns:a16="http://schemas.microsoft.com/office/drawing/2014/main" val="20001"/>
                    </a:ext>
                  </a:extLst>
                </a:gridCol>
                <a:gridCol w="622407">
                  <a:extLst>
                    <a:ext uri="{9D8B030D-6E8A-4147-A177-3AD203B41FA5}">
                      <a16:colId xmlns:a16="http://schemas.microsoft.com/office/drawing/2014/main" val="20002"/>
                    </a:ext>
                  </a:extLst>
                </a:gridCol>
                <a:gridCol w="622407">
                  <a:extLst>
                    <a:ext uri="{9D8B030D-6E8A-4147-A177-3AD203B41FA5}">
                      <a16:colId xmlns:a16="http://schemas.microsoft.com/office/drawing/2014/main" val="20003"/>
                    </a:ext>
                  </a:extLst>
                </a:gridCol>
                <a:gridCol w="622407">
                  <a:extLst>
                    <a:ext uri="{9D8B030D-6E8A-4147-A177-3AD203B41FA5}">
                      <a16:colId xmlns:a16="http://schemas.microsoft.com/office/drawing/2014/main" val="20004"/>
                    </a:ext>
                  </a:extLst>
                </a:gridCol>
                <a:gridCol w="622407">
                  <a:extLst>
                    <a:ext uri="{9D8B030D-6E8A-4147-A177-3AD203B41FA5}">
                      <a16:colId xmlns:a16="http://schemas.microsoft.com/office/drawing/2014/main" val="20005"/>
                    </a:ext>
                  </a:extLst>
                </a:gridCol>
                <a:gridCol w="622407">
                  <a:extLst>
                    <a:ext uri="{9D8B030D-6E8A-4147-A177-3AD203B41FA5}">
                      <a16:colId xmlns:a16="http://schemas.microsoft.com/office/drawing/2014/main" val="20006"/>
                    </a:ext>
                  </a:extLst>
                </a:gridCol>
                <a:gridCol w="622407">
                  <a:extLst>
                    <a:ext uri="{9D8B030D-6E8A-4147-A177-3AD203B41FA5}">
                      <a16:colId xmlns:a16="http://schemas.microsoft.com/office/drawing/2014/main" val="20007"/>
                    </a:ext>
                  </a:extLst>
                </a:gridCol>
              </a:tblGrid>
              <a:tr h="466805">
                <a:tc>
                  <a:txBody>
                    <a:bodyPr/>
                    <a:lstStyle/>
                    <a:p>
                      <a:pPr marL="228600">
                        <a:lnSpc>
                          <a:spcPct val="100000"/>
                        </a:lnSpc>
                        <a:spcBef>
                          <a:spcPts val="290"/>
                        </a:spcBef>
                      </a:pPr>
                      <a:r>
                        <a:rPr sz="2500" b="1" spc="-204" dirty="0">
                          <a:solidFill>
                            <a:srgbClr val="191919"/>
                          </a:solidFill>
                          <a:latin typeface="Arial"/>
                          <a:cs typeface="Arial"/>
                        </a:rPr>
                        <a:t>18</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17</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24</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32</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41</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tc>
                  <a:txBody>
                    <a:bodyPr/>
                    <a:lstStyle/>
                    <a:p>
                      <a:pPr marL="228600">
                        <a:lnSpc>
                          <a:spcPct val="100000"/>
                        </a:lnSpc>
                        <a:spcBef>
                          <a:spcPts val="290"/>
                        </a:spcBef>
                      </a:pPr>
                      <a:r>
                        <a:rPr sz="2500" b="1" spc="-204" dirty="0">
                          <a:solidFill>
                            <a:srgbClr val="191919"/>
                          </a:solidFill>
                          <a:latin typeface="Arial"/>
                          <a:cs typeface="Arial"/>
                        </a:rPr>
                        <a:t>65</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52</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98</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7732" y="1235017"/>
            <a:ext cx="5459026" cy="469625"/>
          </a:xfrm>
          <a:prstGeom prst="rect">
            <a:avLst/>
          </a:prstGeom>
        </p:spPr>
        <p:txBody>
          <a:bodyPr vert="horz" wrap="square" lIns="0" tIns="8645" rIns="0" bIns="0" rtlCol="0">
            <a:spAutoFit/>
          </a:bodyPr>
          <a:lstStyle/>
          <a:p>
            <a:pPr marL="8645">
              <a:spcBef>
                <a:spcPts val="68"/>
              </a:spcBef>
            </a:pPr>
            <a:r>
              <a:rPr sz="2995" spc="272" dirty="0">
                <a:latin typeface="Cambria"/>
                <a:cs typeface="Cambria"/>
              </a:rPr>
              <a:t>Finding </a:t>
            </a:r>
            <a:r>
              <a:rPr sz="2995" spc="255" dirty="0">
                <a:latin typeface="Cambria"/>
                <a:cs typeface="Cambria"/>
              </a:rPr>
              <a:t>the </a:t>
            </a:r>
            <a:r>
              <a:rPr sz="2995" spc="323" dirty="0">
                <a:latin typeface="Cambria"/>
                <a:cs typeface="Cambria"/>
              </a:rPr>
              <a:t>Maximum</a:t>
            </a:r>
            <a:r>
              <a:rPr sz="2995" spc="296" dirty="0">
                <a:latin typeface="Cambria"/>
                <a:cs typeface="Cambria"/>
              </a:rPr>
              <a:t> </a:t>
            </a:r>
            <a:r>
              <a:rPr sz="2995" spc="221" dirty="0">
                <a:latin typeface="Cambria"/>
                <a:cs typeface="Cambria"/>
              </a:rPr>
              <a:t>Value</a:t>
            </a:r>
            <a:endParaRPr sz="2995">
              <a:latin typeface="Cambria"/>
              <a:cs typeface="Cambria"/>
            </a:endParaRPr>
          </a:p>
        </p:txBody>
      </p:sp>
      <p:sp>
        <p:nvSpPr>
          <p:cNvPr id="3" name="object 3"/>
          <p:cNvSpPr txBox="1"/>
          <p:nvPr/>
        </p:nvSpPr>
        <p:spPr>
          <a:xfrm>
            <a:off x="5398418" y="4417416"/>
            <a:ext cx="277490" cy="282129"/>
          </a:xfrm>
          <a:prstGeom prst="rect">
            <a:avLst/>
          </a:prstGeom>
        </p:spPr>
        <p:txBody>
          <a:bodyPr vert="horz" wrap="square" lIns="0" tIns="0" rIns="0" bIns="0" rtlCol="0">
            <a:spAutoFit/>
          </a:bodyPr>
          <a:lstStyle/>
          <a:p>
            <a:pPr defTabSz="622432">
              <a:lnSpc>
                <a:spcPts val="2178"/>
              </a:lnSpc>
            </a:pPr>
            <a:r>
              <a:rPr sz="2178" b="1" spc="4" dirty="0">
                <a:solidFill>
                  <a:srgbClr val="191919"/>
                </a:solidFill>
                <a:latin typeface="Times New Roman"/>
                <a:cs typeface="Times New Roman"/>
              </a:rPr>
              <a:t>1</a:t>
            </a:r>
            <a:r>
              <a:rPr sz="2178" b="1" dirty="0">
                <a:solidFill>
                  <a:srgbClr val="191919"/>
                </a:solidFill>
                <a:latin typeface="Times New Roman"/>
                <a:cs typeface="Times New Roman"/>
              </a:rPr>
              <a:t>1</a:t>
            </a:r>
            <a:endParaRPr sz="2178">
              <a:solidFill>
                <a:prstClr val="black"/>
              </a:solidFill>
              <a:latin typeface="Times New Roman"/>
              <a:cs typeface="Times New Roman"/>
            </a:endParaRPr>
          </a:p>
        </p:txBody>
      </p:sp>
      <p:graphicFrame>
        <p:nvGraphicFramePr>
          <p:cNvPr id="4" name="object 4"/>
          <p:cNvGraphicFramePr>
            <a:graphicFrameLocks noGrp="1"/>
          </p:cNvGraphicFramePr>
          <p:nvPr/>
        </p:nvGraphicFramePr>
        <p:xfrm>
          <a:off x="1289669" y="4398918"/>
          <a:ext cx="6548237"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10615">
                  <a:extLst>
                    <a:ext uri="{9D8B030D-6E8A-4147-A177-3AD203B41FA5}">
                      <a16:colId xmlns:a16="http://schemas.microsoft.com/office/drawing/2014/main" val="20001"/>
                    </a:ext>
                  </a:extLst>
                </a:gridCol>
                <a:gridCol w="408023">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gridCol w="408887">
                  <a:extLst>
                    <a:ext uri="{9D8B030D-6E8A-4147-A177-3AD203B41FA5}">
                      <a16:colId xmlns:a16="http://schemas.microsoft.com/office/drawing/2014/main" val="20004"/>
                    </a:ext>
                  </a:extLst>
                </a:gridCol>
                <a:gridCol w="409751">
                  <a:extLst>
                    <a:ext uri="{9D8B030D-6E8A-4147-A177-3AD203B41FA5}">
                      <a16:colId xmlns:a16="http://schemas.microsoft.com/office/drawing/2014/main" val="20005"/>
                    </a:ext>
                  </a:extLst>
                </a:gridCol>
                <a:gridCol w="408022">
                  <a:extLst>
                    <a:ext uri="{9D8B030D-6E8A-4147-A177-3AD203B41FA5}">
                      <a16:colId xmlns:a16="http://schemas.microsoft.com/office/drawing/2014/main" val="20006"/>
                    </a:ext>
                  </a:extLst>
                </a:gridCol>
                <a:gridCol w="410615">
                  <a:extLst>
                    <a:ext uri="{9D8B030D-6E8A-4147-A177-3AD203B41FA5}">
                      <a16:colId xmlns:a16="http://schemas.microsoft.com/office/drawing/2014/main" val="20007"/>
                    </a:ext>
                  </a:extLst>
                </a:gridCol>
                <a:gridCol w="408022">
                  <a:extLst>
                    <a:ext uri="{9D8B030D-6E8A-4147-A177-3AD203B41FA5}">
                      <a16:colId xmlns:a16="http://schemas.microsoft.com/office/drawing/2014/main" val="20008"/>
                    </a:ext>
                  </a:extLst>
                </a:gridCol>
                <a:gridCol w="410615">
                  <a:extLst>
                    <a:ext uri="{9D8B030D-6E8A-4147-A177-3AD203B41FA5}">
                      <a16:colId xmlns:a16="http://schemas.microsoft.com/office/drawing/2014/main" val="20009"/>
                    </a:ext>
                  </a:extLst>
                </a:gridCol>
                <a:gridCol w="408023">
                  <a:extLst>
                    <a:ext uri="{9D8B030D-6E8A-4147-A177-3AD203B41FA5}">
                      <a16:colId xmlns:a16="http://schemas.microsoft.com/office/drawing/2014/main" val="20010"/>
                    </a:ext>
                  </a:extLst>
                </a:gridCol>
                <a:gridCol w="410615">
                  <a:extLst>
                    <a:ext uri="{9D8B030D-6E8A-4147-A177-3AD203B41FA5}">
                      <a16:colId xmlns:a16="http://schemas.microsoft.com/office/drawing/2014/main" val="20011"/>
                    </a:ext>
                  </a:extLst>
                </a:gridCol>
                <a:gridCol w="408023">
                  <a:extLst>
                    <a:ext uri="{9D8B030D-6E8A-4147-A177-3AD203B41FA5}">
                      <a16:colId xmlns:a16="http://schemas.microsoft.com/office/drawing/2014/main" val="20012"/>
                    </a:ext>
                  </a:extLst>
                </a:gridCol>
                <a:gridCol w="409751">
                  <a:extLst>
                    <a:ext uri="{9D8B030D-6E8A-4147-A177-3AD203B41FA5}">
                      <a16:colId xmlns:a16="http://schemas.microsoft.com/office/drawing/2014/main" val="20013"/>
                    </a:ext>
                  </a:extLst>
                </a:gridCol>
                <a:gridCol w="408886">
                  <a:extLst>
                    <a:ext uri="{9D8B030D-6E8A-4147-A177-3AD203B41FA5}">
                      <a16:colId xmlns:a16="http://schemas.microsoft.com/office/drawing/2014/main" val="20014"/>
                    </a:ext>
                  </a:extLst>
                </a:gridCol>
                <a:gridCol w="410615">
                  <a:extLst>
                    <a:ext uri="{9D8B030D-6E8A-4147-A177-3AD203B41FA5}">
                      <a16:colId xmlns:a16="http://schemas.microsoft.com/office/drawing/2014/main" val="20015"/>
                    </a:ext>
                  </a:extLst>
                </a:gridCol>
              </a:tblGrid>
              <a:tr h="314801">
                <a:tc>
                  <a:txBody>
                    <a:bodyPr/>
                    <a:lstStyle/>
                    <a:p>
                      <a:pPr marL="197485">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7485">
                        <a:lnSpc>
                          <a:spcPts val="3510"/>
                        </a:lnSpc>
                      </a:pPr>
                      <a:r>
                        <a:rPr sz="2200" b="1" dirty="0">
                          <a:solidFill>
                            <a:srgbClr val="191919"/>
                          </a:solidFill>
                          <a:latin typeface="Times New Roman"/>
                          <a:cs typeface="Times New Roman"/>
                        </a:rPr>
                        <a:t>5</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6</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10"/>
                        </a:lnSpc>
                      </a:pPr>
                      <a:r>
                        <a:rPr sz="2200" b="1" dirty="0">
                          <a:solidFill>
                            <a:srgbClr val="191919"/>
                          </a:solidFill>
                          <a:latin typeface="Times New Roman"/>
                          <a:cs typeface="Times New Roman"/>
                        </a:rPr>
                        <a:t>7</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9390">
                        <a:lnSpc>
                          <a:spcPts val="3510"/>
                        </a:lnSpc>
                      </a:pPr>
                      <a:r>
                        <a:rPr sz="2200" b="1" dirty="0">
                          <a:solidFill>
                            <a:srgbClr val="191919"/>
                          </a:solidFill>
                          <a:latin typeface="Times New Roman"/>
                          <a:cs typeface="Times New Roman"/>
                        </a:rPr>
                        <a:t>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00"/>
                        </a:lnSpc>
                      </a:pPr>
                      <a:r>
                        <a:rPr sz="2200" b="1" dirty="0">
                          <a:solidFill>
                            <a:srgbClr val="191919"/>
                          </a:solidFill>
                          <a:latin typeface="Times New Roman"/>
                          <a:cs typeface="Times New Roman"/>
                        </a:rPr>
                        <a:t>13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120">
                        <a:lnSpc>
                          <a:spcPts val="3500"/>
                        </a:lnSpc>
                      </a:pPr>
                      <a:r>
                        <a:rPr sz="2200" b="1" dirty="0">
                          <a:solidFill>
                            <a:srgbClr val="191919"/>
                          </a:solidFill>
                          <a:latin typeface="Times New Roman"/>
                          <a:cs typeface="Times New Roman"/>
                        </a:rPr>
                        <a:t>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5" name="object 5"/>
          <p:cNvGraphicFramePr>
            <a:graphicFrameLocks noGrp="1"/>
          </p:cNvGraphicFramePr>
          <p:nvPr/>
        </p:nvGraphicFramePr>
        <p:xfrm>
          <a:off x="2901011" y="3812818"/>
          <a:ext cx="3274551" cy="398907"/>
        </p:xfrm>
        <a:graphic>
          <a:graphicData uri="http://schemas.openxmlformats.org/drawingml/2006/table">
            <a:tbl>
              <a:tblPr firstRow="1" bandRow="1">
                <a:tableStyleId>{2D5ABB26-0587-4C30-8999-92F81FD0307C}</a:tableStyleId>
              </a:tblPr>
              <a:tblGrid>
                <a:gridCol w="408023">
                  <a:extLst>
                    <a:ext uri="{9D8B030D-6E8A-4147-A177-3AD203B41FA5}">
                      <a16:colId xmlns:a16="http://schemas.microsoft.com/office/drawing/2014/main" val="20000"/>
                    </a:ext>
                  </a:extLst>
                </a:gridCol>
                <a:gridCol w="409751">
                  <a:extLst>
                    <a:ext uri="{9D8B030D-6E8A-4147-A177-3AD203B41FA5}">
                      <a16:colId xmlns:a16="http://schemas.microsoft.com/office/drawing/2014/main" val="20001"/>
                    </a:ext>
                  </a:extLst>
                </a:gridCol>
                <a:gridCol w="410615">
                  <a:extLst>
                    <a:ext uri="{9D8B030D-6E8A-4147-A177-3AD203B41FA5}">
                      <a16:colId xmlns:a16="http://schemas.microsoft.com/office/drawing/2014/main" val="20002"/>
                    </a:ext>
                  </a:extLst>
                </a:gridCol>
                <a:gridCol w="408023">
                  <a:extLst>
                    <a:ext uri="{9D8B030D-6E8A-4147-A177-3AD203B41FA5}">
                      <a16:colId xmlns:a16="http://schemas.microsoft.com/office/drawing/2014/main" val="20003"/>
                    </a:ext>
                  </a:extLst>
                </a:gridCol>
                <a:gridCol w="410615">
                  <a:extLst>
                    <a:ext uri="{9D8B030D-6E8A-4147-A177-3AD203B41FA5}">
                      <a16:colId xmlns:a16="http://schemas.microsoft.com/office/drawing/2014/main" val="20004"/>
                    </a:ext>
                  </a:extLst>
                </a:gridCol>
                <a:gridCol w="408022">
                  <a:extLst>
                    <a:ext uri="{9D8B030D-6E8A-4147-A177-3AD203B41FA5}">
                      <a16:colId xmlns:a16="http://schemas.microsoft.com/office/drawing/2014/main" val="20005"/>
                    </a:ext>
                  </a:extLst>
                </a:gridCol>
                <a:gridCol w="409751">
                  <a:extLst>
                    <a:ext uri="{9D8B030D-6E8A-4147-A177-3AD203B41FA5}">
                      <a16:colId xmlns:a16="http://schemas.microsoft.com/office/drawing/2014/main" val="20006"/>
                    </a:ext>
                  </a:extLst>
                </a:gridCol>
                <a:gridCol w="409751">
                  <a:extLst>
                    <a:ext uri="{9D8B030D-6E8A-4147-A177-3AD203B41FA5}">
                      <a16:colId xmlns:a16="http://schemas.microsoft.com/office/drawing/2014/main" val="20007"/>
                    </a:ext>
                  </a:extLst>
                </a:gridCol>
              </a:tblGrid>
              <a:tr h="314801">
                <a:tc>
                  <a:txBody>
                    <a:bodyPr/>
                    <a:lstStyle/>
                    <a:p>
                      <a:pPr marL="198120">
                        <a:lnSpc>
                          <a:spcPts val="3510"/>
                        </a:lnSpc>
                      </a:pPr>
                      <a:r>
                        <a:rPr sz="2200" b="1" dirty="0">
                          <a:solidFill>
                            <a:srgbClr val="191919"/>
                          </a:solidFill>
                          <a:latin typeface="Times New Roman"/>
                          <a:cs typeface="Times New Roman"/>
                        </a:rPr>
                        <a:t>3</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00660">
                        <a:lnSpc>
                          <a:spcPts val="3510"/>
                        </a:lnSpc>
                      </a:pPr>
                      <a:r>
                        <a:rPr sz="2200" b="1" dirty="0">
                          <a:solidFill>
                            <a:srgbClr val="191919"/>
                          </a:solidFill>
                          <a:latin typeface="Times New Roman"/>
                          <a:cs typeface="Times New Roman"/>
                        </a:rPr>
                        <a:t>9</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198755">
                        <a:lnSpc>
                          <a:spcPts val="3510"/>
                        </a:lnSpc>
                      </a:pPr>
                      <a:r>
                        <a:rPr sz="2200" b="1" dirty="0">
                          <a:solidFill>
                            <a:srgbClr val="191919"/>
                          </a:solidFill>
                          <a:latin typeface="Times New Roman"/>
                          <a:cs typeface="Times New Roman"/>
                        </a:rPr>
                        <a:t>8</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715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6520">
                        <a:lnSpc>
                          <a:spcPts val="350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6" name="object 6"/>
          <p:cNvGraphicFramePr>
            <a:graphicFrameLocks noGrp="1"/>
          </p:cNvGraphicFramePr>
          <p:nvPr/>
        </p:nvGraphicFramePr>
        <p:xfrm>
          <a:off x="3696309" y="3189547"/>
          <a:ext cx="1636411" cy="398907"/>
        </p:xfrm>
        <a:graphic>
          <a:graphicData uri="http://schemas.openxmlformats.org/drawingml/2006/table">
            <a:tbl>
              <a:tblPr firstRow="1" bandRow="1">
                <a:tableStyleId>{2D5ABB26-0587-4C30-8999-92F81FD0307C}</a:tableStyleId>
              </a:tblPr>
              <a:tblGrid>
                <a:gridCol w="409751">
                  <a:extLst>
                    <a:ext uri="{9D8B030D-6E8A-4147-A177-3AD203B41FA5}">
                      <a16:colId xmlns:a16="http://schemas.microsoft.com/office/drawing/2014/main" val="20000"/>
                    </a:ext>
                  </a:extLst>
                </a:gridCol>
                <a:gridCol w="408023">
                  <a:extLst>
                    <a:ext uri="{9D8B030D-6E8A-4147-A177-3AD203B41FA5}">
                      <a16:colId xmlns:a16="http://schemas.microsoft.com/office/drawing/2014/main" val="20001"/>
                    </a:ext>
                  </a:extLst>
                </a:gridCol>
                <a:gridCol w="408886">
                  <a:extLst>
                    <a:ext uri="{9D8B030D-6E8A-4147-A177-3AD203B41FA5}">
                      <a16:colId xmlns:a16="http://schemas.microsoft.com/office/drawing/2014/main" val="20002"/>
                    </a:ext>
                  </a:extLst>
                </a:gridCol>
                <a:gridCol w="409751">
                  <a:extLst>
                    <a:ext uri="{9D8B030D-6E8A-4147-A177-3AD203B41FA5}">
                      <a16:colId xmlns:a16="http://schemas.microsoft.com/office/drawing/2014/main" val="20003"/>
                    </a:ext>
                  </a:extLst>
                </a:gridCol>
              </a:tblGrid>
              <a:tr h="314801">
                <a:tc>
                  <a:txBody>
                    <a:bodyPr/>
                    <a:lstStyle/>
                    <a:p>
                      <a:pPr marL="96520">
                        <a:lnSpc>
                          <a:spcPts val="3510"/>
                        </a:lnSpc>
                      </a:pPr>
                      <a:r>
                        <a:rPr sz="2200" b="1" dirty="0">
                          <a:solidFill>
                            <a:srgbClr val="191919"/>
                          </a:solidFill>
                          <a:latin typeface="Times New Roman"/>
                          <a:cs typeface="Times New Roman"/>
                        </a:rPr>
                        <a:t>10</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250">
                        <a:lnSpc>
                          <a:spcPts val="3510"/>
                        </a:lnSpc>
                      </a:pPr>
                      <a:r>
                        <a:rPr sz="2200" b="1" dirty="0">
                          <a:solidFill>
                            <a:srgbClr val="191919"/>
                          </a:solidFill>
                          <a:latin typeface="Times New Roman"/>
                          <a:cs typeface="Times New Roman"/>
                        </a:rPr>
                        <a:t>12</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11</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95885">
                        <a:lnSpc>
                          <a:spcPts val="3510"/>
                        </a:lnSpc>
                      </a:pPr>
                      <a:r>
                        <a:rPr sz="2200" b="1" dirty="0">
                          <a:solidFill>
                            <a:srgbClr val="191919"/>
                          </a:solidFill>
                          <a:latin typeface="Times New Roman"/>
                          <a:cs typeface="Times New Roman"/>
                        </a:rPr>
                        <a:t>14</a:t>
                      </a: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
        <p:nvSpPr>
          <p:cNvPr id="7" name="object 7"/>
          <p:cNvSpPr txBox="1"/>
          <p:nvPr/>
        </p:nvSpPr>
        <p:spPr>
          <a:xfrm>
            <a:off x="3916744" y="2568869"/>
            <a:ext cx="408023" cy="307777"/>
          </a:xfrm>
          <a:prstGeom prst="rect">
            <a:avLst/>
          </a:prstGeom>
          <a:solidFill>
            <a:srgbClr val="99CCFF"/>
          </a:solidFill>
          <a:ln w="3175">
            <a:solidFill>
              <a:srgbClr val="000000"/>
            </a:solidFill>
          </a:ln>
        </p:spPr>
        <p:txBody>
          <a:bodyPr vert="horz" wrap="square" lIns="0" tIns="0" rIns="0" bIns="0" rtlCol="0">
            <a:spAutoFit/>
          </a:bodyPr>
          <a:lstStyle/>
          <a:p>
            <a:pPr marL="64837" defTabSz="622432">
              <a:lnSpc>
                <a:spcPts val="2390"/>
              </a:lnSpc>
            </a:pPr>
            <a:r>
              <a:rPr sz="2178" b="1" dirty="0">
                <a:solidFill>
                  <a:srgbClr val="191919"/>
                </a:solidFill>
                <a:latin typeface="Times New Roman"/>
                <a:cs typeface="Times New Roman"/>
              </a:rPr>
              <a:t>12</a:t>
            </a:r>
            <a:endParaRPr sz="2178">
              <a:solidFill>
                <a:prstClr val="black"/>
              </a:solidFill>
              <a:latin typeface="Times New Roman"/>
              <a:cs typeface="Times New Roman"/>
            </a:endParaRPr>
          </a:p>
        </p:txBody>
      </p:sp>
      <p:sp>
        <p:nvSpPr>
          <p:cNvPr id="8" name="object 8"/>
          <p:cNvSpPr txBox="1"/>
          <p:nvPr/>
        </p:nvSpPr>
        <p:spPr>
          <a:xfrm>
            <a:off x="4718958" y="2568869"/>
            <a:ext cx="410615" cy="307777"/>
          </a:xfrm>
          <a:prstGeom prst="rect">
            <a:avLst/>
          </a:prstGeom>
          <a:solidFill>
            <a:srgbClr val="99CCFF"/>
          </a:solidFill>
          <a:ln w="3175">
            <a:solidFill>
              <a:srgbClr val="000000"/>
            </a:solidFill>
          </a:ln>
        </p:spPr>
        <p:txBody>
          <a:bodyPr vert="horz" wrap="square" lIns="0" tIns="0" rIns="0" bIns="0" rtlCol="0">
            <a:spAutoFit/>
          </a:bodyPr>
          <a:lstStyle/>
          <a:p>
            <a:pPr marL="66134" defTabSz="622432">
              <a:lnSpc>
                <a:spcPts val="2390"/>
              </a:lnSpc>
            </a:pPr>
            <a:r>
              <a:rPr sz="2178" b="1" dirty="0">
                <a:solidFill>
                  <a:srgbClr val="191919"/>
                </a:solidFill>
                <a:latin typeface="Times New Roman"/>
                <a:cs typeface="Times New Roman"/>
              </a:rPr>
              <a:t>14</a:t>
            </a:r>
            <a:endParaRPr sz="2178">
              <a:solidFill>
                <a:prstClr val="black"/>
              </a:solidFill>
              <a:latin typeface="Times New Roman"/>
              <a:cs typeface="Times New Roman"/>
            </a:endParaRPr>
          </a:p>
        </p:txBody>
      </p:sp>
      <p:sp>
        <p:nvSpPr>
          <p:cNvPr id="9" name="object 9"/>
          <p:cNvSpPr/>
          <p:nvPr/>
        </p:nvSpPr>
        <p:spPr>
          <a:xfrm>
            <a:off x="3901183" y="2880936"/>
            <a:ext cx="219572" cy="308610"/>
          </a:xfrm>
          <a:custGeom>
            <a:avLst/>
            <a:gdLst/>
            <a:ahLst/>
            <a:cxnLst/>
            <a:rect l="l" t="t" r="r" b="b"/>
            <a:pathLst>
              <a:path w="322579" h="453389">
                <a:moveTo>
                  <a:pt x="322580" y="0"/>
                </a:moveTo>
                <a:lnTo>
                  <a:pt x="0" y="453389"/>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10" name="object 10"/>
          <p:cNvSpPr/>
          <p:nvPr/>
        </p:nvSpPr>
        <p:spPr>
          <a:xfrm>
            <a:off x="4120755" y="2880936"/>
            <a:ext cx="189316" cy="308610"/>
          </a:xfrm>
          <a:custGeom>
            <a:avLst/>
            <a:gdLst/>
            <a:ahLst/>
            <a:cxnLst/>
            <a:rect l="l" t="t" r="r" b="b"/>
            <a:pathLst>
              <a:path w="278129" h="453389">
                <a:moveTo>
                  <a:pt x="0" y="0"/>
                </a:moveTo>
                <a:lnTo>
                  <a:pt x="278129" y="453389"/>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11" name="object 11"/>
          <p:cNvSpPr/>
          <p:nvPr/>
        </p:nvSpPr>
        <p:spPr>
          <a:xfrm>
            <a:off x="4718092" y="2880936"/>
            <a:ext cx="205740" cy="308610"/>
          </a:xfrm>
          <a:custGeom>
            <a:avLst/>
            <a:gdLst/>
            <a:ahLst/>
            <a:cxnLst/>
            <a:rect l="l" t="t" r="r" b="b"/>
            <a:pathLst>
              <a:path w="302260" h="453389">
                <a:moveTo>
                  <a:pt x="302260" y="0"/>
                </a:moveTo>
                <a:lnTo>
                  <a:pt x="0" y="453389"/>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
        <p:nvSpPr>
          <p:cNvPr id="12" name="object 12"/>
          <p:cNvSpPr/>
          <p:nvPr/>
        </p:nvSpPr>
        <p:spPr>
          <a:xfrm>
            <a:off x="4923833" y="2880936"/>
            <a:ext cx="204011" cy="308610"/>
          </a:xfrm>
          <a:custGeom>
            <a:avLst/>
            <a:gdLst/>
            <a:ahLst/>
            <a:cxnLst/>
            <a:rect l="l" t="t" r="r" b="b"/>
            <a:pathLst>
              <a:path w="299720" h="453389">
                <a:moveTo>
                  <a:pt x="0" y="0"/>
                </a:moveTo>
                <a:lnTo>
                  <a:pt x="299720" y="453389"/>
                </a:lnTo>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4109" y="1235017"/>
            <a:ext cx="4088867" cy="469577"/>
          </a:xfrm>
          <a:prstGeom prst="rect">
            <a:avLst/>
          </a:prstGeom>
        </p:spPr>
        <p:txBody>
          <a:bodyPr vert="horz" wrap="square" lIns="0" tIns="8645" rIns="0" bIns="0" rtlCol="0">
            <a:spAutoFit/>
          </a:bodyPr>
          <a:lstStyle/>
          <a:p>
            <a:pPr marL="8645">
              <a:spcBef>
                <a:spcPts val="68"/>
              </a:spcBef>
            </a:pPr>
            <a:r>
              <a:rPr spc="215" dirty="0">
                <a:solidFill>
                  <a:srgbClr val="191919"/>
                </a:solidFill>
              </a:rPr>
              <a:t>Partitioning </a:t>
            </a:r>
            <a:r>
              <a:rPr spc="290" dirty="0">
                <a:solidFill>
                  <a:srgbClr val="191919"/>
                </a:solidFill>
              </a:rPr>
              <a:t>an</a:t>
            </a:r>
            <a:r>
              <a:rPr spc="313" dirty="0">
                <a:solidFill>
                  <a:srgbClr val="191919"/>
                </a:solidFill>
              </a:rPr>
              <a:t> </a:t>
            </a:r>
            <a:r>
              <a:rPr spc="235" dirty="0">
                <a:solidFill>
                  <a:srgbClr val="191919"/>
                </a:solidFill>
              </a:rPr>
              <a:t>Array</a:t>
            </a:r>
          </a:p>
        </p:txBody>
      </p:sp>
      <p:graphicFrame>
        <p:nvGraphicFramePr>
          <p:cNvPr id="3" name="object 3"/>
          <p:cNvGraphicFramePr>
            <a:graphicFrameLocks noGrp="1"/>
          </p:cNvGraphicFramePr>
          <p:nvPr/>
        </p:nvGraphicFramePr>
        <p:xfrm>
          <a:off x="2073728" y="2256801"/>
          <a:ext cx="4979256" cy="466805"/>
        </p:xfrm>
        <a:graphic>
          <a:graphicData uri="http://schemas.openxmlformats.org/drawingml/2006/table">
            <a:tbl>
              <a:tblPr firstRow="1" bandRow="1">
                <a:tableStyleId>{2D5ABB26-0587-4C30-8999-92F81FD0307C}</a:tableStyleId>
              </a:tblPr>
              <a:tblGrid>
                <a:gridCol w="622407">
                  <a:extLst>
                    <a:ext uri="{9D8B030D-6E8A-4147-A177-3AD203B41FA5}">
                      <a16:colId xmlns:a16="http://schemas.microsoft.com/office/drawing/2014/main" val="20000"/>
                    </a:ext>
                  </a:extLst>
                </a:gridCol>
                <a:gridCol w="622407">
                  <a:extLst>
                    <a:ext uri="{9D8B030D-6E8A-4147-A177-3AD203B41FA5}">
                      <a16:colId xmlns:a16="http://schemas.microsoft.com/office/drawing/2014/main" val="20001"/>
                    </a:ext>
                  </a:extLst>
                </a:gridCol>
                <a:gridCol w="622407">
                  <a:extLst>
                    <a:ext uri="{9D8B030D-6E8A-4147-A177-3AD203B41FA5}">
                      <a16:colId xmlns:a16="http://schemas.microsoft.com/office/drawing/2014/main" val="20002"/>
                    </a:ext>
                  </a:extLst>
                </a:gridCol>
                <a:gridCol w="622407">
                  <a:extLst>
                    <a:ext uri="{9D8B030D-6E8A-4147-A177-3AD203B41FA5}">
                      <a16:colId xmlns:a16="http://schemas.microsoft.com/office/drawing/2014/main" val="20003"/>
                    </a:ext>
                  </a:extLst>
                </a:gridCol>
                <a:gridCol w="622407">
                  <a:extLst>
                    <a:ext uri="{9D8B030D-6E8A-4147-A177-3AD203B41FA5}">
                      <a16:colId xmlns:a16="http://schemas.microsoft.com/office/drawing/2014/main" val="20004"/>
                    </a:ext>
                  </a:extLst>
                </a:gridCol>
                <a:gridCol w="622407">
                  <a:extLst>
                    <a:ext uri="{9D8B030D-6E8A-4147-A177-3AD203B41FA5}">
                      <a16:colId xmlns:a16="http://schemas.microsoft.com/office/drawing/2014/main" val="20005"/>
                    </a:ext>
                  </a:extLst>
                </a:gridCol>
                <a:gridCol w="622407">
                  <a:extLst>
                    <a:ext uri="{9D8B030D-6E8A-4147-A177-3AD203B41FA5}">
                      <a16:colId xmlns:a16="http://schemas.microsoft.com/office/drawing/2014/main" val="20006"/>
                    </a:ext>
                  </a:extLst>
                </a:gridCol>
                <a:gridCol w="622407">
                  <a:extLst>
                    <a:ext uri="{9D8B030D-6E8A-4147-A177-3AD203B41FA5}">
                      <a16:colId xmlns:a16="http://schemas.microsoft.com/office/drawing/2014/main" val="20007"/>
                    </a:ext>
                  </a:extLst>
                </a:gridCol>
              </a:tblGrid>
              <a:tr h="466805">
                <a:tc>
                  <a:txBody>
                    <a:bodyPr/>
                    <a:lstStyle/>
                    <a:p>
                      <a:pPr marL="228600">
                        <a:lnSpc>
                          <a:spcPct val="100000"/>
                        </a:lnSpc>
                        <a:spcBef>
                          <a:spcPts val="290"/>
                        </a:spcBef>
                      </a:pPr>
                      <a:r>
                        <a:rPr sz="2500" b="1" spc="-204" dirty="0">
                          <a:solidFill>
                            <a:srgbClr val="191919"/>
                          </a:solidFill>
                          <a:latin typeface="Arial"/>
                          <a:cs typeface="Arial"/>
                        </a:rPr>
                        <a:t>32</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17</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41</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18</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52</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98</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tc>
                  <a:txBody>
                    <a:bodyPr/>
                    <a:lstStyle/>
                    <a:p>
                      <a:pPr marL="228600">
                        <a:lnSpc>
                          <a:spcPct val="100000"/>
                        </a:lnSpc>
                        <a:spcBef>
                          <a:spcPts val="290"/>
                        </a:spcBef>
                      </a:pPr>
                      <a:r>
                        <a:rPr sz="2500" b="1" spc="-204" dirty="0">
                          <a:solidFill>
                            <a:srgbClr val="191919"/>
                          </a:solidFill>
                          <a:latin typeface="Arial"/>
                          <a:cs typeface="Arial"/>
                        </a:rPr>
                        <a:t>24</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300"/>
                        </a:spcBef>
                      </a:pPr>
                      <a:r>
                        <a:rPr sz="2500" b="1" spc="-204" dirty="0">
                          <a:solidFill>
                            <a:srgbClr val="191919"/>
                          </a:solidFill>
                          <a:latin typeface="Arial"/>
                          <a:cs typeface="Arial"/>
                        </a:rPr>
                        <a:t>65</a:t>
                      </a:r>
                      <a:endParaRPr sz="2500">
                        <a:latin typeface="Arial"/>
                        <a:cs typeface="Arial"/>
                      </a:endParaRPr>
                    </a:p>
                  </a:txBody>
                  <a:tcPr marL="0" marR="0" marT="2593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4109" y="1235017"/>
            <a:ext cx="4088867" cy="469577"/>
          </a:xfrm>
          <a:prstGeom prst="rect">
            <a:avLst/>
          </a:prstGeom>
        </p:spPr>
        <p:txBody>
          <a:bodyPr vert="horz" wrap="square" lIns="0" tIns="8645" rIns="0" bIns="0" rtlCol="0">
            <a:spAutoFit/>
          </a:bodyPr>
          <a:lstStyle/>
          <a:p>
            <a:pPr marL="8645">
              <a:spcBef>
                <a:spcPts val="68"/>
              </a:spcBef>
            </a:pPr>
            <a:r>
              <a:rPr spc="215" dirty="0">
                <a:solidFill>
                  <a:srgbClr val="191919"/>
                </a:solidFill>
              </a:rPr>
              <a:t>Partitioning </a:t>
            </a:r>
            <a:r>
              <a:rPr spc="290" dirty="0">
                <a:solidFill>
                  <a:srgbClr val="191919"/>
                </a:solidFill>
              </a:rPr>
              <a:t>an</a:t>
            </a:r>
            <a:r>
              <a:rPr spc="313" dirty="0">
                <a:solidFill>
                  <a:srgbClr val="191919"/>
                </a:solidFill>
              </a:rPr>
              <a:t> </a:t>
            </a:r>
            <a:r>
              <a:rPr spc="235" dirty="0">
                <a:solidFill>
                  <a:srgbClr val="191919"/>
                </a:solidFill>
              </a:rPr>
              <a:t>Array</a:t>
            </a:r>
          </a:p>
        </p:txBody>
      </p:sp>
      <p:graphicFrame>
        <p:nvGraphicFramePr>
          <p:cNvPr id="3" name="object 3"/>
          <p:cNvGraphicFramePr>
            <a:graphicFrameLocks noGrp="1"/>
          </p:cNvGraphicFramePr>
          <p:nvPr/>
        </p:nvGraphicFramePr>
        <p:xfrm>
          <a:off x="2073728" y="2256801"/>
          <a:ext cx="4979256" cy="466805"/>
        </p:xfrm>
        <a:graphic>
          <a:graphicData uri="http://schemas.openxmlformats.org/drawingml/2006/table">
            <a:tbl>
              <a:tblPr firstRow="1" bandRow="1">
                <a:tableStyleId>{2D5ABB26-0587-4C30-8999-92F81FD0307C}</a:tableStyleId>
              </a:tblPr>
              <a:tblGrid>
                <a:gridCol w="622407">
                  <a:extLst>
                    <a:ext uri="{9D8B030D-6E8A-4147-A177-3AD203B41FA5}">
                      <a16:colId xmlns:a16="http://schemas.microsoft.com/office/drawing/2014/main" val="20000"/>
                    </a:ext>
                  </a:extLst>
                </a:gridCol>
                <a:gridCol w="622407">
                  <a:extLst>
                    <a:ext uri="{9D8B030D-6E8A-4147-A177-3AD203B41FA5}">
                      <a16:colId xmlns:a16="http://schemas.microsoft.com/office/drawing/2014/main" val="20001"/>
                    </a:ext>
                  </a:extLst>
                </a:gridCol>
                <a:gridCol w="622407">
                  <a:extLst>
                    <a:ext uri="{9D8B030D-6E8A-4147-A177-3AD203B41FA5}">
                      <a16:colId xmlns:a16="http://schemas.microsoft.com/office/drawing/2014/main" val="20002"/>
                    </a:ext>
                  </a:extLst>
                </a:gridCol>
                <a:gridCol w="622407">
                  <a:extLst>
                    <a:ext uri="{9D8B030D-6E8A-4147-A177-3AD203B41FA5}">
                      <a16:colId xmlns:a16="http://schemas.microsoft.com/office/drawing/2014/main" val="20003"/>
                    </a:ext>
                  </a:extLst>
                </a:gridCol>
                <a:gridCol w="622407">
                  <a:extLst>
                    <a:ext uri="{9D8B030D-6E8A-4147-A177-3AD203B41FA5}">
                      <a16:colId xmlns:a16="http://schemas.microsoft.com/office/drawing/2014/main" val="20004"/>
                    </a:ext>
                  </a:extLst>
                </a:gridCol>
                <a:gridCol w="622407">
                  <a:extLst>
                    <a:ext uri="{9D8B030D-6E8A-4147-A177-3AD203B41FA5}">
                      <a16:colId xmlns:a16="http://schemas.microsoft.com/office/drawing/2014/main" val="20005"/>
                    </a:ext>
                  </a:extLst>
                </a:gridCol>
                <a:gridCol w="622407">
                  <a:extLst>
                    <a:ext uri="{9D8B030D-6E8A-4147-A177-3AD203B41FA5}">
                      <a16:colId xmlns:a16="http://schemas.microsoft.com/office/drawing/2014/main" val="20006"/>
                    </a:ext>
                  </a:extLst>
                </a:gridCol>
                <a:gridCol w="622407">
                  <a:extLst>
                    <a:ext uri="{9D8B030D-6E8A-4147-A177-3AD203B41FA5}">
                      <a16:colId xmlns:a16="http://schemas.microsoft.com/office/drawing/2014/main" val="20007"/>
                    </a:ext>
                  </a:extLst>
                </a:gridCol>
              </a:tblGrid>
              <a:tr h="466805">
                <a:tc>
                  <a:txBody>
                    <a:bodyPr/>
                    <a:lstStyle/>
                    <a:p>
                      <a:pPr marL="228600">
                        <a:lnSpc>
                          <a:spcPct val="100000"/>
                        </a:lnSpc>
                        <a:spcBef>
                          <a:spcPts val="290"/>
                        </a:spcBef>
                      </a:pPr>
                      <a:r>
                        <a:rPr sz="2500" b="1" spc="-204" dirty="0">
                          <a:solidFill>
                            <a:srgbClr val="191919"/>
                          </a:solidFill>
                          <a:latin typeface="Arial"/>
                          <a:cs typeface="Arial"/>
                        </a:rPr>
                        <a:t>32</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17</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41</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18</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52</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98</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tc>
                  <a:txBody>
                    <a:bodyPr/>
                    <a:lstStyle/>
                    <a:p>
                      <a:pPr marL="228600">
                        <a:lnSpc>
                          <a:spcPct val="100000"/>
                        </a:lnSpc>
                        <a:spcBef>
                          <a:spcPts val="290"/>
                        </a:spcBef>
                      </a:pPr>
                      <a:r>
                        <a:rPr sz="2500" b="1" spc="-204" dirty="0">
                          <a:solidFill>
                            <a:srgbClr val="191919"/>
                          </a:solidFill>
                          <a:latin typeface="Arial"/>
                          <a:cs typeface="Arial"/>
                        </a:rPr>
                        <a:t>24</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300"/>
                        </a:spcBef>
                      </a:pPr>
                      <a:r>
                        <a:rPr sz="2500" b="1" spc="-204" dirty="0">
                          <a:solidFill>
                            <a:srgbClr val="191919"/>
                          </a:solidFill>
                          <a:latin typeface="Arial"/>
                          <a:cs typeface="Arial"/>
                        </a:rPr>
                        <a:t>65</a:t>
                      </a:r>
                      <a:endParaRPr sz="2500">
                        <a:latin typeface="Arial"/>
                        <a:cs typeface="Arial"/>
                      </a:endParaRPr>
                    </a:p>
                  </a:txBody>
                  <a:tcPr marL="0" marR="0" marT="2593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graphicFrame>
        <p:nvGraphicFramePr>
          <p:cNvPr id="4" name="object 4"/>
          <p:cNvGraphicFramePr>
            <a:graphicFrameLocks noGrp="1"/>
          </p:cNvGraphicFramePr>
          <p:nvPr/>
        </p:nvGraphicFramePr>
        <p:xfrm>
          <a:off x="2073728" y="3502479"/>
          <a:ext cx="4979256" cy="466805"/>
        </p:xfrm>
        <a:graphic>
          <a:graphicData uri="http://schemas.openxmlformats.org/drawingml/2006/table">
            <a:tbl>
              <a:tblPr firstRow="1" bandRow="1">
                <a:tableStyleId>{2D5ABB26-0587-4C30-8999-92F81FD0307C}</a:tableStyleId>
              </a:tblPr>
              <a:tblGrid>
                <a:gridCol w="622407">
                  <a:extLst>
                    <a:ext uri="{9D8B030D-6E8A-4147-A177-3AD203B41FA5}">
                      <a16:colId xmlns:a16="http://schemas.microsoft.com/office/drawing/2014/main" val="20000"/>
                    </a:ext>
                  </a:extLst>
                </a:gridCol>
                <a:gridCol w="622407">
                  <a:extLst>
                    <a:ext uri="{9D8B030D-6E8A-4147-A177-3AD203B41FA5}">
                      <a16:colId xmlns:a16="http://schemas.microsoft.com/office/drawing/2014/main" val="20001"/>
                    </a:ext>
                  </a:extLst>
                </a:gridCol>
                <a:gridCol w="622407">
                  <a:extLst>
                    <a:ext uri="{9D8B030D-6E8A-4147-A177-3AD203B41FA5}">
                      <a16:colId xmlns:a16="http://schemas.microsoft.com/office/drawing/2014/main" val="20002"/>
                    </a:ext>
                  </a:extLst>
                </a:gridCol>
                <a:gridCol w="622407">
                  <a:extLst>
                    <a:ext uri="{9D8B030D-6E8A-4147-A177-3AD203B41FA5}">
                      <a16:colId xmlns:a16="http://schemas.microsoft.com/office/drawing/2014/main" val="20003"/>
                    </a:ext>
                  </a:extLst>
                </a:gridCol>
                <a:gridCol w="622407">
                  <a:extLst>
                    <a:ext uri="{9D8B030D-6E8A-4147-A177-3AD203B41FA5}">
                      <a16:colId xmlns:a16="http://schemas.microsoft.com/office/drawing/2014/main" val="20004"/>
                    </a:ext>
                  </a:extLst>
                </a:gridCol>
                <a:gridCol w="622407">
                  <a:extLst>
                    <a:ext uri="{9D8B030D-6E8A-4147-A177-3AD203B41FA5}">
                      <a16:colId xmlns:a16="http://schemas.microsoft.com/office/drawing/2014/main" val="20005"/>
                    </a:ext>
                  </a:extLst>
                </a:gridCol>
                <a:gridCol w="622407">
                  <a:extLst>
                    <a:ext uri="{9D8B030D-6E8A-4147-A177-3AD203B41FA5}">
                      <a16:colId xmlns:a16="http://schemas.microsoft.com/office/drawing/2014/main" val="20006"/>
                    </a:ext>
                  </a:extLst>
                </a:gridCol>
                <a:gridCol w="622407">
                  <a:extLst>
                    <a:ext uri="{9D8B030D-6E8A-4147-A177-3AD203B41FA5}">
                      <a16:colId xmlns:a16="http://schemas.microsoft.com/office/drawing/2014/main" val="20007"/>
                    </a:ext>
                  </a:extLst>
                </a:gridCol>
              </a:tblGrid>
              <a:tr h="466805">
                <a:tc>
                  <a:txBody>
                    <a:bodyPr/>
                    <a:lstStyle/>
                    <a:p>
                      <a:pPr marL="228600">
                        <a:lnSpc>
                          <a:spcPct val="100000"/>
                        </a:lnSpc>
                        <a:spcBef>
                          <a:spcPts val="290"/>
                        </a:spcBef>
                      </a:pPr>
                      <a:r>
                        <a:rPr sz="2500" b="1" spc="-204" dirty="0">
                          <a:solidFill>
                            <a:srgbClr val="191919"/>
                          </a:solidFill>
                          <a:latin typeface="Arial"/>
                          <a:cs typeface="Arial"/>
                        </a:rPr>
                        <a:t>41</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65</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80"/>
                        </a:spcBef>
                      </a:pPr>
                      <a:r>
                        <a:rPr sz="2500" b="1" spc="-204" dirty="0">
                          <a:solidFill>
                            <a:srgbClr val="191919"/>
                          </a:solidFill>
                          <a:latin typeface="Arial"/>
                          <a:cs typeface="Arial"/>
                        </a:rPr>
                        <a:t>18</a:t>
                      </a:r>
                      <a:endParaRPr sz="2500">
                        <a:latin typeface="Arial"/>
                        <a:cs typeface="Arial"/>
                      </a:endParaRPr>
                    </a:p>
                  </a:txBody>
                  <a:tcPr marL="0" marR="0" marT="242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80"/>
                        </a:spcBef>
                      </a:pPr>
                      <a:r>
                        <a:rPr sz="2500" b="1" spc="-204" dirty="0">
                          <a:solidFill>
                            <a:srgbClr val="191919"/>
                          </a:solidFill>
                          <a:latin typeface="Arial"/>
                          <a:cs typeface="Arial"/>
                        </a:rPr>
                        <a:t>32</a:t>
                      </a:r>
                      <a:endParaRPr sz="2500">
                        <a:latin typeface="Arial"/>
                        <a:cs typeface="Arial"/>
                      </a:endParaRPr>
                    </a:p>
                  </a:txBody>
                  <a:tcPr marL="0" marR="0" marT="242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80"/>
                        </a:spcBef>
                      </a:pPr>
                      <a:r>
                        <a:rPr sz="2500" b="1" spc="-204" dirty="0">
                          <a:solidFill>
                            <a:srgbClr val="191919"/>
                          </a:solidFill>
                          <a:latin typeface="Arial"/>
                          <a:cs typeface="Arial"/>
                        </a:rPr>
                        <a:t>52</a:t>
                      </a:r>
                      <a:endParaRPr sz="2500">
                        <a:latin typeface="Arial"/>
                        <a:cs typeface="Arial"/>
                      </a:endParaRPr>
                    </a:p>
                  </a:txBody>
                  <a:tcPr marL="0" marR="0" marT="242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17</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80"/>
                        </a:spcBef>
                      </a:pPr>
                      <a:r>
                        <a:rPr sz="2500" b="1" spc="-204" dirty="0">
                          <a:solidFill>
                            <a:srgbClr val="191919"/>
                          </a:solidFill>
                          <a:latin typeface="Arial"/>
                          <a:cs typeface="Arial"/>
                        </a:rPr>
                        <a:t>24</a:t>
                      </a:r>
                      <a:endParaRPr sz="2500">
                        <a:latin typeface="Arial"/>
                        <a:cs typeface="Arial"/>
                      </a:endParaRPr>
                    </a:p>
                  </a:txBody>
                  <a:tcPr marL="0" marR="0" marT="242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80"/>
                        </a:spcBef>
                      </a:pPr>
                      <a:r>
                        <a:rPr sz="2500" b="1" spc="-204" dirty="0">
                          <a:solidFill>
                            <a:srgbClr val="191919"/>
                          </a:solidFill>
                          <a:latin typeface="Arial"/>
                          <a:cs typeface="Arial"/>
                        </a:rPr>
                        <a:t>98</a:t>
                      </a:r>
                      <a:endParaRPr sz="2500">
                        <a:latin typeface="Arial"/>
                        <a:cs typeface="Arial"/>
                      </a:endParaRPr>
                    </a:p>
                  </a:txBody>
                  <a:tcPr marL="0" marR="0" marT="242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6066" y="1235017"/>
            <a:ext cx="5044088" cy="469577"/>
          </a:xfrm>
          <a:prstGeom prst="rect">
            <a:avLst/>
          </a:prstGeom>
        </p:spPr>
        <p:txBody>
          <a:bodyPr vert="horz" wrap="square" lIns="0" tIns="8645" rIns="0" bIns="0" rtlCol="0">
            <a:spAutoFit/>
          </a:bodyPr>
          <a:lstStyle/>
          <a:p>
            <a:pPr marL="8645">
              <a:spcBef>
                <a:spcPts val="68"/>
              </a:spcBef>
            </a:pPr>
            <a:r>
              <a:rPr spc="215" dirty="0">
                <a:solidFill>
                  <a:srgbClr val="191919"/>
                </a:solidFill>
              </a:rPr>
              <a:t>Partitioning </a:t>
            </a:r>
            <a:r>
              <a:rPr spc="276" dirty="0">
                <a:solidFill>
                  <a:srgbClr val="191919"/>
                </a:solidFill>
              </a:rPr>
              <a:t>and</a:t>
            </a:r>
            <a:r>
              <a:rPr spc="347" dirty="0">
                <a:solidFill>
                  <a:srgbClr val="191919"/>
                </a:solidFill>
              </a:rPr>
              <a:t> </a:t>
            </a:r>
            <a:r>
              <a:rPr spc="269" dirty="0">
                <a:solidFill>
                  <a:srgbClr val="191919"/>
                </a:solidFill>
              </a:rPr>
              <a:t>Selection</a:t>
            </a:r>
          </a:p>
        </p:txBody>
      </p:sp>
      <p:sp>
        <p:nvSpPr>
          <p:cNvPr id="3" name="object 3"/>
          <p:cNvSpPr txBox="1"/>
          <p:nvPr/>
        </p:nvSpPr>
        <p:spPr>
          <a:xfrm>
            <a:off x="1546411" y="2137506"/>
            <a:ext cx="111515" cy="151923"/>
          </a:xfrm>
          <a:prstGeom prst="rect">
            <a:avLst/>
          </a:prstGeom>
        </p:spPr>
        <p:txBody>
          <a:bodyPr vert="horz" wrap="square" lIns="0" tIns="10373" rIns="0" bIns="0" rtlCol="0">
            <a:spAutoFit/>
          </a:bodyPr>
          <a:lstStyle/>
          <a:p>
            <a:pPr marL="8645" defTabSz="622432">
              <a:spcBef>
                <a:spcPts val="82"/>
              </a:spcBef>
            </a:pPr>
            <a:r>
              <a:rPr sz="919" spc="184" dirty="0">
                <a:solidFill>
                  <a:srgbClr val="191919"/>
                </a:solidFill>
                <a:latin typeface="Arial"/>
                <a:cs typeface="Arial"/>
              </a:rPr>
              <a:t>●</a:t>
            </a:r>
            <a:endParaRPr sz="919">
              <a:solidFill>
                <a:prstClr val="black"/>
              </a:solidFill>
              <a:latin typeface="Arial"/>
              <a:cs typeface="Arial"/>
            </a:endParaRPr>
          </a:p>
        </p:txBody>
      </p:sp>
      <p:sp>
        <p:nvSpPr>
          <p:cNvPr id="4" name="object 4"/>
          <p:cNvSpPr txBox="1"/>
          <p:nvPr/>
        </p:nvSpPr>
        <p:spPr>
          <a:xfrm>
            <a:off x="1759932" y="2045009"/>
            <a:ext cx="5350105" cy="668261"/>
          </a:xfrm>
          <a:prstGeom prst="rect">
            <a:avLst/>
          </a:prstGeom>
        </p:spPr>
        <p:txBody>
          <a:bodyPr vert="horz" wrap="square" lIns="0" tIns="26798" rIns="0" bIns="0" rtlCol="0">
            <a:spAutoFit/>
          </a:bodyPr>
          <a:lstStyle/>
          <a:p>
            <a:pPr marL="8645" marR="3458" defTabSz="622432">
              <a:lnSpc>
                <a:spcPts val="2457"/>
              </a:lnSpc>
              <a:spcBef>
                <a:spcPts val="211"/>
              </a:spcBef>
            </a:pPr>
            <a:r>
              <a:rPr sz="2111" spc="184" dirty="0">
                <a:solidFill>
                  <a:srgbClr val="191919"/>
                </a:solidFill>
                <a:latin typeface="Cambria"/>
                <a:cs typeface="Cambria"/>
              </a:rPr>
              <a:t>There </a:t>
            </a:r>
            <a:r>
              <a:rPr sz="2111" spc="129" dirty="0">
                <a:solidFill>
                  <a:srgbClr val="191919"/>
                </a:solidFill>
                <a:latin typeface="Cambria"/>
                <a:cs typeface="Cambria"/>
              </a:rPr>
              <a:t>is </a:t>
            </a:r>
            <a:r>
              <a:rPr sz="2111" spc="225" dirty="0">
                <a:solidFill>
                  <a:srgbClr val="191919"/>
                </a:solidFill>
                <a:latin typeface="Cambria"/>
                <a:cs typeface="Cambria"/>
              </a:rPr>
              <a:t>a </a:t>
            </a:r>
            <a:r>
              <a:rPr sz="2111" spc="177" dirty="0">
                <a:solidFill>
                  <a:srgbClr val="191919"/>
                </a:solidFill>
                <a:latin typeface="Cambria"/>
                <a:cs typeface="Cambria"/>
              </a:rPr>
              <a:t>close connection </a:t>
            </a:r>
            <a:r>
              <a:rPr sz="2111" spc="191" dirty="0">
                <a:solidFill>
                  <a:srgbClr val="191919"/>
                </a:solidFill>
                <a:latin typeface="Cambria"/>
                <a:cs typeface="Cambria"/>
              </a:rPr>
              <a:t>between  </a:t>
            </a:r>
            <a:r>
              <a:rPr sz="2111" spc="156" dirty="0">
                <a:solidFill>
                  <a:srgbClr val="191919"/>
                </a:solidFill>
                <a:latin typeface="Cambria"/>
                <a:cs typeface="Cambria"/>
              </a:rPr>
              <a:t>partitioning </a:t>
            </a:r>
            <a:r>
              <a:rPr sz="2111" spc="194" dirty="0">
                <a:solidFill>
                  <a:srgbClr val="191919"/>
                </a:solidFill>
                <a:latin typeface="Cambria"/>
                <a:cs typeface="Cambria"/>
              </a:rPr>
              <a:t>and </a:t>
            </a:r>
            <a:r>
              <a:rPr sz="2111" spc="181" dirty="0">
                <a:solidFill>
                  <a:srgbClr val="191919"/>
                </a:solidFill>
                <a:latin typeface="Cambria"/>
                <a:cs typeface="Cambria"/>
              </a:rPr>
              <a:t>the </a:t>
            </a:r>
            <a:r>
              <a:rPr sz="2111" spc="167" dirty="0">
                <a:solidFill>
                  <a:srgbClr val="191919"/>
                </a:solidFill>
                <a:latin typeface="Cambria"/>
                <a:cs typeface="Cambria"/>
              </a:rPr>
              <a:t>selection</a:t>
            </a:r>
            <a:r>
              <a:rPr sz="2111" spc="272" dirty="0">
                <a:solidFill>
                  <a:srgbClr val="191919"/>
                </a:solidFill>
                <a:latin typeface="Cambria"/>
                <a:cs typeface="Cambria"/>
              </a:rPr>
              <a:t> </a:t>
            </a:r>
            <a:r>
              <a:rPr sz="2111" spc="181" dirty="0">
                <a:solidFill>
                  <a:srgbClr val="191919"/>
                </a:solidFill>
                <a:latin typeface="Cambria"/>
                <a:cs typeface="Cambria"/>
              </a:rPr>
              <a:t>problem.</a:t>
            </a:r>
            <a:endParaRPr sz="2111">
              <a:solidFill>
                <a:prstClr val="black"/>
              </a:solidFill>
              <a:latin typeface="Cambria"/>
              <a:cs typeface="Cambria"/>
            </a:endParaRPr>
          </a:p>
        </p:txBody>
      </p:sp>
      <p:sp>
        <p:nvSpPr>
          <p:cNvPr id="5" name="object 5"/>
          <p:cNvSpPr txBox="1"/>
          <p:nvPr/>
        </p:nvSpPr>
        <p:spPr>
          <a:xfrm>
            <a:off x="1546411" y="3741932"/>
            <a:ext cx="111515" cy="151923"/>
          </a:xfrm>
          <a:prstGeom prst="rect">
            <a:avLst/>
          </a:prstGeom>
        </p:spPr>
        <p:txBody>
          <a:bodyPr vert="horz" wrap="square" lIns="0" tIns="10373" rIns="0" bIns="0" rtlCol="0">
            <a:spAutoFit/>
          </a:bodyPr>
          <a:lstStyle/>
          <a:p>
            <a:pPr marL="8645" defTabSz="622432">
              <a:spcBef>
                <a:spcPts val="82"/>
              </a:spcBef>
            </a:pPr>
            <a:r>
              <a:rPr sz="919" spc="184" dirty="0">
                <a:solidFill>
                  <a:srgbClr val="191919"/>
                </a:solidFill>
                <a:latin typeface="Arial"/>
                <a:cs typeface="Arial"/>
              </a:rPr>
              <a:t>●</a:t>
            </a:r>
            <a:endParaRPr sz="919">
              <a:solidFill>
                <a:prstClr val="black"/>
              </a:solidFill>
              <a:latin typeface="Arial"/>
              <a:cs typeface="Arial"/>
            </a:endParaRPr>
          </a:p>
        </p:txBody>
      </p:sp>
      <p:sp>
        <p:nvSpPr>
          <p:cNvPr id="6" name="object 6"/>
          <p:cNvSpPr txBox="1"/>
          <p:nvPr/>
        </p:nvSpPr>
        <p:spPr>
          <a:xfrm>
            <a:off x="1759932" y="3649436"/>
            <a:ext cx="5459890" cy="668261"/>
          </a:xfrm>
          <a:prstGeom prst="rect">
            <a:avLst/>
          </a:prstGeom>
        </p:spPr>
        <p:txBody>
          <a:bodyPr vert="horz" wrap="square" lIns="0" tIns="26798" rIns="0" bIns="0" rtlCol="0">
            <a:spAutoFit/>
          </a:bodyPr>
          <a:lstStyle/>
          <a:p>
            <a:pPr marL="8645" marR="3458" defTabSz="622432">
              <a:lnSpc>
                <a:spcPts val="2457"/>
              </a:lnSpc>
              <a:spcBef>
                <a:spcPts val="211"/>
              </a:spcBef>
              <a:tabLst>
                <a:tab pos="4244209" algn="l"/>
                <a:tab pos="4676885" algn="l"/>
              </a:tabLst>
            </a:pPr>
            <a:r>
              <a:rPr sz="2111" spc="204" dirty="0">
                <a:solidFill>
                  <a:srgbClr val="191919"/>
                </a:solidFill>
                <a:latin typeface="Cambria"/>
                <a:cs typeface="Cambria"/>
              </a:rPr>
              <a:t>Let </a:t>
            </a:r>
            <a:r>
              <a:rPr sz="2111" i="1" spc="38" dirty="0">
                <a:solidFill>
                  <a:srgbClr val="191919"/>
                </a:solidFill>
                <a:latin typeface="Verdana"/>
                <a:cs typeface="Verdana"/>
              </a:rPr>
              <a:t>k </a:t>
            </a:r>
            <a:r>
              <a:rPr sz="2111" spc="208" dirty="0">
                <a:solidFill>
                  <a:srgbClr val="191919"/>
                </a:solidFill>
                <a:latin typeface="Cambria"/>
                <a:cs typeface="Cambria"/>
              </a:rPr>
              <a:t>be </a:t>
            </a:r>
            <a:r>
              <a:rPr sz="2111" spc="184" dirty="0">
                <a:solidFill>
                  <a:srgbClr val="191919"/>
                </a:solidFill>
                <a:latin typeface="Cambria"/>
                <a:cs typeface="Cambria"/>
              </a:rPr>
              <a:t>the </a:t>
            </a:r>
            <a:r>
              <a:rPr sz="2111" spc="170" dirty="0">
                <a:solidFill>
                  <a:srgbClr val="191919"/>
                </a:solidFill>
                <a:latin typeface="Cambria"/>
                <a:cs typeface="Cambria"/>
              </a:rPr>
              <a:t>desired</a:t>
            </a:r>
            <a:r>
              <a:rPr sz="2111" spc="126" dirty="0">
                <a:solidFill>
                  <a:srgbClr val="191919"/>
                </a:solidFill>
                <a:latin typeface="Cambria"/>
                <a:cs typeface="Cambria"/>
              </a:rPr>
              <a:t> </a:t>
            </a:r>
            <a:r>
              <a:rPr sz="2111" spc="167" dirty="0">
                <a:solidFill>
                  <a:srgbClr val="191919"/>
                </a:solidFill>
                <a:latin typeface="Cambria"/>
                <a:cs typeface="Cambria"/>
              </a:rPr>
              <a:t>index</a:t>
            </a:r>
            <a:r>
              <a:rPr sz="2111" spc="211" dirty="0">
                <a:solidFill>
                  <a:srgbClr val="191919"/>
                </a:solidFill>
                <a:latin typeface="Cambria"/>
                <a:cs typeface="Cambria"/>
              </a:rPr>
              <a:t> </a:t>
            </a:r>
            <a:r>
              <a:rPr sz="2111" spc="194" dirty="0">
                <a:solidFill>
                  <a:srgbClr val="191919"/>
                </a:solidFill>
                <a:latin typeface="Cambria"/>
                <a:cs typeface="Cambria"/>
              </a:rPr>
              <a:t>and	</a:t>
            </a:r>
            <a:r>
              <a:rPr sz="2111" i="1" spc="34" dirty="0">
                <a:solidFill>
                  <a:srgbClr val="191919"/>
                </a:solidFill>
                <a:latin typeface="Verdana"/>
                <a:cs typeface="Verdana"/>
              </a:rPr>
              <a:t>p </a:t>
            </a:r>
            <a:r>
              <a:rPr sz="2111" spc="211" dirty="0">
                <a:solidFill>
                  <a:srgbClr val="191919"/>
                </a:solidFill>
                <a:latin typeface="Cambria"/>
                <a:cs typeface="Cambria"/>
              </a:rPr>
              <a:t>be </a:t>
            </a:r>
            <a:r>
              <a:rPr sz="2111" spc="181" dirty="0">
                <a:solidFill>
                  <a:srgbClr val="191919"/>
                </a:solidFill>
                <a:latin typeface="Cambria"/>
                <a:cs typeface="Cambria"/>
              </a:rPr>
              <a:t>the  </a:t>
            </a:r>
            <a:r>
              <a:rPr sz="2111" spc="177" dirty="0">
                <a:solidFill>
                  <a:srgbClr val="191919"/>
                </a:solidFill>
                <a:latin typeface="Cambria"/>
                <a:cs typeface="Cambria"/>
              </a:rPr>
              <a:t>p</a:t>
            </a:r>
            <a:r>
              <a:rPr sz="2111" spc="92" dirty="0">
                <a:solidFill>
                  <a:srgbClr val="191919"/>
                </a:solidFill>
                <a:latin typeface="Cambria"/>
                <a:cs typeface="Cambria"/>
              </a:rPr>
              <a:t>i</a:t>
            </a:r>
            <a:r>
              <a:rPr sz="2111" spc="150" dirty="0">
                <a:solidFill>
                  <a:srgbClr val="191919"/>
                </a:solidFill>
                <a:latin typeface="Cambria"/>
                <a:cs typeface="Cambria"/>
              </a:rPr>
              <a:t>vo</a:t>
            </a:r>
            <a:r>
              <a:rPr sz="2111" spc="99" dirty="0">
                <a:solidFill>
                  <a:srgbClr val="191919"/>
                </a:solidFill>
                <a:latin typeface="Cambria"/>
                <a:cs typeface="Cambria"/>
              </a:rPr>
              <a:t>t</a:t>
            </a:r>
            <a:r>
              <a:rPr sz="2111" spc="201" dirty="0">
                <a:solidFill>
                  <a:srgbClr val="191919"/>
                </a:solidFill>
                <a:latin typeface="Cambria"/>
                <a:cs typeface="Cambria"/>
              </a:rPr>
              <a:t> </a:t>
            </a:r>
            <a:r>
              <a:rPr sz="2111" spc="92" dirty="0">
                <a:solidFill>
                  <a:srgbClr val="191919"/>
                </a:solidFill>
                <a:latin typeface="Cambria"/>
                <a:cs typeface="Cambria"/>
              </a:rPr>
              <a:t>i</a:t>
            </a:r>
            <a:r>
              <a:rPr sz="2111" spc="177" dirty="0">
                <a:solidFill>
                  <a:srgbClr val="191919"/>
                </a:solidFill>
                <a:latin typeface="Cambria"/>
                <a:cs typeface="Cambria"/>
              </a:rPr>
              <a:t>n</a:t>
            </a:r>
            <a:r>
              <a:rPr sz="2111" spc="184" dirty="0">
                <a:solidFill>
                  <a:srgbClr val="191919"/>
                </a:solidFill>
                <a:latin typeface="Cambria"/>
                <a:cs typeface="Cambria"/>
              </a:rPr>
              <a:t>d</a:t>
            </a:r>
            <a:r>
              <a:rPr sz="2111" spc="211" dirty="0">
                <a:solidFill>
                  <a:srgbClr val="191919"/>
                </a:solidFill>
                <a:latin typeface="Cambria"/>
                <a:cs typeface="Cambria"/>
              </a:rPr>
              <a:t>e</a:t>
            </a:r>
            <a:r>
              <a:rPr sz="2111" spc="167" dirty="0">
                <a:solidFill>
                  <a:srgbClr val="191919"/>
                </a:solidFill>
                <a:latin typeface="Cambria"/>
                <a:cs typeface="Cambria"/>
              </a:rPr>
              <a:t>x</a:t>
            </a:r>
            <a:r>
              <a:rPr sz="2111" spc="208" dirty="0">
                <a:solidFill>
                  <a:srgbClr val="191919"/>
                </a:solidFill>
                <a:latin typeface="Cambria"/>
                <a:cs typeface="Cambria"/>
              </a:rPr>
              <a:t> </a:t>
            </a:r>
            <a:r>
              <a:rPr sz="2111" spc="170" dirty="0">
                <a:solidFill>
                  <a:srgbClr val="191919"/>
                </a:solidFill>
                <a:latin typeface="Cambria"/>
                <a:cs typeface="Cambria"/>
              </a:rPr>
              <a:t>af</a:t>
            </a:r>
            <a:r>
              <a:rPr sz="2111" spc="150" dirty="0">
                <a:solidFill>
                  <a:srgbClr val="191919"/>
                </a:solidFill>
                <a:latin typeface="Cambria"/>
                <a:cs typeface="Cambria"/>
              </a:rPr>
              <a:t>t</a:t>
            </a:r>
            <a:r>
              <a:rPr sz="2111" spc="211" dirty="0">
                <a:solidFill>
                  <a:srgbClr val="191919"/>
                </a:solidFill>
                <a:latin typeface="Cambria"/>
                <a:cs typeface="Cambria"/>
              </a:rPr>
              <a:t>e</a:t>
            </a:r>
            <a:r>
              <a:rPr sz="2111" spc="133" dirty="0">
                <a:solidFill>
                  <a:srgbClr val="191919"/>
                </a:solidFill>
                <a:latin typeface="Cambria"/>
                <a:cs typeface="Cambria"/>
              </a:rPr>
              <a:t>r</a:t>
            </a:r>
            <a:r>
              <a:rPr sz="2111" spc="204" dirty="0">
                <a:solidFill>
                  <a:srgbClr val="191919"/>
                </a:solidFill>
                <a:latin typeface="Cambria"/>
                <a:cs typeface="Cambria"/>
              </a:rPr>
              <a:t> </a:t>
            </a:r>
            <a:r>
              <a:rPr sz="2111" spc="225" dirty="0">
                <a:solidFill>
                  <a:srgbClr val="191919"/>
                </a:solidFill>
                <a:latin typeface="Cambria"/>
                <a:cs typeface="Cambria"/>
              </a:rPr>
              <a:t>a</a:t>
            </a:r>
            <a:r>
              <a:rPr sz="2111" spc="204" dirty="0">
                <a:solidFill>
                  <a:srgbClr val="191919"/>
                </a:solidFill>
                <a:latin typeface="Cambria"/>
                <a:cs typeface="Cambria"/>
              </a:rPr>
              <a:t> </a:t>
            </a:r>
            <a:r>
              <a:rPr sz="2111" spc="177" dirty="0">
                <a:solidFill>
                  <a:srgbClr val="191919"/>
                </a:solidFill>
                <a:latin typeface="Cambria"/>
                <a:cs typeface="Cambria"/>
              </a:rPr>
              <a:t>par</a:t>
            </a:r>
            <a:r>
              <a:rPr sz="2111" spc="133" dirty="0">
                <a:solidFill>
                  <a:srgbClr val="191919"/>
                </a:solidFill>
                <a:latin typeface="Cambria"/>
                <a:cs typeface="Cambria"/>
              </a:rPr>
              <a:t>t</a:t>
            </a:r>
            <a:r>
              <a:rPr sz="2111" spc="92" dirty="0">
                <a:solidFill>
                  <a:srgbClr val="191919"/>
                </a:solidFill>
                <a:latin typeface="Cambria"/>
                <a:cs typeface="Cambria"/>
              </a:rPr>
              <a:t>i</a:t>
            </a:r>
            <a:r>
              <a:rPr sz="2111" spc="133" dirty="0">
                <a:solidFill>
                  <a:srgbClr val="191919"/>
                </a:solidFill>
                <a:latin typeface="Cambria"/>
                <a:cs typeface="Cambria"/>
              </a:rPr>
              <a:t>t</a:t>
            </a:r>
            <a:r>
              <a:rPr sz="2111" spc="77" dirty="0">
                <a:solidFill>
                  <a:srgbClr val="191919"/>
                </a:solidFill>
                <a:latin typeface="Cambria"/>
                <a:cs typeface="Cambria"/>
              </a:rPr>
              <a:t>i</a:t>
            </a:r>
            <a:r>
              <a:rPr sz="2111" spc="160" dirty="0">
                <a:solidFill>
                  <a:srgbClr val="191919"/>
                </a:solidFill>
                <a:latin typeface="Cambria"/>
                <a:cs typeface="Cambria"/>
              </a:rPr>
              <a:t>o</a:t>
            </a:r>
            <a:r>
              <a:rPr sz="2111" spc="181" dirty="0">
                <a:solidFill>
                  <a:srgbClr val="191919"/>
                </a:solidFill>
                <a:latin typeface="Cambria"/>
                <a:cs typeface="Cambria"/>
              </a:rPr>
              <a:t>n</a:t>
            </a:r>
            <a:r>
              <a:rPr sz="2111" spc="201" dirty="0">
                <a:solidFill>
                  <a:srgbClr val="191919"/>
                </a:solidFill>
                <a:latin typeface="Cambria"/>
                <a:cs typeface="Cambria"/>
              </a:rPr>
              <a:t> </a:t>
            </a:r>
            <a:r>
              <a:rPr sz="2111" spc="177" dirty="0">
                <a:solidFill>
                  <a:srgbClr val="191919"/>
                </a:solidFill>
                <a:latin typeface="Cambria"/>
                <a:cs typeface="Cambria"/>
              </a:rPr>
              <a:t>s</a:t>
            </a:r>
            <a:r>
              <a:rPr sz="2111" spc="133" dirty="0">
                <a:solidFill>
                  <a:srgbClr val="191919"/>
                </a:solidFill>
                <a:latin typeface="Cambria"/>
                <a:cs typeface="Cambria"/>
              </a:rPr>
              <a:t>t</a:t>
            </a:r>
            <a:r>
              <a:rPr sz="2111" spc="211" dirty="0">
                <a:solidFill>
                  <a:srgbClr val="191919"/>
                </a:solidFill>
                <a:latin typeface="Cambria"/>
                <a:cs typeface="Cambria"/>
              </a:rPr>
              <a:t>e</a:t>
            </a:r>
            <a:r>
              <a:rPr sz="2111" spc="177" dirty="0">
                <a:solidFill>
                  <a:srgbClr val="191919"/>
                </a:solidFill>
                <a:latin typeface="Cambria"/>
                <a:cs typeface="Cambria"/>
              </a:rPr>
              <a:t>p</a:t>
            </a:r>
            <a:r>
              <a:rPr sz="2111" spc="235" dirty="0">
                <a:solidFill>
                  <a:srgbClr val="191919"/>
                </a:solidFill>
                <a:latin typeface="Cambria"/>
                <a:cs typeface="Cambria"/>
              </a:rPr>
              <a:t>.</a:t>
            </a:r>
            <a:r>
              <a:rPr sz="2111" dirty="0">
                <a:solidFill>
                  <a:srgbClr val="191919"/>
                </a:solidFill>
                <a:latin typeface="Cambria"/>
                <a:cs typeface="Cambria"/>
              </a:rPr>
              <a:t>	</a:t>
            </a:r>
            <a:r>
              <a:rPr sz="2111" spc="156" dirty="0">
                <a:solidFill>
                  <a:srgbClr val="191919"/>
                </a:solidFill>
                <a:latin typeface="Cambria"/>
                <a:cs typeface="Cambria"/>
              </a:rPr>
              <a:t>T</a:t>
            </a:r>
            <a:r>
              <a:rPr sz="2111" spc="197" dirty="0">
                <a:solidFill>
                  <a:srgbClr val="191919"/>
                </a:solidFill>
                <a:latin typeface="Cambria"/>
                <a:cs typeface="Cambria"/>
              </a:rPr>
              <a:t>h</a:t>
            </a:r>
            <a:r>
              <a:rPr sz="2111" spc="211" dirty="0">
                <a:solidFill>
                  <a:srgbClr val="191919"/>
                </a:solidFill>
                <a:latin typeface="Cambria"/>
                <a:cs typeface="Cambria"/>
              </a:rPr>
              <a:t>e</a:t>
            </a:r>
            <a:r>
              <a:rPr sz="2111" spc="184" dirty="0">
                <a:solidFill>
                  <a:srgbClr val="191919"/>
                </a:solidFill>
                <a:latin typeface="Cambria"/>
                <a:cs typeface="Cambria"/>
              </a:rPr>
              <a:t>n</a:t>
            </a:r>
            <a:r>
              <a:rPr sz="2111" spc="153" dirty="0">
                <a:solidFill>
                  <a:srgbClr val="191919"/>
                </a:solidFill>
                <a:latin typeface="Cambria"/>
                <a:cs typeface="Cambria"/>
              </a:rPr>
              <a:t>:</a:t>
            </a:r>
            <a:endParaRPr sz="2111">
              <a:solidFill>
                <a:prstClr val="black"/>
              </a:solidFill>
              <a:latin typeface="Cambria"/>
              <a:cs typeface="Cambria"/>
            </a:endParaRPr>
          </a:p>
        </p:txBody>
      </p:sp>
      <p:sp>
        <p:nvSpPr>
          <p:cNvPr id="7" name="object 7"/>
          <p:cNvSpPr txBox="1"/>
          <p:nvPr/>
        </p:nvSpPr>
        <p:spPr>
          <a:xfrm>
            <a:off x="1831681" y="4474990"/>
            <a:ext cx="99845" cy="134469"/>
          </a:xfrm>
          <a:prstGeom prst="rect">
            <a:avLst/>
          </a:prstGeom>
        </p:spPr>
        <p:txBody>
          <a:bodyPr vert="horz" wrap="square" lIns="0" tIns="8645" rIns="0" bIns="0" rtlCol="0">
            <a:spAutoFit/>
          </a:bodyPr>
          <a:lstStyle/>
          <a:p>
            <a:pPr marL="8645" defTabSz="622432">
              <a:spcBef>
                <a:spcPts val="68"/>
              </a:spcBef>
            </a:pPr>
            <a:r>
              <a:rPr sz="817" spc="153" dirty="0">
                <a:solidFill>
                  <a:srgbClr val="191919"/>
                </a:solidFill>
                <a:latin typeface="Arial"/>
                <a:cs typeface="Arial"/>
              </a:rPr>
              <a:t>●</a:t>
            </a:r>
            <a:endParaRPr sz="817">
              <a:solidFill>
                <a:prstClr val="black"/>
              </a:solidFill>
              <a:latin typeface="Arial"/>
              <a:cs typeface="Arial"/>
            </a:endParaRPr>
          </a:p>
        </p:txBody>
      </p:sp>
      <p:sp>
        <p:nvSpPr>
          <p:cNvPr id="8" name="object 8"/>
          <p:cNvSpPr txBox="1"/>
          <p:nvPr/>
        </p:nvSpPr>
        <p:spPr>
          <a:xfrm>
            <a:off x="2045202" y="4394594"/>
            <a:ext cx="2462396" cy="293309"/>
          </a:xfrm>
          <a:prstGeom prst="rect">
            <a:avLst/>
          </a:prstGeom>
        </p:spPr>
        <p:txBody>
          <a:bodyPr vert="horz" wrap="square" lIns="0" tIns="10373" rIns="0" bIns="0" rtlCol="0">
            <a:spAutoFit/>
          </a:bodyPr>
          <a:lstStyle/>
          <a:p>
            <a:pPr marL="8645" defTabSz="622432">
              <a:spcBef>
                <a:spcPts val="82"/>
              </a:spcBef>
            </a:pPr>
            <a:r>
              <a:rPr sz="1838" spc="126" dirty="0">
                <a:solidFill>
                  <a:srgbClr val="191919"/>
                </a:solidFill>
                <a:latin typeface="Cambria"/>
                <a:cs typeface="Cambria"/>
              </a:rPr>
              <a:t>If </a:t>
            </a:r>
            <a:r>
              <a:rPr sz="1838" i="1" spc="38" dirty="0">
                <a:solidFill>
                  <a:srgbClr val="191919"/>
                </a:solidFill>
                <a:latin typeface="Verdana"/>
                <a:cs typeface="Verdana"/>
              </a:rPr>
              <a:t>p </a:t>
            </a:r>
            <a:r>
              <a:rPr sz="1838" spc="531" dirty="0">
                <a:solidFill>
                  <a:srgbClr val="191919"/>
                </a:solidFill>
                <a:latin typeface="Cambria"/>
                <a:cs typeface="Cambria"/>
              </a:rPr>
              <a:t>= </a:t>
            </a:r>
            <a:r>
              <a:rPr sz="1838" i="1" spc="122" dirty="0">
                <a:solidFill>
                  <a:srgbClr val="191919"/>
                </a:solidFill>
                <a:latin typeface="Verdana"/>
                <a:cs typeface="Verdana"/>
              </a:rPr>
              <a:t>k</a:t>
            </a:r>
            <a:r>
              <a:rPr sz="1838" spc="122" dirty="0">
                <a:solidFill>
                  <a:srgbClr val="191919"/>
                </a:solidFill>
                <a:latin typeface="Cambria"/>
                <a:cs typeface="Cambria"/>
              </a:rPr>
              <a:t>, </a:t>
            </a:r>
            <a:r>
              <a:rPr sz="1838" spc="146" dirty="0">
                <a:solidFill>
                  <a:srgbClr val="191919"/>
                </a:solidFill>
                <a:latin typeface="Cambria"/>
                <a:cs typeface="Cambria"/>
              </a:rPr>
              <a:t>return</a:t>
            </a:r>
            <a:r>
              <a:rPr sz="1838" spc="-188" dirty="0">
                <a:solidFill>
                  <a:srgbClr val="191919"/>
                </a:solidFill>
                <a:latin typeface="Cambria"/>
                <a:cs typeface="Cambria"/>
              </a:rPr>
              <a:t> </a:t>
            </a:r>
            <a:r>
              <a:rPr sz="1838" spc="116" dirty="0">
                <a:solidFill>
                  <a:srgbClr val="191919"/>
                </a:solidFill>
                <a:latin typeface="Cambria"/>
                <a:cs typeface="Cambria"/>
              </a:rPr>
              <a:t>A[</a:t>
            </a:r>
            <a:r>
              <a:rPr sz="1838" i="1" spc="116" dirty="0">
                <a:solidFill>
                  <a:srgbClr val="191919"/>
                </a:solidFill>
                <a:latin typeface="Verdana"/>
                <a:cs typeface="Verdana"/>
              </a:rPr>
              <a:t>k</a:t>
            </a:r>
            <a:r>
              <a:rPr sz="1838" spc="116" dirty="0">
                <a:solidFill>
                  <a:srgbClr val="191919"/>
                </a:solidFill>
                <a:latin typeface="Cambria"/>
                <a:cs typeface="Cambria"/>
              </a:rPr>
              <a:t>].</a:t>
            </a:r>
            <a:endParaRPr sz="1838">
              <a:solidFill>
                <a:prstClr val="black"/>
              </a:solidFill>
              <a:latin typeface="Cambria"/>
              <a:cs typeface="Cambria"/>
            </a:endParaRPr>
          </a:p>
        </p:txBody>
      </p:sp>
      <p:sp>
        <p:nvSpPr>
          <p:cNvPr id="9" name="object 9"/>
          <p:cNvSpPr/>
          <p:nvPr/>
        </p:nvSpPr>
        <p:spPr>
          <a:xfrm>
            <a:off x="4096550" y="3346877"/>
            <a:ext cx="311204" cy="312068"/>
          </a:xfrm>
          <a:custGeom>
            <a:avLst/>
            <a:gdLst/>
            <a:ahLst/>
            <a:cxnLst/>
            <a:rect l="l" t="t" r="r" b="b"/>
            <a:pathLst>
              <a:path w="457200" h="458470">
                <a:moveTo>
                  <a:pt x="314960" y="256539"/>
                </a:moveTo>
                <a:lnTo>
                  <a:pt x="142239" y="256539"/>
                </a:lnTo>
                <a:lnTo>
                  <a:pt x="142239" y="458470"/>
                </a:lnTo>
                <a:lnTo>
                  <a:pt x="314960" y="458470"/>
                </a:lnTo>
                <a:lnTo>
                  <a:pt x="314960" y="256539"/>
                </a:lnTo>
                <a:close/>
              </a:path>
              <a:path w="457200" h="458470">
                <a:moveTo>
                  <a:pt x="228600" y="0"/>
                </a:moveTo>
                <a:lnTo>
                  <a:pt x="0" y="256539"/>
                </a:lnTo>
                <a:lnTo>
                  <a:pt x="457200" y="256539"/>
                </a:lnTo>
                <a:lnTo>
                  <a:pt x="228600" y="0"/>
                </a:lnTo>
                <a:close/>
              </a:path>
            </a:pathLst>
          </a:custGeom>
          <a:solidFill>
            <a:srgbClr val="000000"/>
          </a:solidFill>
        </p:spPr>
        <p:txBody>
          <a:bodyPr wrap="square" lIns="0" tIns="0" rIns="0" bIns="0" rtlCol="0"/>
          <a:lstStyle/>
          <a:p>
            <a:pPr defTabSz="622432"/>
            <a:endParaRPr sz="1226">
              <a:solidFill>
                <a:prstClr val="black"/>
              </a:solidFill>
              <a:latin typeface="Calibri"/>
            </a:endParaRPr>
          </a:p>
        </p:txBody>
      </p:sp>
      <p:sp>
        <p:nvSpPr>
          <p:cNvPr id="10" name="object 10"/>
          <p:cNvSpPr/>
          <p:nvPr/>
        </p:nvSpPr>
        <p:spPr>
          <a:xfrm>
            <a:off x="4096550" y="3346877"/>
            <a:ext cx="311204" cy="312068"/>
          </a:xfrm>
          <a:custGeom>
            <a:avLst/>
            <a:gdLst/>
            <a:ahLst/>
            <a:cxnLst/>
            <a:rect l="l" t="t" r="r" b="b"/>
            <a:pathLst>
              <a:path w="457200" h="458470">
                <a:moveTo>
                  <a:pt x="142239" y="458470"/>
                </a:moveTo>
                <a:lnTo>
                  <a:pt x="142239" y="256539"/>
                </a:lnTo>
                <a:lnTo>
                  <a:pt x="0" y="256539"/>
                </a:lnTo>
                <a:lnTo>
                  <a:pt x="228600" y="0"/>
                </a:lnTo>
                <a:lnTo>
                  <a:pt x="457200" y="256539"/>
                </a:lnTo>
                <a:lnTo>
                  <a:pt x="314960" y="256539"/>
                </a:lnTo>
                <a:lnTo>
                  <a:pt x="314960" y="458470"/>
                </a:lnTo>
                <a:lnTo>
                  <a:pt x="142239" y="458470"/>
                </a:lnTo>
                <a:close/>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graphicFrame>
        <p:nvGraphicFramePr>
          <p:cNvPr id="11" name="object 11"/>
          <p:cNvGraphicFramePr>
            <a:graphicFrameLocks noGrp="1"/>
          </p:cNvGraphicFramePr>
          <p:nvPr/>
        </p:nvGraphicFramePr>
        <p:xfrm>
          <a:off x="2073728" y="2880073"/>
          <a:ext cx="4979256" cy="466805"/>
        </p:xfrm>
        <a:graphic>
          <a:graphicData uri="http://schemas.openxmlformats.org/drawingml/2006/table">
            <a:tbl>
              <a:tblPr firstRow="1" bandRow="1">
                <a:tableStyleId>{2D5ABB26-0587-4C30-8999-92F81FD0307C}</a:tableStyleId>
              </a:tblPr>
              <a:tblGrid>
                <a:gridCol w="622407">
                  <a:extLst>
                    <a:ext uri="{9D8B030D-6E8A-4147-A177-3AD203B41FA5}">
                      <a16:colId xmlns:a16="http://schemas.microsoft.com/office/drawing/2014/main" val="20000"/>
                    </a:ext>
                  </a:extLst>
                </a:gridCol>
                <a:gridCol w="622407">
                  <a:extLst>
                    <a:ext uri="{9D8B030D-6E8A-4147-A177-3AD203B41FA5}">
                      <a16:colId xmlns:a16="http://schemas.microsoft.com/office/drawing/2014/main" val="20001"/>
                    </a:ext>
                  </a:extLst>
                </a:gridCol>
                <a:gridCol w="622407">
                  <a:extLst>
                    <a:ext uri="{9D8B030D-6E8A-4147-A177-3AD203B41FA5}">
                      <a16:colId xmlns:a16="http://schemas.microsoft.com/office/drawing/2014/main" val="20002"/>
                    </a:ext>
                  </a:extLst>
                </a:gridCol>
                <a:gridCol w="622407">
                  <a:extLst>
                    <a:ext uri="{9D8B030D-6E8A-4147-A177-3AD203B41FA5}">
                      <a16:colId xmlns:a16="http://schemas.microsoft.com/office/drawing/2014/main" val="20003"/>
                    </a:ext>
                  </a:extLst>
                </a:gridCol>
                <a:gridCol w="622407">
                  <a:extLst>
                    <a:ext uri="{9D8B030D-6E8A-4147-A177-3AD203B41FA5}">
                      <a16:colId xmlns:a16="http://schemas.microsoft.com/office/drawing/2014/main" val="20004"/>
                    </a:ext>
                  </a:extLst>
                </a:gridCol>
                <a:gridCol w="622407">
                  <a:extLst>
                    <a:ext uri="{9D8B030D-6E8A-4147-A177-3AD203B41FA5}">
                      <a16:colId xmlns:a16="http://schemas.microsoft.com/office/drawing/2014/main" val="20005"/>
                    </a:ext>
                  </a:extLst>
                </a:gridCol>
                <a:gridCol w="622407">
                  <a:extLst>
                    <a:ext uri="{9D8B030D-6E8A-4147-A177-3AD203B41FA5}">
                      <a16:colId xmlns:a16="http://schemas.microsoft.com/office/drawing/2014/main" val="20006"/>
                    </a:ext>
                  </a:extLst>
                </a:gridCol>
                <a:gridCol w="622407">
                  <a:extLst>
                    <a:ext uri="{9D8B030D-6E8A-4147-A177-3AD203B41FA5}">
                      <a16:colId xmlns:a16="http://schemas.microsoft.com/office/drawing/2014/main" val="20007"/>
                    </a:ext>
                  </a:extLst>
                </a:gridCol>
              </a:tblGrid>
              <a:tr h="466805">
                <a:tc>
                  <a:txBody>
                    <a:bodyPr/>
                    <a:lstStyle/>
                    <a:p>
                      <a:pPr marL="228600">
                        <a:lnSpc>
                          <a:spcPct val="100000"/>
                        </a:lnSpc>
                        <a:spcBef>
                          <a:spcPts val="290"/>
                        </a:spcBef>
                      </a:pPr>
                      <a:r>
                        <a:rPr sz="2500" b="1" spc="-204" dirty="0">
                          <a:solidFill>
                            <a:srgbClr val="191919"/>
                          </a:solidFill>
                          <a:latin typeface="Arial"/>
                          <a:cs typeface="Arial"/>
                        </a:rPr>
                        <a:t>18</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32</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17</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24</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300"/>
                        </a:spcBef>
                      </a:pPr>
                      <a:r>
                        <a:rPr sz="2500" b="1" spc="-204" dirty="0">
                          <a:solidFill>
                            <a:srgbClr val="191919"/>
                          </a:solidFill>
                          <a:latin typeface="Arial"/>
                          <a:cs typeface="Arial"/>
                        </a:rPr>
                        <a:t>41</a:t>
                      </a:r>
                      <a:endParaRPr sz="2500">
                        <a:latin typeface="Arial"/>
                        <a:cs typeface="Arial"/>
                      </a:endParaRPr>
                    </a:p>
                  </a:txBody>
                  <a:tcPr marL="0" marR="0" marT="2593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300"/>
                        </a:spcBef>
                      </a:pPr>
                      <a:r>
                        <a:rPr sz="2500" b="1" spc="-204" dirty="0">
                          <a:solidFill>
                            <a:srgbClr val="191919"/>
                          </a:solidFill>
                          <a:latin typeface="Arial"/>
                          <a:cs typeface="Arial"/>
                        </a:rPr>
                        <a:t>98</a:t>
                      </a:r>
                      <a:endParaRPr sz="2500">
                        <a:latin typeface="Arial"/>
                        <a:cs typeface="Arial"/>
                      </a:endParaRPr>
                    </a:p>
                  </a:txBody>
                  <a:tcPr marL="0" marR="0" marT="2593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300"/>
                        </a:spcBef>
                      </a:pPr>
                      <a:r>
                        <a:rPr sz="2500" b="1" spc="-204" dirty="0">
                          <a:solidFill>
                            <a:srgbClr val="191919"/>
                          </a:solidFill>
                          <a:latin typeface="Arial"/>
                          <a:cs typeface="Arial"/>
                        </a:rPr>
                        <a:t>52</a:t>
                      </a:r>
                      <a:endParaRPr sz="2500">
                        <a:latin typeface="Arial"/>
                        <a:cs typeface="Arial"/>
                      </a:endParaRPr>
                    </a:p>
                  </a:txBody>
                  <a:tcPr marL="0" marR="0" marT="2593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300"/>
                        </a:spcBef>
                      </a:pPr>
                      <a:r>
                        <a:rPr sz="2500" b="1" spc="-204" dirty="0">
                          <a:solidFill>
                            <a:srgbClr val="191919"/>
                          </a:solidFill>
                          <a:latin typeface="Arial"/>
                          <a:cs typeface="Arial"/>
                        </a:rPr>
                        <a:t>65</a:t>
                      </a:r>
                      <a:endParaRPr sz="2500">
                        <a:latin typeface="Arial"/>
                        <a:cs typeface="Arial"/>
                      </a:endParaRPr>
                    </a:p>
                  </a:txBody>
                  <a:tcPr marL="0" marR="0" marT="2593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6066" y="1235017"/>
            <a:ext cx="5044088" cy="469577"/>
          </a:xfrm>
          <a:prstGeom prst="rect">
            <a:avLst/>
          </a:prstGeom>
        </p:spPr>
        <p:txBody>
          <a:bodyPr vert="horz" wrap="square" lIns="0" tIns="8645" rIns="0" bIns="0" rtlCol="0">
            <a:spAutoFit/>
          </a:bodyPr>
          <a:lstStyle/>
          <a:p>
            <a:pPr marL="8645">
              <a:spcBef>
                <a:spcPts val="68"/>
              </a:spcBef>
            </a:pPr>
            <a:r>
              <a:rPr spc="215" dirty="0">
                <a:solidFill>
                  <a:srgbClr val="191919"/>
                </a:solidFill>
              </a:rPr>
              <a:t>Partitioning </a:t>
            </a:r>
            <a:r>
              <a:rPr spc="276" dirty="0">
                <a:solidFill>
                  <a:srgbClr val="191919"/>
                </a:solidFill>
              </a:rPr>
              <a:t>and</a:t>
            </a:r>
            <a:r>
              <a:rPr spc="347" dirty="0">
                <a:solidFill>
                  <a:srgbClr val="191919"/>
                </a:solidFill>
              </a:rPr>
              <a:t> </a:t>
            </a:r>
            <a:r>
              <a:rPr spc="269" dirty="0">
                <a:solidFill>
                  <a:srgbClr val="191919"/>
                </a:solidFill>
              </a:rPr>
              <a:t>Selection</a:t>
            </a:r>
          </a:p>
        </p:txBody>
      </p:sp>
      <p:sp>
        <p:nvSpPr>
          <p:cNvPr id="3" name="object 3"/>
          <p:cNvSpPr txBox="1"/>
          <p:nvPr/>
        </p:nvSpPr>
        <p:spPr>
          <a:xfrm>
            <a:off x="1546411" y="2137506"/>
            <a:ext cx="111515" cy="151923"/>
          </a:xfrm>
          <a:prstGeom prst="rect">
            <a:avLst/>
          </a:prstGeom>
        </p:spPr>
        <p:txBody>
          <a:bodyPr vert="horz" wrap="square" lIns="0" tIns="10373" rIns="0" bIns="0" rtlCol="0">
            <a:spAutoFit/>
          </a:bodyPr>
          <a:lstStyle/>
          <a:p>
            <a:pPr marL="8645" defTabSz="622432">
              <a:spcBef>
                <a:spcPts val="82"/>
              </a:spcBef>
            </a:pPr>
            <a:r>
              <a:rPr sz="919" spc="184" dirty="0">
                <a:solidFill>
                  <a:srgbClr val="191919"/>
                </a:solidFill>
                <a:latin typeface="Arial"/>
                <a:cs typeface="Arial"/>
              </a:rPr>
              <a:t>●</a:t>
            </a:r>
            <a:endParaRPr sz="919">
              <a:solidFill>
                <a:prstClr val="black"/>
              </a:solidFill>
              <a:latin typeface="Arial"/>
              <a:cs typeface="Arial"/>
            </a:endParaRPr>
          </a:p>
        </p:txBody>
      </p:sp>
      <p:sp>
        <p:nvSpPr>
          <p:cNvPr id="4" name="object 4"/>
          <p:cNvSpPr txBox="1"/>
          <p:nvPr/>
        </p:nvSpPr>
        <p:spPr>
          <a:xfrm>
            <a:off x="1759932" y="2045009"/>
            <a:ext cx="5350105" cy="668261"/>
          </a:xfrm>
          <a:prstGeom prst="rect">
            <a:avLst/>
          </a:prstGeom>
        </p:spPr>
        <p:txBody>
          <a:bodyPr vert="horz" wrap="square" lIns="0" tIns="26798" rIns="0" bIns="0" rtlCol="0">
            <a:spAutoFit/>
          </a:bodyPr>
          <a:lstStyle/>
          <a:p>
            <a:pPr marL="8645" marR="3458" defTabSz="622432">
              <a:lnSpc>
                <a:spcPts val="2457"/>
              </a:lnSpc>
              <a:spcBef>
                <a:spcPts val="211"/>
              </a:spcBef>
            </a:pPr>
            <a:r>
              <a:rPr sz="2111" spc="184" dirty="0">
                <a:solidFill>
                  <a:srgbClr val="191919"/>
                </a:solidFill>
                <a:latin typeface="Cambria"/>
                <a:cs typeface="Cambria"/>
              </a:rPr>
              <a:t>There </a:t>
            </a:r>
            <a:r>
              <a:rPr sz="2111" spc="129" dirty="0">
                <a:solidFill>
                  <a:srgbClr val="191919"/>
                </a:solidFill>
                <a:latin typeface="Cambria"/>
                <a:cs typeface="Cambria"/>
              </a:rPr>
              <a:t>is </a:t>
            </a:r>
            <a:r>
              <a:rPr sz="2111" spc="225" dirty="0">
                <a:solidFill>
                  <a:srgbClr val="191919"/>
                </a:solidFill>
                <a:latin typeface="Cambria"/>
                <a:cs typeface="Cambria"/>
              </a:rPr>
              <a:t>a </a:t>
            </a:r>
            <a:r>
              <a:rPr sz="2111" spc="177" dirty="0">
                <a:solidFill>
                  <a:srgbClr val="191919"/>
                </a:solidFill>
                <a:latin typeface="Cambria"/>
                <a:cs typeface="Cambria"/>
              </a:rPr>
              <a:t>close connection </a:t>
            </a:r>
            <a:r>
              <a:rPr sz="2111" spc="191" dirty="0">
                <a:solidFill>
                  <a:srgbClr val="191919"/>
                </a:solidFill>
                <a:latin typeface="Cambria"/>
                <a:cs typeface="Cambria"/>
              </a:rPr>
              <a:t>between  </a:t>
            </a:r>
            <a:r>
              <a:rPr sz="2111" spc="156" dirty="0">
                <a:solidFill>
                  <a:srgbClr val="191919"/>
                </a:solidFill>
                <a:latin typeface="Cambria"/>
                <a:cs typeface="Cambria"/>
              </a:rPr>
              <a:t>partitioning </a:t>
            </a:r>
            <a:r>
              <a:rPr sz="2111" spc="194" dirty="0">
                <a:solidFill>
                  <a:srgbClr val="191919"/>
                </a:solidFill>
                <a:latin typeface="Cambria"/>
                <a:cs typeface="Cambria"/>
              </a:rPr>
              <a:t>and </a:t>
            </a:r>
            <a:r>
              <a:rPr sz="2111" spc="181" dirty="0">
                <a:solidFill>
                  <a:srgbClr val="191919"/>
                </a:solidFill>
                <a:latin typeface="Cambria"/>
                <a:cs typeface="Cambria"/>
              </a:rPr>
              <a:t>the </a:t>
            </a:r>
            <a:r>
              <a:rPr sz="2111" spc="167" dirty="0">
                <a:solidFill>
                  <a:srgbClr val="191919"/>
                </a:solidFill>
                <a:latin typeface="Cambria"/>
                <a:cs typeface="Cambria"/>
              </a:rPr>
              <a:t>selection</a:t>
            </a:r>
            <a:r>
              <a:rPr sz="2111" spc="272" dirty="0">
                <a:solidFill>
                  <a:srgbClr val="191919"/>
                </a:solidFill>
                <a:latin typeface="Cambria"/>
                <a:cs typeface="Cambria"/>
              </a:rPr>
              <a:t> </a:t>
            </a:r>
            <a:r>
              <a:rPr sz="2111" spc="181" dirty="0">
                <a:solidFill>
                  <a:srgbClr val="191919"/>
                </a:solidFill>
                <a:latin typeface="Cambria"/>
                <a:cs typeface="Cambria"/>
              </a:rPr>
              <a:t>problem.</a:t>
            </a:r>
            <a:endParaRPr sz="2111">
              <a:solidFill>
                <a:prstClr val="black"/>
              </a:solidFill>
              <a:latin typeface="Cambria"/>
              <a:cs typeface="Cambria"/>
            </a:endParaRPr>
          </a:p>
        </p:txBody>
      </p:sp>
      <p:sp>
        <p:nvSpPr>
          <p:cNvPr id="5" name="object 5"/>
          <p:cNvSpPr txBox="1"/>
          <p:nvPr/>
        </p:nvSpPr>
        <p:spPr>
          <a:xfrm>
            <a:off x="1546411" y="3741932"/>
            <a:ext cx="111515" cy="151923"/>
          </a:xfrm>
          <a:prstGeom prst="rect">
            <a:avLst/>
          </a:prstGeom>
        </p:spPr>
        <p:txBody>
          <a:bodyPr vert="horz" wrap="square" lIns="0" tIns="10373" rIns="0" bIns="0" rtlCol="0">
            <a:spAutoFit/>
          </a:bodyPr>
          <a:lstStyle/>
          <a:p>
            <a:pPr marL="8645" defTabSz="622432">
              <a:spcBef>
                <a:spcPts val="82"/>
              </a:spcBef>
            </a:pPr>
            <a:r>
              <a:rPr sz="919" spc="184" dirty="0">
                <a:solidFill>
                  <a:srgbClr val="191919"/>
                </a:solidFill>
                <a:latin typeface="Arial"/>
                <a:cs typeface="Arial"/>
              </a:rPr>
              <a:t>●</a:t>
            </a:r>
            <a:endParaRPr sz="919">
              <a:solidFill>
                <a:prstClr val="black"/>
              </a:solidFill>
              <a:latin typeface="Arial"/>
              <a:cs typeface="Arial"/>
            </a:endParaRPr>
          </a:p>
        </p:txBody>
      </p:sp>
      <p:sp>
        <p:nvSpPr>
          <p:cNvPr id="6" name="object 6"/>
          <p:cNvSpPr txBox="1"/>
          <p:nvPr/>
        </p:nvSpPr>
        <p:spPr>
          <a:xfrm>
            <a:off x="1759932" y="3649436"/>
            <a:ext cx="5459890" cy="668261"/>
          </a:xfrm>
          <a:prstGeom prst="rect">
            <a:avLst/>
          </a:prstGeom>
        </p:spPr>
        <p:txBody>
          <a:bodyPr vert="horz" wrap="square" lIns="0" tIns="26798" rIns="0" bIns="0" rtlCol="0">
            <a:spAutoFit/>
          </a:bodyPr>
          <a:lstStyle/>
          <a:p>
            <a:pPr marL="8645" marR="3458" defTabSz="622432">
              <a:lnSpc>
                <a:spcPts val="2457"/>
              </a:lnSpc>
              <a:spcBef>
                <a:spcPts val="211"/>
              </a:spcBef>
              <a:tabLst>
                <a:tab pos="4244209" algn="l"/>
                <a:tab pos="4676885" algn="l"/>
              </a:tabLst>
            </a:pPr>
            <a:r>
              <a:rPr sz="2111" spc="204" dirty="0">
                <a:solidFill>
                  <a:srgbClr val="191919"/>
                </a:solidFill>
                <a:latin typeface="Cambria"/>
                <a:cs typeface="Cambria"/>
              </a:rPr>
              <a:t>Let </a:t>
            </a:r>
            <a:r>
              <a:rPr sz="2111" i="1" spc="38" dirty="0">
                <a:solidFill>
                  <a:srgbClr val="191919"/>
                </a:solidFill>
                <a:latin typeface="Verdana"/>
                <a:cs typeface="Verdana"/>
              </a:rPr>
              <a:t>k </a:t>
            </a:r>
            <a:r>
              <a:rPr sz="2111" spc="208" dirty="0">
                <a:solidFill>
                  <a:srgbClr val="191919"/>
                </a:solidFill>
                <a:latin typeface="Cambria"/>
                <a:cs typeface="Cambria"/>
              </a:rPr>
              <a:t>be </a:t>
            </a:r>
            <a:r>
              <a:rPr sz="2111" spc="184" dirty="0">
                <a:solidFill>
                  <a:srgbClr val="191919"/>
                </a:solidFill>
                <a:latin typeface="Cambria"/>
                <a:cs typeface="Cambria"/>
              </a:rPr>
              <a:t>the </a:t>
            </a:r>
            <a:r>
              <a:rPr sz="2111" spc="170" dirty="0">
                <a:solidFill>
                  <a:srgbClr val="191919"/>
                </a:solidFill>
                <a:latin typeface="Cambria"/>
                <a:cs typeface="Cambria"/>
              </a:rPr>
              <a:t>desired</a:t>
            </a:r>
            <a:r>
              <a:rPr sz="2111" spc="126" dirty="0">
                <a:solidFill>
                  <a:srgbClr val="191919"/>
                </a:solidFill>
                <a:latin typeface="Cambria"/>
                <a:cs typeface="Cambria"/>
              </a:rPr>
              <a:t> </a:t>
            </a:r>
            <a:r>
              <a:rPr sz="2111" spc="167" dirty="0">
                <a:solidFill>
                  <a:srgbClr val="191919"/>
                </a:solidFill>
                <a:latin typeface="Cambria"/>
                <a:cs typeface="Cambria"/>
              </a:rPr>
              <a:t>index</a:t>
            </a:r>
            <a:r>
              <a:rPr sz="2111" spc="211" dirty="0">
                <a:solidFill>
                  <a:srgbClr val="191919"/>
                </a:solidFill>
                <a:latin typeface="Cambria"/>
                <a:cs typeface="Cambria"/>
              </a:rPr>
              <a:t> </a:t>
            </a:r>
            <a:r>
              <a:rPr sz="2111" spc="194" dirty="0">
                <a:solidFill>
                  <a:srgbClr val="191919"/>
                </a:solidFill>
                <a:latin typeface="Cambria"/>
                <a:cs typeface="Cambria"/>
              </a:rPr>
              <a:t>and	</a:t>
            </a:r>
            <a:r>
              <a:rPr sz="2111" i="1" spc="34" dirty="0">
                <a:solidFill>
                  <a:srgbClr val="191919"/>
                </a:solidFill>
                <a:latin typeface="Verdana"/>
                <a:cs typeface="Verdana"/>
              </a:rPr>
              <a:t>p </a:t>
            </a:r>
            <a:r>
              <a:rPr sz="2111" spc="211" dirty="0">
                <a:solidFill>
                  <a:srgbClr val="191919"/>
                </a:solidFill>
                <a:latin typeface="Cambria"/>
                <a:cs typeface="Cambria"/>
              </a:rPr>
              <a:t>be </a:t>
            </a:r>
            <a:r>
              <a:rPr sz="2111" spc="181" dirty="0">
                <a:solidFill>
                  <a:srgbClr val="191919"/>
                </a:solidFill>
                <a:latin typeface="Cambria"/>
                <a:cs typeface="Cambria"/>
              </a:rPr>
              <a:t>the  </a:t>
            </a:r>
            <a:r>
              <a:rPr sz="2111" spc="177" dirty="0">
                <a:solidFill>
                  <a:srgbClr val="191919"/>
                </a:solidFill>
                <a:latin typeface="Cambria"/>
                <a:cs typeface="Cambria"/>
              </a:rPr>
              <a:t>p</a:t>
            </a:r>
            <a:r>
              <a:rPr sz="2111" spc="92" dirty="0">
                <a:solidFill>
                  <a:srgbClr val="191919"/>
                </a:solidFill>
                <a:latin typeface="Cambria"/>
                <a:cs typeface="Cambria"/>
              </a:rPr>
              <a:t>i</a:t>
            </a:r>
            <a:r>
              <a:rPr sz="2111" spc="150" dirty="0">
                <a:solidFill>
                  <a:srgbClr val="191919"/>
                </a:solidFill>
                <a:latin typeface="Cambria"/>
                <a:cs typeface="Cambria"/>
              </a:rPr>
              <a:t>vo</a:t>
            </a:r>
            <a:r>
              <a:rPr sz="2111" spc="99" dirty="0">
                <a:solidFill>
                  <a:srgbClr val="191919"/>
                </a:solidFill>
                <a:latin typeface="Cambria"/>
                <a:cs typeface="Cambria"/>
              </a:rPr>
              <a:t>t</a:t>
            </a:r>
            <a:r>
              <a:rPr sz="2111" spc="201" dirty="0">
                <a:solidFill>
                  <a:srgbClr val="191919"/>
                </a:solidFill>
                <a:latin typeface="Cambria"/>
                <a:cs typeface="Cambria"/>
              </a:rPr>
              <a:t> </a:t>
            </a:r>
            <a:r>
              <a:rPr sz="2111" spc="92" dirty="0">
                <a:solidFill>
                  <a:srgbClr val="191919"/>
                </a:solidFill>
                <a:latin typeface="Cambria"/>
                <a:cs typeface="Cambria"/>
              </a:rPr>
              <a:t>i</a:t>
            </a:r>
            <a:r>
              <a:rPr sz="2111" spc="177" dirty="0">
                <a:solidFill>
                  <a:srgbClr val="191919"/>
                </a:solidFill>
                <a:latin typeface="Cambria"/>
                <a:cs typeface="Cambria"/>
              </a:rPr>
              <a:t>n</a:t>
            </a:r>
            <a:r>
              <a:rPr sz="2111" spc="184" dirty="0">
                <a:solidFill>
                  <a:srgbClr val="191919"/>
                </a:solidFill>
                <a:latin typeface="Cambria"/>
                <a:cs typeface="Cambria"/>
              </a:rPr>
              <a:t>d</a:t>
            </a:r>
            <a:r>
              <a:rPr sz="2111" spc="211" dirty="0">
                <a:solidFill>
                  <a:srgbClr val="191919"/>
                </a:solidFill>
                <a:latin typeface="Cambria"/>
                <a:cs typeface="Cambria"/>
              </a:rPr>
              <a:t>e</a:t>
            </a:r>
            <a:r>
              <a:rPr sz="2111" spc="167" dirty="0">
                <a:solidFill>
                  <a:srgbClr val="191919"/>
                </a:solidFill>
                <a:latin typeface="Cambria"/>
                <a:cs typeface="Cambria"/>
              </a:rPr>
              <a:t>x</a:t>
            </a:r>
            <a:r>
              <a:rPr sz="2111" spc="208" dirty="0">
                <a:solidFill>
                  <a:srgbClr val="191919"/>
                </a:solidFill>
                <a:latin typeface="Cambria"/>
                <a:cs typeface="Cambria"/>
              </a:rPr>
              <a:t> </a:t>
            </a:r>
            <a:r>
              <a:rPr sz="2111" spc="170" dirty="0">
                <a:solidFill>
                  <a:srgbClr val="191919"/>
                </a:solidFill>
                <a:latin typeface="Cambria"/>
                <a:cs typeface="Cambria"/>
              </a:rPr>
              <a:t>af</a:t>
            </a:r>
            <a:r>
              <a:rPr sz="2111" spc="150" dirty="0">
                <a:solidFill>
                  <a:srgbClr val="191919"/>
                </a:solidFill>
                <a:latin typeface="Cambria"/>
                <a:cs typeface="Cambria"/>
              </a:rPr>
              <a:t>t</a:t>
            </a:r>
            <a:r>
              <a:rPr sz="2111" spc="211" dirty="0">
                <a:solidFill>
                  <a:srgbClr val="191919"/>
                </a:solidFill>
                <a:latin typeface="Cambria"/>
                <a:cs typeface="Cambria"/>
              </a:rPr>
              <a:t>e</a:t>
            </a:r>
            <a:r>
              <a:rPr sz="2111" spc="133" dirty="0">
                <a:solidFill>
                  <a:srgbClr val="191919"/>
                </a:solidFill>
                <a:latin typeface="Cambria"/>
                <a:cs typeface="Cambria"/>
              </a:rPr>
              <a:t>r</a:t>
            </a:r>
            <a:r>
              <a:rPr sz="2111" spc="204" dirty="0">
                <a:solidFill>
                  <a:srgbClr val="191919"/>
                </a:solidFill>
                <a:latin typeface="Cambria"/>
                <a:cs typeface="Cambria"/>
              </a:rPr>
              <a:t> </a:t>
            </a:r>
            <a:r>
              <a:rPr sz="2111" spc="225" dirty="0">
                <a:solidFill>
                  <a:srgbClr val="191919"/>
                </a:solidFill>
                <a:latin typeface="Cambria"/>
                <a:cs typeface="Cambria"/>
              </a:rPr>
              <a:t>a</a:t>
            </a:r>
            <a:r>
              <a:rPr sz="2111" spc="204" dirty="0">
                <a:solidFill>
                  <a:srgbClr val="191919"/>
                </a:solidFill>
                <a:latin typeface="Cambria"/>
                <a:cs typeface="Cambria"/>
              </a:rPr>
              <a:t> </a:t>
            </a:r>
            <a:r>
              <a:rPr sz="2111" spc="177" dirty="0">
                <a:solidFill>
                  <a:srgbClr val="191919"/>
                </a:solidFill>
                <a:latin typeface="Cambria"/>
                <a:cs typeface="Cambria"/>
              </a:rPr>
              <a:t>par</a:t>
            </a:r>
            <a:r>
              <a:rPr sz="2111" spc="133" dirty="0">
                <a:solidFill>
                  <a:srgbClr val="191919"/>
                </a:solidFill>
                <a:latin typeface="Cambria"/>
                <a:cs typeface="Cambria"/>
              </a:rPr>
              <a:t>t</a:t>
            </a:r>
            <a:r>
              <a:rPr sz="2111" spc="92" dirty="0">
                <a:solidFill>
                  <a:srgbClr val="191919"/>
                </a:solidFill>
                <a:latin typeface="Cambria"/>
                <a:cs typeface="Cambria"/>
              </a:rPr>
              <a:t>i</a:t>
            </a:r>
            <a:r>
              <a:rPr sz="2111" spc="133" dirty="0">
                <a:solidFill>
                  <a:srgbClr val="191919"/>
                </a:solidFill>
                <a:latin typeface="Cambria"/>
                <a:cs typeface="Cambria"/>
              </a:rPr>
              <a:t>t</a:t>
            </a:r>
            <a:r>
              <a:rPr sz="2111" spc="77" dirty="0">
                <a:solidFill>
                  <a:srgbClr val="191919"/>
                </a:solidFill>
                <a:latin typeface="Cambria"/>
                <a:cs typeface="Cambria"/>
              </a:rPr>
              <a:t>i</a:t>
            </a:r>
            <a:r>
              <a:rPr sz="2111" spc="160" dirty="0">
                <a:solidFill>
                  <a:srgbClr val="191919"/>
                </a:solidFill>
                <a:latin typeface="Cambria"/>
                <a:cs typeface="Cambria"/>
              </a:rPr>
              <a:t>o</a:t>
            </a:r>
            <a:r>
              <a:rPr sz="2111" spc="181" dirty="0">
                <a:solidFill>
                  <a:srgbClr val="191919"/>
                </a:solidFill>
                <a:latin typeface="Cambria"/>
                <a:cs typeface="Cambria"/>
              </a:rPr>
              <a:t>n</a:t>
            </a:r>
            <a:r>
              <a:rPr sz="2111" spc="201" dirty="0">
                <a:solidFill>
                  <a:srgbClr val="191919"/>
                </a:solidFill>
                <a:latin typeface="Cambria"/>
                <a:cs typeface="Cambria"/>
              </a:rPr>
              <a:t> </a:t>
            </a:r>
            <a:r>
              <a:rPr sz="2111" spc="177" dirty="0">
                <a:solidFill>
                  <a:srgbClr val="191919"/>
                </a:solidFill>
                <a:latin typeface="Cambria"/>
                <a:cs typeface="Cambria"/>
              </a:rPr>
              <a:t>s</a:t>
            </a:r>
            <a:r>
              <a:rPr sz="2111" spc="133" dirty="0">
                <a:solidFill>
                  <a:srgbClr val="191919"/>
                </a:solidFill>
                <a:latin typeface="Cambria"/>
                <a:cs typeface="Cambria"/>
              </a:rPr>
              <a:t>t</a:t>
            </a:r>
            <a:r>
              <a:rPr sz="2111" spc="211" dirty="0">
                <a:solidFill>
                  <a:srgbClr val="191919"/>
                </a:solidFill>
                <a:latin typeface="Cambria"/>
                <a:cs typeface="Cambria"/>
              </a:rPr>
              <a:t>e</a:t>
            </a:r>
            <a:r>
              <a:rPr sz="2111" spc="177" dirty="0">
                <a:solidFill>
                  <a:srgbClr val="191919"/>
                </a:solidFill>
                <a:latin typeface="Cambria"/>
                <a:cs typeface="Cambria"/>
              </a:rPr>
              <a:t>p</a:t>
            </a:r>
            <a:r>
              <a:rPr sz="2111" spc="235" dirty="0">
                <a:solidFill>
                  <a:srgbClr val="191919"/>
                </a:solidFill>
                <a:latin typeface="Cambria"/>
                <a:cs typeface="Cambria"/>
              </a:rPr>
              <a:t>.</a:t>
            </a:r>
            <a:r>
              <a:rPr sz="2111" dirty="0">
                <a:solidFill>
                  <a:srgbClr val="191919"/>
                </a:solidFill>
                <a:latin typeface="Cambria"/>
                <a:cs typeface="Cambria"/>
              </a:rPr>
              <a:t>	</a:t>
            </a:r>
            <a:r>
              <a:rPr sz="2111" spc="156" dirty="0">
                <a:solidFill>
                  <a:srgbClr val="191919"/>
                </a:solidFill>
                <a:latin typeface="Cambria"/>
                <a:cs typeface="Cambria"/>
              </a:rPr>
              <a:t>T</a:t>
            </a:r>
            <a:r>
              <a:rPr sz="2111" spc="197" dirty="0">
                <a:solidFill>
                  <a:srgbClr val="191919"/>
                </a:solidFill>
                <a:latin typeface="Cambria"/>
                <a:cs typeface="Cambria"/>
              </a:rPr>
              <a:t>h</a:t>
            </a:r>
            <a:r>
              <a:rPr sz="2111" spc="211" dirty="0">
                <a:solidFill>
                  <a:srgbClr val="191919"/>
                </a:solidFill>
                <a:latin typeface="Cambria"/>
                <a:cs typeface="Cambria"/>
              </a:rPr>
              <a:t>e</a:t>
            </a:r>
            <a:r>
              <a:rPr sz="2111" spc="184" dirty="0">
                <a:solidFill>
                  <a:srgbClr val="191919"/>
                </a:solidFill>
                <a:latin typeface="Cambria"/>
                <a:cs typeface="Cambria"/>
              </a:rPr>
              <a:t>n</a:t>
            </a:r>
            <a:r>
              <a:rPr sz="2111" spc="153" dirty="0">
                <a:solidFill>
                  <a:srgbClr val="191919"/>
                </a:solidFill>
                <a:latin typeface="Cambria"/>
                <a:cs typeface="Cambria"/>
              </a:rPr>
              <a:t>:</a:t>
            </a:r>
            <a:endParaRPr sz="2111">
              <a:solidFill>
                <a:prstClr val="black"/>
              </a:solidFill>
              <a:latin typeface="Cambria"/>
              <a:cs typeface="Cambria"/>
            </a:endParaRPr>
          </a:p>
        </p:txBody>
      </p:sp>
      <p:sp>
        <p:nvSpPr>
          <p:cNvPr id="7" name="object 7"/>
          <p:cNvSpPr txBox="1"/>
          <p:nvPr/>
        </p:nvSpPr>
        <p:spPr>
          <a:xfrm>
            <a:off x="1831681" y="4474990"/>
            <a:ext cx="99845" cy="134469"/>
          </a:xfrm>
          <a:prstGeom prst="rect">
            <a:avLst/>
          </a:prstGeom>
        </p:spPr>
        <p:txBody>
          <a:bodyPr vert="horz" wrap="square" lIns="0" tIns="8645" rIns="0" bIns="0" rtlCol="0">
            <a:spAutoFit/>
          </a:bodyPr>
          <a:lstStyle/>
          <a:p>
            <a:pPr marL="8645" defTabSz="622432">
              <a:spcBef>
                <a:spcPts val="68"/>
              </a:spcBef>
            </a:pPr>
            <a:r>
              <a:rPr sz="817" spc="153" dirty="0">
                <a:solidFill>
                  <a:srgbClr val="191919"/>
                </a:solidFill>
                <a:latin typeface="Arial"/>
                <a:cs typeface="Arial"/>
              </a:rPr>
              <a:t>●</a:t>
            </a:r>
            <a:endParaRPr sz="817">
              <a:solidFill>
                <a:prstClr val="black"/>
              </a:solidFill>
              <a:latin typeface="Arial"/>
              <a:cs typeface="Arial"/>
            </a:endParaRPr>
          </a:p>
        </p:txBody>
      </p:sp>
      <p:sp>
        <p:nvSpPr>
          <p:cNvPr id="8" name="object 8"/>
          <p:cNvSpPr txBox="1"/>
          <p:nvPr/>
        </p:nvSpPr>
        <p:spPr>
          <a:xfrm>
            <a:off x="2045202" y="4394594"/>
            <a:ext cx="2462396" cy="293309"/>
          </a:xfrm>
          <a:prstGeom prst="rect">
            <a:avLst/>
          </a:prstGeom>
        </p:spPr>
        <p:txBody>
          <a:bodyPr vert="horz" wrap="square" lIns="0" tIns="10373" rIns="0" bIns="0" rtlCol="0">
            <a:spAutoFit/>
          </a:bodyPr>
          <a:lstStyle/>
          <a:p>
            <a:pPr marL="8645" defTabSz="622432">
              <a:spcBef>
                <a:spcPts val="82"/>
              </a:spcBef>
            </a:pPr>
            <a:r>
              <a:rPr sz="1838" spc="126" dirty="0">
                <a:solidFill>
                  <a:srgbClr val="191919"/>
                </a:solidFill>
                <a:latin typeface="Cambria"/>
                <a:cs typeface="Cambria"/>
              </a:rPr>
              <a:t>If </a:t>
            </a:r>
            <a:r>
              <a:rPr sz="1838" i="1" spc="38" dirty="0">
                <a:solidFill>
                  <a:srgbClr val="191919"/>
                </a:solidFill>
                <a:latin typeface="Verdana"/>
                <a:cs typeface="Verdana"/>
              </a:rPr>
              <a:t>p </a:t>
            </a:r>
            <a:r>
              <a:rPr sz="1838" spc="531" dirty="0">
                <a:solidFill>
                  <a:srgbClr val="191919"/>
                </a:solidFill>
                <a:latin typeface="Cambria"/>
                <a:cs typeface="Cambria"/>
              </a:rPr>
              <a:t>= </a:t>
            </a:r>
            <a:r>
              <a:rPr sz="1838" i="1" spc="122" dirty="0">
                <a:solidFill>
                  <a:srgbClr val="191919"/>
                </a:solidFill>
                <a:latin typeface="Verdana"/>
                <a:cs typeface="Verdana"/>
              </a:rPr>
              <a:t>k</a:t>
            </a:r>
            <a:r>
              <a:rPr sz="1838" spc="122" dirty="0">
                <a:solidFill>
                  <a:srgbClr val="191919"/>
                </a:solidFill>
                <a:latin typeface="Cambria"/>
                <a:cs typeface="Cambria"/>
              </a:rPr>
              <a:t>, </a:t>
            </a:r>
            <a:r>
              <a:rPr sz="1838" spc="146" dirty="0">
                <a:solidFill>
                  <a:srgbClr val="191919"/>
                </a:solidFill>
                <a:latin typeface="Cambria"/>
                <a:cs typeface="Cambria"/>
              </a:rPr>
              <a:t>return</a:t>
            </a:r>
            <a:r>
              <a:rPr sz="1838" spc="-188" dirty="0">
                <a:solidFill>
                  <a:srgbClr val="191919"/>
                </a:solidFill>
                <a:latin typeface="Cambria"/>
                <a:cs typeface="Cambria"/>
              </a:rPr>
              <a:t> </a:t>
            </a:r>
            <a:r>
              <a:rPr sz="1838" spc="116" dirty="0">
                <a:solidFill>
                  <a:srgbClr val="191919"/>
                </a:solidFill>
                <a:latin typeface="Cambria"/>
                <a:cs typeface="Cambria"/>
              </a:rPr>
              <a:t>A[</a:t>
            </a:r>
            <a:r>
              <a:rPr sz="1838" i="1" spc="116" dirty="0">
                <a:solidFill>
                  <a:srgbClr val="191919"/>
                </a:solidFill>
                <a:latin typeface="Verdana"/>
                <a:cs typeface="Verdana"/>
              </a:rPr>
              <a:t>k</a:t>
            </a:r>
            <a:r>
              <a:rPr sz="1838" spc="116" dirty="0">
                <a:solidFill>
                  <a:srgbClr val="191919"/>
                </a:solidFill>
                <a:latin typeface="Cambria"/>
                <a:cs typeface="Cambria"/>
              </a:rPr>
              <a:t>].</a:t>
            </a:r>
            <a:endParaRPr sz="1838">
              <a:solidFill>
                <a:prstClr val="black"/>
              </a:solidFill>
              <a:latin typeface="Cambria"/>
              <a:cs typeface="Cambria"/>
            </a:endParaRPr>
          </a:p>
        </p:txBody>
      </p:sp>
      <p:sp>
        <p:nvSpPr>
          <p:cNvPr id="9" name="object 9"/>
          <p:cNvSpPr/>
          <p:nvPr/>
        </p:nvSpPr>
        <p:spPr>
          <a:xfrm>
            <a:off x="4096550" y="3346877"/>
            <a:ext cx="311204" cy="312068"/>
          </a:xfrm>
          <a:custGeom>
            <a:avLst/>
            <a:gdLst/>
            <a:ahLst/>
            <a:cxnLst/>
            <a:rect l="l" t="t" r="r" b="b"/>
            <a:pathLst>
              <a:path w="457200" h="458470">
                <a:moveTo>
                  <a:pt x="314960" y="256539"/>
                </a:moveTo>
                <a:lnTo>
                  <a:pt x="142239" y="256539"/>
                </a:lnTo>
                <a:lnTo>
                  <a:pt x="142239" y="458470"/>
                </a:lnTo>
                <a:lnTo>
                  <a:pt x="314960" y="458470"/>
                </a:lnTo>
                <a:lnTo>
                  <a:pt x="314960" y="256539"/>
                </a:lnTo>
                <a:close/>
              </a:path>
              <a:path w="457200" h="458470">
                <a:moveTo>
                  <a:pt x="228600" y="0"/>
                </a:moveTo>
                <a:lnTo>
                  <a:pt x="0" y="256539"/>
                </a:lnTo>
                <a:lnTo>
                  <a:pt x="457200" y="256539"/>
                </a:lnTo>
                <a:lnTo>
                  <a:pt x="228600" y="0"/>
                </a:lnTo>
                <a:close/>
              </a:path>
            </a:pathLst>
          </a:custGeom>
          <a:solidFill>
            <a:srgbClr val="000000"/>
          </a:solidFill>
        </p:spPr>
        <p:txBody>
          <a:bodyPr wrap="square" lIns="0" tIns="0" rIns="0" bIns="0" rtlCol="0"/>
          <a:lstStyle/>
          <a:p>
            <a:pPr defTabSz="622432"/>
            <a:endParaRPr sz="1226">
              <a:solidFill>
                <a:prstClr val="black"/>
              </a:solidFill>
              <a:latin typeface="Calibri"/>
            </a:endParaRPr>
          </a:p>
        </p:txBody>
      </p:sp>
      <p:sp>
        <p:nvSpPr>
          <p:cNvPr id="10" name="object 10"/>
          <p:cNvSpPr/>
          <p:nvPr/>
        </p:nvSpPr>
        <p:spPr>
          <a:xfrm>
            <a:off x="4096550" y="3346877"/>
            <a:ext cx="311204" cy="312068"/>
          </a:xfrm>
          <a:custGeom>
            <a:avLst/>
            <a:gdLst/>
            <a:ahLst/>
            <a:cxnLst/>
            <a:rect l="l" t="t" r="r" b="b"/>
            <a:pathLst>
              <a:path w="457200" h="458470">
                <a:moveTo>
                  <a:pt x="142239" y="458470"/>
                </a:moveTo>
                <a:lnTo>
                  <a:pt x="142239" y="256539"/>
                </a:lnTo>
                <a:lnTo>
                  <a:pt x="0" y="256539"/>
                </a:lnTo>
                <a:lnTo>
                  <a:pt x="228600" y="0"/>
                </a:lnTo>
                <a:lnTo>
                  <a:pt x="457200" y="256539"/>
                </a:lnTo>
                <a:lnTo>
                  <a:pt x="314960" y="256539"/>
                </a:lnTo>
                <a:lnTo>
                  <a:pt x="314960" y="458470"/>
                </a:lnTo>
                <a:lnTo>
                  <a:pt x="142239" y="458470"/>
                </a:lnTo>
                <a:close/>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graphicFrame>
        <p:nvGraphicFramePr>
          <p:cNvPr id="11" name="object 11"/>
          <p:cNvGraphicFramePr>
            <a:graphicFrameLocks noGrp="1"/>
          </p:cNvGraphicFramePr>
          <p:nvPr/>
        </p:nvGraphicFramePr>
        <p:xfrm>
          <a:off x="2073728" y="2880073"/>
          <a:ext cx="4979256" cy="466805"/>
        </p:xfrm>
        <a:graphic>
          <a:graphicData uri="http://schemas.openxmlformats.org/drawingml/2006/table">
            <a:tbl>
              <a:tblPr firstRow="1" bandRow="1">
                <a:tableStyleId>{2D5ABB26-0587-4C30-8999-92F81FD0307C}</a:tableStyleId>
              </a:tblPr>
              <a:tblGrid>
                <a:gridCol w="622407">
                  <a:extLst>
                    <a:ext uri="{9D8B030D-6E8A-4147-A177-3AD203B41FA5}">
                      <a16:colId xmlns:a16="http://schemas.microsoft.com/office/drawing/2014/main" val="20000"/>
                    </a:ext>
                  </a:extLst>
                </a:gridCol>
                <a:gridCol w="622407">
                  <a:extLst>
                    <a:ext uri="{9D8B030D-6E8A-4147-A177-3AD203B41FA5}">
                      <a16:colId xmlns:a16="http://schemas.microsoft.com/office/drawing/2014/main" val="20001"/>
                    </a:ext>
                  </a:extLst>
                </a:gridCol>
                <a:gridCol w="622407">
                  <a:extLst>
                    <a:ext uri="{9D8B030D-6E8A-4147-A177-3AD203B41FA5}">
                      <a16:colId xmlns:a16="http://schemas.microsoft.com/office/drawing/2014/main" val="20002"/>
                    </a:ext>
                  </a:extLst>
                </a:gridCol>
                <a:gridCol w="622407">
                  <a:extLst>
                    <a:ext uri="{9D8B030D-6E8A-4147-A177-3AD203B41FA5}">
                      <a16:colId xmlns:a16="http://schemas.microsoft.com/office/drawing/2014/main" val="20003"/>
                    </a:ext>
                  </a:extLst>
                </a:gridCol>
                <a:gridCol w="622407">
                  <a:extLst>
                    <a:ext uri="{9D8B030D-6E8A-4147-A177-3AD203B41FA5}">
                      <a16:colId xmlns:a16="http://schemas.microsoft.com/office/drawing/2014/main" val="20004"/>
                    </a:ext>
                  </a:extLst>
                </a:gridCol>
                <a:gridCol w="622407">
                  <a:extLst>
                    <a:ext uri="{9D8B030D-6E8A-4147-A177-3AD203B41FA5}">
                      <a16:colId xmlns:a16="http://schemas.microsoft.com/office/drawing/2014/main" val="20005"/>
                    </a:ext>
                  </a:extLst>
                </a:gridCol>
                <a:gridCol w="622407">
                  <a:extLst>
                    <a:ext uri="{9D8B030D-6E8A-4147-A177-3AD203B41FA5}">
                      <a16:colId xmlns:a16="http://schemas.microsoft.com/office/drawing/2014/main" val="20006"/>
                    </a:ext>
                  </a:extLst>
                </a:gridCol>
                <a:gridCol w="622407">
                  <a:extLst>
                    <a:ext uri="{9D8B030D-6E8A-4147-A177-3AD203B41FA5}">
                      <a16:colId xmlns:a16="http://schemas.microsoft.com/office/drawing/2014/main" val="20007"/>
                    </a:ext>
                  </a:extLst>
                </a:gridCol>
              </a:tblGrid>
              <a:tr h="466805">
                <a:tc>
                  <a:txBody>
                    <a:bodyPr/>
                    <a:lstStyle/>
                    <a:p>
                      <a:pPr marL="228600">
                        <a:lnSpc>
                          <a:spcPct val="100000"/>
                        </a:lnSpc>
                        <a:spcBef>
                          <a:spcPts val="290"/>
                        </a:spcBef>
                      </a:pPr>
                      <a:r>
                        <a:rPr sz="2500" b="1" spc="-204" dirty="0">
                          <a:solidFill>
                            <a:srgbClr val="191919"/>
                          </a:solidFill>
                          <a:latin typeface="Arial"/>
                          <a:cs typeface="Arial"/>
                        </a:rPr>
                        <a:t>18</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32</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17</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24</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300"/>
                        </a:spcBef>
                      </a:pPr>
                      <a:r>
                        <a:rPr sz="2500" b="1" spc="-204" dirty="0">
                          <a:solidFill>
                            <a:srgbClr val="191919"/>
                          </a:solidFill>
                          <a:latin typeface="Arial"/>
                          <a:cs typeface="Arial"/>
                        </a:rPr>
                        <a:t>41</a:t>
                      </a:r>
                      <a:endParaRPr sz="2500">
                        <a:latin typeface="Arial"/>
                        <a:cs typeface="Arial"/>
                      </a:endParaRPr>
                    </a:p>
                  </a:txBody>
                  <a:tcPr marL="0" marR="0" marT="2593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300"/>
                        </a:spcBef>
                      </a:pPr>
                      <a:r>
                        <a:rPr sz="2500" b="1" spc="-204" dirty="0">
                          <a:solidFill>
                            <a:srgbClr val="191919"/>
                          </a:solidFill>
                          <a:latin typeface="Arial"/>
                          <a:cs typeface="Arial"/>
                        </a:rPr>
                        <a:t>98</a:t>
                      </a:r>
                      <a:endParaRPr sz="2500">
                        <a:latin typeface="Arial"/>
                        <a:cs typeface="Arial"/>
                      </a:endParaRPr>
                    </a:p>
                  </a:txBody>
                  <a:tcPr marL="0" marR="0" marT="2593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300"/>
                        </a:spcBef>
                      </a:pPr>
                      <a:r>
                        <a:rPr sz="2500" b="1" spc="-204" dirty="0">
                          <a:solidFill>
                            <a:srgbClr val="191919"/>
                          </a:solidFill>
                          <a:latin typeface="Arial"/>
                          <a:cs typeface="Arial"/>
                        </a:rPr>
                        <a:t>52</a:t>
                      </a:r>
                      <a:endParaRPr sz="2500">
                        <a:latin typeface="Arial"/>
                        <a:cs typeface="Arial"/>
                      </a:endParaRPr>
                    </a:p>
                  </a:txBody>
                  <a:tcPr marL="0" marR="0" marT="2593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tc>
                  <a:txBody>
                    <a:bodyPr/>
                    <a:lstStyle/>
                    <a:p>
                      <a:pPr marL="228600">
                        <a:lnSpc>
                          <a:spcPct val="100000"/>
                        </a:lnSpc>
                        <a:spcBef>
                          <a:spcPts val="300"/>
                        </a:spcBef>
                      </a:pPr>
                      <a:r>
                        <a:rPr sz="2500" b="1" spc="-204" dirty="0">
                          <a:solidFill>
                            <a:srgbClr val="191919"/>
                          </a:solidFill>
                          <a:latin typeface="Arial"/>
                          <a:cs typeface="Arial"/>
                        </a:rPr>
                        <a:t>65</a:t>
                      </a:r>
                      <a:endParaRPr sz="2500">
                        <a:latin typeface="Arial"/>
                        <a:cs typeface="Arial"/>
                      </a:endParaRPr>
                    </a:p>
                  </a:txBody>
                  <a:tcPr marL="0" marR="0" marT="2593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6066" y="1235017"/>
            <a:ext cx="5044088" cy="469577"/>
          </a:xfrm>
          <a:prstGeom prst="rect">
            <a:avLst/>
          </a:prstGeom>
        </p:spPr>
        <p:txBody>
          <a:bodyPr vert="horz" wrap="square" lIns="0" tIns="8645" rIns="0" bIns="0" rtlCol="0">
            <a:spAutoFit/>
          </a:bodyPr>
          <a:lstStyle/>
          <a:p>
            <a:pPr marL="8645">
              <a:spcBef>
                <a:spcPts val="68"/>
              </a:spcBef>
            </a:pPr>
            <a:r>
              <a:rPr spc="215" dirty="0">
                <a:solidFill>
                  <a:srgbClr val="191919"/>
                </a:solidFill>
              </a:rPr>
              <a:t>Partitioning </a:t>
            </a:r>
            <a:r>
              <a:rPr spc="276" dirty="0">
                <a:solidFill>
                  <a:srgbClr val="191919"/>
                </a:solidFill>
              </a:rPr>
              <a:t>and</a:t>
            </a:r>
            <a:r>
              <a:rPr spc="347" dirty="0">
                <a:solidFill>
                  <a:srgbClr val="191919"/>
                </a:solidFill>
              </a:rPr>
              <a:t> </a:t>
            </a:r>
            <a:r>
              <a:rPr spc="269" dirty="0">
                <a:solidFill>
                  <a:srgbClr val="191919"/>
                </a:solidFill>
              </a:rPr>
              <a:t>Selection</a:t>
            </a:r>
          </a:p>
        </p:txBody>
      </p:sp>
      <p:sp>
        <p:nvSpPr>
          <p:cNvPr id="3" name="object 3"/>
          <p:cNvSpPr txBox="1"/>
          <p:nvPr/>
        </p:nvSpPr>
        <p:spPr>
          <a:xfrm>
            <a:off x="1546411" y="2137506"/>
            <a:ext cx="111515" cy="151923"/>
          </a:xfrm>
          <a:prstGeom prst="rect">
            <a:avLst/>
          </a:prstGeom>
        </p:spPr>
        <p:txBody>
          <a:bodyPr vert="horz" wrap="square" lIns="0" tIns="10373" rIns="0" bIns="0" rtlCol="0">
            <a:spAutoFit/>
          </a:bodyPr>
          <a:lstStyle/>
          <a:p>
            <a:pPr marL="8645" defTabSz="622432">
              <a:spcBef>
                <a:spcPts val="82"/>
              </a:spcBef>
            </a:pPr>
            <a:r>
              <a:rPr sz="919" spc="184" dirty="0">
                <a:solidFill>
                  <a:srgbClr val="191919"/>
                </a:solidFill>
                <a:latin typeface="Arial"/>
                <a:cs typeface="Arial"/>
              </a:rPr>
              <a:t>●</a:t>
            </a:r>
            <a:endParaRPr sz="919">
              <a:solidFill>
                <a:prstClr val="black"/>
              </a:solidFill>
              <a:latin typeface="Arial"/>
              <a:cs typeface="Arial"/>
            </a:endParaRPr>
          </a:p>
        </p:txBody>
      </p:sp>
      <p:sp>
        <p:nvSpPr>
          <p:cNvPr id="4" name="object 4"/>
          <p:cNvSpPr txBox="1"/>
          <p:nvPr/>
        </p:nvSpPr>
        <p:spPr>
          <a:xfrm>
            <a:off x="1759932" y="2045009"/>
            <a:ext cx="5350105" cy="668261"/>
          </a:xfrm>
          <a:prstGeom prst="rect">
            <a:avLst/>
          </a:prstGeom>
        </p:spPr>
        <p:txBody>
          <a:bodyPr vert="horz" wrap="square" lIns="0" tIns="26798" rIns="0" bIns="0" rtlCol="0">
            <a:spAutoFit/>
          </a:bodyPr>
          <a:lstStyle/>
          <a:p>
            <a:pPr marL="8645" marR="3458" defTabSz="622432">
              <a:lnSpc>
                <a:spcPts val="2457"/>
              </a:lnSpc>
              <a:spcBef>
                <a:spcPts val="211"/>
              </a:spcBef>
            </a:pPr>
            <a:r>
              <a:rPr sz="2111" spc="184" dirty="0">
                <a:solidFill>
                  <a:srgbClr val="191919"/>
                </a:solidFill>
                <a:latin typeface="Cambria"/>
                <a:cs typeface="Cambria"/>
              </a:rPr>
              <a:t>There </a:t>
            </a:r>
            <a:r>
              <a:rPr sz="2111" spc="129" dirty="0">
                <a:solidFill>
                  <a:srgbClr val="191919"/>
                </a:solidFill>
                <a:latin typeface="Cambria"/>
                <a:cs typeface="Cambria"/>
              </a:rPr>
              <a:t>is </a:t>
            </a:r>
            <a:r>
              <a:rPr sz="2111" spc="225" dirty="0">
                <a:solidFill>
                  <a:srgbClr val="191919"/>
                </a:solidFill>
                <a:latin typeface="Cambria"/>
                <a:cs typeface="Cambria"/>
              </a:rPr>
              <a:t>a </a:t>
            </a:r>
            <a:r>
              <a:rPr sz="2111" spc="177" dirty="0">
                <a:solidFill>
                  <a:srgbClr val="191919"/>
                </a:solidFill>
                <a:latin typeface="Cambria"/>
                <a:cs typeface="Cambria"/>
              </a:rPr>
              <a:t>close connection </a:t>
            </a:r>
            <a:r>
              <a:rPr sz="2111" spc="191" dirty="0">
                <a:solidFill>
                  <a:srgbClr val="191919"/>
                </a:solidFill>
                <a:latin typeface="Cambria"/>
                <a:cs typeface="Cambria"/>
              </a:rPr>
              <a:t>between  </a:t>
            </a:r>
            <a:r>
              <a:rPr sz="2111" spc="156" dirty="0">
                <a:solidFill>
                  <a:srgbClr val="191919"/>
                </a:solidFill>
                <a:latin typeface="Cambria"/>
                <a:cs typeface="Cambria"/>
              </a:rPr>
              <a:t>partitioning </a:t>
            </a:r>
            <a:r>
              <a:rPr sz="2111" spc="194" dirty="0">
                <a:solidFill>
                  <a:srgbClr val="191919"/>
                </a:solidFill>
                <a:latin typeface="Cambria"/>
                <a:cs typeface="Cambria"/>
              </a:rPr>
              <a:t>and </a:t>
            </a:r>
            <a:r>
              <a:rPr sz="2111" spc="181" dirty="0">
                <a:solidFill>
                  <a:srgbClr val="191919"/>
                </a:solidFill>
                <a:latin typeface="Cambria"/>
                <a:cs typeface="Cambria"/>
              </a:rPr>
              <a:t>the </a:t>
            </a:r>
            <a:r>
              <a:rPr sz="2111" spc="167" dirty="0">
                <a:solidFill>
                  <a:srgbClr val="191919"/>
                </a:solidFill>
                <a:latin typeface="Cambria"/>
                <a:cs typeface="Cambria"/>
              </a:rPr>
              <a:t>selection</a:t>
            </a:r>
            <a:r>
              <a:rPr sz="2111" spc="272" dirty="0">
                <a:solidFill>
                  <a:srgbClr val="191919"/>
                </a:solidFill>
                <a:latin typeface="Cambria"/>
                <a:cs typeface="Cambria"/>
              </a:rPr>
              <a:t> </a:t>
            </a:r>
            <a:r>
              <a:rPr sz="2111" spc="181" dirty="0">
                <a:solidFill>
                  <a:srgbClr val="191919"/>
                </a:solidFill>
                <a:latin typeface="Cambria"/>
                <a:cs typeface="Cambria"/>
              </a:rPr>
              <a:t>problem.</a:t>
            </a:r>
            <a:endParaRPr sz="2111">
              <a:solidFill>
                <a:prstClr val="black"/>
              </a:solidFill>
              <a:latin typeface="Cambria"/>
              <a:cs typeface="Cambria"/>
            </a:endParaRPr>
          </a:p>
        </p:txBody>
      </p:sp>
      <p:sp>
        <p:nvSpPr>
          <p:cNvPr id="5" name="object 5"/>
          <p:cNvSpPr txBox="1"/>
          <p:nvPr/>
        </p:nvSpPr>
        <p:spPr>
          <a:xfrm>
            <a:off x="1546411" y="3741932"/>
            <a:ext cx="111515" cy="151923"/>
          </a:xfrm>
          <a:prstGeom prst="rect">
            <a:avLst/>
          </a:prstGeom>
        </p:spPr>
        <p:txBody>
          <a:bodyPr vert="horz" wrap="square" lIns="0" tIns="10373" rIns="0" bIns="0" rtlCol="0">
            <a:spAutoFit/>
          </a:bodyPr>
          <a:lstStyle/>
          <a:p>
            <a:pPr marL="8645" defTabSz="622432">
              <a:spcBef>
                <a:spcPts val="82"/>
              </a:spcBef>
            </a:pPr>
            <a:r>
              <a:rPr sz="919" spc="184" dirty="0">
                <a:solidFill>
                  <a:srgbClr val="191919"/>
                </a:solidFill>
                <a:latin typeface="Arial"/>
                <a:cs typeface="Arial"/>
              </a:rPr>
              <a:t>●</a:t>
            </a:r>
            <a:endParaRPr sz="919">
              <a:solidFill>
                <a:prstClr val="black"/>
              </a:solidFill>
              <a:latin typeface="Arial"/>
              <a:cs typeface="Arial"/>
            </a:endParaRPr>
          </a:p>
        </p:txBody>
      </p:sp>
      <p:sp>
        <p:nvSpPr>
          <p:cNvPr id="6" name="object 6"/>
          <p:cNvSpPr txBox="1"/>
          <p:nvPr/>
        </p:nvSpPr>
        <p:spPr>
          <a:xfrm>
            <a:off x="1759932" y="3649436"/>
            <a:ext cx="5459890" cy="668261"/>
          </a:xfrm>
          <a:prstGeom prst="rect">
            <a:avLst/>
          </a:prstGeom>
        </p:spPr>
        <p:txBody>
          <a:bodyPr vert="horz" wrap="square" lIns="0" tIns="26798" rIns="0" bIns="0" rtlCol="0">
            <a:spAutoFit/>
          </a:bodyPr>
          <a:lstStyle/>
          <a:p>
            <a:pPr marL="8645" marR="3458" defTabSz="622432">
              <a:lnSpc>
                <a:spcPts val="2457"/>
              </a:lnSpc>
              <a:spcBef>
                <a:spcPts val="211"/>
              </a:spcBef>
              <a:tabLst>
                <a:tab pos="4244209" algn="l"/>
                <a:tab pos="4676885" algn="l"/>
              </a:tabLst>
            </a:pPr>
            <a:r>
              <a:rPr sz="2111" spc="204" dirty="0">
                <a:solidFill>
                  <a:srgbClr val="191919"/>
                </a:solidFill>
                <a:latin typeface="Cambria"/>
                <a:cs typeface="Cambria"/>
              </a:rPr>
              <a:t>Let </a:t>
            </a:r>
            <a:r>
              <a:rPr sz="2111" i="1" spc="38" dirty="0">
                <a:solidFill>
                  <a:srgbClr val="191919"/>
                </a:solidFill>
                <a:latin typeface="Verdana"/>
                <a:cs typeface="Verdana"/>
              </a:rPr>
              <a:t>k </a:t>
            </a:r>
            <a:r>
              <a:rPr sz="2111" spc="208" dirty="0">
                <a:solidFill>
                  <a:srgbClr val="191919"/>
                </a:solidFill>
                <a:latin typeface="Cambria"/>
                <a:cs typeface="Cambria"/>
              </a:rPr>
              <a:t>be </a:t>
            </a:r>
            <a:r>
              <a:rPr sz="2111" spc="184" dirty="0">
                <a:solidFill>
                  <a:srgbClr val="191919"/>
                </a:solidFill>
                <a:latin typeface="Cambria"/>
                <a:cs typeface="Cambria"/>
              </a:rPr>
              <a:t>the </a:t>
            </a:r>
            <a:r>
              <a:rPr sz="2111" spc="170" dirty="0">
                <a:solidFill>
                  <a:srgbClr val="191919"/>
                </a:solidFill>
                <a:latin typeface="Cambria"/>
                <a:cs typeface="Cambria"/>
              </a:rPr>
              <a:t>desired</a:t>
            </a:r>
            <a:r>
              <a:rPr sz="2111" spc="126" dirty="0">
                <a:solidFill>
                  <a:srgbClr val="191919"/>
                </a:solidFill>
                <a:latin typeface="Cambria"/>
                <a:cs typeface="Cambria"/>
              </a:rPr>
              <a:t> </a:t>
            </a:r>
            <a:r>
              <a:rPr sz="2111" spc="167" dirty="0">
                <a:solidFill>
                  <a:srgbClr val="191919"/>
                </a:solidFill>
                <a:latin typeface="Cambria"/>
                <a:cs typeface="Cambria"/>
              </a:rPr>
              <a:t>index</a:t>
            </a:r>
            <a:r>
              <a:rPr sz="2111" spc="211" dirty="0">
                <a:solidFill>
                  <a:srgbClr val="191919"/>
                </a:solidFill>
                <a:latin typeface="Cambria"/>
                <a:cs typeface="Cambria"/>
              </a:rPr>
              <a:t> </a:t>
            </a:r>
            <a:r>
              <a:rPr sz="2111" spc="194" dirty="0">
                <a:solidFill>
                  <a:srgbClr val="191919"/>
                </a:solidFill>
                <a:latin typeface="Cambria"/>
                <a:cs typeface="Cambria"/>
              </a:rPr>
              <a:t>and	</a:t>
            </a:r>
            <a:r>
              <a:rPr sz="2111" i="1" spc="34" dirty="0">
                <a:solidFill>
                  <a:srgbClr val="191919"/>
                </a:solidFill>
                <a:latin typeface="Verdana"/>
                <a:cs typeface="Verdana"/>
              </a:rPr>
              <a:t>p </a:t>
            </a:r>
            <a:r>
              <a:rPr sz="2111" spc="211" dirty="0">
                <a:solidFill>
                  <a:srgbClr val="191919"/>
                </a:solidFill>
                <a:latin typeface="Cambria"/>
                <a:cs typeface="Cambria"/>
              </a:rPr>
              <a:t>be </a:t>
            </a:r>
            <a:r>
              <a:rPr sz="2111" spc="181" dirty="0">
                <a:solidFill>
                  <a:srgbClr val="191919"/>
                </a:solidFill>
                <a:latin typeface="Cambria"/>
                <a:cs typeface="Cambria"/>
              </a:rPr>
              <a:t>the  </a:t>
            </a:r>
            <a:r>
              <a:rPr sz="2111" spc="177" dirty="0">
                <a:solidFill>
                  <a:srgbClr val="191919"/>
                </a:solidFill>
                <a:latin typeface="Cambria"/>
                <a:cs typeface="Cambria"/>
              </a:rPr>
              <a:t>p</a:t>
            </a:r>
            <a:r>
              <a:rPr sz="2111" spc="92" dirty="0">
                <a:solidFill>
                  <a:srgbClr val="191919"/>
                </a:solidFill>
                <a:latin typeface="Cambria"/>
                <a:cs typeface="Cambria"/>
              </a:rPr>
              <a:t>i</a:t>
            </a:r>
            <a:r>
              <a:rPr sz="2111" spc="150" dirty="0">
                <a:solidFill>
                  <a:srgbClr val="191919"/>
                </a:solidFill>
                <a:latin typeface="Cambria"/>
                <a:cs typeface="Cambria"/>
              </a:rPr>
              <a:t>vo</a:t>
            </a:r>
            <a:r>
              <a:rPr sz="2111" spc="99" dirty="0">
                <a:solidFill>
                  <a:srgbClr val="191919"/>
                </a:solidFill>
                <a:latin typeface="Cambria"/>
                <a:cs typeface="Cambria"/>
              </a:rPr>
              <a:t>t</a:t>
            </a:r>
            <a:r>
              <a:rPr sz="2111" spc="201" dirty="0">
                <a:solidFill>
                  <a:srgbClr val="191919"/>
                </a:solidFill>
                <a:latin typeface="Cambria"/>
                <a:cs typeface="Cambria"/>
              </a:rPr>
              <a:t> </a:t>
            </a:r>
            <a:r>
              <a:rPr sz="2111" spc="92" dirty="0">
                <a:solidFill>
                  <a:srgbClr val="191919"/>
                </a:solidFill>
                <a:latin typeface="Cambria"/>
                <a:cs typeface="Cambria"/>
              </a:rPr>
              <a:t>i</a:t>
            </a:r>
            <a:r>
              <a:rPr sz="2111" spc="177" dirty="0">
                <a:solidFill>
                  <a:srgbClr val="191919"/>
                </a:solidFill>
                <a:latin typeface="Cambria"/>
                <a:cs typeface="Cambria"/>
              </a:rPr>
              <a:t>n</a:t>
            </a:r>
            <a:r>
              <a:rPr sz="2111" spc="184" dirty="0">
                <a:solidFill>
                  <a:srgbClr val="191919"/>
                </a:solidFill>
                <a:latin typeface="Cambria"/>
                <a:cs typeface="Cambria"/>
              </a:rPr>
              <a:t>d</a:t>
            </a:r>
            <a:r>
              <a:rPr sz="2111" spc="211" dirty="0">
                <a:solidFill>
                  <a:srgbClr val="191919"/>
                </a:solidFill>
                <a:latin typeface="Cambria"/>
                <a:cs typeface="Cambria"/>
              </a:rPr>
              <a:t>e</a:t>
            </a:r>
            <a:r>
              <a:rPr sz="2111" spc="167" dirty="0">
                <a:solidFill>
                  <a:srgbClr val="191919"/>
                </a:solidFill>
                <a:latin typeface="Cambria"/>
                <a:cs typeface="Cambria"/>
              </a:rPr>
              <a:t>x</a:t>
            </a:r>
            <a:r>
              <a:rPr sz="2111" spc="208" dirty="0">
                <a:solidFill>
                  <a:srgbClr val="191919"/>
                </a:solidFill>
                <a:latin typeface="Cambria"/>
                <a:cs typeface="Cambria"/>
              </a:rPr>
              <a:t> </a:t>
            </a:r>
            <a:r>
              <a:rPr sz="2111" spc="170" dirty="0">
                <a:solidFill>
                  <a:srgbClr val="191919"/>
                </a:solidFill>
                <a:latin typeface="Cambria"/>
                <a:cs typeface="Cambria"/>
              </a:rPr>
              <a:t>af</a:t>
            </a:r>
            <a:r>
              <a:rPr sz="2111" spc="150" dirty="0">
                <a:solidFill>
                  <a:srgbClr val="191919"/>
                </a:solidFill>
                <a:latin typeface="Cambria"/>
                <a:cs typeface="Cambria"/>
              </a:rPr>
              <a:t>t</a:t>
            </a:r>
            <a:r>
              <a:rPr sz="2111" spc="211" dirty="0">
                <a:solidFill>
                  <a:srgbClr val="191919"/>
                </a:solidFill>
                <a:latin typeface="Cambria"/>
                <a:cs typeface="Cambria"/>
              </a:rPr>
              <a:t>e</a:t>
            </a:r>
            <a:r>
              <a:rPr sz="2111" spc="133" dirty="0">
                <a:solidFill>
                  <a:srgbClr val="191919"/>
                </a:solidFill>
                <a:latin typeface="Cambria"/>
                <a:cs typeface="Cambria"/>
              </a:rPr>
              <a:t>r</a:t>
            </a:r>
            <a:r>
              <a:rPr sz="2111" spc="204" dirty="0">
                <a:solidFill>
                  <a:srgbClr val="191919"/>
                </a:solidFill>
                <a:latin typeface="Cambria"/>
                <a:cs typeface="Cambria"/>
              </a:rPr>
              <a:t> </a:t>
            </a:r>
            <a:r>
              <a:rPr sz="2111" spc="225" dirty="0">
                <a:solidFill>
                  <a:srgbClr val="191919"/>
                </a:solidFill>
                <a:latin typeface="Cambria"/>
                <a:cs typeface="Cambria"/>
              </a:rPr>
              <a:t>a</a:t>
            </a:r>
            <a:r>
              <a:rPr sz="2111" spc="204" dirty="0">
                <a:solidFill>
                  <a:srgbClr val="191919"/>
                </a:solidFill>
                <a:latin typeface="Cambria"/>
                <a:cs typeface="Cambria"/>
              </a:rPr>
              <a:t> </a:t>
            </a:r>
            <a:r>
              <a:rPr sz="2111" spc="177" dirty="0">
                <a:solidFill>
                  <a:srgbClr val="191919"/>
                </a:solidFill>
                <a:latin typeface="Cambria"/>
                <a:cs typeface="Cambria"/>
              </a:rPr>
              <a:t>par</a:t>
            </a:r>
            <a:r>
              <a:rPr sz="2111" spc="133" dirty="0">
                <a:solidFill>
                  <a:srgbClr val="191919"/>
                </a:solidFill>
                <a:latin typeface="Cambria"/>
                <a:cs typeface="Cambria"/>
              </a:rPr>
              <a:t>t</a:t>
            </a:r>
            <a:r>
              <a:rPr sz="2111" spc="92" dirty="0">
                <a:solidFill>
                  <a:srgbClr val="191919"/>
                </a:solidFill>
                <a:latin typeface="Cambria"/>
                <a:cs typeface="Cambria"/>
              </a:rPr>
              <a:t>i</a:t>
            </a:r>
            <a:r>
              <a:rPr sz="2111" spc="133" dirty="0">
                <a:solidFill>
                  <a:srgbClr val="191919"/>
                </a:solidFill>
                <a:latin typeface="Cambria"/>
                <a:cs typeface="Cambria"/>
              </a:rPr>
              <a:t>t</a:t>
            </a:r>
            <a:r>
              <a:rPr sz="2111" spc="77" dirty="0">
                <a:solidFill>
                  <a:srgbClr val="191919"/>
                </a:solidFill>
                <a:latin typeface="Cambria"/>
                <a:cs typeface="Cambria"/>
              </a:rPr>
              <a:t>i</a:t>
            </a:r>
            <a:r>
              <a:rPr sz="2111" spc="160" dirty="0">
                <a:solidFill>
                  <a:srgbClr val="191919"/>
                </a:solidFill>
                <a:latin typeface="Cambria"/>
                <a:cs typeface="Cambria"/>
              </a:rPr>
              <a:t>o</a:t>
            </a:r>
            <a:r>
              <a:rPr sz="2111" spc="181" dirty="0">
                <a:solidFill>
                  <a:srgbClr val="191919"/>
                </a:solidFill>
                <a:latin typeface="Cambria"/>
                <a:cs typeface="Cambria"/>
              </a:rPr>
              <a:t>n</a:t>
            </a:r>
            <a:r>
              <a:rPr sz="2111" spc="201" dirty="0">
                <a:solidFill>
                  <a:srgbClr val="191919"/>
                </a:solidFill>
                <a:latin typeface="Cambria"/>
                <a:cs typeface="Cambria"/>
              </a:rPr>
              <a:t> </a:t>
            </a:r>
            <a:r>
              <a:rPr sz="2111" spc="177" dirty="0">
                <a:solidFill>
                  <a:srgbClr val="191919"/>
                </a:solidFill>
                <a:latin typeface="Cambria"/>
                <a:cs typeface="Cambria"/>
              </a:rPr>
              <a:t>s</a:t>
            </a:r>
            <a:r>
              <a:rPr sz="2111" spc="133" dirty="0">
                <a:solidFill>
                  <a:srgbClr val="191919"/>
                </a:solidFill>
                <a:latin typeface="Cambria"/>
                <a:cs typeface="Cambria"/>
              </a:rPr>
              <a:t>t</a:t>
            </a:r>
            <a:r>
              <a:rPr sz="2111" spc="211" dirty="0">
                <a:solidFill>
                  <a:srgbClr val="191919"/>
                </a:solidFill>
                <a:latin typeface="Cambria"/>
                <a:cs typeface="Cambria"/>
              </a:rPr>
              <a:t>e</a:t>
            </a:r>
            <a:r>
              <a:rPr sz="2111" spc="177" dirty="0">
                <a:solidFill>
                  <a:srgbClr val="191919"/>
                </a:solidFill>
                <a:latin typeface="Cambria"/>
                <a:cs typeface="Cambria"/>
              </a:rPr>
              <a:t>p</a:t>
            </a:r>
            <a:r>
              <a:rPr sz="2111" spc="235" dirty="0">
                <a:solidFill>
                  <a:srgbClr val="191919"/>
                </a:solidFill>
                <a:latin typeface="Cambria"/>
                <a:cs typeface="Cambria"/>
              </a:rPr>
              <a:t>.</a:t>
            </a:r>
            <a:r>
              <a:rPr sz="2111" dirty="0">
                <a:solidFill>
                  <a:srgbClr val="191919"/>
                </a:solidFill>
                <a:latin typeface="Cambria"/>
                <a:cs typeface="Cambria"/>
              </a:rPr>
              <a:t>	</a:t>
            </a:r>
            <a:r>
              <a:rPr sz="2111" spc="156" dirty="0">
                <a:solidFill>
                  <a:srgbClr val="191919"/>
                </a:solidFill>
                <a:latin typeface="Cambria"/>
                <a:cs typeface="Cambria"/>
              </a:rPr>
              <a:t>T</a:t>
            </a:r>
            <a:r>
              <a:rPr sz="2111" spc="197" dirty="0">
                <a:solidFill>
                  <a:srgbClr val="191919"/>
                </a:solidFill>
                <a:latin typeface="Cambria"/>
                <a:cs typeface="Cambria"/>
              </a:rPr>
              <a:t>h</a:t>
            </a:r>
            <a:r>
              <a:rPr sz="2111" spc="211" dirty="0">
                <a:solidFill>
                  <a:srgbClr val="191919"/>
                </a:solidFill>
                <a:latin typeface="Cambria"/>
                <a:cs typeface="Cambria"/>
              </a:rPr>
              <a:t>e</a:t>
            </a:r>
            <a:r>
              <a:rPr sz="2111" spc="184" dirty="0">
                <a:solidFill>
                  <a:srgbClr val="191919"/>
                </a:solidFill>
                <a:latin typeface="Cambria"/>
                <a:cs typeface="Cambria"/>
              </a:rPr>
              <a:t>n</a:t>
            </a:r>
            <a:r>
              <a:rPr sz="2111" spc="153" dirty="0">
                <a:solidFill>
                  <a:srgbClr val="191919"/>
                </a:solidFill>
                <a:latin typeface="Cambria"/>
                <a:cs typeface="Cambria"/>
              </a:rPr>
              <a:t>:</a:t>
            </a:r>
            <a:endParaRPr sz="2111">
              <a:solidFill>
                <a:prstClr val="black"/>
              </a:solidFill>
              <a:latin typeface="Cambria"/>
              <a:cs typeface="Cambria"/>
            </a:endParaRPr>
          </a:p>
        </p:txBody>
      </p:sp>
      <p:sp>
        <p:nvSpPr>
          <p:cNvPr id="7" name="object 7"/>
          <p:cNvSpPr txBox="1"/>
          <p:nvPr/>
        </p:nvSpPr>
        <p:spPr>
          <a:xfrm>
            <a:off x="1831681" y="4474990"/>
            <a:ext cx="99845" cy="134469"/>
          </a:xfrm>
          <a:prstGeom prst="rect">
            <a:avLst/>
          </a:prstGeom>
        </p:spPr>
        <p:txBody>
          <a:bodyPr vert="horz" wrap="square" lIns="0" tIns="8645" rIns="0" bIns="0" rtlCol="0">
            <a:spAutoFit/>
          </a:bodyPr>
          <a:lstStyle/>
          <a:p>
            <a:pPr marL="8645" defTabSz="622432">
              <a:spcBef>
                <a:spcPts val="68"/>
              </a:spcBef>
            </a:pPr>
            <a:r>
              <a:rPr sz="817" spc="153" dirty="0">
                <a:solidFill>
                  <a:srgbClr val="191919"/>
                </a:solidFill>
                <a:latin typeface="Arial"/>
                <a:cs typeface="Arial"/>
              </a:rPr>
              <a:t>●</a:t>
            </a:r>
            <a:endParaRPr sz="817">
              <a:solidFill>
                <a:prstClr val="black"/>
              </a:solidFill>
              <a:latin typeface="Arial"/>
              <a:cs typeface="Arial"/>
            </a:endParaRPr>
          </a:p>
        </p:txBody>
      </p:sp>
      <p:sp>
        <p:nvSpPr>
          <p:cNvPr id="8" name="object 8"/>
          <p:cNvSpPr txBox="1"/>
          <p:nvPr/>
        </p:nvSpPr>
        <p:spPr>
          <a:xfrm>
            <a:off x="2045202" y="4394594"/>
            <a:ext cx="2462396" cy="293309"/>
          </a:xfrm>
          <a:prstGeom prst="rect">
            <a:avLst/>
          </a:prstGeom>
        </p:spPr>
        <p:txBody>
          <a:bodyPr vert="horz" wrap="square" lIns="0" tIns="10373" rIns="0" bIns="0" rtlCol="0">
            <a:spAutoFit/>
          </a:bodyPr>
          <a:lstStyle/>
          <a:p>
            <a:pPr marL="8645" defTabSz="622432">
              <a:spcBef>
                <a:spcPts val="82"/>
              </a:spcBef>
            </a:pPr>
            <a:r>
              <a:rPr sz="1838" spc="126" dirty="0">
                <a:solidFill>
                  <a:srgbClr val="191919"/>
                </a:solidFill>
                <a:latin typeface="Cambria"/>
                <a:cs typeface="Cambria"/>
              </a:rPr>
              <a:t>If </a:t>
            </a:r>
            <a:r>
              <a:rPr sz="1838" i="1" spc="38" dirty="0">
                <a:solidFill>
                  <a:srgbClr val="191919"/>
                </a:solidFill>
                <a:latin typeface="Verdana"/>
                <a:cs typeface="Verdana"/>
              </a:rPr>
              <a:t>p </a:t>
            </a:r>
            <a:r>
              <a:rPr sz="1838" spc="531" dirty="0">
                <a:solidFill>
                  <a:srgbClr val="191919"/>
                </a:solidFill>
                <a:latin typeface="Cambria"/>
                <a:cs typeface="Cambria"/>
              </a:rPr>
              <a:t>= </a:t>
            </a:r>
            <a:r>
              <a:rPr sz="1838" i="1" spc="122" dirty="0">
                <a:solidFill>
                  <a:srgbClr val="191919"/>
                </a:solidFill>
                <a:latin typeface="Verdana"/>
                <a:cs typeface="Verdana"/>
              </a:rPr>
              <a:t>k</a:t>
            </a:r>
            <a:r>
              <a:rPr sz="1838" spc="122" dirty="0">
                <a:solidFill>
                  <a:srgbClr val="191919"/>
                </a:solidFill>
                <a:latin typeface="Cambria"/>
                <a:cs typeface="Cambria"/>
              </a:rPr>
              <a:t>, </a:t>
            </a:r>
            <a:r>
              <a:rPr sz="1838" spc="146" dirty="0">
                <a:solidFill>
                  <a:srgbClr val="191919"/>
                </a:solidFill>
                <a:latin typeface="Cambria"/>
                <a:cs typeface="Cambria"/>
              </a:rPr>
              <a:t>return</a:t>
            </a:r>
            <a:r>
              <a:rPr sz="1838" spc="-188" dirty="0">
                <a:solidFill>
                  <a:srgbClr val="191919"/>
                </a:solidFill>
                <a:latin typeface="Cambria"/>
                <a:cs typeface="Cambria"/>
              </a:rPr>
              <a:t> </a:t>
            </a:r>
            <a:r>
              <a:rPr sz="1838" spc="116" dirty="0">
                <a:solidFill>
                  <a:srgbClr val="191919"/>
                </a:solidFill>
                <a:latin typeface="Cambria"/>
                <a:cs typeface="Cambria"/>
              </a:rPr>
              <a:t>A[</a:t>
            </a:r>
            <a:r>
              <a:rPr sz="1838" i="1" spc="116" dirty="0">
                <a:solidFill>
                  <a:srgbClr val="191919"/>
                </a:solidFill>
                <a:latin typeface="Verdana"/>
                <a:cs typeface="Verdana"/>
              </a:rPr>
              <a:t>k</a:t>
            </a:r>
            <a:r>
              <a:rPr sz="1838" spc="116" dirty="0">
                <a:solidFill>
                  <a:srgbClr val="191919"/>
                </a:solidFill>
                <a:latin typeface="Cambria"/>
                <a:cs typeface="Cambria"/>
              </a:rPr>
              <a:t>].</a:t>
            </a:r>
            <a:endParaRPr sz="1838">
              <a:solidFill>
                <a:prstClr val="black"/>
              </a:solidFill>
              <a:latin typeface="Cambria"/>
              <a:cs typeface="Cambria"/>
            </a:endParaRPr>
          </a:p>
        </p:txBody>
      </p:sp>
      <p:sp>
        <p:nvSpPr>
          <p:cNvPr id="9" name="object 9"/>
          <p:cNvSpPr/>
          <p:nvPr/>
        </p:nvSpPr>
        <p:spPr>
          <a:xfrm>
            <a:off x="4096550" y="3346877"/>
            <a:ext cx="311204" cy="312068"/>
          </a:xfrm>
          <a:custGeom>
            <a:avLst/>
            <a:gdLst/>
            <a:ahLst/>
            <a:cxnLst/>
            <a:rect l="l" t="t" r="r" b="b"/>
            <a:pathLst>
              <a:path w="457200" h="458470">
                <a:moveTo>
                  <a:pt x="314960" y="256539"/>
                </a:moveTo>
                <a:lnTo>
                  <a:pt x="142239" y="256539"/>
                </a:lnTo>
                <a:lnTo>
                  <a:pt x="142239" y="458470"/>
                </a:lnTo>
                <a:lnTo>
                  <a:pt x="314960" y="458470"/>
                </a:lnTo>
                <a:lnTo>
                  <a:pt x="314960" y="256539"/>
                </a:lnTo>
                <a:close/>
              </a:path>
              <a:path w="457200" h="458470">
                <a:moveTo>
                  <a:pt x="228600" y="0"/>
                </a:moveTo>
                <a:lnTo>
                  <a:pt x="0" y="256539"/>
                </a:lnTo>
                <a:lnTo>
                  <a:pt x="457200" y="256539"/>
                </a:lnTo>
                <a:lnTo>
                  <a:pt x="228600" y="0"/>
                </a:lnTo>
                <a:close/>
              </a:path>
            </a:pathLst>
          </a:custGeom>
          <a:solidFill>
            <a:srgbClr val="000000"/>
          </a:solidFill>
        </p:spPr>
        <p:txBody>
          <a:bodyPr wrap="square" lIns="0" tIns="0" rIns="0" bIns="0" rtlCol="0"/>
          <a:lstStyle/>
          <a:p>
            <a:pPr defTabSz="622432"/>
            <a:endParaRPr sz="1226">
              <a:solidFill>
                <a:prstClr val="black"/>
              </a:solidFill>
              <a:latin typeface="Calibri"/>
            </a:endParaRPr>
          </a:p>
        </p:txBody>
      </p:sp>
      <p:sp>
        <p:nvSpPr>
          <p:cNvPr id="10" name="object 10"/>
          <p:cNvSpPr/>
          <p:nvPr/>
        </p:nvSpPr>
        <p:spPr>
          <a:xfrm>
            <a:off x="4096550" y="3346877"/>
            <a:ext cx="311204" cy="312068"/>
          </a:xfrm>
          <a:custGeom>
            <a:avLst/>
            <a:gdLst/>
            <a:ahLst/>
            <a:cxnLst/>
            <a:rect l="l" t="t" r="r" b="b"/>
            <a:pathLst>
              <a:path w="457200" h="458470">
                <a:moveTo>
                  <a:pt x="142239" y="458470"/>
                </a:moveTo>
                <a:lnTo>
                  <a:pt x="142239" y="256539"/>
                </a:lnTo>
                <a:lnTo>
                  <a:pt x="0" y="256539"/>
                </a:lnTo>
                <a:lnTo>
                  <a:pt x="228600" y="0"/>
                </a:lnTo>
                <a:lnTo>
                  <a:pt x="457200" y="256539"/>
                </a:lnTo>
                <a:lnTo>
                  <a:pt x="314960" y="256539"/>
                </a:lnTo>
                <a:lnTo>
                  <a:pt x="314960" y="458470"/>
                </a:lnTo>
                <a:lnTo>
                  <a:pt x="142239" y="458470"/>
                </a:lnTo>
                <a:close/>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graphicFrame>
        <p:nvGraphicFramePr>
          <p:cNvPr id="11" name="object 11"/>
          <p:cNvGraphicFramePr>
            <a:graphicFrameLocks noGrp="1"/>
          </p:cNvGraphicFramePr>
          <p:nvPr/>
        </p:nvGraphicFramePr>
        <p:xfrm>
          <a:off x="2073728" y="2880073"/>
          <a:ext cx="4979256" cy="466805"/>
        </p:xfrm>
        <a:graphic>
          <a:graphicData uri="http://schemas.openxmlformats.org/drawingml/2006/table">
            <a:tbl>
              <a:tblPr firstRow="1" bandRow="1">
                <a:tableStyleId>{2D5ABB26-0587-4C30-8999-92F81FD0307C}</a:tableStyleId>
              </a:tblPr>
              <a:tblGrid>
                <a:gridCol w="622407">
                  <a:extLst>
                    <a:ext uri="{9D8B030D-6E8A-4147-A177-3AD203B41FA5}">
                      <a16:colId xmlns:a16="http://schemas.microsoft.com/office/drawing/2014/main" val="20000"/>
                    </a:ext>
                  </a:extLst>
                </a:gridCol>
                <a:gridCol w="622407">
                  <a:extLst>
                    <a:ext uri="{9D8B030D-6E8A-4147-A177-3AD203B41FA5}">
                      <a16:colId xmlns:a16="http://schemas.microsoft.com/office/drawing/2014/main" val="20001"/>
                    </a:ext>
                  </a:extLst>
                </a:gridCol>
                <a:gridCol w="622407">
                  <a:extLst>
                    <a:ext uri="{9D8B030D-6E8A-4147-A177-3AD203B41FA5}">
                      <a16:colId xmlns:a16="http://schemas.microsoft.com/office/drawing/2014/main" val="20002"/>
                    </a:ext>
                  </a:extLst>
                </a:gridCol>
                <a:gridCol w="622407">
                  <a:extLst>
                    <a:ext uri="{9D8B030D-6E8A-4147-A177-3AD203B41FA5}">
                      <a16:colId xmlns:a16="http://schemas.microsoft.com/office/drawing/2014/main" val="20003"/>
                    </a:ext>
                  </a:extLst>
                </a:gridCol>
                <a:gridCol w="622407">
                  <a:extLst>
                    <a:ext uri="{9D8B030D-6E8A-4147-A177-3AD203B41FA5}">
                      <a16:colId xmlns:a16="http://schemas.microsoft.com/office/drawing/2014/main" val="20004"/>
                    </a:ext>
                  </a:extLst>
                </a:gridCol>
                <a:gridCol w="622407">
                  <a:extLst>
                    <a:ext uri="{9D8B030D-6E8A-4147-A177-3AD203B41FA5}">
                      <a16:colId xmlns:a16="http://schemas.microsoft.com/office/drawing/2014/main" val="20005"/>
                    </a:ext>
                  </a:extLst>
                </a:gridCol>
                <a:gridCol w="622407">
                  <a:extLst>
                    <a:ext uri="{9D8B030D-6E8A-4147-A177-3AD203B41FA5}">
                      <a16:colId xmlns:a16="http://schemas.microsoft.com/office/drawing/2014/main" val="20006"/>
                    </a:ext>
                  </a:extLst>
                </a:gridCol>
                <a:gridCol w="622407">
                  <a:extLst>
                    <a:ext uri="{9D8B030D-6E8A-4147-A177-3AD203B41FA5}">
                      <a16:colId xmlns:a16="http://schemas.microsoft.com/office/drawing/2014/main" val="20007"/>
                    </a:ext>
                  </a:extLst>
                </a:gridCol>
              </a:tblGrid>
              <a:tr h="466805">
                <a:tc>
                  <a:txBody>
                    <a:bodyPr/>
                    <a:lstStyle/>
                    <a:p>
                      <a:pPr marL="228600">
                        <a:lnSpc>
                          <a:spcPct val="100000"/>
                        </a:lnSpc>
                        <a:spcBef>
                          <a:spcPts val="290"/>
                        </a:spcBef>
                      </a:pPr>
                      <a:r>
                        <a:rPr sz="2500" b="1" spc="-204" dirty="0">
                          <a:solidFill>
                            <a:srgbClr val="191919"/>
                          </a:solidFill>
                          <a:latin typeface="Arial"/>
                          <a:cs typeface="Arial"/>
                        </a:rPr>
                        <a:t>24</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41</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17</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18</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32</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300"/>
                        </a:spcBef>
                      </a:pPr>
                      <a:r>
                        <a:rPr sz="2500" b="1" spc="-204" dirty="0">
                          <a:solidFill>
                            <a:srgbClr val="191919"/>
                          </a:solidFill>
                          <a:latin typeface="Arial"/>
                          <a:cs typeface="Arial"/>
                        </a:rPr>
                        <a:t>52</a:t>
                      </a:r>
                      <a:endParaRPr sz="2500">
                        <a:latin typeface="Arial"/>
                        <a:cs typeface="Arial"/>
                      </a:endParaRPr>
                    </a:p>
                  </a:txBody>
                  <a:tcPr marL="0" marR="0" marT="2593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tc>
                  <a:txBody>
                    <a:bodyPr/>
                    <a:lstStyle/>
                    <a:p>
                      <a:pPr marL="228600">
                        <a:lnSpc>
                          <a:spcPct val="100000"/>
                        </a:lnSpc>
                        <a:spcBef>
                          <a:spcPts val="300"/>
                        </a:spcBef>
                      </a:pPr>
                      <a:r>
                        <a:rPr sz="2500" b="1" spc="-204" dirty="0">
                          <a:solidFill>
                            <a:srgbClr val="191919"/>
                          </a:solidFill>
                          <a:latin typeface="Arial"/>
                          <a:cs typeface="Arial"/>
                        </a:rPr>
                        <a:t>65</a:t>
                      </a:r>
                      <a:endParaRPr sz="2500">
                        <a:latin typeface="Arial"/>
                        <a:cs typeface="Arial"/>
                      </a:endParaRPr>
                    </a:p>
                  </a:txBody>
                  <a:tcPr marL="0" marR="0" marT="2593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98</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6066" y="1235017"/>
            <a:ext cx="5044088" cy="469577"/>
          </a:xfrm>
          <a:prstGeom prst="rect">
            <a:avLst/>
          </a:prstGeom>
        </p:spPr>
        <p:txBody>
          <a:bodyPr vert="horz" wrap="square" lIns="0" tIns="8645" rIns="0" bIns="0" rtlCol="0">
            <a:spAutoFit/>
          </a:bodyPr>
          <a:lstStyle/>
          <a:p>
            <a:pPr marL="8645">
              <a:spcBef>
                <a:spcPts val="68"/>
              </a:spcBef>
            </a:pPr>
            <a:r>
              <a:rPr spc="215" dirty="0">
                <a:solidFill>
                  <a:srgbClr val="191919"/>
                </a:solidFill>
              </a:rPr>
              <a:t>Partitioning </a:t>
            </a:r>
            <a:r>
              <a:rPr spc="276" dirty="0">
                <a:solidFill>
                  <a:srgbClr val="191919"/>
                </a:solidFill>
              </a:rPr>
              <a:t>and</a:t>
            </a:r>
            <a:r>
              <a:rPr spc="347" dirty="0">
                <a:solidFill>
                  <a:srgbClr val="191919"/>
                </a:solidFill>
              </a:rPr>
              <a:t> </a:t>
            </a:r>
            <a:r>
              <a:rPr spc="269" dirty="0">
                <a:solidFill>
                  <a:srgbClr val="191919"/>
                </a:solidFill>
              </a:rPr>
              <a:t>Selection</a:t>
            </a:r>
          </a:p>
        </p:txBody>
      </p:sp>
      <p:sp>
        <p:nvSpPr>
          <p:cNvPr id="3" name="object 3"/>
          <p:cNvSpPr txBox="1"/>
          <p:nvPr/>
        </p:nvSpPr>
        <p:spPr>
          <a:xfrm>
            <a:off x="1546411" y="2137506"/>
            <a:ext cx="111515" cy="151923"/>
          </a:xfrm>
          <a:prstGeom prst="rect">
            <a:avLst/>
          </a:prstGeom>
        </p:spPr>
        <p:txBody>
          <a:bodyPr vert="horz" wrap="square" lIns="0" tIns="10373" rIns="0" bIns="0" rtlCol="0">
            <a:spAutoFit/>
          </a:bodyPr>
          <a:lstStyle/>
          <a:p>
            <a:pPr marL="8645" defTabSz="622432">
              <a:spcBef>
                <a:spcPts val="82"/>
              </a:spcBef>
            </a:pPr>
            <a:r>
              <a:rPr sz="919" spc="184" dirty="0">
                <a:solidFill>
                  <a:srgbClr val="191919"/>
                </a:solidFill>
                <a:latin typeface="Arial"/>
                <a:cs typeface="Arial"/>
              </a:rPr>
              <a:t>●</a:t>
            </a:r>
            <a:endParaRPr sz="919">
              <a:solidFill>
                <a:prstClr val="black"/>
              </a:solidFill>
              <a:latin typeface="Arial"/>
              <a:cs typeface="Arial"/>
            </a:endParaRPr>
          </a:p>
        </p:txBody>
      </p:sp>
      <p:sp>
        <p:nvSpPr>
          <p:cNvPr id="4" name="object 4"/>
          <p:cNvSpPr txBox="1"/>
          <p:nvPr/>
        </p:nvSpPr>
        <p:spPr>
          <a:xfrm>
            <a:off x="1759932" y="2045009"/>
            <a:ext cx="5350105" cy="668261"/>
          </a:xfrm>
          <a:prstGeom prst="rect">
            <a:avLst/>
          </a:prstGeom>
        </p:spPr>
        <p:txBody>
          <a:bodyPr vert="horz" wrap="square" lIns="0" tIns="26798" rIns="0" bIns="0" rtlCol="0">
            <a:spAutoFit/>
          </a:bodyPr>
          <a:lstStyle/>
          <a:p>
            <a:pPr marL="8645" marR="3458" defTabSz="622432">
              <a:lnSpc>
                <a:spcPts val="2457"/>
              </a:lnSpc>
              <a:spcBef>
                <a:spcPts val="211"/>
              </a:spcBef>
            </a:pPr>
            <a:r>
              <a:rPr sz="2111" spc="184" dirty="0">
                <a:solidFill>
                  <a:srgbClr val="191919"/>
                </a:solidFill>
                <a:latin typeface="Cambria"/>
                <a:cs typeface="Cambria"/>
              </a:rPr>
              <a:t>There </a:t>
            </a:r>
            <a:r>
              <a:rPr sz="2111" spc="129" dirty="0">
                <a:solidFill>
                  <a:srgbClr val="191919"/>
                </a:solidFill>
                <a:latin typeface="Cambria"/>
                <a:cs typeface="Cambria"/>
              </a:rPr>
              <a:t>is </a:t>
            </a:r>
            <a:r>
              <a:rPr sz="2111" spc="225" dirty="0">
                <a:solidFill>
                  <a:srgbClr val="191919"/>
                </a:solidFill>
                <a:latin typeface="Cambria"/>
                <a:cs typeface="Cambria"/>
              </a:rPr>
              <a:t>a </a:t>
            </a:r>
            <a:r>
              <a:rPr sz="2111" spc="177" dirty="0">
                <a:solidFill>
                  <a:srgbClr val="191919"/>
                </a:solidFill>
                <a:latin typeface="Cambria"/>
                <a:cs typeface="Cambria"/>
              </a:rPr>
              <a:t>close connection </a:t>
            </a:r>
            <a:r>
              <a:rPr sz="2111" spc="191" dirty="0">
                <a:solidFill>
                  <a:srgbClr val="191919"/>
                </a:solidFill>
                <a:latin typeface="Cambria"/>
                <a:cs typeface="Cambria"/>
              </a:rPr>
              <a:t>between  </a:t>
            </a:r>
            <a:r>
              <a:rPr sz="2111" spc="156" dirty="0">
                <a:solidFill>
                  <a:srgbClr val="191919"/>
                </a:solidFill>
                <a:latin typeface="Cambria"/>
                <a:cs typeface="Cambria"/>
              </a:rPr>
              <a:t>partitioning </a:t>
            </a:r>
            <a:r>
              <a:rPr sz="2111" spc="194" dirty="0">
                <a:solidFill>
                  <a:srgbClr val="191919"/>
                </a:solidFill>
                <a:latin typeface="Cambria"/>
                <a:cs typeface="Cambria"/>
              </a:rPr>
              <a:t>and </a:t>
            </a:r>
            <a:r>
              <a:rPr sz="2111" spc="181" dirty="0">
                <a:solidFill>
                  <a:srgbClr val="191919"/>
                </a:solidFill>
                <a:latin typeface="Cambria"/>
                <a:cs typeface="Cambria"/>
              </a:rPr>
              <a:t>the </a:t>
            </a:r>
            <a:r>
              <a:rPr sz="2111" spc="167" dirty="0">
                <a:solidFill>
                  <a:srgbClr val="191919"/>
                </a:solidFill>
                <a:latin typeface="Cambria"/>
                <a:cs typeface="Cambria"/>
              </a:rPr>
              <a:t>selection</a:t>
            </a:r>
            <a:r>
              <a:rPr sz="2111" spc="272" dirty="0">
                <a:solidFill>
                  <a:srgbClr val="191919"/>
                </a:solidFill>
                <a:latin typeface="Cambria"/>
                <a:cs typeface="Cambria"/>
              </a:rPr>
              <a:t> </a:t>
            </a:r>
            <a:r>
              <a:rPr sz="2111" spc="181" dirty="0">
                <a:solidFill>
                  <a:srgbClr val="191919"/>
                </a:solidFill>
                <a:latin typeface="Cambria"/>
                <a:cs typeface="Cambria"/>
              </a:rPr>
              <a:t>problem.</a:t>
            </a:r>
            <a:endParaRPr sz="2111">
              <a:solidFill>
                <a:prstClr val="black"/>
              </a:solidFill>
              <a:latin typeface="Cambria"/>
              <a:cs typeface="Cambria"/>
            </a:endParaRPr>
          </a:p>
        </p:txBody>
      </p:sp>
      <p:sp>
        <p:nvSpPr>
          <p:cNvPr id="5" name="object 5"/>
          <p:cNvSpPr txBox="1"/>
          <p:nvPr/>
        </p:nvSpPr>
        <p:spPr>
          <a:xfrm>
            <a:off x="1546411" y="3741932"/>
            <a:ext cx="111515" cy="151923"/>
          </a:xfrm>
          <a:prstGeom prst="rect">
            <a:avLst/>
          </a:prstGeom>
        </p:spPr>
        <p:txBody>
          <a:bodyPr vert="horz" wrap="square" lIns="0" tIns="10373" rIns="0" bIns="0" rtlCol="0">
            <a:spAutoFit/>
          </a:bodyPr>
          <a:lstStyle/>
          <a:p>
            <a:pPr marL="8645" defTabSz="622432">
              <a:spcBef>
                <a:spcPts val="82"/>
              </a:spcBef>
            </a:pPr>
            <a:r>
              <a:rPr sz="919" spc="184" dirty="0">
                <a:solidFill>
                  <a:srgbClr val="191919"/>
                </a:solidFill>
                <a:latin typeface="Arial"/>
                <a:cs typeface="Arial"/>
              </a:rPr>
              <a:t>●</a:t>
            </a:r>
            <a:endParaRPr sz="919">
              <a:solidFill>
                <a:prstClr val="black"/>
              </a:solidFill>
              <a:latin typeface="Arial"/>
              <a:cs typeface="Arial"/>
            </a:endParaRPr>
          </a:p>
        </p:txBody>
      </p:sp>
      <p:sp>
        <p:nvSpPr>
          <p:cNvPr id="6" name="object 6"/>
          <p:cNvSpPr txBox="1"/>
          <p:nvPr/>
        </p:nvSpPr>
        <p:spPr>
          <a:xfrm>
            <a:off x="1759932" y="3649436"/>
            <a:ext cx="5459890" cy="668261"/>
          </a:xfrm>
          <a:prstGeom prst="rect">
            <a:avLst/>
          </a:prstGeom>
        </p:spPr>
        <p:txBody>
          <a:bodyPr vert="horz" wrap="square" lIns="0" tIns="26798" rIns="0" bIns="0" rtlCol="0">
            <a:spAutoFit/>
          </a:bodyPr>
          <a:lstStyle/>
          <a:p>
            <a:pPr marL="8645" marR="3458" defTabSz="622432">
              <a:lnSpc>
                <a:spcPts val="2457"/>
              </a:lnSpc>
              <a:spcBef>
                <a:spcPts val="211"/>
              </a:spcBef>
              <a:tabLst>
                <a:tab pos="4244209" algn="l"/>
                <a:tab pos="4676885" algn="l"/>
              </a:tabLst>
            </a:pPr>
            <a:r>
              <a:rPr sz="2111" spc="204" dirty="0">
                <a:solidFill>
                  <a:srgbClr val="191919"/>
                </a:solidFill>
                <a:latin typeface="Cambria"/>
                <a:cs typeface="Cambria"/>
              </a:rPr>
              <a:t>Let </a:t>
            </a:r>
            <a:r>
              <a:rPr sz="2111" i="1" spc="38" dirty="0">
                <a:solidFill>
                  <a:srgbClr val="191919"/>
                </a:solidFill>
                <a:latin typeface="Verdana"/>
                <a:cs typeface="Verdana"/>
              </a:rPr>
              <a:t>k </a:t>
            </a:r>
            <a:r>
              <a:rPr sz="2111" spc="208" dirty="0">
                <a:solidFill>
                  <a:srgbClr val="191919"/>
                </a:solidFill>
                <a:latin typeface="Cambria"/>
                <a:cs typeface="Cambria"/>
              </a:rPr>
              <a:t>be </a:t>
            </a:r>
            <a:r>
              <a:rPr sz="2111" spc="184" dirty="0">
                <a:solidFill>
                  <a:srgbClr val="191919"/>
                </a:solidFill>
                <a:latin typeface="Cambria"/>
                <a:cs typeface="Cambria"/>
              </a:rPr>
              <a:t>the </a:t>
            </a:r>
            <a:r>
              <a:rPr sz="2111" spc="170" dirty="0">
                <a:solidFill>
                  <a:srgbClr val="191919"/>
                </a:solidFill>
                <a:latin typeface="Cambria"/>
                <a:cs typeface="Cambria"/>
              </a:rPr>
              <a:t>desired</a:t>
            </a:r>
            <a:r>
              <a:rPr sz="2111" spc="126" dirty="0">
                <a:solidFill>
                  <a:srgbClr val="191919"/>
                </a:solidFill>
                <a:latin typeface="Cambria"/>
                <a:cs typeface="Cambria"/>
              </a:rPr>
              <a:t> </a:t>
            </a:r>
            <a:r>
              <a:rPr sz="2111" spc="167" dirty="0">
                <a:solidFill>
                  <a:srgbClr val="191919"/>
                </a:solidFill>
                <a:latin typeface="Cambria"/>
                <a:cs typeface="Cambria"/>
              </a:rPr>
              <a:t>index</a:t>
            </a:r>
            <a:r>
              <a:rPr sz="2111" spc="211" dirty="0">
                <a:solidFill>
                  <a:srgbClr val="191919"/>
                </a:solidFill>
                <a:latin typeface="Cambria"/>
                <a:cs typeface="Cambria"/>
              </a:rPr>
              <a:t> </a:t>
            </a:r>
            <a:r>
              <a:rPr sz="2111" spc="194" dirty="0">
                <a:solidFill>
                  <a:srgbClr val="191919"/>
                </a:solidFill>
                <a:latin typeface="Cambria"/>
                <a:cs typeface="Cambria"/>
              </a:rPr>
              <a:t>and	</a:t>
            </a:r>
            <a:r>
              <a:rPr sz="2111" i="1" spc="34" dirty="0">
                <a:solidFill>
                  <a:srgbClr val="191919"/>
                </a:solidFill>
                <a:latin typeface="Verdana"/>
                <a:cs typeface="Verdana"/>
              </a:rPr>
              <a:t>p </a:t>
            </a:r>
            <a:r>
              <a:rPr sz="2111" spc="211" dirty="0">
                <a:solidFill>
                  <a:srgbClr val="191919"/>
                </a:solidFill>
                <a:latin typeface="Cambria"/>
                <a:cs typeface="Cambria"/>
              </a:rPr>
              <a:t>be </a:t>
            </a:r>
            <a:r>
              <a:rPr sz="2111" spc="181" dirty="0">
                <a:solidFill>
                  <a:srgbClr val="191919"/>
                </a:solidFill>
                <a:latin typeface="Cambria"/>
                <a:cs typeface="Cambria"/>
              </a:rPr>
              <a:t>the  </a:t>
            </a:r>
            <a:r>
              <a:rPr sz="2111" spc="177" dirty="0">
                <a:solidFill>
                  <a:srgbClr val="191919"/>
                </a:solidFill>
                <a:latin typeface="Cambria"/>
                <a:cs typeface="Cambria"/>
              </a:rPr>
              <a:t>p</a:t>
            </a:r>
            <a:r>
              <a:rPr sz="2111" spc="92" dirty="0">
                <a:solidFill>
                  <a:srgbClr val="191919"/>
                </a:solidFill>
                <a:latin typeface="Cambria"/>
                <a:cs typeface="Cambria"/>
              </a:rPr>
              <a:t>i</a:t>
            </a:r>
            <a:r>
              <a:rPr sz="2111" spc="150" dirty="0">
                <a:solidFill>
                  <a:srgbClr val="191919"/>
                </a:solidFill>
                <a:latin typeface="Cambria"/>
                <a:cs typeface="Cambria"/>
              </a:rPr>
              <a:t>vo</a:t>
            </a:r>
            <a:r>
              <a:rPr sz="2111" spc="99" dirty="0">
                <a:solidFill>
                  <a:srgbClr val="191919"/>
                </a:solidFill>
                <a:latin typeface="Cambria"/>
                <a:cs typeface="Cambria"/>
              </a:rPr>
              <a:t>t</a:t>
            </a:r>
            <a:r>
              <a:rPr sz="2111" spc="201" dirty="0">
                <a:solidFill>
                  <a:srgbClr val="191919"/>
                </a:solidFill>
                <a:latin typeface="Cambria"/>
                <a:cs typeface="Cambria"/>
              </a:rPr>
              <a:t> </a:t>
            </a:r>
            <a:r>
              <a:rPr sz="2111" spc="92" dirty="0">
                <a:solidFill>
                  <a:srgbClr val="191919"/>
                </a:solidFill>
                <a:latin typeface="Cambria"/>
                <a:cs typeface="Cambria"/>
              </a:rPr>
              <a:t>i</a:t>
            </a:r>
            <a:r>
              <a:rPr sz="2111" spc="177" dirty="0">
                <a:solidFill>
                  <a:srgbClr val="191919"/>
                </a:solidFill>
                <a:latin typeface="Cambria"/>
                <a:cs typeface="Cambria"/>
              </a:rPr>
              <a:t>n</a:t>
            </a:r>
            <a:r>
              <a:rPr sz="2111" spc="184" dirty="0">
                <a:solidFill>
                  <a:srgbClr val="191919"/>
                </a:solidFill>
                <a:latin typeface="Cambria"/>
                <a:cs typeface="Cambria"/>
              </a:rPr>
              <a:t>d</a:t>
            </a:r>
            <a:r>
              <a:rPr sz="2111" spc="211" dirty="0">
                <a:solidFill>
                  <a:srgbClr val="191919"/>
                </a:solidFill>
                <a:latin typeface="Cambria"/>
                <a:cs typeface="Cambria"/>
              </a:rPr>
              <a:t>e</a:t>
            </a:r>
            <a:r>
              <a:rPr sz="2111" spc="167" dirty="0">
                <a:solidFill>
                  <a:srgbClr val="191919"/>
                </a:solidFill>
                <a:latin typeface="Cambria"/>
                <a:cs typeface="Cambria"/>
              </a:rPr>
              <a:t>x</a:t>
            </a:r>
            <a:r>
              <a:rPr sz="2111" spc="208" dirty="0">
                <a:solidFill>
                  <a:srgbClr val="191919"/>
                </a:solidFill>
                <a:latin typeface="Cambria"/>
                <a:cs typeface="Cambria"/>
              </a:rPr>
              <a:t> </a:t>
            </a:r>
            <a:r>
              <a:rPr sz="2111" spc="170" dirty="0">
                <a:solidFill>
                  <a:srgbClr val="191919"/>
                </a:solidFill>
                <a:latin typeface="Cambria"/>
                <a:cs typeface="Cambria"/>
              </a:rPr>
              <a:t>af</a:t>
            </a:r>
            <a:r>
              <a:rPr sz="2111" spc="150" dirty="0">
                <a:solidFill>
                  <a:srgbClr val="191919"/>
                </a:solidFill>
                <a:latin typeface="Cambria"/>
                <a:cs typeface="Cambria"/>
              </a:rPr>
              <a:t>t</a:t>
            </a:r>
            <a:r>
              <a:rPr sz="2111" spc="211" dirty="0">
                <a:solidFill>
                  <a:srgbClr val="191919"/>
                </a:solidFill>
                <a:latin typeface="Cambria"/>
                <a:cs typeface="Cambria"/>
              </a:rPr>
              <a:t>e</a:t>
            </a:r>
            <a:r>
              <a:rPr sz="2111" spc="133" dirty="0">
                <a:solidFill>
                  <a:srgbClr val="191919"/>
                </a:solidFill>
                <a:latin typeface="Cambria"/>
                <a:cs typeface="Cambria"/>
              </a:rPr>
              <a:t>r</a:t>
            </a:r>
            <a:r>
              <a:rPr sz="2111" spc="204" dirty="0">
                <a:solidFill>
                  <a:srgbClr val="191919"/>
                </a:solidFill>
                <a:latin typeface="Cambria"/>
                <a:cs typeface="Cambria"/>
              </a:rPr>
              <a:t> </a:t>
            </a:r>
            <a:r>
              <a:rPr sz="2111" spc="225" dirty="0">
                <a:solidFill>
                  <a:srgbClr val="191919"/>
                </a:solidFill>
                <a:latin typeface="Cambria"/>
                <a:cs typeface="Cambria"/>
              </a:rPr>
              <a:t>a</a:t>
            </a:r>
            <a:r>
              <a:rPr sz="2111" spc="204" dirty="0">
                <a:solidFill>
                  <a:srgbClr val="191919"/>
                </a:solidFill>
                <a:latin typeface="Cambria"/>
                <a:cs typeface="Cambria"/>
              </a:rPr>
              <a:t> </a:t>
            </a:r>
            <a:r>
              <a:rPr sz="2111" spc="177" dirty="0">
                <a:solidFill>
                  <a:srgbClr val="191919"/>
                </a:solidFill>
                <a:latin typeface="Cambria"/>
                <a:cs typeface="Cambria"/>
              </a:rPr>
              <a:t>par</a:t>
            </a:r>
            <a:r>
              <a:rPr sz="2111" spc="133" dirty="0">
                <a:solidFill>
                  <a:srgbClr val="191919"/>
                </a:solidFill>
                <a:latin typeface="Cambria"/>
                <a:cs typeface="Cambria"/>
              </a:rPr>
              <a:t>t</a:t>
            </a:r>
            <a:r>
              <a:rPr sz="2111" spc="92" dirty="0">
                <a:solidFill>
                  <a:srgbClr val="191919"/>
                </a:solidFill>
                <a:latin typeface="Cambria"/>
                <a:cs typeface="Cambria"/>
              </a:rPr>
              <a:t>i</a:t>
            </a:r>
            <a:r>
              <a:rPr sz="2111" spc="133" dirty="0">
                <a:solidFill>
                  <a:srgbClr val="191919"/>
                </a:solidFill>
                <a:latin typeface="Cambria"/>
                <a:cs typeface="Cambria"/>
              </a:rPr>
              <a:t>t</a:t>
            </a:r>
            <a:r>
              <a:rPr sz="2111" spc="77" dirty="0">
                <a:solidFill>
                  <a:srgbClr val="191919"/>
                </a:solidFill>
                <a:latin typeface="Cambria"/>
                <a:cs typeface="Cambria"/>
              </a:rPr>
              <a:t>i</a:t>
            </a:r>
            <a:r>
              <a:rPr sz="2111" spc="160" dirty="0">
                <a:solidFill>
                  <a:srgbClr val="191919"/>
                </a:solidFill>
                <a:latin typeface="Cambria"/>
                <a:cs typeface="Cambria"/>
              </a:rPr>
              <a:t>o</a:t>
            </a:r>
            <a:r>
              <a:rPr sz="2111" spc="181" dirty="0">
                <a:solidFill>
                  <a:srgbClr val="191919"/>
                </a:solidFill>
                <a:latin typeface="Cambria"/>
                <a:cs typeface="Cambria"/>
              </a:rPr>
              <a:t>n</a:t>
            </a:r>
            <a:r>
              <a:rPr sz="2111" spc="201" dirty="0">
                <a:solidFill>
                  <a:srgbClr val="191919"/>
                </a:solidFill>
                <a:latin typeface="Cambria"/>
                <a:cs typeface="Cambria"/>
              </a:rPr>
              <a:t> </a:t>
            </a:r>
            <a:r>
              <a:rPr sz="2111" spc="177" dirty="0">
                <a:solidFill>
                  <a:srgbClr val="191919"/>
                </a:solidFill>
                <a:latin typeface="Cambria"/>
                <a:cs typeface="Cambria"/>
              </a:rPr>
              <a:t>s</a:t>
            </a:r>
            <a:r>
              <a:rPr sz="2111" spc="133" dirty="0">
                <a:solidFill>
                  <a:srgbClr val="191919"/>
                </a:solidFill>
                <a:latin typeface="Cambria"/>
                <a:cs typeface="Cambria"/>
              </a:rPr>
              <a:t>t</a:t>
            </a:r>
            <a:r>
              <a:rPr sz="2111" spc="211" dirty="0">
                <a:solidFill>
                  <a:srgbClr val="191919"/>
                </a:solidFill>
                <a:latin typeface="Cambria"/>
                <a:cs typeface="Cambria"/>
              </a:rPr>
              <a:t>e</a:t>
            </a:r>
            <a:r>
              <a:rPr sz="2111" spc="177" dirty="0">
                <a:solidFill>
                  <a:srgbClr val="191919"/>
                </a:solidFill>
                <a:latin typeface="Cambria"/>
                <a:cs typeface="Cambria"/>
              </a:rPr>
              <a:t>p</a:t>
            </a:r>
            <a:r>
              <a:rPr sz="2111" spc="235" dirty="0">
                <a:solidFill>
                  <a:srgbClr val="191919"/>
                </a:solidFill>
                <a:latin typeface="Cambria"/>
                <a:cs typeface="Cambria"/>
              </a:rPr>
              <a:t>.</a:t>
            </a:r>
            <a:r>
              <a:rPr sz="2111" dirty="0">
                <a:solidFill>
                  <a:srgbClr val="191919"/>
                </a:solidFill>
                <a:latin typeface="Cambria"/>
                <a:cs typeface="Cambria"/>
              </a:rPr>
              <a:t>	</a:t>
            </a:r>
            <a:r>
              <a:rPr sz="2111" spc="156" dirty="0">
                <a:solidFill>
                  <a:srgbClr val="191919"/>
                </a:solidFill>
                <a:latin typeface="Cambria"/>
                <a:cs typeface="Cambria"/>
              </a:rPr>
              <a:t>T</a:t>
            </a:r>
            <a:r>
              <a:rPr sz="2111" spc="197" dirty="0">
                <a:solidFill>
                  <a:srgbClr val="191919"/>
                </a:solidFill>
                <a:latin typeface="Cambria"/>
                <a:cs typeface="Cambria"/>
              </a:rPr>
              <a:t>h</a:t>
            </a:r>
            <a:r>
              <a:rPr sz="2111" spc="211" dirty="0">
                <a:solidFill>
                  <a:srgbClr val="191919"/>
                </a:solidFill>
                <a:latin typeface="Cambria"/>
                <a:cs typeface="Cambria"/>
              </a:rPr>
              <a:t>e</a:t>
            </a:r>
            <a:r>
              <a:rPr sz="2111" spc="184" dirty="0">
                <a:solidFill>
                  <a:srgbClr val="191919"/>
                </a:solidFill>
                <a:latin typeface="Cambria"/>
                <a:cs typeface="Cambria"/>
              </a:rPr>
              <a:t>n</a:t>
            </a:r>
            <a:r>
              <a:rPr sz="2111" spc="153" dirty="0">
                <a:solidFill>
                  <a:srgbClr val="191919"/>
                </a:solidFill>
                <a:latin typeface="Cambria"/>
                <a:cs typeface="Cambria"/>
              </a:rPr>
              <a:t>:</a:t>
            </a:r>
            <a:endParaRPr sz="2111">
              <a:solidFill>
                <a:prstClr val="black"/>
              </a:solidFill>
              <a:latin typeface="Cambria"/>
              <a:cs typeface="Cambria"/>
            </a:endParaRPr>
          </a:p>
        </p:txBody>
      </p:sp>
      <p:sp>
        <p:nvSpPr>
          <p:cNvPr id="7" name="object 7"/>
          <p:cNvSpPr txBox="1"/>
          <p:nvPr/>
        </p:nvSpPr>
        <p:spPr>
          <a:xfrm>
            <a:off x="1831681" y="4474990"/>
            <a:ext cx="99845" cy="134469"/>
          </a:xfrm>
          <a:prstGeom prst="rect">
            <a:avLst/>
          </a:prstGeom>
        </p:spPr>
        <p:txBody>
          <a:bodyPr vert="horz" wrap="square" lIns="0" tIns="8645" rIns="0" bIns="0" rtlCol="0">
            <a:spAutoFit/>
          </a:bodyPr>
          <a:lstStyle/>
          <a:p>
            <a:pPr marL="8645" defTabSz="622432">
              <a:spcBef>
                <a:spcPts val="68"/>
              </a:spcBef>
            </a:pPr>
            <a:r>
              <a:rPr sz="817" spc="153" dirty="0">
                <a:solidFill>
                  <a:srgbClr val="191919"/>
                </a:solidFill>
                <a:latin typeface="Arial"/>
                <a:cs typeface="Arial"/>
              </a:rPr>
              <a:t>●</a:t>
            </a:r>
            <a:endParaRPr sz="817">
              <a:solidFill>
                <a:prstClr val="black"/>
              </a:solidFill>
              <a:latin typeface="Arial"/>
              <a:cs typeface="Arial"/>
            </a:endParaRPr>
          </a:p>
        </p:txBody>
      </p:sp>
      <p:sp>
        <p:nvSpPr>
          <p:cNvPr id="8" name="object 8"/>
          <p:cNvSpPr txBox="1"/>
          <p:nvPr/>
        </p:nvSpPr>
        <p:spPr>
          <a:xfrm>
            <a:off x="2045202" y="4394594"/>
            <a:ext cx="2462396" cy="293309"/>
          </a:xfrm>
          <a:prstGeom prst="rect">
            <a:avLst/>
          </a:prstGeom>
        </p:spPr>
        <p:txBody>
          <a:bodyPr vert="horz" wrap="square" lIns="0" tIns="10373" rIns="0" bIns="0" rtlCol="0">
            <a:spAutoFit/>
          </a:bodyPr>
          <a:lstStyle/>
          <a:p>
            <a:pPr marL="8645" defTabSz="622432">
              <a:spcBef>
                <a:spcPts val="82"/>
              </a:spcBef>
            </a:pPr>
            <a:r>
              <a:rPr sz="1838" spc="126" dirty="0">
                <a:solidFill>
                  <a:srgbClr val="191919"/>
                </a:solidFill>
                <a:latin typeface="Cambria"/>
                <a:cs typeface="Cambria"/>
              </a:rPr>
              <a:t>If </a:t>
            </a:r>
            <a:r>
              <a:rPr sz="1838" i="1" spc="38" dirty="0">
                <a:solidFill>
                  <a:srgbClr val="191919"/>
                </a:solidFill>
                <a:latin typeface="Verdana"/>
                <a:cs typeface="Verdana"/>
              </a:rPr>
              <a:t>p </a:t>
            </a:r>
            <a:r>
              <a:rPr sz="1838" spc="531" dirty="0">
                <a:solidFill>
                  <a:srgbClr val="191919"/>
                </a:solidFill>
                <a:latin typeface="Cambria"/>
                <a:cs typeface="Cambria"/>
              </a:rPr>
              <a:t>= </a:t>
            </a:r>
            <a:r>
              <a:rPr sz="1838" i="1" spc="122" dirty="0">
                <a:solidFill>
                  <a:srgbClr val="191919"/>
                </a:solidFill>
                <a:latin typeface="Verdana"/>
                <a:cs typeface="Verdana"/>
              </a:rPr>
              <a:t>k</a:t>
            </a:r>
            <a:r>
              <a:rPr sz="1838" spc="122" dirty="0">
                <a:solidFill>
                  <a:srgbClr val="191919"/>
                </a:solidFill>
                <a:latin typeface="Cambria"/>
                <a:cs typeface="Cambria"/>
              </a:rPr>
              <a:t>, </a:t>
            </a:r>
            <a:r>
              <a:rPr sz="1838" spc="146" dirty="0">
                <a:solidFill>
                  <a:srgbClr val="191919"/>
                </a:solidFill>
                <a:latin typeface="Cambria"/>
                <a:cs typeface="Cambria"/>
              </a:rPr>
              <a:t>return</a:t>
            </a:r>
            <a:r>
              <a:rPr sz="1838" spc="-188" dirty="0">
                <a:solidFill>
                  <a:srgbClr val="191919"/>
                </a:solidFill>
                <a:latin typeface="Cambria"/>
                <a:cs typeface="Cambria"/>
              </a:rPr>
              <a:t> </a:t>
            </a:r>
            <a:r>
              <a:rPr sz="1838" spc="116" dirty="0">
                <a:solidFill>
                  <a:srgbClr val="191919"/>
                </a:solidFill>
                <a:latin typeface="Cambria"/>
                <a:cs typeface="Cambria"/>
              </a:rPr>
              <a:t>A[</a:t>
            </a:r>
            <a:r>
              <a:rPr sz="1838" i="1" spc="116" dirty="0">
                <a:solidFill>
                  <a:srgbClr val="191919"/>
                </a:solidFill>
                <a:latin typeface="Verdana"/>
                <a:cs typeface="Verdana"/>
              </a:rPr>
              <a:t>k</a:t>
            </a:r>
            <a:r>
              <a:rPr sz="1838" spc="116" dirty="0">
                <a:solidFill>
                  <a:srgbClr val="191919"/>
                </a:solidFill>
                <a:latin typeface="Cambria"/>
                <a:cs typeface="Cambria"/>
              </a:rPr>
              <a:t>].</a:t>
            </a:r>
            <a:endParaRPr sz="1838">
              <a:solidFill>
                <a:prstClr val="black"/>
              </a:solidFill>
              <a:latin typeface="Cambria"/>
              <a:cs typeface="Cambria"/>
            </a:endParaRPr>
          </a:p>
        </p:txBody>
      </p:sp>
      <p:sp>
        <p:nvSpPr>
          <p:cNvPr id="9" name="object 9"/>
          <p:cNvSpPr/>
          <p:nvPr/>
        </p:nvSpPr>
        <p:spPr>
          <a:xfrm>
            <a:off x="4096550" y="3346877"/>
            <a:ext cx="311204" cy="312068"/>
          </a:xfrm>
          <a:custGeom>
            <a:avLst/>
            <a:gdLst/>
            <a:ahLst/>
            <a:cxnLst/>
            <a:rect l="l" t="t" r="r" b="b"/>
            <a:pathLst>
              <a:path w="457200" h="458470">
                <a:moveTo>
                  <a:pt x="314960" y="256539"/>
                </a:moveTo>
                <a:lnTo>
                  <a:pt x="142239" y="256539"/>
                </a:lnTo>
                <a:lnTo>
                  <a:pt x="142239" y="458470"/>
                </a:lnTo>
                <a:lnTo>
                  <a:pt x="314960" y="458470"/>
                </a:lnTo>
                <a:lnTo>
                  <a:pt x="314960" y="256539"/>
                </a:lnTo>
                <a:close/>
              </a:path>
              <a:path w="457200" h="458470">
                <a:moveTo>
                  <a:pt x="228600" y="0"/>
                </a:moveTo>
                <a:lnTo>
                  <a:pt x="0" y="256539"/>
                </a:lnTo>
                <a:lnTo>
                  <a:pt x="457200" y="256539"/>
                </a:lnTo>
                <a:lnTo>
                  <a:pt x="228600" y="0"/>
                </a:lnTo>
                <a:close/>
              </a:path>
            </a:pathLst>
          </a:custGeom>
          <a:solidFill>
            <a:srgbClr val="000000"/>
          </a:solidFill>
        </p:spPr>
        <p:txBody>
          <a:bodyPr wrap="square" lIns="0" tIns="0" rIns="0" bIns="0" rtlCol="0"/>
          <a:lstStyle/>
          <a:p>
            <a:pPr defTabSz="622432"/>
            <a:endParaRPr sz="1226">
              <a:solidFill>
                <a:prstClr val="black"/>
              </a:solidFill>
              <a:latin typeface="Calibri"/>
            </a:endParaRPr>
          </a:p>
        </p:txBody>
      </p:sp>
      <p:sp>
        <p:nvSpPr>
          <p:cNvPr id="10" name="object 10"/>
          <p:cNvSpPr/>
          <p:nvPr/>
        </p:nvSpPr>
        <p:spPr>
          <a:xfrm>
            <a:off x="4096550" y="3346877"/>
            <a:ext cx="311204" cy="312068"/>
          </a:xfrm>
          <a:custGeom>
            <a:avLst/>
            <a:gdLst/>
            <a:ahLst/>
            <a:cxnLst/>
            <a:rect l="l" t="t" r="r" b="b"/>
            <a:pathLst>
              <a:path w="457200" h="458470">
                <a:moveTo>
                  <a:pt x="142239" y="458470"/>
                </a:moveTo>
                <a:lnTo>
                  <a:pt x="142239" y="256539"/>
                </a:lnTo>
                <a:lnTo>
                  <a:pt x="0" y="256539"/>
                </a:lnTo>
                <a:lnTo>
                  <a:pt x="228600" y="0"/>
                </a:lnTo>
                <a:lnTo>
                  <a:pt x="457200" y="256539"/>
                </a:lnTo>
                <a:lnTo>
                  <a:pt x="314960" y="256539"/>
                </a:lnTo>
                <a:lnTo>
                  <a:pt x="314960" y="458470"/>
                </a:lnTo>
                <a:lnTo>
                  <a:pt x="142239" y="458470"/>
                </a:lnTo>
                <a:close/>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graphicFrame>
        <p:nvGraphicFramePr>
          <p:cNvPr id="11" name="object 11"/>
          <p:cNvGraphicFramePr>
            <a:graphicFrameLocks noGrp="1"/>
          </p:cNvGraphicFramePr>
          <p:nvPr/>
        </p:nvGraphicFramePr>
        <p:xfrm>
          <a:off x="2073728" y="2880073"/>
          <a:ext cx="4979256" cy="466805"/>
        </p:xfrm>
        <a:graphic>
          <a:graphicData uri="http://schemas.openxmlformats.org/drawingml/2006/table">
            <a:tbl>
              <a:tblPr firstRow="1" bandRow="1">
                <a:tableStyleId>{2D5ABB26-0587-4C30-8999-92F81FD0307C}</a:tableStyleId>
              </a:tblPr>
              <a:tblGrid>
                <a:gridCol w="622407">
                  <a:extLst>
                    <a:ext uri="{9D8B030D-6E8A-4147-A177-3AD203B41FA5}">
                      <a16:colId xmlns:a16="http://schemas.microsoft.com/office/drawing/2014/main" val="20000"/>
                    </a:ext>
                  </a:extLst>
                </a:gridCol>
                <a:gridCol w="622407">
                  <a:extLst>
                    <a:ext uri="{9D8B030D-6E8A-4147-A177-3AD203B41FA5}">
                      <a16:colId xmlns:a16="http://schemas.microsoft.com/office/drawing/2014/main" val="20001"/>
                    </a:ext>
                  </a:extLst>
                </a:gridCol>
                <a:gridCol w="622407">
                  <a:extLst>
                    <a:ext uri="{9D8B030D-6E8A-4147-A177-3AD203B41FA5}">
                      <a16:colId xmlns:a16="http://schemas.microsoft.com/office/drawing/2014/main" val="20002"/>
                    </a:ext>
                  </a:extLst>
                </a:gridCol>
                <a:gridCol w="622407">
                  <a:extLst>
                    <a:ext uri="{9D8B030D-6E8A-4147-A177-3AD203B41FA5}">
                      <a16:colId xmlns:a16="http://schemas.microsoft.com/office/drawing/2014/main" val="20003"/>
                    </a:ext>
                  </a:extLst>
                </a:gridCol>
                <a:gridCol w="622407">
                  <a:extLst>
                    <a:ext uri="{9D8B030D-6E8A-4147-A177-3AD203B41FA5}">
                      <a16:colId xmlns:a16="http://schemas.microsoft.com/office/drawing/2014/main" val="20004"/>
                    </a:ext>
                  </a:extLst>
                </a:gridCol>
                <a:gridCol w="622407">
                  <a:extLst>
                    <a:ext uri="{9D8B030D-6E8A-4147-A177-3AD203B41FA5}">
                      <a16:colId xmlns:a16="http://schemas.microsoft.com/office/drawing/2014/main" val="20005"/>
                    </a:ext>
                  </a:extLst>
                </a:gridCol>
                <a:gridCol w="622407">
                  <a:extLst>
                    <a:ext uri="{9D8B030D-6E8A-4147-A177-3AD203B41FA5}">
                      <a16:colId xmlns:a16="http://schemas.microsoft.com/office/drawing/2014/main" val="20006"/>
                    </a:ext>
                  </a:extLst>
                </a:gridCol>
                <a:gridCol w="622407">
                  <a:extLst>
                    <a:ext uri="{9D8B030D-6E8A-4147-A177-3AD203B41FA5}">
                      <a16:colId xmlns:a16="http://schemas.microsoft.com/office/drawing/2014/main" val="20007"/>
                    </a:ext>
                  </a:extLst>
                </a:gridCol>
              </a:tblGrid>
              <a:tr h="466805">
                <a:tc>
                  <a:txBody>
                    <a:bodyPr/>
                    <a:lstStyle/>
                    <a:p>
                      <a:pPr marL="228600">
                        <a:lnSpc>
                          <a:spcPct val="100000"/>
                        </a:lnSpc>
                        <a:spcBef>
                          <a:spcPts val="290"/>
                        </a:spcBef>
                      </a:pPr>
                      <a:r>
                        <a:rPr sz="2500" b="1" spc="-204" dirty="0">
                          <a:solidFill>
                            <a:srgbClr val="191919"/>
                          </a:solidFill>
                          <a:latin typeface="Arial"/>
                          <a:cs typeface="Arial"/>
                        </a:rPr>
                        <a:t>24</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41</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17</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18</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32</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300"/>
                        </a:spcBef>
                      </a:pPr>
                      <a:r>
                        <a:rPr sz="2500" b="1" spc="-204" dirty="0">
                          <a:solidFill>
                            <a:srgbClr val="191919"/>
                          </a:solidFill>
                          <a:latin typeface="Arial"/>
                          <a:cs typeface="Arial"/>
                        </a:rPr>
                        <a:t>52</a:t>
                      </a:r>
                      <a:endParaRPr sz="2500">
                        <a:latin typeface="Arial"/>
                        <a:cs typeface="Arial"/>
                      </a:endParaRPr>
                    </a:p>
                  </a:txBody>
                  <a:tcPr marL="0" marR="0" marT="2593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tc>
                  <a:txBody>
                    <a:bodyPr/>
                    <a:lstStyle/>
                    <a:p>
                      <a:pPr marL="228600">
                        <a:lnSpc>
                          <a:spcPct val="100000"/>
                        </a:lnSpc>
                        <a:spcBef>
                          <a:spcPts val="300"/>
                        </a:spcBef>
                      </a:pPr>
                      <a:r>
                        <a:rPr sz="2500" b="1" spc="-204" dirty="0">
                          <a:solidFill>
                            <a:srgbClr val="191919"/>
                          </a:solidFill>
                          <a:latin typeface="Arial"/>
                          <a:cs typeface="Arial"/>
                        </a:rPr>
                        <a:t>65</a:t>
                      </a:r>
                      <a:endParaRPr sz="2500">
                        <a:latin typeface="Arial"/>
                        <a:cs typeface="Arial"/>
                      </a:endParaRPr>
                    </a:p>
                  </a:txBody>
                  <a:tcPr marL="0" marR="0" marT="2593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tc>
                  <a:txBody>
                    <a:bodyPr/>
                    <a:lstStyle/>
                    <a:p>
                      <a:pPr marL="228600">
                        <a:lnSpc>
                          <a:spcPct val="100000"/>
                        </a:lnSpc>
                        <a:spcBef>
                          <a:spcPts val="290"/>
                        </a:spcBef>
                      </a:pPr>
                      <a:r>
                        <a:rPr sz="2500" b="1" spc="-204" dirty="0">
                          <a:solidFill>
                            <a:srgbClr val="191919"/>
                          </a:solidFill>
                          <a:latin typeface="Arial"/>
                          <a:cs typeface="Arial"/>
                        </a:rPr>
                        <a:t>98</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6066" y="1235017"/>
            <a:ext cx="5044088" cy="469577"/>
          </a:xfrm>
          <a:prstGeom prst="rect">
            <a:avLst/>
          </a:prstGeom>
        </p:spPr>
        <p:txBody>
          <a:bodyPr vert="horz" wrap="square" lIns="0" tIns="8645" rIns="0" bIns="0" rtlCol="0">
            <a:spAutoFit/>
          </a:bodyPr>
          <a:lstStyle/>
          <a:p>
            <a:pPr marL="8645">
              <a:spcBef>
                <a:spcPts val="68"/>
              </a:spcBef>
            </a:pPr>
            <a:r>
              <a:rPr spc="215" dirty="0">
                <a:solidFill>
                  <a:srgbClr val="191919"/>
                </a:solidFill>
              </a:rPr>
              <a:t>Partitioning </a:t>
            </a:r>
            <a:r>
              <a:rPr spc="276" dirty="0">
                <a:solidFill>
                  <a:srgbClr val="191919"/>
                </a:solidFill>
              </a:rPr>
              <a:t>and</a:t>
            </a:r>
            <a:r>
              <a:rPr spc="347" dirty="0">
                <a:solidFill>
                  <a:srgbClr val="191919"/>
                </a:solidFill>
              </a:rPr>
              <a:t> </a:t>
            </a:r>
            <a:r>
              <a:rPr spc="269" dirty="0">
                <a:solidFill>
                  <a:srgbClr val="191919"/>
                </a:solidFill>
              </a:rPr>
              <a:t>Selection</a:t>
            </a:r>
          </a:p>
        </p:txBody>
      </p:sp>
      <p:sp>
        <p:nvSpPr>
          <p:cNvPr id="3" name="object 3"/>
          <p:cNvSpPr txBox="1"/>
          <p:nvPr/>
        </p:nvSpPr>
        <p:spPr>
          <a:xfrm>
            <a:off x="1546411" y="2137506"/>
            <a:ext cx="111515" cy="151923"/>
          </a:xfrm>
          <a:prstGeom prst="rect">
            <a:avLst/>
          </a:prstGeom>
        </p:spPr>
        <p:txBody>
          <a:bodyPr vert="horz" wrap="square" lIns="0" tIns="10373" rIns="0" bIns="0" rtlCol="0">
            <a:spAutoFit/>
          </a:bodyPr>
          <a:lstStyle/>
          <a:p>
            <a:pPr marL="8645" defTabSz="622432">
              <a:spcBef>
                <a:spcPts val="82"/>
              </a:spcBef>
            </a:pPr>
            <a:r>
              <a:rPr sz="919" spc="184" dirty="0">
                <a:solidFill>
                  <a:srgbClr val="191919"/>
                </a:solidFill>
                <a:latin typeface="Arial"/>
                <a:cs typeface="Arial"/>
              </a:rPr>
              <a:t>●</a:t>
            </a:r>
            <a:endParaRPr sz="919">
              <a:solidFill>
                <a:prstClr val="black"/>
              </a:solidFill>
              <a:latin typeface="Arial"/>
              <a:cs typeface="Arial"/>
            </a:endParaRPr>
          </a:p>
        </p:txBody>
      </p:sp>
      <p:sp>
        <p:nvSpPr>
          <p:cNvPr id="4" name="object 4"/>
          <p:cNvSpPr txBox="1"/>
          <p:nvPr/>
        </p:nvSpPr>
        <p:spPr>
          <a:xfrm>
            <a:off x="1759932" y="2045009"/>
            <a:ext cx="5350105" cy="668261"/>
          </a:xfrm>
          <a:prstGeom prst="rect">
            <a:avLst/>
          </a:prstGeom>
        </p:spPr>
        <p:txBody>
          <a:bodyPr vert="horz" wrap="square" lIns="0" tIns="26798" rIns="0" bIns="0" rtlCol="0">
            <a:spAutoFit/>
          </a:bodyPr>
          <a:lstStyle/>
          <a:p>
            <a:pPr marL="8645" marR="3458" defTabSz="622432">
              <a:lnSpc>
                <a:spcPts val="2457"/>
              </a:lnSpc>
              <a:spcBef>
                <a:spcPts val="211"/>
              </a:spcBef>
            </a:pPr>
            <a:r>
              <a:rPr sz="2111" spc="184" dirty="0">
                <a:solidFill>
                  <a:srgbClr val="191919"/>
                </a:solidFill>
                <a:latin typeface="Cambria"/>
                <a:cs typeface="Cambria"/>
              </a:rPr>
              <a:t>There </a:t>
            </a:r>
            <a:r>
              <a:rPr sz="2111" spc="129" dirty="0">
                <a:solidFill>
                  <a:srgbClr val="191919"/>
                </a:solidFill>
                <a:latin typeface="Cambria"/>
                <a:cs typeface="Cambria"/>
              </a:rPr>
              <a:t>is </a:t>
            </a:r>
            <a:r>
              <a:rPr sz="2111" spc="225" dirty="0">
                <a:solidFill>
                  <a:srgbClr val="191919"/>
                </a:solidFill>
                <a:latin typeface="Cambria"/>
                <a:cs typeface="Cambria"/>
              </a:rPr>
              <a:t>a </a:t>
            </a:r>
            <a:r>
              <a:rPr sz="2111" spc="177" dirty="0">
                <a:solidFill>
                  <a:srgbClr val="191919"/>
                </a:solidFill>
                <a:latin typeface="Cambria"/>
                <a:cs typeface="Cambria"/>
              </a:rPr>
              <a:t>close connection </a:t>
            </a:r>
            <a:r>
              <a:rPr sz="2111" spc="191" dirty="0">
                <a:solidFill>
                  <a:srgbClr val="191919"/>
                </a:solidFill>
                <a:latin typeface="Cambria"/>
                <a:cs typeface="Cambria"/>
              </a:rPr>
              <a:t>between  </a:t>
            </a:r>
            <a:r>
              <a:rPr sz="2111" spc="156" dirty="0">
                <a:solidFill>
                  <a:srgbClr val="191919"/>
                </a:solidFill>
                <a:latin typeface="Cambria"/>
                <a:cs typeface="Cambria"/>
              </a:rPr>
              <a:t>partitioning </a:t>
            </a:r>
            <a:r>
              <a:rPr sz="2111" spc="194" dirty="0">
                <a:solidFill>
                  <a:srgbClr val="191919"/>
                </a:solidFill>
                <a:latin typeface="Cambria"/>
                <a:cs typeface="Cambria"/>
              </a:rPr>
              <a:t>and </a:t>
            </a:r>
            <a:r>
              <a:rPr sz="2111" spc="181" dirty="0">
                <a:solidFill>
                  <a:srgbClr val="191919"/>
                </a:solidFill>
                <a:latin typeface="Cambria"/>
                <a:cs typeface="Cambria"/>
              </a:rPr>
              <a:t>the </a:t>
            </a:r>
            <a:r>
              <a:rPr sz="2111" spc="167" dirty="0">
                <a:solidFill>
                  <a:srgbClr val="191919"/>
                </a:solidFill>
                <a:latin typeface="Cambria"/>
                <a:cs typeface="Cambria"/>
              </a:rPr>
              <a:t>selection</a:t>
            </a:r>
            <a:r>
              <a:rPr sz="2111" spc="272" dirty="0">
                <a:solidFill>
                  <a:srgbClr val="191919"/>
                </a:solidFill>
                <a:latin typeface="Cambria"/>
                <a:cs typeface="Cambria"/>
              </a:rPr>
              <a:t> </a:t>
            </a:r>
            <a:r>
              <a:rPr sz="2111" spc="181" dirty="0">
                <a:solidFill>
                  <a:srgbClr val="191919"/>
                </a:solidFill>
                <a:latin typeface="Cambria"/>
                <a:cs typeface="Cambria"/>
              </a:rPr>
              <a:t>problem.</a:t>
            </a:r>
            <a:endParaRPr sz="2111">
              <a:solidFill>
                <a:prstClr val="black"/>
              </a:solidFill>
              <a:latin typeface="Cambria"/>
              <a:cs typeface="Cambria"/>
            </a:endParaRPr>
          </a:p>
        </p:txBody>
      </p:sp>
      <p:sp>
        <p:nvSpPr>
          <p:cNvPr id="5" name="object 5"/>
          <p:cNvSpPr txBox="1"/>
          <p:nvPr/>
        </p:nvSpPr>
        <p:spPr>
          <a:xfrm>
            <a:off x="1546411" y="3741932"/>
            <a:ext cx="111515" cy="151923"/>
          </a:xfrm>
          <a:prstGeom prst="rect">
            <a:avLst/>
          </a:prstGeom>
        </p:spPr>
        <p:txBody>
          <a:bodyPr vert="horz" wrap="square" lIns="0" tIns="10373" rIns="0" bIns="0" rtlCol="0">
            <a:spAutoFit/>
          </a:bodyPr>
          <a:lstStyle/>
          <a:p>
            <a:pPr marL="8645" defTabSz="622432">
              <a:spcBef>
                <a:spcPts val="82"/>
              </a:spcBef>
            </a:pPr>
            <a:r>
              <a:rPr sz="919" spc="184" dirty="0">
                <a:solidFill>
                  <a:srgbClr val="191919"/>
                </a:solidFill>
                <a:latin typeface="Arial"/>
                <a:cs typeface="Arial"/>
              </a:rPr>
              <a:t>●</a:t>
            </a:r>
            <a:endParaRPr sz="919">
              <a:solidFill>
                <a:prstClr val="black"/>
              </a:solidFill>
              <a:latin typeface="Arial"/>
              <a:cs typeface="Arial"/>
            </a:endParaRPr>
          </a:p>
        </p:txBody>
      </p:sp>
      <p:sp>
        <p:nvSpPr>
          <p:cNvPr id="6" name="object 6"/>
          <p:cNvSpPr txBox="1"/>
          <p:nvPr/>
        </p:nvSpPr>
        <p:spPr>
          <a:xfrm>
            <a:off x="1759932" y="3649436"/>
            <a:ext cx="5459890" cy="668261"/>
          </a:xfrm>
          <a:prstGeom prst="rect">
            <a:avLst/>
          </a:prstGeom>
        </p:spPr>
        <p:txBody>
          <a:bodyPr vert="horz" wrap="square" lIns="0" tIns="26798" rIns="0" bIns="0" rtlCol="0">
            <a:spAutoFit/>
          </a:bodyPr>
          <a:lstStyle/>
          <a:p>
            <a:pPr marL="8645" marR="3458" defTabSz="622432">
              <a:lnSpc>
                <a:spcPts val="2457"/>
              </a:lnSpc>
              <a:spcBef>
                <a:spcPts val="211"/>
              </a:spcBef>
              <a:tabLst>
                <a:tab pos="4244209" algn="l"/>
                <a:tab pos="4676885" algn="l"/>
              </a:tabLst>
            </a:pPr>
            <a:r>
              <a:rPr sz="2111" spc="204" dirty="0">
                <a:solidFill>
                  <a:srgbClr val="191919"/>
                </a:solidFill>
                <a:latin typeface="Cambria"/>
                <a:cs typeface="Cambria"/>
              </a:rPr>
              <a:t>Let </a:t>
            </a:r>
            <a:r>
              <a:rPr sz="2111" i="1" spc="38" dirty="0">
                <a:solidFill>
                  <a:srgbClr val="191919"/>
                </a:solidFill>
                <a:latin typeface="Verdana"/>
                <a:cs typeface="Verdana"/>
              </a:rPr>
              <a:t>k </a:t>
            </a:r>
            <a:r>
              <a:rPr sz="2111" spc="208" dirty="0">
                <a:solidFill>
                  <a:srgbClr val="191919"/>
                </a:solidFill>
                <a:latin typeface="Cambria"/>
                <a:cs typeface="Cambria"/>
              </a:rPr>
              <a:t>be </a:t>
            </a:r>
            <a:r>
              <a:rPr sz="2111" spc="184" dirty="0">
                <a:solidFill>
                  <a:srgbClr val="191919"/>
                </a:solidFill>
                <a:latin typeface="Cambria"/>
                <a:cs typeface="Cambria"/>
              </a:rPr>
              <a:t>the </a:t>
            </a:r>
            <a:r>
              <a:rPr sz="2111" spc="170" dirty="0">
                <a:solidFill>
                  <a:srgbClr val="191919"/>
                </a:solidFill>
                <a:latin typeface="Cambria"/>
                <a:cs typeface="Cambria"/>
              </a:rPr>
              <a:t>desired</a:t>
            </a:r>
            <a:r>
              <a:rPr sz="2111" spc="126" dirty="0">
                <a:solidFill>
                  <a:srgbClr val="191919"/>
                </a:solidFill>
                <a:latin typeface="Cambria"/>
                <a:cs typeface="Cambria"/>
              </a:rPr>
              <a:t> </a:t>
            </a:r>
            <a:r>
              <a:rPr sz="2111" spc="167" dirty="0">
                <a:solidFill>
                  <a:srgbClr val="191919"/>
                </a:solidFill>
                <a:latin typeface="Cambria"/>
                <a:cs typeface="Cambria"/>
              </a:rPr>
              <a:t>index</a:t>
            </a:r>
            <a:r>
              <a:rPr sz="2111" spc="211" dirty="0">
                <a:solidFill>
                  <a:srgbClr val="191919"/>
                </a:solidFill>
                <a:latin typeface="Cambria"/>
                <a:cs typeface="Cambria"/>
              </a:rPr>
              <a:t> </a:t>
            </a:r>
            <a:r>
              <a:rPr sz="2111" spc="194" dirty="0">
                <a:solidFill>
                  <a:srgbClr val="191919"/>
                </a:solidFill>
                <a:latin typeface="Cambria"/>
                <a:cs typeface="Cambria"/>
              </a:rPr>
              <a:t>and	</a:t>
            </a:r>
            <a:r>
              <a:rPr sz="2111" i="1" spc="34" dirty="0">
                <a:solidFill>
                  <a:srgbClr val="191919"/>
                </a:solidFill>
                <a:latin typeface="Verdana"/>
                <a:cs typeface="Verdana"/>
              </a:rPr>
              <a:t>p </a:t>
            </a:r>
            <a:r>
              <a:rPr sz="2111" spc="211" dirty="0">
                <a:solidFill>
                  <a:srgbClr val="191919"/>
                </a:solidFill>
                <a:latin typeface="Cambria"/>
                <a:cs typeface="Cambria"/>
              </a:rPr>
              <a:t>be </a:t>
            </a:r>
            <a:r>
              <a:rPr sz="2111" spc="181" dirty="0">
                <a:solidFill>
                  <a:srgbClr val="191919"/>
                </a:solidFill>
                <a:latin typeface="Cambria"/>
                <a:cs typeface="Cambria"/>
              </a:rPr>
              <a:t>the  </a:t>
            </a:r>
            <a:r>
              <a:rPr sz="2111" spc="177" dirty="0">
                <a:solidFill>
                  <a:srgbClr val="191919"/>
                </a:solidFill>
                <a:latin typeface="Cambria"/>
                <a:cs typeface="Cambria"/>
              </a:rPr>
              <a:t>p</a:t>
            </a:r>
            <a:r>
              <a:rPr sz="2111" spc="92" dirty="0">
                <a:solidFill>
                  <a:srgbClr val="191919"/>
                </a:solidFill>
                <a:latin typeface="Cambria"/>
                <a:cs typeface="Cambria"/>
              </a:rPr>
              <a:t>i</a:t>
            </a:r>
            <a:r>
              <a:rPr sz="2111" spc="150" dirty="0">
                <a:solidFill>
                  <a:srgbClr val="191919"/>
                </a:solidFill>
                <a:latin typeface="Cambria"/>
                <a:cs typeface="Cambria"/>
              </a:rPr>
              <a:t>vo</a:t>
            </a:r>
            <a:r>
              <a:rPr sz="2111" spc="99" dirty="0">
                <a:solidFill>
                  <a:srgbClr val="191919"/>
                </a:solidFill>
                <a:latin typeface="Cambria"/>
                <a:cs typeface="Cambria"/>
              </a:rPr>
              <a:t>t</a:t>
            </a:r>
            <a:r>
              <a:rPr sz="2111" spc="201" dirty="0">
                <a:solidFill>
                  <a:srgbClr val="191919"/>
                </a:solidFill>
                <a:latin typeface="Cambria"/>
                <a:cs typeface="Cambria"/>
              </a:rPr>
              <a:t> </a:t>
            </a:r>
            <a:r>
              <a:rPr sz="2111" spc="92" dirty="0">
                <a:solidFill>
                  <a:srgbClr val="191919"/>
                </a:solidFill>
                <a:latin typeface="Cambria"/>
                <a:cs typeface="Cambria"/>
              </a:rPr>
              <a:t>i</a:t>
            </a:r>
            <a:r>
              <a:rPr sz="2111" spc="177" dirty="0">
                <a:solidFill>
                  <a:srgbClr val="191919"/>
                </a:solidFill>
                <a:latin typeface="Cambria"/>
                <a:cs typeface="Cambria"/>
              </a:rPr>
              <a:t>n</a:t>
            </a:r>
            <a:r>
              <a:rPr sz="2111" spc="184" dirty="0">
                <a:solidFill>
                  <a:srgbClr val="191919"/>
                </a:solidFill>
                <a:latin typeface="Cambria"/>
                <a:cs typeface="Cambria"/>
              </a:rPr>
              <a:t>d</a:t>
            </a:r>
            <a:r>
              <a:rPr sz="2111" spc="211" dirty="0">
                <a:solidFill>
                  <a:srgbClr val="191919"/>
                </a:solidFill>
                <a:latin typeface="Cambria"/>
                <a:cs typeface="Cambria"/>
              </a:rPr>
              <a:t>e</a:t>
            </a:r>
            <a:r>
              <a:rPr sz="2111" spc="167" dirty="0">
                <a:solidFill>
                  <a:srgbClr val="191919"/>
                </a:solidFill>
                <a:latin typeface="Cambria"/>
                <a:cs typeface="Cambria"/>
              </a:rPr>
              <a:t>x</a:t>
            </a:r>
            <a:r>
              <a:rPr sz="2111" spc="208" dirty="0">
                <a:solidFill>
                  <a:srgbClr val="191919"/>
                </a:solidFill>
                <a:latin typeface="Cambria"/>
                <a:cs typeface="Cambria"/>
              </a:rPr>
              <a:t> </a:t>
            </a:r>
            <a:r>
              <a:rPr sz="2111" spc="170" dirty="0">
                <a:solidFill>
                  <a:srgbClr val="191919"/>
                </a:solidFill>
                <a:latin typeface="Cambria"/>
                <a:cs typeface="Cambria"/>
              </a:rPr>
              <a:t>af</a:t>
            </a:r>
            <a:r>
              <a:rPr sz="2111" spc="150" dirty="0">
                <a:solidFill>
                  <a:srgbClr val="191919"/>
                </a:solidFill>
                <a:latin typeface="Cambria"/>
                <a:cs typeface="Cambria"/>
              </a:rPr>
              <a:t>t</a:t>
            </a:r>
            <a:r>
              <a:rPr sz="2111" spc="211" dirty="0">
                <a:solidFill>
                  <a:srgbClr val="191919"/>
                </a:solidFill>
                <a:latin typeface="Cambria"/>
                <a:cs typeface="Cambria"/>
              </a:rPr>
              <a:t>e</a:t>
            </a:r>
            <a:r>
              <a:rPr sz="2111" spc="133" dirty="0">
                <a:solidFill>
                  <a:srgbClr val="191919"/>
                </a:solidFill>
                <a:latin typeface="Cambria"/>
                <a:cs typeface="Cambria"/>
              </a:rPr>
              <a:t>r</a:t>
            </a:r>
            <a:r>
              <a:rPr sz="2111" spc="204" dirty="0">
                <a:solidFill>
                  <a:srgbClr val="191919"/>
                </a:solidFill>
                <a:latin typeface="Cambria"/>
                <a:cs typeface="Cambria"/>
              </a:rPr>
              <a:t> </a:t>
            </a:r>
            <a:r>
              <a:rPr sz="2111" spc="225" dirty="0">
                <a:solidFill>
                  <a:srgbClr val="191919"/>
                </a:solidFill>
                <a:latin typeface="Cambria"/>
                <a:cs typeface="Cambria"/>
              </a:rPr>
              <a:t>a</a:t>
            </a:r>
            <a:r>
              <a:rPr sz="2111" spc="204" dirty="0">
                <a:solidFill>
                  <a:srgbClr val="191919"/>
                </a:solidFill>
                <a:latin typeface="Cambria"/>
                <a:cs typeface="Cambria"/>
              </a:rPr>
              <a:t> </a:t>
            </a:r>
            <a:r>
              <a:rPr sz="2111" spc="177" dirty="0">
                <a:solidFill>
                  <a:srgbClr val="191919"/>
                </a:solidFill>
                <a:latin typeface="Cambria"/>
                <a:cs typeface="Cambria"/>
              </a:rPr>
              <a:t>par</a:t>
            </a:r>
            <a:r>
              <a:rPr sz="2111" spc="133" dirty="0">
                <a:solidFill>
                  <a:srgbClr val="191919"/>
                </a:solidFill>
                <a:latin typeface="Cambria"/>
                <a:cs typeface="Cambria"/>
              </a:rPr>
              <a:t>t</a:t>
            </a:r>
            <a:r>
              <a:rPr sz="2111" spc="92" dirty="0">
                <a:solidFill>
                  <a:srgbClr val="191919"/>
                </a:solidFill>
                <a:latin typeface="Cambria"/>
                <a:cs typeface="Cambria"/>
              </a:rPr>
              <a:t>i</a:t>
            </a:r>
            <a:r>
              <a:rPr sz="2111" spc="133" dirty="0">
                <a:solidFill>
                  <a:srgbClr val="191919"/>
                </a:solidFill>
                <a:latin typeface="Cambria"/>
                <a:cs typeface="Cambria"/>
              </a:rPr>
              <a:t>t</a:t>
            </a:r>
            <a:r>
              <a:rPr sz="2111" spc="77" dirty="0">
                <a:solidFill>
                  <a:srgbClr val="191919"/>
                </a:solidFill>
                <a:latin typeface="Cambria"/>
                <a:cs typeface="Cambria"/>
              </a:rPr>
              <a:t>i</a:t>
            </a:r>
            <a:r>
              <a:rPr sz="2111" spc="160" dirty="0">
                <a:solidFill>
                  <a:srgbClr val="191919"/>
                </a:solidFill>
                <a:latin typeface="Cambria"/>
                <a:cs typeface="Cambria"/>
              </a:rPr>
              <a:t>o</a:t>
            </a:r>
            <a:r>
              <a:rPr sz="2111" spc="181" dirty="0">
                <a:solidFill>
                  <a:srgbClr val="191919"/>
                </a:solidFill>
                <a:latin typeface="Cambria"/>
                <a:cs typeface="Cambria"/>
              </a:rPr>
              <a:t>n</a:t>
            </a:r>
            <a:r>
              <a:rPr sz="2111" spc="201" dirty="0">
                <a:solidFill>
                  <a:srgbClr val="191919"/>
                </a:solidFill>
                <a:latin typeface="Cambria"/>
                <a:cs typeface="Cambria"/>
              </a:rPr>
              <a:t> </a:t>
            </a:r>
            <a:r>
              <a:rPr sz="2111" spc="177" dirty="0">
                <a:solidFill>
                  <a:srgbClr val="191919"/>
                </a:solidFill>
                <a:latin typeface="Cambria"/>
                <a:cs typeface="Cambria"/>
              </a:rPr>
              <a:t>s</a:t>
            </a:r>
            <a:r>
              <a:rPr sz="2111" spc="133" dirty="0">
                <a:solidFill>
                  <a:srgbClr val="191919"/>
                </a:solidFill>
                <a:latin typeface="Cambria"/>
                <a:cs typeface="Cambria"/>
              </a:rPr>
              <a:t>t</a:t>
            </a:r>
            <a:r>
              <a:rPr sz="2111" spc="211" dirty="0">
                <a:solidFill>
                  <a:srgbClr val="191919"/>
                </a:solidFill>
                <a:latin typeface="Cambria"/>
                <a:cs typeface="Cambria"/>
              </a:rPr>
              <a:t>e</a:t>
            </a:r>
            <a:r>
              <a:rPr sz="2111" spc="177" dirty="0">
                <a:solidFill>
                  <a:srgbClr val="191919"/>
                </a:solidFill>
                <a:latin typeface="Cambria"/>
                <a:cs typeface="Cambria"/>
              </a:rPr>
              <a:t>p</a:t>
            </a:r>
            <a:r>
              <a:rPr sz="2111" spc="235" dirty="0">
                <a:solidFill>
                  <a:srgbClr val="191919"/>
                </a:solidFill>
                <a:latin typeface="Cambria"/>
                <a:cs typeface="Cambria"/>
              </a:rPr>
              <a:t>.</a:t>
            </a:r>
            <a:r>
              <a:rPr sz="2111" dirty="0">
                <a:solidFill>
                  <a:srgbClr val="191919"/>
                </a:solidFill>
                <a:latin typeface="Cambria"/>
                <a:cs typeface="Cambria"/>
              </a:rPr>
              <a:t>	</a:t>
            </a:r>
            <a:r>
              <a:rPr sz="2111" spc="156" dirty="0">
                <a:solidFill>
                  <a:srgbClr val="191919"/>
                </a:solidFill>
                <a:latin typeface="Cambria"/>
                <a:cs typeface="Cambria"/>
              </a:rPr>
              <a:t>T</a:t>
            </a:r>
            <a:r>
              <a:rPr sz="2111" spc="197" dirty="0">
                <a:solidFill>
                  <a:srgbClr val="191919"/>
                </a:solidFill>
                <a:latin typeface="Cambria"/>
                <a:cs typeface="Cambria"/>
              </a:rPr>
              <a:t>h</a:t>
            </a:r>
            <a:r>
              <a:rPr sz="2111" spc="211" dirty="0">
                <a:solidFill>
                  <a:srgbClr val="191919"/>
                </a:solidFill>
                <a:latin typeface="Cambria"/>
                <a:cs typeface="Cambria"/>
              </a:rPr>
              <a:t>e</a:t>
            </a:r>
            <a:r>
              <a:rPr sz="2111" spc="184" dirty="0">
                <a:solidFill>
                  <a:srgbClr val="191919"/>
                </a:solidFill>
                <a:latin typeface="Cambria"/>
                <a:cs typeface="Cambria"/>
              </a:rPr>
              <a:t>n</a:t>
            </a:r>
            <a:r>
              <a:rPr sz="2111" spc="153" dirty="0">
                <a:solidFill>
                  <a:srgbClr val="191919"/>
                </a:solidFill>
                <a:latin typeface="Cambria"/>
                <a:cs typeface="Cambria"/>
              </a:rPr>
              <a:t>:</a:t>
            </a:r>
            <a:endParaRPr sz="2111">
              <a:solidFill>
                <a:prstClr val="black"/>
              </a:solidFill>
              <a:latin typeface="Cambria"/>
              <a:cs typeface="Cambria"/>
            </a:endParaRPr>
          </a:p>
        </p:txBody>
      </p:sp>
      <p:sp>
        <p:nvSpPr>
          <p:cNvPr id="7" name="object 7"/>
          <p:cNvSpPr txBox="1"/>
          <p:nvPr/>
        </p:nvSpPr>
        <p:spPr>
          <a:xfrm>
            <a:off x="1831681" y="4474990"/>
            <a:ext cx="99845" cy="134469"/>
          </a:xfrm>
          <a:prstGeom prst="rect">
            <a:avLst/>
          </a:prstGeom>
        </p:spPr>
        <p:txBody>
          <a:bodyPr vert="horz" wrap="square" lIns="0" tIns="8645" rIns="0" bIns="0" rtlCol="0">
            <a:spAutoFit/>
          </a:bodyPr>
          <a:lstStyle/>
          <a:p>
            <a:pPr marL="8645" defTabSz="622432">
              <a:spcBef>
                <a:spcPts val="68"/>
              </a:spcBef>
            </a:pPr>
            <a:r>
              <a:rPr sz="817" spc="153" dirty="0">
                <a:solidFill>
                  <a:srgbClr val="191919"/>
                </a:solidFill>
                <a:latin typeface="Arial"/>
                <a:cs typeface="Arial"/>
              </a:rPr>
              <a:t>●</a:t>
            </a:r>
            <a:endParaRPr sz="817">
              <a:solidFill>
                <a:prstClr val="black"/>
              </a:solidFill>
              <a:latin typeface="Arial"/>
              <a:cs typeface="Arial"/>
            </a:endParaRPr>
          </a:p>
        </p:txBody>
      </p:sp>
      <p:sp>
        <p:nvSpPr>
          <p:cNvPr id="8" name="object 8"/>
          <p:cNvSpPr txBox="1"/>
          <p:nvPr/>
        </p:nvSpPr>
        <p:spPr>
          <a:xfrm>
            <a:off x="1831681" y="4842382"/>
            <a:ext cx="99845" cy="134469"/>
          </a:xfrm>
          <a:prstGeom prst="rect">
            <a:avLst/>
          </a:prstGeom>
        </p:spPr>
        <p:txBody>
          <a:bodyPr vert="horz" wrap="square" lIns="0" tIns="8645" rIns="0" bIns="0" rtlCol="0">
            <a:spAutoFit/>
          </a:bodyPr>
          <a:lstStyle/>
          <a:p>
            <a:pPr marL="8645" defTabSz="622432">
              <a:spcBef>
                <a:spcPts val="68"/>
              </a:spcBef>
            </a:pPr>
            <a:r>
              <a:rPr sz="817" spc="153" dirty="0">
                <a:solidFill>
                  <a:srgbClr val="191919"/>
                </a:solidFill>
                <a:latin typeface="Arial"/>
                <a:cs typeface="Arial"/>
              </a:rPr>
              <a:t>●</a:t>
            </a:r>
            <a:endParaRPr sz="817">
              <a:solidFill>
                <a:prstClr val="black"/>
              </a:solidFill>
              <a:latin typeface="Arial"/>
              <a:cs typeface="Arial"/>
            </a:endParaRPr>
          </a:p>
        </p:txBody>
      </p:sp>
      <p:sp>
        <p:nvSpPr>
          <p:cNvPr id="9" name="object 9"/>
          <p:cNvSpPr txBox="1"/>
          <p:nvPr/>
        </p:nvSpPr>
        <p:spPr>
          <a:xfrm>
            <a:off x="2045201" y="4309359"/>
            <a:ext cx="5500088" cy="1046138"/>
          </a:xfrm>
          <a:prstGeom prst="rect">
            <a:avLst/>
          </a:prstGeom>
        </p:spPr>
        <p:txBody>
          <a:bodyPr vert="horz" wrap="square" lIns="0" tIns="95522" rIns="0" bIns="0" rtlCol="0">
            <a:spAutoFit/>
          </a:bodyPr>
          <a:lstStyle/>
          <a:p>
            <a:pPr marL="8645" defTabSz="622432">
              <a:spcBef>
                <a:spcPts val="752"/>
              </a:spcBef>
            </a:pPr>
            <a:r>
              <a:rPr sz="1838" spc="126" dirty="0">
                <a:solidFill>
                  <a:srgbClr val="191919"/>
                </a:solidFill>
                <a:latin typeface="Cambria"/>
                <a:cs typeface="Cambria"/>
              </a:rPr>
              <a:t>If </a:t>
            </a:r>
            <a:r>
              <a:rPr sz="1838" i="1" spc="38" dirty="0">
                <a:solidFill>
                  <a:srgbClr val="191919"/>
                </a:solidFill>
                <a:latin typeface="Verdana"/>
                <a:cs typeface="Verdana"/>
              </a:rPr>
              <a:t>p </a:t>
            </a:r>
            <a:r>
              <a:rPr sz="1838" spc="531" dirty="0">
                <a:solidFill>
                  <a:srgbClr val="191919"/>
                </a:solidFill>
                <a:latin typeface="Cambria"/>
                <a:cs typeface="Cambria"/>
              </a:rPr>
              <a:t>= </a:t>
            </a:r>
            <a:r>
              <a:rPr sz="1838" i="1" spc="122" dirty="0">
                <a:solidFill>
                  <a:srgbClr val="191919"/>
                </a:solidFill>
                <a:latin typeface="Verdana"/>
                <a:cs typeface="Verdana"/>
              </a:rPr>
              <a:t>k</a:t>
            </a:r>
            <a:r>
              <a:rPr sz="1838" spc="122" dirty="0">
                <a:solidFill>
                  <a:srgbClr val="191919"/>
                </a:solidFill>
                <a:latin typeface="Cambria"/>
                <a:cs typeface="Cambria"/>
              </a:rPr>
              <a:t>, </a:t>
            </a:r>
            <a:r>
              <a:rPr sz="1838" spc="146" dirty="0">
                <a:solidFill>
                  <a:srgbClr val="191919"/>
                </a:solidFill>
                <a:latin typeface="Cambria"/>
                <a:cs typeface="Cambria"/>
              </a:rPr>
              <a:t>return</a:t>
            </a:r>
            <a:r>
              <a:rPr sz="1838" spc="-160" dirty="0">
                <a:solidFill>
                  <a:srgbClr val="191919"/>
                </a:solidFill>
                <a:latin typeface="Cambria"/>
                <a:cs typeface="Cambria"/>
              </a:rPr>
              <a:t> </a:t>
            </a:r>
            <a:r>
              <a:rPr sz="1838" spc="116" dirty="0">
                <a:solidFill>
                  <a:srgbClr val="191919"/>
                </a:solidFill>
                <a:latin typeface="Cambria"/>
                <a:cs typeface="Cambria"/>
              </a:rPr>
              <a:t>A[</a:t>
            </a:r>
            <a:r>
              <a:rPr sz="1838" i="1" spc="116" dirty="0">
                <a:solidFill>
                  <a:srgbClr val="191919"/>
                </a:solidFill>
                <a:latin typeface="Verdana"/>
                <a:cs typeface="Verdana"/>
              </a:rPr>
              <a:t>k</a:t>
            </a:r>
            <a:r>
              <a:rPr sz="1838" spc="116" dirty="0">
                <a:solidFill>
                  <a:srgbClr val="191919"/>
                </a:solidFill>
                <a:latin typeface="Cambria"/>
                <a:cs typeface="Cambria"/>
              </a:rPr>
              <a:t>].</a:t>
            </a:r>
            <a:endParaRPr sz="1838">
              <a:solidFill>
                <a:prstClr val="black"/>
              </a:solidFill>
              <a:latin typeface="Cambria"/>
              <a:cs typeface="Cambria"/>
            </a:endParaRPr>
          </a:p>
          <a:p>
            <a:pPr marL="8645" marR="3458" defTabSz="622432">
              <a:lnSpc>
                <a:spcPts val="2151"/>
              </a:lnSpc>
              <a:spcBef>
                <a:spcPts val="803"/>
              </a:spcBef>
            </a:pPr>
            <a:r>
              <a:rPr sz="1838" spc="126" dirty="0">
                <a:solidFill>
                  <a:srgbClr val="191919"/>
                </a:solidFill>
                <a:latin typeface="Cambria"/>
                <a:cs typeface="Cambria"/>
              </a:rPr>
              <a:t>If </a:t>
            </a:r>
            <a:r>
              <a:rPr sz="1838" i="1" spc="38" dirty="0">
                <a:solidFill>
                  <a:srgbClr val="191919"/>
                </a:solidFill>
                <a:latin typeface="Verdana"/>
                <a:cs typeface="Verdana"/>
              </a:rPr>
              <a:t>p </a:t>
            </a:r>
            <a:r>
              <a:rPr sz="1838" spc="531" dirty="0">
                <a:solidFill>
                  <a:srgbClr val="191919"/>
                </a:solidFill>
                <a:latin typeface="Cambria"/>
                <a:cs typeface="Cambria"/>
              </a:rPr>
              <a:t>&gt; </a:t>
            </a:r>
            <a:r>
              <a:rPr sz="1838" i="1" spc="122" dirty="0">
                <a:solidFill>
                  <a:srgbClr val="191919"/>
                </a:solidFill>
                <a:latin typeface="Verdana"/>
                <a:cs typeface="Verdana"/>
              </a:rPr>
              <a:t>k</a:t>
            </a:r>
            <a:r>
              <a:rPr sz="1838" spc="122" dirty="0">
                <a:solidFill>
                  <a:srgbClr val="191919"/>
                </a:solidFill>
                <a:latin typeface="Cambria"/>
                <a:cs typeface="Cambria"/>
              </a:rPr>
              <a:t>, </a:t>
            </a:r>
            <a:r>
              <a:rPr sz="1838" spc="143" dirty="0">
                <a:solidFill>
                  <a:srgbClr val="191919"/>
                </a:solidFill>
                <a:latin typeface="Cambria"/>
                <a:cs typeface="Cambria"/>
              </a:rPr>
              <a:t>recursively </a:t>
            </a:r>
            <a:r>
              <a:rPr sz="1838" spc="160" dirty="0">
                <a:solidFill>
                  <a:srgbClr val="191919"/>
                </a:solidFill>
                <a:latin typeface="Cambria"/>
                <a:cs typeface="Cambria"/>
              </a:rPr>
              <a:t>select </a:t>
            </a:r>
            <a:r>
              <a:rPr sz="1838" spc="167" dirty="0">
                <a:solidFill>
                  <a:srgbClr val="191919"/>
                </a:solidFill>
                <a:latin typeface="Cambria"/>
                <a:cs typeface="Cambria"/>
              </a:rPr>
              <a:t>element </a:t>
            </a:r>
            <a:r>
              <a:rPr sz="1838" i="1" spc="41" dirty="0">
                <a:solidFill>
                  <a:srgbClr val="191919"/>
                </a:solidFill>
                <a:latin typeface="Verdana"/>
                <a:cs typeface="Verdana"/>
              </a:rPr>
              <a:t>k </a:t>
            </a:r>
            <a:r>
              <a:rPr sz="1838" spc="150" dirty="0">
                <a:solidFill>
                  <a:srgbClr val="191919"/>
                </a:solidFill>
                <a:latin typeface="Cambria"/>
                <a:cs typeface="Cambria"/>
              </a:rPr>
              <a:t>from</a:t>
            </a:r>
            <a:r>
              <a:rPr sz="1838" spc="-191" dirty="0">
                <a:solidFill>
                  <a:srgbClr val="191919"/>
                </a:solidFill>
                <a:latin typeface="Cambria"/>
                <a:cs typeface="Cambria"/>
              </a:rPr>
              <a:t> </a:t>
            </a:r>
            <a:r>
              <a:rPr sz="1838" spc="164" dirty="0">
                <a:solidFill>
                  <a:srgbClr val="191919"/>
                </a:solidFill>
                <a:latin typeface="Cambria"/>
                <a:cs typeface="Cambria"/>
              </a:rPr>
              <a:t>the  elements </a:t>
            </a:r>
            <a:r>
              <a:rPr sz="1838" spc="156" dirty="0">
                <a:solidFill>
                  <a:srgbClr val="191919"/>
                </a:solidFill>
                <a:latin typeface="Cambria"/>
                <a:cs typeface="Cambria"/>
              </a:rPr>
              <a:t>before </a:t>
            </a:r>
            <a:r>
              <a:rPr sz="1838" spc="164" dirty="0">
                <a:solidFill>
                  <a:srgbClr val="191919"/>
                </a:solidFill>
                <a:latin typeface="Cambria"/>
                <a:cs typeface="Cambria"/>
              </a:rPr>
              <a:t>the</a:t>
            </a:r>
            <a:r>
              <a:rPr sz="1838" spc="211" dirty="0">
                <a:solidFill>
                  <a:srgbClr val="191919"/>
                </a:solidFill>
                <a:latin typeface="Cambria"/>
                <a:cs typeface="Cambria"/>
              </a:rPr>
              <a:t> </a:t>
            </a:r>
            <a:r>
              <a:rPr sz="1838" spc="133" dirty="0">
                <a:solidFill>
                  <a:srgbClr val="191919"/>
                </a:solidFill>
                <a:latin typeface="Cambria"/>
                <a:cs typeface="Cambria"/>
              </a:rPr>
              <a:t>pivot.</a:t>
            </a:r>
            <a:endParaRPr sz="1838">
              <a:solidFill>
                <a:prstClr val="black"/>
              </a:solidFill>
              <a:latin typeface="Cambria"/>
              <a:cs typeface="Cambria"/>
            </a:endParaRPr>
          </a:p>
        </p:txBody>
      </p:sp>
      <p:sp>
        <p:nvSpPr>
          <p:cNvPr id="10" name="object 10"/>
          <p:cNvSpPr/>
          <p:nvPr/>
        </p:nvSpPr>
        <p:spPr>
          <a:xfrm>
            <a:off x="4096550" y="3346877"/>
            <a:ext cx="311204" cy="312068"/>
          </a:xfrm>
          <a:custGeom>
            <a:avLst/>
            <a:gdLst/>
            <a:ahLst/>
            <a:cxnLst/>
            <a:rect l="l" t="t" r="r" b="b"/>
            <a:pathLst>
              <a:path w="457200" h="458470">
                <a:moveTo>
                  <a:pt x="314960" y="256539"/>
                </a:moveTo>
                <a:lnTo>
                  <a:pt x="142239" y="256539"/>
                </a:lnTo>
                <a:lnTo>
                  <a:pt x="142239" y="458470"/>
                </a:lnTo>
                <a:lnTo>
                  <a:pt x="314960" y="458470"/>
                </a:lnTo>
                <a:lnTo>
                  <a:pt x="314960" y="256539"/>
                </a:lnTo>
                <a:close/>
              </a:path>
              <a:path w="457200" h="458470">
                <a:moveTo>
                  <a:pt x="228600" y="0"/>
                </a:moveTo>
                <a:lnTo>
                  <a:pt x="0" y="256539"/>
                </a:lnTo>
                <a:lnTo>
                  <a:pt x="457200" y="256539"/>
                </a:lnTo>
                <a:lnTo>
                  <a:pt x="228600" y="0"/>
                </a:lnTo>
                <a:close/>
              </a:path>
            </a:pathLst>
          </a:custGeom>
          <a:solidFill>
            <a:srgbClr val="000000"/>
          </a:solidFill>
        </p:spPr>
        <p:txBody>
          <a:bodyPr wrap="square" lIns="0" tIns="0" rIns="0" bIns="0" rtlCol="0"/>
          <a:lstStyle/>
          <a:p>
            <a:pPr defTabSz="622432"/>
            <a:endParaRPr sz="1226">
              <a:solidFill>
                <a:prstClr val="black"/>
              </a:solidFill>
              <a:latin typeface="Calibri"/>
            </a:endParaRPr>
          </a:p>
        </p:txBody>
      </p:sp>
      <p:sp>
        <p:nvSpPr>
          <p:cNvPr id="11" name="object 11"/>
          <p:cNvSpPr/>
          <p:nvPr/>
        </p:nvSpPr>
        <p:spPr>
          <a:xfrm>
            <a:off x="4096550" y="3346877"/>
            <a:ext cx="311204" cy="312068"/>
          </a:xfrm>
          <a:custGeom>
            <a:avLst/>
            <a:gdLst/>
            <a:ahLst/>
            <a:cxnLst/>
            <a:rect l="l" t="t" r="r" b="b"/>
            <a:pathLst>
              <a:path w="457200" h="458470">
                <a:moveTo>
                  <a:pt x="142239" y="458470"/>
                </a:moveTo>
                <a:lnTo>
                  <a:pt x="142239" y="256539"/>
                </a:lnTo>
                <a:lnTo>
                  <a:pt x="0" y="256539"/>
                </a:lnTo>
                <a:lnTo>
                  <a:pt x="228600" y="0"/>
                </a:lnTo>
                <a:lnTo>
                  <a:pt x="457200" y="256539"/>
                </a:lnTo>
                <a:lnTo>
                  <a:pt x="314960" y="256539"/>
                </a:lnTo>
                <a:lnTo>
                  <a:pt x="314960" y="458470"/>
                </a:lnTo>
                <a:lnTo>
                  <a:pt x="142239" y="458470"/>
                </a:lnTo>
                <a:close/>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graphicFrame>
        <p:nvGraphicFramePr>
          <p:cNvPr id="12" name="object 12"/>
          <p:cNvGraphicFramePr>
            <a:graphicFrameLocks noGrp="1"/>
          </p:cNvGraphicFramePr>
          <p:nvPr/>
        </p:nvGraphicFramePr>
        <p:xfrm>
          <a:off x="2073728" y="2880073"/>
          <a:ext cx="4979256" cy="466805"/>
        </p:xfrm>
        <a:graphic>
          <a:graphicData uri="http://schemas.openxmlformats.org/drawingml/2006/table">
            <a:tbl>
              <a:tblPr firstRow="1" bandRow="1">
                <a:tableStyleId>{2D5ABB26-0587-4C30-8999-92F81FD0307C}</a:tableStyleId>
              </a:tblPr>
              <a:tblGrid>
                <a:gridCol w="622407">
                  <a:extLst>
                    <a:ext uri="{9D8B030D-6E8A-4147-A177-3AD203B41FA5}">
                      <a16:colId xmlns:a16="http://schemas.microsoft.com/office/drawing/2014/main" val="20000"/>
                    </a:ext>
                  </a:extLst>
                </a:gridCol>
                <a:gridCol w="622407">
                  <a:extLst>
                    <a:ext uri="{9D8B030D-6E8A-4147-A177-3AD203B41FA5}">
                      <a16:colId xmlns:a16="http://schemas.microsoft.com/office/drawing/2014/main" val="20001"/>
                    </a:ext>
                  </a:extLst>
                </a:gridCol>
                <a:gridCol w="622407">
                  <a:extLst>
                    <a:ext uri="{9D8B030D-6E8A-4147-A177-3AD203B41FA5}">
                      <a16:colId xmlns:a16="http://schemas.microsoft.com/office/drawing/2014/main" val="20002"/>
                    </a:ext>
                  </a:extLst>
                </a:gridCol>
                <a:gridCol w="622407">
                  <a:extLst>
                    <a:ext uri="{9D8B030D-6E8A-4147-A177-3AD203B41FA5}">
                      <a16:colId xmlns:a16="http://schemas.microsoft.com/office/drawing/2014/main" val="20003"/>
                    </a:ext>
                  </a:extLst>
                </a:gridCol>
                <a:gridCol w="622407">
                  <a:extLst>
                    <a:ext uri="{9D8B030D-6E8A-4147-A177-3AD203B41FA5}">
                      <a16:colId xmlns:a16="http://schemas.microsoft.com/office/drawing/2014/main" val="20004"/>
                    </a:ext>
                  </a:extLst>
                </a:gridCol>
                <a:gridCol w="622407">
                  <a:extLst>
                    <a:ext uri="{9D8B030D-6E8A-4147-A177-3AD203B41FA5}">
                      <a16:colId xmlns:a16="http://schemas.microsoft.com/office/drawing/2014/main" val="20005"/>
                    </a:ext>
                  </a:extLst>
                </a:gridCol>
                <a:gridCol w="622407">
                  <a:extLst>
                    <a:ext uri="{9D8B030D-6E8A-4147-A177-3AD203B41FA5}">
                      <a16:colId xmlns:a16="http://schemas.microsoft.com/office/drawing/2014/main" val="20006"/>
                    </a:ext>
                  </a:extLst>
                </a:gridCol>
                <a:gridCol w="622407">
                  <a:extLst>
                    <a:ext uri="{9D8B030D-6E8A-4147-A177-3AD203B41FA5}">
                      <a16:colId xmlns:a16="http://schemas.microsoft.com/office/drawing/2014/main" val="20007"/>
                    </a:ext>
                  </a:extLst>
                </a:gridCol>
              </a:tblGrid>
              <a:tr h="466805">
                <a:tc>
                  <a:txBody>
                    <a:bodyPr/>
                    <a:lstStyle/>
                    <a:p>
                      <a:pPr marL="228600">
                        <a:lnSpc>
                          <a:spcPct val="100000"/>
                        </a:lnSpc>
                        <a:spcBef>
                          <a:spcPts val="290"/>
                        </a:spcBef>
                      </a:pPr>
                      <a:r>
                        <a:rPr sz="2500" b="1" spc="-204" dirty="0">
                          <a:solidFill>
                            <a:srgbClr val="191919"/>
                          </a:solidFill>
                          <a:latin typeface="Arial"/>
                          <a:cs typeface="Arial"/>
                        </a:rPr>
                        <a:t>24</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41</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17</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18</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32</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300"/>
                        </a:spcBef>
                      </a:pPr>
                      <a:r>
                        <a:rPr sz="2500" b="1" spc="-204" dirty="0">
                          <a:solidFill>
                            <a:srgbClr val="191919"/>
                          </a:solidFill>
                          <a:latin typeface="Arial"/>
                          <a:cs typeface="Arial"/>
                        </a:rPr>
                        <a:t>52</a:t>
                      </a:r>
                      <a:endParaRPr sz="2500">
                        <a:latin typeface="Arial"/>
                        <a:cs typeface="Arial"/>
                      </a:endParaRPr>
                    </a:p>
                  </a:txBody>
                  <a:tcPr marL="0" marR="0" marT="2593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tc>
                  <a:txBody>
                    <a:bodyPr/>
                    <a:lstStyle/>
                    <a:p>
                      <a:pPr marL="228600">
                        <a:lnSpc>
                          <a:spcPct val="100000"/>
                        </a:lnSpc>
                        <a:spcBef>
                          <a:spcPts val="300"/>
                        </a:spcBef>
                      </a:pPr>
                      <a:r>
                        <a:rPr sz="2500" b="1" spc="-204" dirty="0">
                          <a:solidFill>
                            <a:srgbClr val="191919"/>
                          </a:solidFill>
                          <a:latin typeface="Arial"/>
                          <a:cs typeface="Arial"/>
                        </a:rPr>
                        <a:t>65</a:t>
                      </a:r>
                      <a:endParaRPr sz="2500">
                        <a:latin typeface="Arial"/>
                        <a:cs typeface="Arial"/>
                      </a:endParaRPr>
                    </a:p>
                  </a:txBody>
                  <a:tcPr marL="0" marR="0" marT="2593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tc>
                  <a:txBody>
                    <a:bodyPr/>
                    <a:lstStyle/>
                    <a:p>
                      <a:pPr marL="228600">
                        <a:lnSpc>
                          <a:spcPct val="100000"/>
                        </a:lnSpc>
                        <a:spcBef>
                          <a:spcPts val="290"/>
                        </a:spcBef>
                      </a:pPr>
                      <a:r>
                        <a:rPr sz="2500" b="1" spc="-204" dirty="0">
                          <a:solidFill>
                            <a:srgbClr val="191919"/>
                          </a:solidFill>
                          <a:latin typeface="Arial"/>
                          <a:cs typeface="Arial"/>
                        </a:rPr>
                        <a:t>98</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666666"/>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6066" y="1235017"/>
            <a:ext cx="5044088" cy="469577"/>
          </a:xfrm>
          <a:prstGeom prst="rect">
            <a:avLst/>
          </a:prstGeom>
        </p:spPr>
        <p:txBody>
          <a:bodyPr vert="horz" wrap="square" lIns="0" tIns="8645" rIns="0" bIns="0" rtlCol="0">
            <a:spAutoFit/>
          </a:bodyPr>
          <a:lstStyle/>
          <a:p>
            <a:pPr marL="8645">
              <a:spcBef>
                <a:spcPts val="68"/>
              </a:spcBef>
            </a:pPr>
            <a:r>
              <a:rPr spc="215" dirty="0">
                <a:solidFill>
                  <a:srgbClr val="191919"/>
                </a:solidFill>
              </a:rPr>
              <a:t>Partitioning </a:t>
            </a:r>
            <a:r>
              <a:rPr spc="276" dirty="0">
                <a:solidFill>
                  <a:srgbClr val="191919"/>
                </a:solidFill>
              </a:rPr>
              <a:t>and</a:t>
            </a:r>
            <a:r>
              <a:rPr spc="347" dirty="0">
                <a:solidFill>
                  <a:srgbClr val="191919"/>
                </a:solidFill>
              </a:rPr>
              <a:t> </a:t>
            </a:r>
            <a:r>
              <a:rPr spc="269" dirty="0">
                <a:solidFill>
                  <a:srgbClr val="191919"/>
                </a:solidFill>
              </a:rPr>
              <a:t>Selection</a:t>
            </a:r>
          </a:p>
        </p:txBody>
      </p:sp>
      <p:sp>
        <p:nvSpPr>
          <p:cNvPr id="3" name="object 3"/>
          <p:cNvSpPr txBox="1"/>
          <p:nvPr/>
        </p:nvSpPr>
        <p:spPr>
          <a:xfrm>
            <a:off x="1546411" y="2137506"/>
            <a:ext cx="111515" cy="151923"/>
          </a:xfrm>
          <a:prstGeom prst="rect">
            <a:avLst/>
          </a:prstGeom>
        </p:spPr>
        <p:txBody>
          <a:bodyPr vert="horz" wrap="square" lIns="0" tIns="10373" rIns="0" bIns="0" rtlCol="0">
            <a:spAutoFit/>
          </a:bodyPr>
          <a:lstStyle/>
          <a:p>
            <a:pPr marL="8645" defTabSz="622432">
              <a:spcBef>
                <a:spcPts val="82"/>
              </a:spcBef>
            </a:pPr>
            <a:r>
              <a:rPr sz="919" spc="184" dirty="0">
                <a:solidFill>
                  <a:srgbClr val="191919"/>
                </a:solidFill>
                <a:latin typeface="Arial"/>
                <a:cs typeface="Arial"/>
              </a:rPr>
              <a:t>●</a:t>
            </a:r>
            <a:endParaRPr sz="919">
              <a:solidFill>
                <a:prstClr val="black"/>
              </a:solidFill>
              <a:latin typeface="Arial"/>
              <a:cs typeface="Arial"/>
            </a:endParaRPr>
          </a:p>
        </p:txBody>
      </p:sp>
      <p:sp>
        <p:nvSpPr>
          <p:cNvPr id="4" name="object 4"/>
          <p:cNvSpPr txBox="1"/>
          <p:nvPr/>
        </p:nvSpPr>
        <p:spPr>
          <a:xfrm>
            <a:off x="1759932" y="2045009"/>
            <a:ext cx="5350105" cy="668261"/>
          </a:xfrm>
          <a:prstGeom prst="rect">
            <a:avLst/>
          </a:prstGeom>
        </p:spPr>
        <p:txBody>
          <a:bodyPr vert="horz" wrap="square" lIns="0" tIns="26798" rIns="0" bIns="0" rtlCol="0">
            <a:spAutoFit/>
          </a:bodyPr>
          <a:lstStyle/>
          <a:p>
            <a:pPr marL="8645" marR="3458" defTabSz="622432">
              <a:lnSpc>
                <a:spcPts val="2457"/>
              </a:lnSpc>
              <a:spcBef>
                <a:spcPts val="211"/>
              </a:spcBef>
            </a:pPr>
            <a:r>
              <a:rPr sz="2111" spc="184" dirty="0">
                <a:solidFill>
                  <a:srgbClr val="191919"/>
                </a:solidFill>
                <a:latin typeface="Cambria"/>
                <a:cs typeface="Cambria"/>
              </a:rPr>
              <a:t>There </a:t>
            </a:r>
            <a:r>
              <a:rPr sz="2111" spc="129" dirty="0">
                <a:solidFill>
                  <a:srgbClr val="191919"/>
                </a:solidFill>
                <a:latin typeface="Cambria"/>
                <a:cs typeface="Cambria"/>
              </a:rPr>
              <a:t>is </a:t>
            </a:r>
            <a:r>
              <a:rPr sz="2111" spc="225" dirty="0">
                <a:solidFill>
                  <a:srgbClr val="191919"/>
                </a:solidFill>
                <a:latin typeface="Cambria"/>
                <a:cs typeface="Cambria"/>
              </a:rPr>
              <a:t>a </a:t>
            </a:r>
            <a:r>
              <a:rPr sz="2111" spc="177" dirty="0">
                <a:solidFill>
                  <a:srgbClr val="191919"/>
                </a:solidFill>
                <a:latin typeface="Cambria"/>
                <a:cs typeface="Cambria"/>
              </a:rPr>
              <a:t>close connection </a:t>
            </a:r>
            <a:r>
              <a:rPr sz="2111" spc="191" dirty="0">
                <a:solidFill>
                  <a:srgbClr val="191919"/>
                </a:solidFill>
                <a:latin typeface="Cambria"/>
                <a:cs typeface="Cambria"/>
              </a:rPr>
              <a:t>between  </a:t>
            </a:r>
            <a:r>
              <a:rPr sz="2111" spc="156" dirty="0">
                <a:solidFill>
                  <a:srgbClr val="191919"/>
                </a:solidFill>
                <a:latin typeface="Cambria"/>
                <a:cs typeface="Cambria"/>
              </a:rPr>
              <a:t>partitioning </a:t>
            </a:r>
            <a:r>
              <a:rPr sz="2111" spc="194" dirty="0">
                <a:solidFill>
                  <a:srgbClr val="191919"/>
                </a:solidFill>
                <a:latin typeface="Cambria"/>
                <a:cs typeface="Cambria"/>
              </a:rPr>
              <a:t>and </a:t>
            </a:r>
            <a:r>
              <a:rPr sz="2111" spc="181" dirty="0">
                <a:solidFill>
                  <a:srgbClr val="191919"/>
                </a:solidFill>
                <a:latin typeface="Cambria"/>
                <a:cs typeface="Cambria"/>
              </a:rPr>
              <a:t>the </a:t>
            </a:r>
            <a:r>
              <a:rPr sz="2111" spc="167" dirty="0">
                <a:solidFill>
                  <a:srgbClr val="191919"/>
                </a:solidFill>
                <a:latin typeface="Cambria"/>
                <a:cs typeface="Cambria"/>
              </a:rPr>
              <a:t>selection</a:t>
            </a:r>
            <a:r>
              <a:rPr sz="2111" spc="272" dirty="0">
                <a:solidFill>
                  <a:srgbClr val="191919"/>
                </a:solidFill>
                <a:latin typeface="Cambria"/>
                <a:cs typeface="Cambria"/>
              </a:rPr>
              <a:t> </a:t>
            </a:r>
            <a:r>
              <a:rPr sz="2111" spc="181" dirty="0">
                <a:solidFill>
                  <a:srgbClr val="191919"/>
                </a:solidFill>
                <a:latin typeface="Cambria"/>
                <a:cs typeface="Cambria"/>
              </a:rPr>
              <a:t>problem.</a:t>
            </a:r>
            <a:endParaRPr sz="2111">
              <a:solidFill>
                <a:prstClr val="black"/>
              </a:solidFill>
              <a:latin typeface="Cambria"/>
              <a:cs typeface="Cambria"/>
            </a:endParaRPr>
          </a:p>
        </p:txBody>
      </p:sp>
      <p:sp>
        <p:nvSpPr>
          <p:cNvPr id="5" name="object 5"/>
          <p:cNvSpPr txBox="1"/>
          <p:nvPr/>
        </p:nvSpPr>
        <p:spPr>
          <a:xfrm>
            <a:off x="1546411" y="3741932"/>
            <a:ext cx="111515" cy="151923"/>
          </a:xfrm>
          <a:prstGeom prst="rect">
            <a:avLst/>
          </a:prstGeom>
        </p:spPr>
        <p:txBody>
          <a:bodyPr vert="horz" wrap="square" lIns="0" tIns="10373" rIns="0" bIns="0" rtlCol="0">
            <a:spAutoFit/>
          </a:bodyPr>
          <a:lstStyle/>
          <a:p>
            <a:pPr marL="8645" defTabSz="622432">
              <a:spcBef>
                <a:spcPts val="82"/>
              </a:spcBef>
            </a:pPr>
            <a:r>
              <a:rPr sz="919" spc="184" dirty="0">
                <a:solidFill>
                  <a:srgbClr val="191919"/>
                </a:solidFill>
                <a:latin typeface="Arial"/>
                <a:cs typeface="Arial"/>
              </a:rPr>
              <a:t>●</a:t>
            </a:r>
            <a:endParaRPr sz="919">
              <a:solidFill>
                <a:prstClr val="black"/>
              </a:solidFill>
              <a:latin typeface="Arial"/>
              <a:cs typeface="Arial"/>
            </a:endParaRPr>
          </a:p>
        </p:txBody>
      </p:sp>
      <p:sp>
        <p:nvSpPr>
          <p:cNvPr id="6" name="object 6"/>
          <p:cNvSpPr txBox="1"/>
          <p:nvPr/>
        </p:nvSpPr>
        <p:spPr>
          <a:xfrm>
            <a:off x="1759932" y="3649436"/>
            <a:ext cx="5459890" cy="668261"/>
          </a:xfrm>
          <a:prstGeom prst="rect">
            <a:avLst/>
          </a:prstGeom>
        </p:spPr>
        <p:txBody>
          <a:bodyPr vert="horz" wrap="square" lIns="0" tIns="26798" rIns="0" bIns="0" rtlCol="0">
            <a:spAutoFit/>
          </a:bodyPr>
          <a:lstStyle/>
          <a:p>
            <a:pPr marL="8645" marR="3458" defTabSz="622432">
              <a:lnSpc>
                <a:spcPts val="2457"/>
              </a:lnSpc>
              <a:spcBef>
                <a:spcPts val="211"/>
              </a:spcBef>
              <a:tabLst>
                <a:tab pos="4244209" algn="l"/>
                <a:tab pos="4676885" algn="l"/>
              </a:tabLst>
            </a:pPr>
            <a:r>
              <a:rPr sz="2111" spc="204" dirty="0">
                <a:solidFill>
                  <a:srgbClr val="191919"/>
                </a:solidFill>
                <a:latin typeface="Cambria"/>
                <a:cs typeface="Cambria"/>
              </a:rPr>
              <a:t>Let </a:t>
            </a:r>
            <a:r>
              <a:rPr sz="2111" i="1" spc="38" dirty="0">
                <a:solidFill>
                  <a:srgbClr val="191919"/>
                </a:solidFill>
                <a:latin typeface="Verdana"/>
                <a:cs typeface="Verdana"/>
              </a:rPr>
              <a:t>k </a:t>
            </a:r>
            <a:r>
              <a:rPr sz="2111" spc="208" dirty="0">
                <a:solidFill>
                  <a:srgbClr val="191919"/>
                </a:solidFill>
                <a:latin typeface="Cambria"/>
                <a:cs typeface="Cambria"/>
              </a:rPr>
              <a:t>be </a:t>
            </a:r>
            <a:r>
              <a:rPr sz="2111" spc="184" dirty="0">
                <a:solidFill>
                  <a:srgbClr val="191919"/>
                </a:solidFill>
                <a:latin typeface="Cambria"/>
                <a:cs typeface="Cambria"/>
              </a:rPr>
              <a:t>the </a:t>
            </a:r>
            <a:r>
              <a:rPr sz="2111" spc="170" dirty="0">
                <a:solidFill>
                  <a:srgbClr val="191919"/>
                </a:solidFill>
                <a:latin typeface="Cambria"/>
                <a:cs typeface="Cambria"/>
              </a:rPr>
              <a:t>desired</a:t>
            </a:r>
            <a:r>
              <a:rPr sz="2111" spc="126" dirty="0">
                <a:solidFill>
                  <a:srgbClr val="191919"/>
                </a:solidFill>
                <a:latin typeface="Cambria"/>
                <a:cs typeface="Cambria"/>
              </a:rPr>
              <a:t> </a:t>
            </a:r>
            <a:r>
              <a:rPr sz="2111" spc="167" dirty="0">
                <a:solidFill>
                  <a:srgbClr val="191919"/>
                </a:solidFill>
                <a:latin typeface="Cambria"/>
                <a:cs typeface="Cambria"/>
              </a:rPr>
              <a:t>index</a:t>
            </a:r>
            <a:r>
              <a:rPr sz="2111" spc="211" dirty="0">
                <a:solidFill>
                  <a:srgbClr val="191919"/>
                </a:solidFill>
                <a:latin typeface="Cambria"/>
                <a:cs typeface="Cambria"/>
              </a:rPr>
              <a:t> </a:t>
            </a:r>
            <a:r>
              <a:rPr sz="2111" spc="194" dirty="0">
                <a:solidFill>
                  <a:srgbClr val="191919"/>
                </a:solidFill>
                <a:latin typeface="Cambria"/>
                <a:cs typeface="Cambria"/>
              </a:rPr>
              <a:t>and	</a:t>
            </a:r>
            <a:r>
              <a:rPr sz="2111" i="1" spc="34" dirty="0">
                <a:solidFill>
                  <a:srgbClr val="191919"/>
                </a:solidFill>
                <a:latin typeface="Verdana"/>
                <a:cs typeface="Verdana"/>
              </a:rPr>
              <a:t>p </a:t>
            </a:r>
            <a:r>
              <a:rPr sz="2111" spc="211" dirty="0">
                <a:solidFill>
                  <a:srgbClr val="191919"/>
                </a:solidFill>
                <a:latin typeface="Cambria"/>
                <a:cs typeface="Cambria"/>
              </a:rPr>
              <a:t>be </a:t>
            </a:r>
            <a:r>
              <a:rPr sz="2111" spc="181" dirty="0">
                <a:solidFill>
                  <a:srgbClr val="191919"/>
                </a:solidFill>
                <a:latin typeface="Cambria"/>
                <a:cs typeface="Cambria"/>
              </a:rPr>
              <a:t>the  </a:t>
            </a:r>
            <a:r>
              <a:rPr sz="2111" spc="177" dirty="0">
                <a:solidFill>
                  <a:srgbClr val="191919"/>
                </a:solidFill>
                <a:latin typeface="Cambria"/>
                <a:cs typeface="Cambria"/>
              </a:rPr>
              <a:t>p</a:t>
            </a:r>
            <a:r>
              <a:rPr sz="2111" spc="92" dirty="0">
                <a:solidFill>
                  <a:srgbClr val="191919"/>
                </a:solidFill>
                <a:latin typeface="Cambria"/>
                <a:cs typeface="Cambria"/>
              </a:rPr>
              <a:t>i</a:t>
            </a:r>
            <a:r>
              <a:rPr sz="2111" spc="150" dirty="0">
                <a:solidFill>
                  <a:srgbClr val="191919"/>
                </a:solidFill>
                <a:latin typeface="Cambria"/>
                <a:cs typeface="Cambria"/>
              </a:rPr>
              <a:t>vo</a:t>
            </a:r>
            <a:r>
              <a:rPr sz="2111" spc="99" dirty="0">
                <a:solidFill>
                  <a:srgbClr val="191919"/>
                </a:solidFill>
                <a:latin typeface="Cambria"/>
                <a:cs typeface="Cambria"/>
              </a:rPr>
              <a:t>t</a:t>
            </a:r>
            <a:r>
              <a:rPr sz="2111" spc="201" dirty="0">
                <a:solidFill>
                  <a:srgbClr val="191919"/>
                </a:solidFill>
                <a:latin typeface="Cambria"/>
                <a:cs typeface="Cambria"/>
              </a:rPr>
              <a:t> </a:t>
            </a:r>
            <a:r>
              <a:rPr sz="2111" spc="92" dirty="0">
                <a:solidFill>
                  <a:srgbClr val="191919"/>
                </a:solidFill>
                <a:latin typeface="Cambria"/>
                <a:cs typeface="Cambria"/>
              </a:rPr>
              <a:t>i</a:t>
            </a:r>
            <a:r>
              <a:rPr sz="2111" spc="177" dirty="0">
                <a:solidFill>
                  <a:srgbClr val="191919"/>
                </a:solidFill>
                <a:latin typeface="Cambria"/>
                <a:cs typeface="Cambria"/>
              </a:rPr>
              <a:t>n</a:t>
            </a:r>
            <a:r>
              <a:rPr sz="2111" spc="184" dirty="0">
                <a:solidFill>
                  <a:srgbClr val="191919"/>
                </a:solidFill>
                <a:latin typeface="Cambria"/>
                <a:cs typeface="Cambria"/>
              </a:rPr>
              <a:t>d</a:t>
            </a:r>
            <a:r>
              <a:rPr sz="2111" spc="211" dirty="0">
                <a:solidFill>
                  <a:srgbClr val="191919"/>
                </a:solidFill>
                <a:latin typeface="Cambria"/>
                <a:cs typeface="Cambria"/>
              </a:rPr>
              <a:t>e</a:t>
            </a:r>
            <a:r>
              <a:rPr sz="2111" spc="167" dirty="0">
                <a:solidFill>
                  <a:srgbClr val="191919"/>
                </a:solidFill>
                <a:latin typeface="Cambria"/>
                <a:cs typeface="Cambria"/>
              </a:rPr>
              <a:t>x</a:t>
            </a:r>
            <a:r>
              <a:rPr sz="2111" spc="208" dirty="0">
                <a:solidFill>
                  <a:srgbClr val="191919"/>
                </a:solidFill>
                <a:latin typeface="Cambria"/>
                <a:cs typeface="Cambria"/>
              </a:rPr>
              <a:t> </a:t>
            </a:r>
            <a:r>
              <a:rPr sz="2111" spc="170" dirty="0">
                <a:solidFill>
                  <a:srgbClr val="191919"/>
                </a:solidFill>
                <a:latin typeface="Cambria"/>
                <a:cs typeface="Cambria"/>
              </a:rPr>
              <a:t>af</a:t>
            </a:r>
            <a:r>
              <a:rPr sz="2111" spc="150" dirty="0">
                <a:solidFill>
                  <a:srgbClr val="191919"/>
                </a:solidFill>
                <a:latin typeface="Cambria"/>
                <a:cs typeface="Cambria"/>
              </a:rPr>
              <a:t>t</a:t>
            </a:r>
            <a:r>
              <a:rPr sz="2111" spc="211" dirty="0">
                <a:solidFill>
                  <a:srgbClr val="191919"/>
                </a:solidFill>
                <a:latin typeface="Cambria"/>
                <a:cs typeface="Cambria"/>
              </a:rPr>
              <a:t>e</a:t>
            </a:r>
            <a:r>
              <a:rPr sz="2111" spc="133" dirty="0">
                <a:solidFill>
                  <a:srgbClr val="191919"/>
                </a:solidFill>
                <a:latin typeface="Cambria"/>
                <a:cs typeface="Cambria"/>
              </a:rPr>
              <a:t>r</a:t>
            </a:r>
            <a:r>
              <a:rPr sz="2111" spc="204" dirty="0">
                <a:solidFill>
                  <a:srgbClr val="191919"/>
                </a:solidFill>
                <a:latin typeface="Cambria"/>
                <a:cs typeface="Cambria"/>
              </a:rPr>
              <a:t> </a:t>
            </a:r>
            <a:r>
              <a:rPr sz="2111" spc="225" dirty="0">
                <a:solidFill>
                  <a:srgbClr val="191919"/>
                </a:solidFill>
                <a:latin typeface="Cambria"/>
                <a:cs typeface="Cambria"/>
              </a:rPr>
              <a:t>a</a:t>
            </a:r>
            <a:r>
              <a:rPr sz="2111" spc="204" dirty="0">
                <a:solidFill>
                  <a:srgbClr val="191919"/>
                </a:solidFill>
                <a:latin typeface="Cambria"/>
                <a:cs typeface="Cambria"/>
              </a:rPr>
              <a:t> </a:t>
            </a:r>
            <a:r>
              <a:rPr sz="2111" spc="177" dirty="0">
                <a:solidFill>
                  <a:srgbClr val="191919"/>
                </a:solidFill>
                <a:latin typeface="Cambria"/>
                <a:cs typeface="Cambria"/>
              </a:rPr>
              <a:t>par</a:t>
            </a:r>
            <a:r>
              <a:rPr sz="2111" spc="133" dirty="0">
                <a:solidFill>
                  <a:srgbClr val="191919"/>
                </a:solidFill>
                <a:latin typeface="Cambria"/>
                <a:cs typeface="Cambria"/>
              </a:rPr>
              <a:t>t</a:t>
            </a:r>
            <a:r>
              <a:rPr sz="2111" spc="92" dirty="0">
                <a:solidFill>
                  <a:srgbClr val="191919"/>
                </a:solidFill>
                <a:latin typeface="Cambria"/>
                <a:cs typeface="Cambria"/>
              </a:rPr>
              <a:t>i</a:t>
            </a:r>
            <a:r>
              <a:rPr sz="2111" spc="133" dirty="0">
                <a:solidFill>
                  <a:srgbClr val="191919"/>
                </a:solidFill>
                <a:latin typeface="Cambria"/>
                <a:cs typeface="Cambria"/>
              </a:rPr>
              <a:t>t</a:t>
            </a:r>
            <a:r>
              <a:rPr sz="2111" spc="77" dirty="0">
                <a:solidFill>
                  <a:srgbClr val="191919"/>
                </a:solidFill>
                <a:latin typeface="Cambria"/>
                <a:cs typeface="Cambria"/>
              </a:rPr>
              <a:t>i</a:t>
            </a:r>
            <a:r>
              <a:rPr sz="2111" spc="160" dirty="0">
                <a:solidFill>
                  <a:srgbClr val="191919"/>
                </a:solidFill>
                <a:latin typeface="Cambria"/>
                <a:cs typeface="Cambria"/>
              </a:rPr>
              <a:t>o</a:t>
            </a:r>
            <a:r>
              <a:rPr sz="2111" spc="181" dirty="0">
                <a:solidFill>
                  <a:srgbClr val="191919"/>
                </a:solidFill>
                <a:latin typeface="Cambria"/>
                <a:cs typeface="Cambria"/>
              </a:rPr>
              <a:t>n</a:t>
            </a:r>
            <a:r>
              <a:rPr sz="2111" spc="201" dirty="0">
                <a:solidFill>
                  <a:srgbClr val="191919"/>
                </a:solidFill>
                <a:latin typeface="Cambria"/>
                <a:cs typeface="Cambria"/>
              </a:rPr>
              <a:t> </a:t>
            </a:r>
            <a:r>
              <a:rPr sz="2111" spc="177" dirty="0">
                <a:solidFill>
                  <a:srgbClr val="191919"/>
                </a:solidFill>
                <a:latin typeface="Cambria"/>
                <a:cs typeface="Cambria"/>
              </a:rPr>
              <a:t>s</a:t>
            </a:r>
            <a:r>
              <a:rPr sz="2111" spc="133" dirty="0">
                <a:solidFill>
                  <a:srgbClr val="191919"/>
                </a:solidFill>
                <a:latin typeface="Cambria"/>
                <a:cs typeface="Cambria"/>
              </a:rPr>
              <a:t>t</a:t>
            </a:r>
            <a:r>
              <a:rPr sz="2111" spc="211" dirty="0">
                <a:solidFill>
                  <a:srgbClr val="191919"/>
                </a:solidFill>
                <a:latin typeface="Cambria"/>
                <a:cs typeface="Cambria"/>
              </a:rPr>
              <a:t>e</a:t>
            </a:r>
            <a:r>
              <a:rPr sz="2111" spc="177" dirty="0">
                <a:solidFill>
                  <a:srgbClr val="191919"/>
                </a:solidFill>
                <a:latin typeface="Cambria"/>
                <a:cs typeface="Cambria"/>
              </a:rPr>
              <a:t>p</a:t>
            </a:r>
            <a:r>
              <a:rPr sz="2111" spc="235" dirty="0">
                <a:solidFill>
                  <a:srgbClr val="191919"/>
                </a:solidFill>
                <a:latin typeface="Cambria"/>
                <a:cs typeface="Cambria"/>
              </a:rPr>
              <a:t>.</a:t>
            </a:r>
            <a:r>
              <a:rPr sz="2111" dirty="0">
                <a:solidFill>
                  <a:srgbClr val="191919"/>
                </a:solidFill>
                <a:latin typeface="Cambria"/>
                <a:cs typeface="Cambria"/>
              </a:rPr>
              <a:t>	</a:t>
            </a:r>
            <a:r>
              <a:rPr sz="2111" spc="156" dirty="0">
                <a:solidFill>
                  <a:srgbClr val="191919"/>
                </a:solidFill>
                <a:latin typeface="Cambria"/>
                <a:cs typeface="Cambria"/>
              </a:rPr>
              <a:t>T</a:t>
            </a:r>
            <a:r>
              <a:rPr sz="2111" spc="197" dirty="0">
                <a:solidFill>
                  <a:srgbClr val="191919"/>
                </a:solidFill>
                <a:latin typeface="Cambria"/>
                <a:cs typeface="Cambria"/>
              </a:rPr>
              <a:t>h</a:t>
            </a:r>
            <a:r>
              <a:rPr sz="2111" spc="211" dirty="0">
                <a:solidFill>
                  <a:srgbClr val="191919"/>
                </a:solidFill>
                <a:latin typeface="Cambria"/>
                <a:cs typeface="Cambria"/>
              </a:rPr>
              <a:t>e</a:t>
            </a:r>
            <a:r>
              <a:rPr sz="2111" spc="184" dirty="0">
                <a:solidFill>
                  <a:srgbClr val="191919"/>
                </a:solidFill>
                <a:latin typeface="Cambria"/>
                <a:cs typeface="Cambria"/>
              </a:rPr>
              <a:t>n</a:t>
            </a:r>
            <a:r>
              <a:rPr sz="2111" spc="153" dirty="0">
                <a:solidFill>
                  <a:srgbClr val="191919"/>
                </a:solidFill>
                <a:latin typeface="Cambria"/>
                <a:cs typeface="Cambria"/>
              </a:rPr>
              <a:t>:</a:t>
            </a:r>
            <a:endParaRPr sz="2111">
              <a:solidFill>
                <a:prstClr val="black"/>
              </a:solidFill>
              <a:latin typeface="Cambria"/>
              <a:cs typeface="Cambria"/>
            </a:endParaRPr>
          </a:p>
        </p:txBody>
      </p:sp>
      <p:sp>
        <p:nvSpPr>
          <p:cNvPr id="7" name="object 7"/>
          <p:cNvSpPr txBox="1"/>
          <p:nvPr/>
        </p:nvSpPr>
        <p:spPr>
          <a:xfrm>
            <a:off x="1831681" y="4474990"/>
            <a:ext cx="99845" cy="134469"/>
          </a:xfrm>
          <a:prstGeom prst="rect">
            <a:avLst/>
          </a:prstGeom>
        </p:spPr>
        <p:txBody>
          <a:bodyPr vert="horz" wrap="square" lIns="0" tIns="8645" rIns="0" bIns="0" rtlCol="0">
            <a:spAutoFit/>
          </a:bodyPr>
          <a:lstStyle/>
          <a:p>
            <a:pPr marL="8645" defTabSz="622432">
              <a:spcBef>
                <a:spcPts val="68"/>
              </a:spcBef>
            </a:pPr>
            <a:r>
              <a:rPr sz="817" spc="153" dirty="0">
                <a:solidFill>
                  <a:srgbClr val="191919"/>
                </a:solidFill>
                <a:latin typeface="Arial"/>
                <a:cs typeface="Arial"/>
              </a:rPr>
              <a:t>●</a:t>
            </a:r>
            <a:endParaRPr sz="817">
              <a:solidFill>
                <a:prstClr val="black"/>
              </a:solidFill>
              <a:latin typeface="Arial"/>
              <a:cs typeface="Arial"/>
            </a:endParaRPr>
          </a:p>
        </p:txBody>
      </p:sp>
      <p:sp>
        <p:nvSpPr>
          <p:cNvPr id="8" name="object 8"/>
          <p:cNvSpPr txBox="1"/>
          <p:nvPr/>
        </p:nvSpPr>
        <p:spPr>
          <a:xfrm>
            <a:off x="1831681" y="4842382"/>
            <a:ext cx="99845" cy="134469"/>
          </a:xfrm>
          <a:prstGeom prst="rect">
            <a:avLst/>
          </a:prstGeom>
        </p:spPr>
        <p:txBody>
          <a:bodyPr vert="horz" wrap="square" lIns="0" tIns="8645" rIns="0" bIns="0" rtlCol="0">
            <a:spAutoFit/>
          </a:bodyPr>
          <a:lstStyle/>
          <a:p>
            <a:pPr marL="8645" defTabSz="622432">
              <a:spcBef>
                <a:spcPts val="68"/>
              </a:spcBef>
            </a:pPr>
            <a:r>
              <a:rPr sz="817" spc="153" dirty="0">
                <a:solidFill>
                  <a:srgbClr val="191919"/>
                </a:solidFill>
                <a:latin typeface="Arial"/>
                <a:cs typeface="Arial"/>
              </a:rPr>
              <a:t>●</a:t>
            </a:r>
            <a:endParaRPr sz="817">
              <a:solidFill>
                <a:prstClr val="black"/>
              </a:solidFill>
              <a:latin typeface="Arial"/>
              <a:cs typeface="Arial"/>
            </a:endParaRPr>
          </a:p>
        </p:txBody>
      </p:sp>
      <p:sp>
        <p:nvSpPr>
          <p:cNvPr id="9" name="object 9"/>
          <p:cNvSpPr txBox="1"/>
          <p:nvPr/>
        </p:nvSpPr>
        <p:spPr>
          <a:xfrm>
            <a:off x="2045201" y="4309359"/>
            <a:ext cx="5500088" cy="1046138"/>
          </a:xfrm>
          <a:prstGeom prst="rect">
            <a:avLst/>
          </a:prstGeom>
        </p:spPr>
        <p:txBody>
          <a:bodyPr vert="horz" wrap="square" lIns="0" tIns="95522" rIns="0" bIns="0" rtlCol="0">
            <a:spAutoFit/>
          </a:bodyPr>
          <a:lstStyle/>
          <a:p>
            <a:pPr marL="8645" defTabSz="622432">
              <a:spcBef>
                <a:spcPts val="752"/>
              </a:spcBef>
            </a:pPr>
            <a:r>
              <a:rPr sz="1838" spc="126" dirty="0">
                <a:solidFill>
                  <a:srgbClr val="191919"/>
                </a:solidFill>
                <a:latin typeface="Cambria"/>
                <a:cs typeface="Cambria"/>
              </a:rPr>
              <a:t>If </a:t>
            </a:r>
            <a:r>
              <a:rPr sz="1838" i="1" spc="38" dirty="0">
                <a:solidFill>
                  <a:srgbClr val="191919"/>
                </a:solidFill>
                <a:latin typeface="Verdana"/>
                <a:cs typeface="Verdana"/>
              </a:rPr>
              <a:t>p </a:t>
            </a:r>
            <a:r>
              <a:rPr sz="1838" spc="531" dirty="0">
                <a:solidFill>
                  <a:srgbClr val="191919"/>
                </a:solidFill>
                <a:latin typeface="Cambria"/>
                <a:cs typeface="Cambria"/>
              </a:rPr>
              <a:t>= </a:t>
            </a:r>
            <a:r>
              <a:rPr sz="1838" i="1" spc="122" dirty="0">
                <a:solidFill>
                  <a:srgbClr val="191919"/>
                </a:solidFill>
                <a:latin typeface="Verdana"/>
                <a:cs typeface="Verdana"/>
              </a:rPr>
              <a:t>k</a:t>
            </a:r>
            <a:r>
              <a:rPr sz="1838" spc="122" dirty="0">
                <a:solidFill>
                  <a:srgbClr val="191919"/>
                </a:solidFill>
                <a:latin typeface="Cambria"/>
                <a:cs typeface="Cambria"/>
              </a:rPr>
              <a:t>, </a:t>
            </a:r>
            <a:r>
              <a:rPr sz="1838" spc="146" dirty="0">
                <a:solidFill>
                  <a:srgbClr val="191919"/>
                </a:solidFill>
                <a:latin typeface="Cambria"/>
                <a:cs typeface="Cambria"/>
              </a:rPr>
              <a:t>return</a:t>
            </a:r>
            <a:r>
              <a:rPr sz="1838" spc="-160" dirty="0">
                <a:solidFill>
                  <a:srgbClr val="191919"/>
                </a:solidFill>
                <a:latin typeface="Cambria"/>
                <a:cs typeface="Cambria"/>
              </a:rPr>
              <a:t> </a:t>
            </a:r>
            <a:r>
              <a:rPr sz="1838" spc="116" dirty="0">
                <a:solidFill>
                  <a:srgbClr val="191919"/>
                </a:solidFill>
                <a:latin typeface="Cambria"/>
                <a:cs typeface="Cambria"/>
              </a:rPr>
              <a:t>A[</a:t>
            </a:r>
            <a:r>
              <a:rPr sz="1838" i="1" spc="116" dirty="0">
                <a:solidFill>
                  <a:srgbClr val="191919"/>
                </a:solidFill>
                <a:latin typeface="Verdana"/>
                <a:cs typeface="Verdana"/>
              </a:rPr>
              <a:t>k</a:t>
            </a:r>
            <a:r>
              <a:rPr sz="1838" spc="116" dirty="0">
                <a:solidFill>
                  <a:srgbClr val="191919"/>
                </a:solidFill>
                <a:latin typeface="Cambria"/>
                <a:cs typeface="Cambria"/>
              </a:rPr>
              <a:t>].</a:t>
            </a:r>
            <a:endParaRPr sz="1838">
              <a:solidFill>
                <a:prstClr val="black"/>
              </a:solidFill>
              <a:latin typeface="Cambria"/>
              <a:cs typeface="Cambria"/>
            </a:endParaRPr>
          </a:p>
          <a:p>
            <a:pPr marL="8645" marR="3458" defTabSz="622432">
              <a:lnSpc>
                <a:spcPts val="2151"/>
              </a:lnSpc>
              <a:spcBef>
                <a:spcPts val="803"/>
              </a:spcBef>
            </a:pPr>
            <a:r>
              <a:rPr sz="1838" spc="126" dirty="0">
                <a:solidFill>
                  <a:srgbClr val="191919"/>
                </a:solidFill>
                <a:latin typeface="Cambria"/>
                <a:cs typeface="Cambria"/>
              </a:rPr>
              <a:t>If </a:t>
            </a:r>
            <a:r>
              <a:rPr sz="1838" i="1" spc="38" dirty="0">
                <a:solidFill>
                  <a:srgbClr val="191919"/>
                </a:solidFill>
                <a:latin typeface="Verdana"/>
                <a:cs typeface="Verdana"/>
              </a:rPr>
              <a:t>p </a:t>
            </a:r>
            <a:r>
              <a:rPr sz="1838" spc="531" dirty="0">
                <a:solidFill>
                  <a:srgbClr val="191919"/>
                </a:solidFill>
                <a:latin typeface="Cambria"/>
                <a:cs typeface="Cambria"/>
              </a:rPr>
              <a:t>&gt; </a:t>
            </a:r>
            <a:r>
              <a:rPr sz="1838" i="1" spc="122" dirty="0">
                <a:solidFill>
                  <a:srgbClr val="191919"/>
                </a:solidFill>
                <a:latin typeface="Verdana"/>
                <a:cs typeface="Verdana"/>
              </a:rPr>
              <a:t>k</a:t>
            </a:r>
            <a:r>
              <a:rPr sz="1838" spc="122" dirty="0">
                <a:solidFill>
                  <a:srgbClr val="191919"/>
                </a:solidFill>
                <a:latin typeface="Cambria"/>
                <a:cs typeface="Cambria"/>
              </a:rPr>
              <a:t>, </a:t>
            </a:r>
            <a:r>
              <a:rPr sz="1838" spc="143" dirty="0">
                <a:solidFill>
                  <a:srgbClr val="191919"/>
                </a:solidFill>
                <a:latin typeface="Cambria"/>
                <a:cs typeface="Cambria"/>
              </a:rPr>
              <a:t>recursively </a:t>
            </a:r>
            <a:r>
              <a:rPr sz="1838" spc="160" dirty="0">
                <a:solidFill>
                  <a:srgbClr val="191919"/>
                </a:solidFill>
                <a:latin typeface="Cambria"/>
                <a:cs typeface="Cambria"/>
              </a:rPr>
              <a:t>select </a:t>
            </a:r>
            <a:r>
              <a:rPr sz="1838" spc="167" dirty="0">
                <a:solidFill>
                  <a:srgbClr val="191919"/>
                </a:solidFill>
                <a:latin typeface="Cambria"/>
                <a:cs typeface="Cambria"/>
              </a:rPr>
              <a:t>element </a:t>
            </a:r>
            <a:r>
              <a:rPr sz="1838" i="1" spc="41" dirty="0">
                <a:solidFill>
                  <a:srgbClr val="191919"/>
                </a:solidFill>
                <a:latin typeface="Verdana"/>
                <a:cs typeface="Verdana"/>
              </a:rPr>
              <a:t>k </a:t>
            </a:r>
            <a:r>
              <a:rPr sz="1838" spc="150" dirty="0">
                <a:solidFill>
                  <a:srgbClr val="191919"/>
                </a:solidFill>
                <a:latin typeface="Cambria"/>
                <a:cs typeface="Cambria"/>
              </a:rPr>
              <a:t>from</a:t>
            </a:r>
            <a:r>
              <a:rPr sz="1838" spc="-191" dirty="0">
                <a:solidFill>
                  <a:srgbClr val="191919"/>
                </a:solidFill>
                <a:latin typeface="Cambria"/>
                <a:cs typeface="Cambria"/>
              </a:rPr>
              <a:t> </a:t>
            </a:r>
            <a:r>
              <a:rPr sz="1838" spc="164" dirty="0">
                <a:solidFill>
                  <a:srgbClr val="191919"/>
                </a:solidFill>
                <a:latin typeface="Cambria"/>
                <a:cs typeface="Cambria"/>
              </a:rPr>
              <a:t>the  elements </a:t>
            </a:r>
            <a:r>
              <a:rPr sz="1838" spc="156" dirty="0">
                <a:solidFill>
                  <a:srgbClr val="191919"/>
                </a:solidFill>
                <a:latin typeface="Cambria"/>
                <a:cs typeface="Cambria"/>
              </a:rPr>
              <a:t>before </a:t>
            </a:r>
            <a:r>
              <a:rPr sz="1838" spc="164" dirty="0">
                <a:solidFill>
                  <a:srgbClr val="191919"/>
                </a:solidFill>
                <a:latin typeface="Cambria"/>
                <a:cs typeface="Cambria"/>
              </a:rPr>
              <a:t>the</a:t>
            </a:r>
            <a:r>
              <a:rPr sz="1838" spc="211" dirty="0">
                <a:solidFill>
                  <a:srgbClr val="191919"/>
                </a:solidFill>
                <a:latin typeface="Cambria"/>
                <a:cs typeface="Cambria"/>
              </a:rPr>
              <a:t> </a:t>
            </a:r>
            <a:r>
              <a:rPr sz="1838" spc="133" dirty="0">
                <a:solidFill>
                  <a:srgbClr val="191919"/>
                </a:solidFill>
                <a:latin typeface="Cambria"/>
                <a:cs typeface="Cambria"/>
              </a:rPr>
              <a:t>pivot.</a:t>
            </a:r>
            <a:endParaRPr sz="1838">
              <a:solidFill>
                <a:prstClr val="black"/>
              </a:solidFill>
              <a:latin typeface="Cambria"/>
              <a:cs typeface="Cambria"/>
            </a:endParaRPr>
          </a:p>
        </p:txBody>
      </p:sp>
      <p:graphicFrame>
        <p:nvGraphicFramePr>
          <p:cNvPr id="10" name="object 10"/>
          <p:cNvGraphicFramePr>
            <a:graphicFrameLocks noGrp="1"/>
          </p:cNvGraphicFramePr>
          <p:nvPr/>
        </p:nvGraphicFramePr>
        <p:xfrm>
          <a:off x="2073728" y="2880504"/>
          <a:ext cx="4979256" cy="466373"/>
        </p:xfrm>
        <a:graphic>
          <a:graphicData uri="http://schemas.openxmlformats.org/drawingml/2006/table">
            <a:tbl>
              <a:tblPr firstRow="1" bandRow="1">
                <a:tableStyleId>{2D5ABB26-0587-4C30-8999-92F81FD0307C}</a:tableStyleId>
              </a:tblPr>
              <a:tblGrid>
                <a:gridCol w="622407">
                  <a:extLst>
                    <a:ext uri="{9D8B030D-6E8A-4147-A177-3AD203B41FA5}">
                      <a16:colId xmlns:a16="http://schemas.microsoft.com/office/drawing/2014/main" val="20000"/>
                    </a:ext>
                  </a:extLst>
                </a:gridCol>
                <a:gridCol w="622407">
                  <a:extLst>
                    <a:ext uri="{9D8B030D-6E8A-4147-A177-3AD203B41FA5}">
                      <a16:colId xmlns:a16="http://schemas.microsoft.com/office/drawing/2014/main" val="20001"/>
                    </a:ext>
                  </a:extLst>
                </a:gridCol>
                <a:gridCol w="622407">
                  <a:extLst>
                    <a:ext uri="{9D8B030D-6E8A-4147-A177-3AD203B41FA5}">
                      <a16:colId xmlns:a16="http://schemas.microsoft.com/office/drawing/2014/main" val="20002"/>
                    </a:ext>
                  </a:extLst>
                </a:gridCol>
                <a:gridCol w="622407">
                  <a:extLst>
                    <a:ext uri="{9D8B030D-6E8A-4147-A177-3AD203B41FA5}">
                      <a16:colId xmlns:a16="http://schemas.microsoft.com/office/drawing/2014/main" val="20003"/>
                    </a:ext>
                  </a:extLst>
                </a:gridCol>
                <a:gridCol w="622407">
                  <a:extLst>
                    <a:ext uri="{9D8B030D-6E8A-4147-A177-3AD203B41FA5}">
                      <a16:colId xmlns:a16="http://schemas.microsoft.com/office/drawing/2014/main" val="20004"/>
                    </a:ext>
                  </a:extLst>
                </a:gridCol>
                <a:gridCol w="622407">
                  <a:extLst>
                    <a:ext uri="{9D8B030D-6E8A-4147-A177-3AD203B41FA5}">
                      <a16:colId xmlns:a16="http://schemas.microsoft.com/office/drawing/2014/main" val="20005"/>
                    </a:ext>
                  </a:extLst>
                </a:gridCol>
                <a:gridCol w="622407">
                  <a:extLst>
                    <a:ext uri="{9D8B030D-6E8A-4147-A177-3AD203B41FA5}">
                      <a16:colId xmlns:a16="http://schemas.microsoft.com/office/drawing/2014/main" val="20006"/>
                    </a:ext>
                  </a:extLst>
                </a:gridCol>
                <a:gridCol w="622407">
                  <a:extLst>
                    <a:ext uri="{9D8B030D-6E8A-4147-A177-3AD203B41FA5}">
                      <a16:colId xmlns:a16="http://schemas.microsoft.com/office/drawing/2014/main" val="20007"/>
                    </a:ext>
                  </a:extLst>
                </a:gridCol>
              </a:tblGrid>
              <a:tr h="466373">
                <a:tc>
                  <a:txBody>
                    <a:bodyPr/>
                    <a:lstStyle/>
                    <a:p>
                      <a:pPr marL="228600">
                        <a:lnSpc>
                          <a:spcPct val="100000"/>
                        </a:lnSpc>
                        <a:spcBef>
                          <a:spcPts val="284"/>
                        </a:spcBef>
                      </a:pPr>
                      <a:r>
                        <a:rPr sz="2500" b="1" spc="-204" dirty="0">
                          <a:solidFill>
                            <a:srgbClr val="191919"/>
                          </a:solidFill>
                          <a:latin typeface="Arial"/>
                          <a:cs typeface="Arial"/>
                        </a:rPr>
                        <a:t>18</a:t>
                      </a:r>
                      <a:endParaRPr sz="2500">
                        <a:latin typeface="Arial"/>
                        <a:cs typeface="Arial"/>
                      </a:endParaRPr>
                    </a:p>
                  </a:txBody>
                  <a:tcPr marL="0" marR="0" marT="24636"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84"/>
                        </a:spcBef>
                      </a:pPr>
                      <a:r>
                        <a:rPr sz="2500" b="1" spc="-204" dirty="0">
                          <a:solidFill>
                            <a:srgbClr val="191919"/>
                          </a:solidFill>
                          <a:latin typeface="Arial"/>
                          <a:cs typeface="Arial"/>
                        </a:rPr>
                        <a:t>32</a:t>
                      </a:r>
                      <a:endParaRPr sz="2500">
                        <a:latin typeface="Arial"/>
                        <a:cs typeface="Arial"/>
                      </a:endParaRPr>
                    </a:p>
                  </a:txBody>
                  <a:tcPr marL="0" marR="0" marT="24636"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84"/>
                        </a:spcBef>
                      </a:pPr>
                      <a:r>
                        <a:rPr sz="2500" b="1" spc="-204" dirty="0">
                          <a:solidFill>
                            <a:srgbClr val="191919"/>
                          </a:solidFill>
                          <a:latin typeface="Arial"/>
                          <a:cs typeface="Arial"/>
                        </a:rPr>
                        <a:t>17</a:t>
                      </a:r>
                      <a:endParaRPr sz="2500">
                        <a:latin typeface="Arial"/>
                        <a:cs typeface="Arial"/>
                      </a:endParaRPr>
                    </a:p>
                  </a:txBody>
                  <a:tcPr marL="0" marR="0" marT="24636"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84"/>
                        </a:spcBef>
                      </a:pPr>
                      <a:r>
                        <a:rPr sz="2500" b="1" spc="-204" dirty="0">
                          <a:solidFill>
                            <a:srgbClr val="191919"/>
                          </a:solidFill>
                          <a:latin typeface="Arial"/>
                          <a:cs typeface="Arial"/>
                        </a:rPr>
                        <a:t>24</a:t>
                      </a:r>
                      <a:endParaRPr sz="2500">
                        <a:latin typeface="Arial"/>
                        <a:cs typeface="Arial"/>
                      </a:endParaRPr>
                    </a:p>
                  </a:txBody>
                  <a:tcPr marL="0" marR="0" marT="24636"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5"/>
                        </a:spcBef>
                      </a:pPr>
                      <a:r>
                        <a:rPr sz="2500" b="1" spc="-204" dirty="0">
                          <a:solidFill>
                            <a:srgbClr val="191919"/>
                          </a:solidFill>
                          <a:latin typeface="Arial"/>
                          <a:cs typeface="Arial"/>
                        </a:rPr>
                        <a:t>41</a:t>
                      </a:r>
                      <a:endParaRPr sz="2500">
                        <a:latin typeface="Arial"/>
                        <a:cs typeface="Arial"/>
                      </a:endParaRPr>
                    </a:p>
                  </a:txBody>
                  <a:tcPr marL="0" marR="0" marT="2550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5"/>
                        </a:spcBef>
                      </a:pPr>
                      <a:r>
                        <a:rPr sz="2500" b="1" spc="-204" dirty="0">
                          <a:solidFill>
                            <a:srgbClr val="191919"/>
                          </a:solidFill>
                          <a:latin typeface="Arial"/>
                          <a:cs typeface="Arial"/>
                        </a:rPr>
                        <a:t>98</a:t>
                      </a:r>
                      <a:endParaRPr sz="2500">
                        <a:latin typeface="Arial"/>
                        <a:cs typeface="Arial"/>
                      </a:endParaRPr>
                    </a:p>
                  </a:txBody>
                  <a:tcPr marL="0" marR="0" marT="2550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5"/>
                        </a:spcBef>
                      </a:pPr>
                      <a:r>
                        <a:rPr sz="2500" b="1" spc="-204" dirty="0">
                          <a:solidFill>
                            <a:srgbClr val="191919"/>
                          </a:solidFill>
                          <a:latin typeface="Arial"/>
                          <a:cs typeface="Arial"/>
                        </a:rPr>
                        <a:t>52</a:t>
                      </a:r>
                      <a:endParaRPr sz="2500">
                        <a:latin typeface="Arial"/>
                        <a:cs typeface="Arial"/>
                      </a:endParaRPr>
                    </a:p>
                  </a:txBody>
                  <a:tcPr marL="0" marR="0" marT="2550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5"/>
                        </a:spcBef>
                      </a:pPr>
                      <a:r>
                        <a:rPr sz="2500" b="1" spc="-204" dirty="0">
                          <a:solidFill>
                            <a:srgbClr val="191919"/>
                          </a:solidFill>
                          <a:latin typeface="Arial"/>
                          <a:cs typeface="Arial"/>
                        </a:rPr>
                        <a:t>65</a:t>
                      </a:r>
                      <a:endParaRPr sz="2500">
                        <a:latin typeface="Arial"/>
                        <a:cs typeface="Arial"/>
                      </a:endParaRPr>
                    </a:p>
                  </a:txBody>
                  <a:tcPr marL="0" marR="0" marT="2550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
        <p:nvSpPr>
          <p:cNvPr id="11" name="object 11"/>
          <p:cNvSpPr/>
          <p:nvPr/>
        </p:nvSpPr>
        <p:spPr>
          <a:xfrm>
            <a:off x="4096550" y="3347741"/>
            <a:ext cx="311204" cy="311204"/>
          </a:xfrm>
          <a:custGeom>
            <a:avLst/>
            <a:gdLst/>
            <a:ahLst/>
            <a:cxnLst/>
            <a:rect l="l" t="t" r="r" b="b"/>
            <a:pathLst>
              <a:path w="457200" h="457200">
                <a:moveTo>
                  <a:pt x="314960" y="255269"/>
                </a:moveTo>
                <a:lnTo>
                  <a:pt x="142239" y="255269"/>
                </a:lnTo>
                <a:lnTo>
                  <a:pt x="142239" y="457200"/>
                </a:lnTo>
                <a:lnTo>
                  <a:pt x="314960" y="457200"/>
                </a:lnTo>
                <a:lnTo>
                  <a:pt x="314960" y="255269"/>
                </a:lnTo>
                <a:close/>
              </a:path>
              <a:path w="457200" h="457200">
                <a:moveTo>
                  <a:pt x="228600" y="0"/>
                </a:moveTo>
                <a:lnTo>
                  <a:pt x="0" y="255269"/>
                </a:lnTo>
                <a:lnTo>
                  <a:pt x="457200" y="255269"/>
                </a:lnTo>
                <a:lnTo>
                  <a:pt x="228600" y="0"/>
                </a:lnTo>
                <a:close/>
              </a:path>
            </a:pathLst>
          </a:custGeom>
          <a:solidFill>
            <a:srgbClr val="000000"/>
          </a:solidFill>
        </p:spPr>
        <p:txBody>
          <a:bodyPr wrap="square" lIns="0" tIns="0" rIns="0" bIns="0" rtlCol="0"/>
          <a:lstStyle/>
          <a:p>
            <a:pPr defTabSz="622432"/>
            <a:endParaRPr sz="1226">
              <a:solidFill>
                <a:prstClr val="black"/>
              </a:solidFill>
              <a:latin typeface="Calibri"/>
            </a:endParaRPr>
          </a:p>
        </p:txBody>
      </p:sp>
      <p:sp>
        <p:nvSpPr>
          <p:cNvPr id="12" name="object 12"/>
          <p:cNvSpPr/>
          <p:nvPr/>
        </p:nvSpPr>
        <p:spPr>
          <a:xfrm>
            <a:off x="4096550" y="3347741"/>
            <a:ext cx="311204" cy="311204"/>
          </a:xfrm>
          <a:custGeom>
            <a:avLst/>
            <a:gdLst/>
            <a:ahLst/>
            <a:cxnLst/>
            <a:rect l="l" t="t" r="r" b="b"/>
            <a:pathLst>
              <a:path w="457200" h="457200">
                <a:moveTo>
                  <a:pt x="142239" y="457200"/>
                </a:moveTo>
                <a:lnTo>
                  <a:pt x="142239" y="255269"/>
                </a:lnTo>
                <a:lnTo>
                  <a:pt x="0" y="255269"/>
                </a:lnTo>
                <a:lnTo>
                  <a:pt x="228600" y="0"/>
                </a:lnTo>
                <a:lnTo>
                  <a:pt x="457200" y="255269"/>
                </a:lnTo>
                <a:lnTo>
                  <a:pt x="314960" y="255269"/>
                </a:lnTo>
                <a:lnTo>
                  <a:pt x="314960" y="457200"/>
                </a:lnTo>
                <a:lnTo>
                  <a:pt x="142239" y="457200"/>
                </a:lnTo>
                <a:close/>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6066" y="1235017"/>
            <a:ext cx="5044088" cy="469577"/>
          </a:xfrm>
          <a:prstGeom prst="rect">
            <a:avLst/>
          </a:prstGeom>
        </p:spPr>
        <p:txBody>
          <a:bodyPr vert="horz" wrap="square" lIns="0" tIns="8645" rIns="0" bIns="0" rtlCol="0">
            <a:spAutoFit/>
          </a:bodyPr>
          <a:lstStyle/>
          <a:p>
            <a:pPr marL="8645">
              <a:spcBef>
                <a:spcPts val="68"/>
              </a:spcBef>
            </a:pPr>
            <a:r>
              <a:rPr spc="215" dirty="0">
                <a:solidFill>
                  <a:srgbClr val="191919"/>
                </a:solidFill>
              </a:rPr>
              <a:t>Partitioning </a:t>
            </a:r>
            <a:r>
              <a:rPr spc="276" dirty="0">
                <a:solidFill>
                  <a:srgbClr val="191919"/>
                </a:solidFill>
              </a:rPr>
              <a:t>and</a:t>
            </a:r>
            <a:r>
              <a:rPr spc="347" dirty="0">
                <a:solidFill>
                  <a:srgbClr val="191919"/>
                </a:solidFill>
              </a:rPr>
              <a:t> </a:t>
            </a:r>
            <a:r>
              <a:rPr spc="269" dirty="0">
                <a:solidFill>
                  <a:srgbClr val="191919"/>
                </a:solidFill>
              </a:rPr>
              <a:t>Selection</a:t>
            </a:r>
          </a:p>
        </p:txBody>
      </p:sp>
      <p:sp>
        <p:nvSpPr>
          <p:cNvPr id="3" name="object 3"/>
          <p:cNvSpPr txBox="1"/>
          <p:nvPr/>
        </p:nvSpPr>
        <p:spPr>
          <a:xfrm>
            <a:off x="1546411" y="2137506"/>
            <a:ext cx="111515" cy="151923"/>
          </a:xfrm>
          <a:prstGeom prst="rect">
            <a:avLst/>
          </a:prstGeom>
        </p:spPr>
        <p:txBody>
          <a:bodyPr vert="horz" wrap="square" lIns="0" tIns="10373" rIns="0" bIns="0" rtlCol="0">
            <a:spAutoFit/>
          </a:bodyPr>
          <a:lstStyle/>
          <a:p>
            <a:pPr marL="8645" defTabSz="622432">
              <a:spcBef>
                <a:spcPts val="82"/>
              </a:spcBef>
            </a:pPr>
            <a:r>
              <a:rPr sz="919" spc="184" dirty="0">
                <a:solidFill>
                  <a:srgbClr val="191919"/>
                </a:solidFill>
                <a:latin typeface="Arial"/>
                <a:cs typeface="Arial"/>
              </a:rPr>
              <a:t>●</a:t>
            </a:r>
            <a:endParaRPr sz="919">
              <a:solidFill>
                <a:prstClr val="black"/>
              </a:solidFill>
              <a:latin typeface="Arial"/>
              <a:cs typeface="Arial"/>
            </a:endParaRPr>
          </a:p>
        </p:txBody>
      </p:sp>
      <p:sp>
        <p:nvSpPr>
          <p:cNvPr id="4" name="object 4"/>
          <p:cNvSpPr txBox="1"/>
          <p:nvPr/>
        </p:nvSpPr>
        <p:spPr>
          <a:xfrm>
            <a:off x="1759932" y="2045009"/>
            <a:ext cx="5350105" cy="668261"/>
          </a:xfrm>
          <a:prstGeom prst="rect">
            <a:avLst/>
          </a:prstGeom>
        </p:spPr>
        <p:txBody>
          <a:bodyPr vert="horz" wrap="square" lIns="0" tIns="26798" rIns="0" bIns="0" rtlCol="0">
            <a:spAutoFit/>
          </a:bodyPr>
          <a:lstStyle/>
          <a:p>
            <a:pPr marL="8645" marR="3458" defTabSz="622432">
              <a:lnSpc>
                <a:spcPts val="2457"/>
              </a:lnSpc>
              <a:spcBef>
                <a:spcPts val="211"/>
              </a:spcBef>
            </a:pPr>
            <a:r>
              <a:rPr sz="2111" spc="184" dirty="0">
                <a:solidFill>
                  <a:srgbClr val="191919"/>
                </a:solidFill>
                <a:latin typeface="Cambria"/>
                <a:cs typeface="Cambria"/>
              </a:rPr>
              <a:t>There </a:t>
            </a:r>
            <a:r>
              <a:rPr sz="2111" spc="129" dirty="0">
                <a:solidFill>
                  <a:srgbClr val="191919"/>
                </a:solidFill>
                <a:latin typeface="Cambria"/>
                <a:cs typeface="Cambria"/>
              </a:rPr>
              <a:t>is </a:t>
            </a:r>
            <a:r>
              <a:rPr sz="2111" spc="225" dirty="0">
                <a:solidFill>
                  <a:srgbClr val="191919"/>
                </a:solidFill>
                <a:latin typeface="Cambria"/>
                <a:cs typeface="Cambria"/>
              </a:rPr>
              <a:t>a </a:t>
            </a:r>
            <a:r>
              <a:rPr sz="2111" spc="177" dirty="0">
                <a:solidFill>
                  <a:srgbClr val="191919"/>
                </a:solidFill>
                <a:latin typeface="Cambria"/>
                <a:cs typeface="Cambria"/>
              </a:rPr>
              <a:t>close connection </a:t>
            </a:r>
            <a:r>
              <a:rPr sz="2111" spc="191" dirty="0">
                <a:solidFill>
                  <a:srgbClr val="191919"/>
                </a:solidFill>
                <a:latin typeface="Cambria"/>
                <a:cs typeface="Cambria"/>
              </a:rPr>
              <a:t>between  </a:t>
            </a:r>
            <a:r>
              <a:rPr sz="2111" spc="156" dirty="0">
                <a:solidFill>
                  <a:srgbClr val="191919"/>
                </a:solidFill>
                <a:latin typeface="Cambria"/>
                <a:cs typeface="Cambria"/>
              </a:rPr>
              <a:t>partitioning </a:t>
            </a:r>
            <a:r>
              <a:rPr sz="2111" spc="194" dirty="0">
                <a:solidFill>
                  <a:srgbClr val="191919"/>
                </a:solidFill>
                <a:latin typeface="Cambria"/>
                <a:cs typeface="Cambria"/>
              </a:rPr>
              <a:t>and </a:t>
            </a:r>
            <a:r>
              <a:rPr sz="2111" spc="181" dirty="0">
                <a:solidFill>
                  <a:srgbClr val="191919"/>
                </a:solidFill>
                <a:latin typeface="Cambria"/>
                <a:cs typeface="Cambria"/>
              </a:rPr>
              <a:t>the </a:t>
            </a:r>
            <a:r>
              <a:rPr sz="2111" spc="167" dirty="0">
                <a:solidFill>
                  <a:srgbClr val="191919"/>
                </a:solidFill>
                <a:latin typeface="Cambria"/>
                <a:cs typeface="Cambria"/>
              </a:rPr>
              <a:t>selection</a:t>
            </a:r>
            <a:r>
              <a:rPr sz="2111" spc="272" dirty="0">
                <a:solidFill>
                  <a:srgbClr val="191919"/>
                </a:solidFill>
                <a:latin typeface="Cambria"/>
                <a:cs typeface="Cambria"/>
              </a:rPr>
              <a:t> </a:t>
            </a:r>
            <a:r>
              <a:rPr sz="2111" spc="181" dirty="0">
                <a:solidFill>
                  <a:srgbClr val="191919"/>
                </a:solidFill>
                <a:latin typeface="Cambria"/>
                <a:cs typeface="Cambria"/>
              </a:rPr>
              <a:t>problem.</a:t>
            </a:r>
            <a:endParaRPr sz="2111">
              <a:solidFill>
                <a:prstClr val="black"/>
              </a:solidFill>
              <a:latin typeface="Cambria"/>
              <a:cs typeface="Cambria"/>
            </a:endParaRPr>
          </a:p>
        </p:txBody>
      </p:sp>
      <p:sp>
        <p:nvSpPr>
          <p:cNvPr id="5" name="object 5"/>
          <p:cNvSpPr txBox="1"/>
          <p:nvPr/>
        </p:nvSpPr>
        <p:spPr>
          <a:xfrm>
            <a:off x="1546411" y="3741932"/>
            <a:ext cx="111515" cy="151923"/>
          </a:xfrm>
          <a:prstGeom prst="rect">
            <a:avLst/>
          </a:prstGeom>
        </p:spPr>
        <p:txBody>
          <a:bodyPr vert="horz" wrap="square" lIns="0" tIns="10373" rIns="0" bIns="0" rtlCol="0">
            <a:spAutoFit/>
          </a:bodyPr>
          <a:lstStyle/>
          <a:p>
            <a:pPr marL="8645" defTabSz="622432">
              <a:spcBef>
                <a:spcPts val="82"/>
              </a:spcBef>
            </a:pPr>
            <a:r>
              <a:rPr sz="919" spc="184" dirty="0">
                <a:solidFill>
                  <a:srgbClr val="191919"/>
                </a:solidFill>
                <a:latin typeface="Arial"/>
                <a:cs typeface="Arial"/>
              </a:rPr>
              <a:t>●</a:t>
            </a:r>
            <a:endParaRPr sz="919">
              <a:solidFill>
                <a:prstClr val="black"/>
              </a:solidFill>
              <a:latin typeface="Arial"/>
              <a:cs typeface="Arial"/>
            </a:endParaRPr>
          </a:p>
        </p:txBody>
      </p:sp>
      <p:sp>
        <p:nvSpPr>
          <p:cNvPr id="6" name="object 6"/>
          <p:cNvSpPr txBox="1"/>
          <p:nvPr/>
        </p:nvSpPr>
        <p:spPr>
          <a:xfrm>
            <a:off x="1759932" y="3649436"/>
            <a:ext cx="5459890" cy="668261"/>
          </a:xfrm>
          <a:prstGeom prst="rect">
            <a:avLst/>
          </a:prstGeom>
        </p:spPr>
        <p:txBody>
          <a:bodyPr vert="horz" wrap="square" lIns="0" tIns="26798" rIns="0" bIns="0" rtlCol="0">
            <a:spAutoFit/>
          </a:bodyPr>
          <a:lstStyle/>
          <a:p>
            <a:pPr marL="8645" marR="3458" defTabSz="622432">
              <a:lnSpc>
                <a:spcPts val="2457"/>
              </a:lnSpc>
              <a:spcBef>
                <a:spcPts val="211"/>
              </a:spcBef>
              <a:tabLst>
                <a:tab pos="4244209" algn="l"/>
                <a:tab pos="4676885" algn="l"/>
              </a:tabLst>
            </a:pPr>
            <a:r>
              <a:rPr sz="2111" spc="204" dirty="0">
                <a:solidFill>
                  <a:srgbClr val="191919"/>
                </a:solidFill>
                <a:latin typeface="Cambria"/>
                <a:cs typeface="Cambria"/>
              </a:rPr>
              <a:t>Let </a:t>
            </a:r>
            <a:r>
              <a:rPr sz="2111" i="1" spc="38" dirty="0">
                <a:solidFill>
                  <a:srgbClr val="191919"/>
                </a:solidFill>
                <a:latin typeface="Verdana"/>
                <a:cs typeface="Verdana"/>
              </a:rPr>
              <a:t>k </a:t>
            </a:r>
            <a:r>
              <a:rPr sz="2111" spc="208" dirty="0">
                <a:solidFill>
                  <a:srgbClr val="191919"/>
                </a:solidFill>
                <a:latin typeface="Cambria"/>
                <a:cs typeface="Cambria"/>
              </a:rPr>
              <a:t>be </a:t>
            </a:r>
            <a:r>
              <a:rPr sz="2111" spc="184" dirty="0">
                <a:solidFill>
                  <a:srgbClr val="191919"/>
                </a:solidFill>
                <a:latin typeface="Cambria"/>
                <a:cs typeface="Cambria"/>
              </a:rPr>
              <a:t>the </a:t>
            </a:r>
            <a:r>
              <a:rPr sz="2111" spc="170" dirty="0">
                <a:solidFill>
                  <a:srgbClr val="191919"/>
                </a:solidFill>
                <a:latin typeface="Cambria"/>
                <a:cs typeface="Cambria"/>
              </a:rPr>
              <a:t>desired</a:t>
            </a:r>
            <a:r>
              <a:rPr sz="2111" spc="126" dirty="0">
                <a:solidFill>
                  <a:srgbClr val="191919"/>
                </a:solidFill>
                <a:latin typeface="Cambria"/>
                <a:cs typeface="Cambria"/>
              </a:rPr>
              <a:t> </a:t>
            </a:r>
            <a:r>
              <a:rPr sz="2111" spc="167" dirty="0">
                <a:solidFill>
                  <a:srgbClr val="191919"/>
                </a:solidFill>
                <a:latin typeface="Cambria"/>
                <a:cs typeface="Cambria"/>
              </a:rPr>
              <a:t>index</a:t>
            </a:r>
            <a:r>
              <a:rPr sz="2111" spc="211" dirty="0">
                <a:solidFill>
                  <a:srgbClr val="191919"/>
                </a:solidFill>
                <a:latin typeface="Cambria"/>
                <a:cs typeface="Cambria"/>
              </a:rPr>
              <a:t> </a:t>
            </a:r>
            <a:r>
              <a:rPr sz="2111" spc="194" dirty="0">
                <a:solidFill>
                  <a:srgbClr val="191919"/>
                </a:solidFill>
                <a:latin typeface="Cambria"/>
                <a:cs typeface="Cambria"/>
              </a:rPr>
              <a:t>and	</a:t>
            </a:r>
            <a:r>
              <a:rPr sz="2111" i="1" spc="34" dirty="0">
                <a:solidFill>
                  <a:srgbClr val="191919"/>
                </a:solidFill>
                <a:latin typeface="Verdana"/>
                <a:cs typeface="Verdana"/>
              </a:rPr>
              <a:t>p </a:t>
            </a:r>
            <a:r>
              <a:rPr sz="2111" spc="211" dirty="0">
                <a:solidFill>
                  <a:srgbClr val="191919"/>
                </a:solidFill>
                <a:latin typeface="Cambria"/>
                <a:cs typeface="Cambria"/>
              </a:rPr>
              <a:t>be </a:t>
            </a:r>
            <a:r>
              <a:rPr sz="2111" spc="181" dirty="0">
                <a:solidFill>
                  <a:srgbClr val="191919"/>
                </a:solidFill>
                <a:latin typeface="Cambria"/>
                <a:cs typeface="Cambria"/>
              </a:rPr>
              <a:t>the  </a:t>
            </a:r>
            <a:r>
              <a:rPr sz="2111" spc="177" dirty="0">
                <a:solidFill>
                  <a:srgbClr val="191919"/>
                </a:solidFill>
                <a:latin typeface="Cambria"/>
                <a:cs typeface="Cambria"/>
              </a:rPr>
              <a:t>p</a:t>
            </a:r>
            <a:r>
              <a:rPr sz="2111" spc="92" dirty="0">
                <a:solidFill>
                  <a:srgbClr val="191919"/>
                </a:solidFill>
                <a:latin typeface="Cambria"/>
                <a:cs typeface="Cambria"/>
              </a:rPr>
              <a:t>i</a:t>
            </a:r>
            <a:r>
              <a:rPr sz="2111" spc="150" dirty="0">
                <a:solidFill>
                  <a:srgbClr val="191919"/>
                </a:solidFill>
                <a:latin typeface="Cambria"/>
                <a:cs typeface="Cambria"/>
              </a:rPr>
              <a:t>vo</a:t>
            </a:r>
            <a:r>
              <a:rPr sz="2111" spc="99" dirty="0">
                <a:solidFill>
                  <a:srgbClr val="191919"/>
                </a:solidFill>
                <a:latin typeface="Cambria"/>
                <a:cs typeface="Cambria"/>
              </a:rPr>
              <a:t>t</a:t>
            </a:r>
            <a:r>
              <a:rPr sz="2111" spc="201" dirty="0">
                <a:solidFill>
                  <a:srgbClr val="191919"/>
                </a:solidFill>
                <a:latin typeface="Cambria"/>
                <a:cs typeface="Cambria"/>
              </a:rPr>
              <a:t> </a:t>
            </a:r>
            <a:r>
              <a:rPr sz="2111" spc="92" dirty="0">
                <a:solidFill>
                  <a:srgbClr val="191919"/>
                </a:solidFill>
                <a:latin typeface="Cambria"/>
                <a:cs typeface="Cambria"/>
              </a:rPr>
              <a:t>i</a:t>
            </a:r>
            <a:r>
              <a:rPr sz="2111" spc="177" dirty="0">
                <a:solidFill>
                  <a:srgbClr val="191919"/>
                </a:solidFill>
                <a:latin typeface="Cambria"/>
                <a:cs typeface="Cambria"/>
              </a:rPr>
              <a:t>n</a:t>
            </a:r>
            <a:r>
              <a:rPr sz="2111" spc="184" dirty="0">
                <a:solidFill>
                  <a:srgbClr val="191919"/>
                </a:solidFill>
                <a:latin typeface="Cambria"/>
                <a:cs typeface="Cambria"/>
              </a:rPr>
              <a:t>d</a:t>
            </a:r>
            <a:r>
              <a:rPr sz="2111" spc="211" dirty="0">
                <a:solidFill>
                  <a:srgbClr val="191919"/>
                </a:solidFill>
                <a:latin typeface="Cambria"/>
                <a:cs typeface="Cambria"/>
              </a:rPr>
              <a:t>e</a:t>
            </a:r>
            <a:r>
              <a:rPr sz="2111" spc="167" dirty="0">
                <a:solidFill>
                  <a:srgbClr val="191919"/>
                </a:solidFill>
                <a:latin typeface="Cambria"/>
                <a:cs typeface="Cambria"/>
              </a:rPr>
              <a:t>x</a:t>
            </a:r>
            <a:r>
              <a:rPr sz="2111" spc="208" dirty="0">
                <a:solidFill>
                  <a:srgbClr val="191919"/>
                </a:solidFill>
                <a:latin typeface="Cambria"/>
                <a:cs typeface="Cambria"/>
              </a:rPr>
              <a:t> </a:t>
            </a:r>
            <a:r>
              <a:rPr sz="2111" spc="170" dirty="0">
                <a:solidFill>
                  <a:srgbClr val="191919"/>
                </a:solidFill>
                <a:latin typeface="Cambria"/>
                <a:cs typeface="Cambria"/>
              </a:rPr>
              <a:t>af</a:t>
            </a:r>
            <a:r>
              <a:rPr sz="2111" spc="150" dirty="0">
                <a:solidFill>
                  <a:srgbClr val="191919"/>
                </a:solidFill>
                <a:latin typeface="Cambria"/>
                <a:cs typeface="Cambria"/>
              </a:rPr>
              <a:t>t</a:t>
            </a:r>
            <a:r>
              <a:rPr sz="2111" spc="211" dirty="0">
                <a:solidFill>
                  <a:srgbClr val="191919"/>
                </a:solidFill>
                <a:latin typeface="Cambria"/>
                <a:cs typeface="Cambria"/>
              </a:rPr>
              <a:t>e</a:t>
            </a:r>
            <a:r>
              <a:rPr sz="2111" spc="133" dirty="0">
                <a:solidFill>
                  <a:srgbClr val="191919"/>
                </a:solidFill>
                <a:latin typeface="Cambria"/>
                <a:cs typeface="Cambria"/>
              </a:rPr>
              <a:t>r</a:t>
            </a:r>
            <a:r>
              <a:rPr sz="2111" spc="204" dirty="0">
                <a:solidFill>
                  <a:srgbClr val="191919"/>
                </a:solidFill>
                <a:latin typeface="Cambria"/>
                <a:cs typeface="Cambria"/>
              </a:rPr>
              <a:t> </a:t>
            </a:r>
            <a:r>
              <a:rPr sz="2111" spc="225" dirty="0">
                <a:solidFill>
                  <a:srgbClr val="191919"/>
                </a:solidFill>
                <a:latin typeface="Cambria"/>
                <a:cs typeface="Cambria"/>
              </a:rPr>
              <a:t>a</a:t>
            </a:r>
            <a:r>
              <a:rPr sz="2111" spc="204" dirty="0">
                <a:solidFill>
                  <a:srgbClr val="191919"/>
                </a:solidFill>
                <a:latin typeface="Cambria"/>
                <a:cs typeface="Cambria"/>
              </a:rPr>
              <a:t> </a:t>
            </a:r>
            <a:r>
              <a:rPr sz="2111" spc="177" dirty="0">
                <a:solidFill>
                  <a:srgbClr val="191919"/>
                </a:solidFill>
                <a:latin typeface="Cambria"/>
                <a:cs typeface="Cambria"/>
              </a:rPr>
              <a:t>par</a:t>
            </a:r>
            <a:r>
              <a:rPr sz="2111" spc="133" dirty="0">
                <a:solidFill>
                  <a:srgbClr val="191919"/>
                </a:solidFill>
                <a:latin typeface="Cambria"/>
                <a:cs typeface="Cambria"/>
              </a:rPr>
              <a:t>t</a:t>
            </a:r>
            <a:r>
              <a:rPr sz="2111" spc="92" dirty="0">
                <a:solidFill>
                  <a:srgbClr val="191919"/>
                </a:solidFill>
                <a:latin typeface="Cambria"/>
                <a:cs typeface="Cambria"/>
              </a:rPr>
              <a:t>i</a:t>
            </a:r>
            <a:r>
              <a:rPr sz="2111" spc="133" dirty="0">
                <a:solidFill>
                  <a:srgbClr val="191919"/>
                </a:solidFill>
                <a:latin typeface="Cambria"/>
                <a:cs typeface="Cambria"/>
              </a:rPr>
              <a:t>t</a:t>
            </a:r>
            <a:r>
              <a:rPr sz="2111" spc="77" dirty="0">
                <a:solidFill>
                  <a:srgbClr val="191919"/>
                </a:solidFill>
                <a:latin typeface="Cambria"/>
                <a:cs typeface="Cambria"/>
              </a:rPr>
              <a:t>i</a:t>
            </a:r>
            <a:r>
              <a:rPr sz="2111" spc="160" dirty="0">
                <a:solidFill>
                  <a:srgbClr val="191919"/>
                </a:solidFill>
                <a:latin typeface="Cambria"/>
                <a:cs typeface="Cambria"/>
              </a:rPr>
              <a:t>o</a:t>
            </a:r>
            <a:r>
              <a:rPr sz="2111" spc="181" dirty="0">
                <a:solidFill>
                  <a:srgbClr val="191919"/>
                </a:solidFill>
                <a:latin typeface="Cambria"/>
                <a:cs typeface="Cambria"/>
              </a:rPr>
              <a:t>n</a:t>
            </a:r>
            <a:r>
              <a:rPr sz="2111" spc="201" dirty="0">
                <a:solidFill>
                  <a:srgbClr val="191919"/>
                </a:solidFill>
                <a:latin typeface="Cambria"/>
                <a:cs typeface="Cambria"/>
              </a:rPr>
              <a:t> </a:t>
            </a:r>
            <a:r>
              <a:rPr sz="2111" spc="177" dirty="0">
                <a:solidFill>
                  <a:srgbClr val="191919"/>
                </a:solidFill>
                <a:latin typeface="Cambria"/>
                <a:cs typeface="Cambria"/>
              </a:rPr>
              <a:t>s</a:t>
            </a:r>
            <a:r>
              <a:rPr sz="2111" spc="133" dirty="0">
                <a:solidFill>
                  <a:srgbClr val="191919"/>
                </a:solidFill>
                <a:latin typeface="Cambria"/>
                <a:cs typeface="Cambria"/>
              </a:rPr>
              <a:t>t</a:t>
            </a:r>
            <a:r>
              <a:rPr sz="2111" spc="211" dirty="0">
                <a:solidFill>
                  <a:srgbClr val="191919"/>
                </a:solidFill>
                <a:latin typeface="Cambria"/>
                <a:cs typeface="Cambria"/>
              </a:rPr>
              <a:t>e</a:t>
            </a:r>
            <a:r>
              <a:rPr sz="2111" spc="177" dirty="0">
                <a:solidFill>
                  <a:srgbClr val="191919"/>
                </a:solidFill>
                <a:latin typeface="Cambria"/>
                <a:cs typeface="Cambria"/>
              </a:rPr>
              <a:t>p</a:t>
            </a:r>
            <a:r>
              <a:rPr sz="2111" spc="235" dirty="0">
                <a:solidFill>
                  <a:srgbClr val="191919"/>
                </a:solidFill>
                <a:latin typeface="Cambria"/>
                <a:cs typeface="Cambria"/>
              </a:rPr>
              <a:t>.</a:t>
            </a:r>
            <a:r>
              <a:rPr sz="2111" dirty="0">
                <a:solidFill>
                  <a:srgbClr val="191919"/>
                </a:solidFill>
                <a:latin typeface="Cambria"/>
                <a:cs typeface="Cambria"/>
              </a:rPr>
              <a:t>	</a:t>
            </a:r>
            <a:r>
              <a:rPr sz="2111" spc="156" dirty="0">
                <a:solidFill>
                  <a:srgbClr val="191919"/>
                </a:solidFill>
                <a:latin typeface="Cambria"/>
                <a:cs typeface="Cambria"/>
              </a:rPr>
              <a:t>T</a:t>
            </a:r>
            <a:r>
              <a:rPr sz="2111" spc="197" dirty="0">
                <a:solidFill>
                  <a:srgbClr val="191919"/>
                </a:solidFill>
                <a:latin typeface="Cambria"/>
                <a:cs typeface="Cambria"/>
              </a:rPr>
              <a:t>h</a:t>
            </a:r>
            <a:r>
              <a:rPr sz="2111" spc="211" dirty="0">
                <a:solidFill>
                  <a:srgbClr val="191919"/>
                </a:solidFill>
                <a:latin typeface="Cambria"/>
                <a:cs typeface="Cambria"/>
              </a:rPr>
              <a:t>e</a:t>
            </a:r>
            <a:r>
              <a:rPr sz="2111" spc="184" dirty="0">
                <a:solidFill>
                  <a:srgbClr val="191919"/>
                </a:solidFill>
                <a:latin typeface="Cambria"/>
                <a:cs typeface="Cambria"/>
              </a:rPr>
              <a:t>n</a:t>
            </a:r>
            <a:r>
              <a:rPr sz="2111" spc="153" dirty="0">
                <a:solidFill>
                  <a:srgbClr val="191919"/>
                </a:solidFill>
                <a:latin typeface="Cambria"/>
                <a:cs typeface="Cambria"/>
              </a:rPr>
              <a:t>:</a:t>
            </a:r>
            <a:endParaRPr sz="2111">
              <a:solidFill>
                <a:prstClr val="black"/>
              </a:solidFill>
              <a:latin typeface="Cambria"/>
              <a:cs typeface="Cambria"/>
            </a:endParaRPr>
          </a:p>
        </p:txBody>
      </p:sp>
      <p:sp>
        <p:nvSpPr>
          <p:cNvPr id="7" name="object 7"/>
          <p:cNvSpPr txBox="1"/>
          <p:nvPr/>
        </p:nvSpPr>
        <p:spPr>
          <a:xfrm>
            <a:off x="1831681" y="4474990"/>
            <a:ext cx="99845" cy="134469"/>
          </a:xfrm>
          <a:prstGeom prst="rect">
            <a:avLst/>
          </a:prstGeom>
        </p:spPr>
        <p:txBody>
          <a:bodyPr vert="horz" wrap="square" lIns="0" tIns="8645" rIns="0" bIns="0" rtlCol="0">
            <a:spAutoFit/>
          </a:bodyPr>
          <a:lstStyle/>
          <a:p>
            <a:pPr marL="8645" defTabSz="622432">
              <a:spcBef>
                <a:spcPts val="68"/>
              </a:spcBef>
            </a:pPr>
            <a:r>
              <a:rPr sz="817" spc="153" dirty="0">
                <a:solidFill>
                  <a:srgbClr val="191919"/>
                </a:solidFill>
                <a:latin typeface="Arial"/>
                <a:cs typeface="Arial"/>
              </a:rPr>
              <a:t>●</a:t>
            </a:r>
            <a:endParaRPr sz="817">
              <a:solidFill>
                <a:prstClr val="black"/>
              </a:solidFill>
              <a:latin typeface="Arial"/>
              <a:cs typeface="Arial"/>
            </a:endParaRPr>
          </a:p>
        </p:txBody>
      </p:sp>
      <p:sp>
        <p:nvSpPr>
          <p:cNvPr id="8" name="object 8"/>
          <p:cNvSpPr txBox="1"/>
          <p:nvPr/>
        </p:nvSpPr>
        <p:spPr>
          <a:xfrm>
            <a:off x="1831681" y="4842382"/>
            <a:ext cx="99845" cy="134469"/>
          </a:xfrm>
          <a:prstGeom prst="rect">
            <a:avLst/>
          </a:prstGeom>
        </p:spPr>
        <p:txBody>
          <a:bodyPr vert="horz" wrap="square" lIns="0" tIns="8645" rIns="0" bIns="0" rtlCol="0">
            <a:spAutoFit/>
          </a:bodyPr>
          <a:lstStyle/>
          <a:p>
            <a:pPr marL="8645" defTabSz="622432">
              <a:spcBef>
                <a:spcPts val="68"/>
              </a:spcBef>
            </a:pPr>
            <a:r>
              <a:rPr sz="817" spc="153" dirty="0">
                <a:solidFill>
                  <a:srgbClr val="191919"/>
                </a:solidFill>
                <a:latin typeface="Arial"/>
                <a:cs typeface="Arial"/>
              </a:rPr>
              <a:t>●</a:t>
            </a:r>
            <a:endParaRPr sz="817">
              <a:solidFill>
                <a:prstClr val="black"/>
              </a:solidFill>
              <a:latin typeface="Arial"/>
              <a:cs typeface="Arial"/>
            </a:endParaRPr>
          </a:p>
        </p:txBody>
      </p:sp>
      <p:sp>
        <p:nvSpPr>
          <p:cNvPr id="9" name="object 9"/>
          <p:cNvSpPr txBox="1"/>
          <p:nvPr/>
        </p:nvSpPr>
        <p:spPr>
          <a:xfrm>
            <a:off x="2045201" y="4309359"/>
            <a:ext cx="5500088" cy="1046138"/>
          </a:xfrm>
          <a:prstGeom prst="rect">
            <a:avLst/>
          </a:prstGeom>
        </p:spPr>
        <p:txBody>
          <a:bodyPr vert="horz" wrap="square" lIns="0" tIns="95522" rIns="0" bIns="0" rtlCol="0">
            <a:spAutoFit/>
          </a:bodyPr>
          <a:lstStyle/>
          <a:p>
            <a:pPr marL="8645" defTabSz="622432">
              <a:spcBef>
                <a:spcPts val="752"/>
              </a:spcBef>
            </a:pPr>
            <a:r>
              <a:rPr sz="1838" spc="126" dirty="0">
                <a:solidFill>
                  <a:srgbClr val="191919"/>
                </a:solidFill>
                <a:latin typeface="Cambria"/>
                <a:cs typeface="Cambria"/>
              </a:rPr>
              <a:t>If </a:t>
            </a:r>
            <a:r>
              <a:rPr sz="1838" i="1" spc="38" dirty="0">
                <a:solidFill>
                  <a:srgbClr val="191919"/>
                </a:solidFill>
                <a:latin typeface="Verdana"/>
                <a:cs typeface="Verdana"/>
              </a:rPr>
              <a:t>p </a:t>
            </a:r>
            <a:r>
              <a:rPr sz="1838" spc="531" dirty="0">
                <a:solidFill>
                  <a:srgbClr val="191919"/>
                </a:solidFill>
                <a:latin typeface="Cambria"/>
                <a:cs typeface="Cambria"/>
              </a:rPr>
              <a:t>= </a:t>
            </a:r>
            <a:r>
              <a:rPr sz="1838" i="1" spc="122" dirty="0">
                <a:solidFill>
                  <a:srgbClr val="191919"/>
                </a:solidFill>
                <a:latin typeface="Verdana"/>
                <a:cs typeface="Verdana"/>
              </a:rPr>
              <a:t>k</a:t>
            </a:r>
            <a:r>
              <a:rPr sz="1838" spc="122" dirty="0">
                <a:solidFill>
                  <a:srgbClr val="191919"/>
                </a:solidFill>
                <a:latin typeface="Cambria"/>
                <a:cs typeface="Cambria"/>
              </a:rPr>
              <a:t>, </a:t>
            </a:r>
            <a:r>
              <a:rPr sz="1838" spc="146" dirty="0">
                <a:solidFill>
                  <a:srgbClr val="191919"/>
                </a:solidFill>
                <a:latin typeface="Cambria"/>
                <a:cs typeface="Cambria"/>
              </a:rPr>
              <a:t>return</a:t>
            </a:r>
            <a:r>
              <a:rPr sz="1838" spc="-160" dirty="0">
                <a:solidFill>
                  <a:srgbClr val="191919"/>
                </a:solidFill>
                <a:latin typeface="Cambria"/>
                <a:cs typeface="Cambria"/>
              </a:rPr>
              <a:t> </a:t>
            </a:r>
            <a:r>
              <a:rPr sz="1838" spc="116" dirty="0">
                <a:solidFill>
                  <a:srgbClr val="191919"/>
                </a:solidFill>
                <a:latin typeface="Cambria"/>
                <a:cs typeface="Cambria"/>
              </a:rPr>
              <a:t>A[</a:t>
            </a:r>
            <a:r>
              <a:rPr sz="1838" i="1" spc="116" dirty="0">
                <a:solidFill>
                  <a:srgbClr val="191919"/>
                </a:solidFill>
                <a:latin typeface="Verdana"/>
                <a:cs typeface="Verdana"/>
              </a:rPr>
              <a:t>k</a:t>
            </a:r>
            <a:r>
              <a:rPr sz="1838" spc="116" dirty="0">
                <a:solidFill>
                  <a:srgbClr val="191919"/>
                </a:solidFill>
                <a:latin typeface="Cambria"/>
                <a:cs typeface="Cambria"/>
              </a:rPr>
              <a:t>].</a:t>
            </a:r>
            <a:endParaRPr sz="1838">
              <a:solidFill>
                <a:prstClr val="black"/>
              </a:solidFill>
              <a:latin typeface="Cambria"/>
              <a:cs typeface="Cambria"/>
            </a:endParaRPr>
          </a:p>
          <a:p>
            <a:pPr marL="8645" marR="3458" defTabSz="622432">
              <a:lnSpc>
                <a:spcPts val="2151"/>
              </a:lnSpc>
              <a:spcBef>
                <a:spcPts val="803"/>
              </a:spcBef>
            </a:pPr>
            <a:r>
              <a:rPr sz="1838" spc="126" dirty="0">
                <a:solidFill>
                  <a:srgbClr val="191919"/>
                </a:solidFill>
                <a:latin typeface="Cambria"/>
                <a:cs typeface="Cambria"/>
              </a:rPr>
              <a:t>If </a:t>
            </a:r>
            <a:r>
              <a:rPr sz="1838" i="1" spc="38" dirty="0">
                <a:solidFill>
                  <a:srgbClr val="191919"/>
                </a:solidFill>
                <a:latin typeface="Verdana"/>
                <a:cs typeface="Verdana"/>
              </a:rPr>
              <a:t>p </a:t>
            </a:r>
            <a:r>
              <a:rPr sz="1838" spc="531" dirty="0">
                <a:solidFill>
                  <a:srgbClr val="191919"/>
                </a:solidFill>
                <a:latin typeface="Cambria"/>
                <a:cs typeface="Cambria"/>
              </a:rPr>
              <a:t>&gt; </a:t>
            </a:r>
            <a:r>
              <a:rPr sz="1838" i="1" spc="122" dirty="0">
                <a:solidFill>
                  <a:srgbClr val="191919"/>
                </a:solidFill>
                <a:latin typeface="Verdana"/>
                <a:cs typeface="Verdana"/>
              </a:rPr>
              <a:t>k</a:t>
            </a:r>
            <a:r>
              <a:rPr sz="1838" spc="122" dirty="0">
                <a:solidFill>
                  <a:srgbClr val="191919"/>
                </a:solidFill>
                <a:latin typeface="Cambria"/>
                <a:cs typeface="Cambria"/>
              </a:rPr>
              <a:t>, </a:t>
            </a:r>
            <a:r>
              <a:rPr sz="1838" spc="143" dirty="0">
                <a:solidFill>
                  <a:srgbClr val="191919"/>
                </a:solidFill>
                <a:latin typeface="Cambria"/>
                <a:cs typeface="Cambria"/>
              </a:rPr>
              <a:t>recursively </a:t>
            </a:r>
            <a:r>
              <a:rPr sz="1838" spc="160" dirty="0">
                <a:solidFill>
                  <a:srgbClr val="191919"/>
                </a:solidFill>
                <a:latin typeface="Cambria"/>
                <a:cs typeface="Cambria"/>
              </a:rPr>
              <a:t>select </a:t>
            </a:r>
            <a:r>
              <a:rPr sz="1838" spc="167" dirty="0">
                <a:solidFill>
                  <a:srgbClr val="191919"/>
                </a:solidFill>
                <a:latin typeface="Cambria"/>
                <a:cs typeface="Cambria"/>
              </a:rPr>
              <a:t>element </a:t>
            </a:r>
            <a:r>
              <a:rPr sz="1838" i="1" spc="41" dirty="0">
                <a:solidFill>
                  <a:srgbClr val="191919"/>
                </a:solidFill>
                <a:latin typeface="Verdana"/>
                <a:cs typeface="Verdana"/>
              </a:rPr>
              <a:t>k </a:t>
            </a:r>
            <a:r>
              <a:rPr sz="1838" spc="150" dirty="0">
                <a:solidFill>
                  <a:srgbClr val="191919"/>
                </a:solidFill>
                <a:latin typeface="Cambria"/>
                <a:cs typeface="Cambria"/>
              </a:rPr>
              <a:t>from</a:t>
            </a:r>
            <a:r>
              <a:rPr sz="1838" spc="-191" dirty="0">
                <a:solidFill>
                  <a:srgbClr val="191919"/>
                </a:solidFill>
                <a:latin typeface="Cambria"/>
                <a:cs typeface="Cambria"/>
              </a:rPr>
              <a:t> </a:t>
            </a:r>
            <a:r>
              <a:rPr sz="1838" spc="164" dirty="0">
                <a:solidFill>
                  <a:srgbClr val="191919"/>
                </a:solidFill>
                <a:latin typeface="Cambria"/>
                <a:cs typeface="Cambria"/>
              </a:rPr>
              <a:t>the  elements </a:t>
            </a:r>
            <a:r>
              <a:rPr sz="1838" spc="156" dirty="0">
                <a:solidFill>
                  <a:srgbClr val="191919"/>
                </a:solidFill>
                <a:latin typeface="Cambria"/>
                <a:cs typeface="Cambria"/>
              </a:rPr>
              <a:t>before </a:t>
            </a:r>
            <a:r>
              <a:rPr sz="1838" spc="164" dirty="0">
                <a:solidFill>
                  <a:srgbClr val="191919"/>
                </a:solidFill>
                <a:latin typeface="Cambria"/>
                <a:cs typeface="Cambria"/>
              </a:rPr>
              <a:t>the</a:t>
            </a:r>
            <a:r>
              <a:rPr sz="1838" spc="211" dirty="0">
                <a:solidFill>
                  <a:srgbClr val="191919"/>
                </a:solidFill>
                <a:latin typeface="Cambria"/>
                <a:cs typeface="Cambria"/>
              </a:rPr>
              <a:t> </a:t>
            </a:r>
            <a:r>
              <a:rPr sz="1838" spc="133" dirty="0">
                <a:solidFill>
                  <a:srgbClr val="191919"/>
                </a:solidFill>
                <a:latin typeface="Cambria"/>
                <a:cs typeface="Cambria"/>
              </a:rPr>
              <a:t>pivot.</a:t>
            </a:r>
            <a:endParaRPr sz="1838">
              <a:solidFill>
                <a:prstClr val="black"/>
              </a:solidFill>
              <a:latin typeface="Cambria"/>
              <a:cs typeface="Cambria"/>
            </a:endParaRPr>
          </a:p>
        </p:txBody>
      </p:sp>
      <p:graphicFrame>
        <p:nvGraphicFramePr>
          <p:cNvPr id="10" name="object 10"/>
          <p:cNvGraphicFramePr>
            <a:graphicFrameLocks noGrp="1"/>
          </p:cNvGraphicFramePr>
          <p:nvPr/>
        </p:nvGraphicFramePr>
        <p:xfrm>
          <a:off x="2073728" y="2880505"/>
          <a:ext cx="4979256" cy="466373"/>
        </p:xfrm>
        <a:graphic>
          <a:graphicData uri="http://schemas.openxmlformats.org/drawingml/2006/table">
            <a:tbl>
              <a:tblPr firstRow="1" bandRow="1">
                <a:tableStyleId>{2D5ABB26-0587-4C30-8999-92F81FD0307C}</a:tableStyleId>
              </a:tblPr>
              <a:tblGrid>
                <a:gridCol w="622407">
                  <a:extLst>
                    <a:ext uri="{9D8B030D-6E8A-4147-A177-3AD203B41FA5}">
                      <a16:colId xmlns:a16="http://schemas.microsoft.com/office/drawing/2014/main" val="20000"/>
                    </a:ext>
                  </a:extLst>
                </a:gridCol>
                <a:gridCol w="622407">
                  <a:extLst>
                    <a:ext uri="{9D8B030D-6E8A-4147-A177-3AD203B41FA5}">
                      <a16:colId xmlns:a16="http://schemas.microsoft.com/office/drawing/2014/main" val="20001"/>
                    </a:ext>
                  </a:extLst>
                </a:gridCol>
                <a:gridCol w="622407">
                  <a:extLst>
                    <a:ext uri="{9D8B030D-6E8A-4147-A177-3AD203B41FA5}">
                      <a16:colId xmlns:a16="http://schemas.microsoft.com/office/drawing/2014/main" val="20002"/>
                    </a:ext>
                  </a:extLst>
                </a:gridCol>
                <a:gridCol w="622407">
                  <a:extLst>
                    <a:ext uri="{9D8B030D-6E8A-4147-A177-3AD203B41FA5}">
                      <a16:colId xmlns:a16="http://schemas.microsoft.com/office/drawing/2014/main" val="20003"/>
                    </a:ext>
                  </a:extLst>
                </a:gridCol>
                <a:gridCol w="622407">
                  <a:extLst>
                    <a:ext uri="{9D8B030D-6E8A-4147-A177-3AD203B41FA5}">
                      <a16:colId xmlns:a16="http://schemas.microsoft.com/office/drawing/2014/main" val="20004"/>
                    </a:ext>
                  </a:extLst>
                </a:gridCol>
                <a:gridCol w="622407">
                  <a:extLst>
                    <a:ext uri="{9D8B030D-6E8A-4147-A177-3AD203B41FA5}">
                      <a16:colId xmlns:a16="http://schemas.microsoft.com/office/drawing/2014/main" val="20005"/>
                    </a:ext>
                  </a:extLst>
                </a:gridCol>
                <a:gridCol w="622407">
                  <a:extLst>
                    <a:ext uri="{9D8B030D-6E8A-4147-A177-3AD203B41FA5}">
                      <a16:colId xmlns:a16="http://schemas.microsoft.com/office/drawing/2014/main" val="20006"/>
                    </a:ext>
                  </a:extLst>
                </a:gridCol>
                <a:gridCol w="622407">
                  <a:extLst>
                    <a:ext uri="{9D8B030D-6E8A-4147-A177-3AD203B41FA5}">
                      <a16:colId xmlns:a16="http://schemas.microsoft.com/office/drawing/2014/main" val="20007"/>
                    </a:ext>
                  </a:extLst>
                </a:gridCol>
              </a:tblGrid>
              <a:tr h="466373">
                <a:tc>
                  <a:txBody>
                    <a:bodyPr/>
                    <a:lstStyle/>
                    <a:p>
                      <a:pPr marL="228600">
                        <a:lnSpc>
                          <a:spcPct val="100000"/>
                        </a:lnSpc>
                        <a:spcBef>
                          <a:spcPts val="284"/>
                        </a:spcBef>
                      </a:pPr>
                      <a:r>
                        <a:rPr sz="2500" b="1" spc="-204" dirty="0">
                          <a:solidFill>
                            <a:srgbClr val="191919"/>
                          </a:solidFill>
                          <a:latin typeface="Arial"/>
                          <a:cs typeface="Arial"/>
                        </a:rPr>
                        <a:t>18</a:t>
                      </a:r>
                      <a:endParaRPr sz="2500">
                        <a:latin typeface="Arial"/>
                        <a:cs typeface="Arial"/>
                      </a:endParaRPr>
                    </a:p>
                  </a:txBody>
                  <a:tcPr marL="0" marR="0" marT="24636"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tc>
                  <a:txBody>
                    <a:bodyPr/>
                    <a:lstStyle/>
                    <a:p>
                      <a:pPr marL="228600">
                        <a:lnSpc>
                          <a:spcPct val="100000"/>
                        </a:lnSpc>
                        <a:spcBef>
                          <a:spcPts val="284"/>
                        </a:spcBef>
                      </a:pPr>
                      <a:r>
                        <a:rPr sz="2500" b="1" spc="-204" dirty="0">
                          <a:solidFill>
                            <a:srgbClr val="191919"/>
                          </a:solidFill>
                          <a:latin typeface="Arial"/>
                          <a:cs typeface="Arial"/>
                        </a:rPr>
                        <a:t>32</a:t>
                      </a:r>
                      <a:endParaRPr sz="2500">
                        <a:latin typeface="Arial"/>
                        <a:cs typeface="Arial"/>
                      </a:endParaRPr>
                    </a:p>
                  </a:txBody>
                  <a:tcPr marL="0" marR="0" marT="24636"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84"/>
                        </a:spcBef>
                      </a:pPr>
                      <a:r>
                        <a:rPr sz="2500" b="1" spc="-204" dirty="0">
                          <a:solidFill>
                            <a:srgbClr val="191919"/>
                          </a:solidFill>
                          <a:latin typeface="Arial"/>
                          <a:cs typeface="Arial"/>
                        </a:rPr>
                        <a:t>17</a:t>
                      </a:r>
                      <a:endParaRPr sz="2500">
                        <a:latin typeface="Arial"/>
                        <a:cs typeface="Arial"/>
                      </a:endParaRPr>
                    </a:p>
                  </a:txBody>
                  <a:tcPr marL="0" marR="0" marT="24636"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84"/>
                        </a:spcBef>
                      </a:pPr>
                      <a:r>
                        <a:rPr sz="2500" b="1" spc="-204" dirty="0">
                          <a:solidFill>
                            <a:srgbClr val="191919"/>
                          </a:solidFill>
                          <a:latin typeface="Arial"/>
                          <a:cs typeface="Arial"/>
                        </a:rPr>
                        <a:t>24</a:t>
                      </a:r>
                      <a:endParaRPr sz="2500">
                        <a:latin typeface="Arial"/>
                        <a:cs typeface="Arial"/>
                      </a:endParaRPr>
                    </a:p>
                  </a:txBody>
                  <a:tcPr marL="0" marR="0" marT="24636"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5"/>
                        </a:spcBef>
                      </a:pPr>
                      <a:r>
                        <a:rPr sz="2500" b="1" spc="-204" dirty="0">
                          <a:solidFill>
                            <a:srgbClr val="191919"/>
                          </a:solidFill>
                          <a:latin typeface="Arial"/>
                          <a:cs typeface="Arial"/>
                        </a:rPr>
                        <a:t>41</a:t>
                      </a:r>
                      <a:endParaRPr sz="2500">
                        <a:latin typeface="Arial"/>
                        <a:cs typeface="Arial"/>
                      </a:endParaRPr>
                    </a:p>
                  </a:txBody>
                  <a:tcPr marL="0" marR="0" marT="2550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5"/>
                        </a:spcBef>
                      </a:pPr>
                      <a:r>
                        <a:rPr sz="2500" b="1" spc="-204" dirty="0">
                          <a:solidFill>
                            <a:srgbClr val="191919"/>
                          </a:solidFill>
                          <a:latin typeface="Arial"/>
                          <a:cs typeface="Arial"/>
                        </a:rPr>
                        <a:t>98</a:t>
                      </a:r>
                      <a:endParaRPr sz="2500">
                        <a:latin typeface="Arial"/>
                        <a:cs typeface="Arial"/>
                      </a:endParaRPr>
                    </a:p>
                  </a:txBody>
                  <a:tcPr marL="0" marR="0" marT="2550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5"/>
                        </a:spcBef>
                      </a:pPr>
                      <a:r>
                        <a:rPr sz="2500" b="1" spc="-204" dirty="0">
                          <a:solidFill>
                            <a:srgbClr val="191919"/>
                          </a:solidFill>
                          <a:latin typeface="Arial"/>
                          <a:cs typeface="Arial"/>
                        </a:rPr>
                        <a:t>52</a:t>
                      </a:r>
                      <a:endParaRPr sz="2500">
                        <a:latin typeface="Arial"/>
                        <a:cs typeface="Arial"/>
                      </a:endParaRPr>
                    </a:p>
                  </a:txBody>
                  <a:tcPr marL="0" marR="0" marT="2550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5"/>
                        </a:spcBef>
                      </a:pPr>
                      <a:r>
                        <a:rPr sz="2500" b="1" spc="-204" dirty="0">
                          <a:solidFill>
                            <a:srgbClr val="191919"/>
                          </a:solidFill>
                          <a:latin typeface="Arial"/>
                          <a:cs typeface="Arial"/>
                        </a:rPr>
                        <a:t>65</a:t>
                      </a:r>
                      <a:endParaRPr sz="2500">
                        <a:latin typeface="Arial"/>
                        <a:cs typeface="Arial"/>
                      </a:endParaRPr>
                    </a:p>
                  </a:txBody>
                  <a:tcPr marL="0" marR="0" marT="2550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
        <p:nvSpPr>
          <p:cNvPr id="11" name="object 11"/>
          <p:cNvSpPr/>
          <p:nvPr/>
        </p:nvSpPr>
        <p:spPr>
          <a:xfrm>
            <a:off x="4096550" y="3347741"/>
            <a:ext cx="311204" cy="311204"/>
          </a:xfrm>
          <a:custGeom>
            <a:avLst/>
            <a:gdLst/>
            <a:ahLst/>
            <a:cxnLst/>
            <a:rect l="l" t="t" r="r" b="b"/>
            <a:pathLst>
              <a:path w="457200" h="457200">
                <a:moveTo>
                  <a:pt x="314960" y="255269"/>
                </a:moveTo>
                <a:lnTo>
                  <a:pt x="142239" y="255269"/>
                </a:lnTo>
                <a:lnTo>
                  <a:pt x="142239" y="457200"/>
                </a:lnTo>
                <a:lnTo>
                  <a:pt x="314960" y="457200"/>
                </a:lnTo>
                <a:lnTo>
                  <a:pt x="314960" y="255269"/>
                </a:lnTo>
                <a:close/>
              </a:path>
              <a:path w="457200" h="457200">
                <a:moveTo>
                  <a:pt x="228600" y="0"/>
                </a:moveTo>
                <a:lnTo>
                  <a:pt x="0" y="255269"/>
                </a:lnTo>
                <a:lnTo>
                  <a:pt x="457200" y="255269"/>
                </a:lnTo>
                <a:lnTo>
                  <a:pt x="228600" y="0"/>
                </a:lnTo>
                <a:close/>
              </a:path>
            </a:pathLst>
          </a:custGeom>
          <a:solidFill>
            <a:srgbClr val="000000"/>
          </a:solidFill>
        </p:spPr>
        <p:txBody>
          <a:bodyPr wrap="square" lIns="0" tIns="0" rIns="0" bIns="0" rtlCol="0"/>
          <a:lstStyle/>
          <a:p>
            <a:pPr defTabSz="622432"/>
            <a:endParaRPr sz="1226">
              <a:solidFill>
                <a:prstClr val="black"/>
              </a:solidFill>
              <a:latin typeface="Calibri"/>
            </a:endParaRPr>
          </a:p>
        </p:txBody>
      </p:sp>
      <p:sp>
        <p:nvSpPr>
          <p:cNvPr id="12" name="object 12"/>
          <p:cNvSpPr/>
          <p:nvPr/>
        </p:nvSpPr>
        <p:spPr>
          <a:xfrm>
            <a:off x="4096550" y="3347741"/>
            <a:ext cx="311204" cy="311204"/>
          </a:xfrm>
          <a:custGeom>
            <a:avLst/>
            <a:gdLst/>
            <a:ahLst/>
            <a:cxnLst/>
            <a:rect l="l" t="t" r="r" b="b"/>
            <a:pathLst>
              <a:path w="457200" h="457200">
                <a:moveTo>
                  <a:pt x="142239" y="457200"/>
                </a:moveTo>
                <a:lnTo>
                  <a:pt x="142239" y="255269"/>
                </a:lnTo>
                <a:lnTo>
                  <a:pt x="0" y="255269"/>
                </a:lnTo>
                <a:lnTo>
                  <a:pt x="228600" y="0"/>
                </a:lnTo>
                <a:lnTo>
                  <a:pt x="457200" y="255269"/>
                </a:lnTo>
                <a:lnTo>
                  <a:pt x="314960" y="255269"/>
                </a:lnTo>
                <a:lnTo>
                  <a:pt x="314960" y="457200"/>
                </a:lnTo>
                <a:lnTo>
                  <a:pt x="142239" y="457200"/>
                </a:lnTo>
                <a:close/>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6066" y="1235017"/>
            <a:ext cx="5044088" cy="469577"/>
          </a:xfrm>
          <a:prstGeom prst="rect">
            <a:avLst/>
          </a:prstGeom>
        </p:spPr>
        <p:txBody>
          <a:bodyPr vert="horz" wrap="square" lIns="0" tIns="8645" rIns="0" bIns="0" rtlCol="0">
            <a:spAutoFit/>
          </a:bodyPr>
          <a:lstStyle/>
          <a:p>
            <a:pPr marL="8645">
              <a:spcBef>
                <a:spcPts val="68"/>
              </a:spcBef>
            </a:pPr>
            <a:r>
              <a:rPr spc="215" dirty="0">
                <a:solidFill>
                  <a:srgbClr val="191919"/>
                </a:solidFill>
              </a:rPr>
              <a:t>Partitioning </a:t>
            </a:r>
            <a:r>
              <a:rPr spc="276" dirty="0">
                <a:solidFill>
                  <a:srgbClr val="191919"/>
                </a:solidFill>
              </a:rPr>
              <a:t>and</a:t>
            </a:r>
            <a:r>
              <a:rPr spc="347" dirty="0">
                <a:solidFill>
                  <a:srgbClr val="191919"/>
                </a:solidFill>
              </a:rPr>
              <a:t> </a:t>
            </a:r>
            <a:r>
              <a:rPr spc="269" dirty="0">
                <a:solidFill>
                  <a:srgbClr val="191919"/>
                </a:solidFill>
              </a:rPr>
              <a:t>Selection</a:t>
            </a:r>
          </a:p>
        </p:txBody>
      </p:sp>
      <p:sp>
        <p:nvSpPr>
          <p:cNvPr id="3" name="object 3"/>
          <p:cNvSpPr txBox="1"/>
          <p:nvPr/>
        </p:nvSpPr>
        <p:spPr>
          <a:xfrm>
            <a:off x="1546411" y="2137506"/>
            <a:ext cx="111515" cy="151923"/>
          </a:xfrm>
          <a:prstGeom prst="rect">
            <a:avLst/>
          </a:prstGeom>
        </p:spPr>
        <p:txBody>
          <a:bodyPr vert="horz" wrap="square" lIns="0" tIns="10373" rIns="0" bIns="0" rtlCol="0">
            <a:spAutoFit/>
          </a:bodyPr>
          <a:lstStyle/>
          <a:p>
            <a:pPr marL="8645" defTabSz="622432">
              <a:spcBef>
                <a:spcPts val="82"/>
              </a:spcBef>
            </a:pPr>
            <a:r>
              <a:rPr sz="919" spc="184" dirty="0">
                <a:solidFill>
                  <a:srgbClr val="191919"/>
                </a:solidFill>
                <a:latin typeface="Arial"/>
                <a:cs typeface="Arial"/>
              </a:rPr>
              <a:t>●</a:t>
            </a:r>
            <a:endParaRPr sz="919">
              <a:solidFill>
                <a:prstClr val="black"/>
              </a:solidFill>
              <a:latin typeface="Arial"/>
              <a:cs typeface="Arial"/>
            </a:endParaRPr>
          </a:p>
        </p:txBody>
      </p:sp>
      <p:sp>
        <p:nvSpPr>
          <p:cNvPr id="4" name="object 4"/>
          <p:cNvSpPr txBox="1"/>
          <p:nvPr/>
        </p:nvSpPr>
        <p:spPr>
          <a:xfrm>
            <a:off x="1759932" y="2045009"/>
            <a:ext cx="5350105" cy="668261"/>
          </a:xfrm>
          <a:prstGeom prst="rect">
            <a:avLst/>
          </a:prstGeom>
        </p:spPr>
        <p:txBody>
          <a:bodyPr vert="horz" wrap="square" lIns="0" tIns="26798" rIns="0" bIns="0" rtlCol="0">
            <a:spAutoFit/>
          </a:bodyPr>
          <a:lstStyle/>
          <a:p>
            <a:pPr marL="8645" marR="3458" defTabSz="622432">
              <a:lnSpc>
                <a:spcPts val="2457"/>
              </a:lnSpc>
              <a:spcBef>
                <a:spcPts val="211"/>
              </a:spcBef>
            </a:pPr>
            <a:r>
              <a:rPr sz="2111" spc="184" dirty="0">
                <a:solidFill>
                  <a:srgbClr val="191919"/>
                </a:solidFill>
                <a:latin typeface="Cambria"/>
                <a:cs typeface="Cambria"/>
              </a:rPr>
              <a:t>There </a:t>
            </a:r>
            <a:r>
              <a:rPr sz="2111" spc="129" dirty="0">
                <a:solidFill>
                  <a:srgbClr val="191919"/>
                </a:solidFill>
                <a:latin typeface="Cambria"/>
                <a:cs typeface="Cambria"/>
              </a:rPr>
              <a:t>is </a:t>
            </a:r>
            <a:r>
              <a:rPr sz="2111" spc="225" dirty="0">
                <a:solidFill>
                  <a:srgbClr val="191919"/>
                </a:solidFill>
                <a:latin typeface="Cambria"/>
                <a:cs typeface="Cambria"/>
              </a:rPr>
              <a:t>a </a:t>
            </a:r>
            <a:r>
              <a:rPr sz="2111" spc="177" dirty="0">
                <a:solidFill>
                  <a:srgbClr val="191919"/>
                </a:solidFill>
                <a:latin typeface="Cambria"/>
                <a:cs typeface="Cambria"/>
              </a:rPr>
              <a:t>close connection </a:t>
            </a:r>
            <a:r>
              <a:rPr sz="2111" spc="191" dirty="0">
                <a:solidFill>
                  <a:srgbClr val="191919"/>
                </a:solidFill>
                <a:latin typeface="Cambria"/>
                <a:cs typeface="Cambria"/>
              </a:rPr>
              <a:t>between  </a:t>
            </a:r>
            <a:r>
              <a:rPr sz="2111" spc="156" dirty="0">
                <a:solidFill>
                  <a:srgbClr val="191919"/>
                </a:solidFill>
                <a:latin typeface="Cambria"/>
                <a:cs typeface="Cambria"/>
              </a:rPr>
              <a:t>partitioning </a:t>
            </a:r>
            <a:r>
              <a:rPr sz="2111" spc="194" dirty="0">
                <a:solidFill>
                  <a:srgbClr val="191919"/>
                </a:solidFill>
                <a:latin typeface="Cambria"/>
                <a:cs typeface="Cambria"/>
              </a:rPr>
              <a:t>and </a:t>
            </a:r>
            <a:r>
              <a:rPr sz="2111" spc="181" dirty="0">
                <a:solidFill>
                  <a:srgbClr val="191919"/>
                </a:solidFill>
                <a:latin typeface="Cambria"/>
                <a:cs typeface="Cambria"/>
              </a:rPr>
              <a:t>the </a:t>
            </a:r>
            <a:r>
              <a:rPr sz="2111" spc="167" dirty="0">
                <a:solidFill>
                  <a:srgbClr val="191919"/>
                </a:solidFill>
                <a:latin typeface="Cambria"/>
                <a:cs typeface="Cambria"/>
              </a:rPr>
              <a:t>selection</a:t>
            </a:r>
            <a:r>
              <a:rPr sz="2111" spc="272" dirty="0">
                <a:solidFill>
                  <a:srgbClr val="191919"/>
                </a:solidFill>
                <a:latin typeface="Cambria"/>
                <a:cs typeface="Cambria"/>
              </a:rPr>
              <a:t> </a:t>
            </a:r>
            <a:r>
              <a:rPr sz="2111" spc="181" dirty="0">
                <a:solidFill>
                  <a:srgbClr val="191919"/>
                </a:solidFill>
                <a:latin typeface="Cambria"/>
                <a:cs typeface="Cambria"/>
              </a:rPr>
              <a:t>problem.</a:t>
            </a:r>
            <a:endParaRPr sz="2111">
              <a:solidFill>
                <a:prstClr val="black"/>
              </a:solidFill>
              <a:latin typeface="Cambria"/>
              <a:cs typeface="Cambria"/>
            </a:endParaRPr>
          </a:p>
        </p:txBody>
      </p:sp>
      <p:sp>
        <p:nvSpPr>
          <p:cNvPr id="5" name="object 5"/>
          <p:cNvSpPr txBox="1"/>
          <p:nvPr/>
        </p:nvSpPr>
        <p:spPr>
          <a:xfrm>
            <a:off x="1546411" y="3741932"/>
            <a:ext cx="111515" cy="151923"/>
          </a:xfrm>
          <a:prstGeom prst="rect">
            <a:avLst/>
          </a:prstGeom>
        </p:spPr>
        <p:txBody>
          <a:bodyPr vert="horz" wrap="square" lIns="0" tIns="10373" rIns="0" bIns="0" rtlCol="0">
            <a:spAutoFit/>
          </a:bodyPr>
          <a:lstStyle/>
          <a:p>
            <a:pPr marL="8645" defTabSz="622432">
              <a:spcBef>
                <a:spcPts val="82"/>
              </a:spcBef>
            </a:pPr>
            <a:r>
              <a:rPr sz="919" spc="184" dirty="0">
                <a:solidFill>
                  <a:srgbClr val="191919"/>
                </a:solidFill>
                <a:latin typeface="Arial"/>
                <a:cs typeface="Arial"/>
              </a:rPr>
              <a:t>●</a:t>
            </a:r>
            <a:endParaRPr sz="919">
              <a:solidFill>
                <a:prstClr val="black"/>
              </a:solidFill>
              <a:latin typeface="Arial"/>
              <a:cs typeface="Arial"/>
            </a:endParaRPr>
          </a:p>
        </p:txBody>
      </p:sp>
      <p:sp>
        <p:nvSpPr>
          <p:cNvPr id="6" name="object 6"/>
          <p:cNvSpPr txBox="1"/>
          <p:nvPr/>
        </p:nvSpPr>
        <p:spPr>
          <a:xfrm>
            <a:off x="1759932" y="3649436"/>
            <a:ext cx="5459890" cy="668261"/>
          </a:xfrm>
          <a:prstGeom prst="rect">
            <a:avLst/>
          </a:prstGeom>
        </p:spPr>
        <p:txBody>
          <a:bodyPr vert="horz" wrap="square" lIns="0" tIns="26798" rIns="0" bIns="0" rtlCol="0">
            <a:spAutoFit/>
          </a:bodyPr>
          <a:lstStyle/>
          <a:p>
            <a:pPr marL="8645" marR="3458" defTabSz="622432">
              <a:lnSpc>
                <a:spcPts val="2457"/>
              </a:lnSpc>
              <a:spcBef>
                <a:spcPts val="211"/>
              </a:spcBef>
              <a:tabLst>
                <a:tab pos="4244209" algn="l"/>
                <a:tab pos="4676885" algn="l"/>
              </a:tabLst>
            </a:pPr>
            <a:r>
              <a:rPr sz="2111" spc="204" dirty="0">
                <a:solidFill>
                  <a:srgbClr val="191919"/>
                </a:solidFill>
                <a:latin typeface="Cambria"/>
                <a:cs typeface="Cambria"/>
              </a:rPr>
              <a:t>Let </a:t>
            </a:r>
            <a:r>
              <a:rPr sz="2111" i="1" spc="38" dirty="0">
                <a:solidFill>
                  <a:srgbClr val="191919"/>
                </a:solidFill>
                <a:latin typeface="Verdana"/>
                <a:cs typeface="Verdana"/>
              </a:rPr>
              <a:t>k </a:t>
            </a:r>
            <a:r>
              <a:rPr sz="2111" spc="208" dirty="0">
                <a:solidFill>
                  <a:srgbClr val="191919"/>
                </a:solidFill>
                <a:latin typeface="Cambria"/>
                <a:cs typeface="Cambria"/>
              </a:rPr>
              <a:t>be </a:t>
            </a:r>
            <a:r>
              <a:rPr sz="2111" spc="184" dirty="0">
                <a:solidFill>
                  <a:srgbClr val="191919"/>
                </a:solidFill>
                <a:latin typeface="Cambria"/>
                <a:cs typeface="Cambria"/>
              </a:rPr>
              <a:t>the </a:t>
            </a:r>
            <a:r>
              <a:rPr sz="2111" spc="170" dirty="0">
                <a:solidFill>
                  <a:srgbClr val="191919"/>
                </a:solidFill>
                <a:latin typeface="Cambria"/>
                <a:cs typeface="Cambria"/>
              </a:rPr>
              <a:t>desired</a:t>
            </a:r>
            <a:r>
              <a:rPr sz="2111" spc="126" dirty="0">
                <a:solidFill>
                  <a:srgbClr val="191919"/>
                </a:solidFill>
                <a:latin typeface="Cambria"/>
                <a:cs typeface="Cambria"/>
              </a:rPr>
              <a:t> </a:t>
            </a:r>
            <a:r>
              <a:rPr sz="2111" spc="167" dirty="0">
                <a:solidFill>
                  <a:srgbClr val="191919"/>
                </a:solidFill>
                <a:latin typeface="Cambria"/>
                <a:cs typeface="Cambria"/>
              </a:rPr>
              <a:t>index</a:t>
            </a:r>
            <a:r>
              <a:rPr sz="2111" spc="211" dirty="0">
                <a:solidFill>
                  <a:srgbClr val="191919"/>
                </a:solidFill>
                <a:latin typeface="Cambria"/>
                <a:cs typeface="Cambria"/>
              </a:rPr>
              <a:t> </a:t>
            </a:r>
            <a:r>
              <a:rPr sz="2111" spc="194" dirty="0">
                <a:solidFill>
                  <a:srgbClr val="191919"/>
                </a:solidFill>
                <a:latin typeface="Cambria"/>
                <a:cs typeface="Cambria"/>
              </a:rPr>
              <a:t>and	</a:t>
            </a:r>
            <a:r>
              <a:rPr sz="2111" i="1" spc="34" dirty="0">
                <a:solidFill>
                  <a:srgbClr val="191919"/>
                </a:solidFill>
                <a:latin typeface="Verdana"/>
                <a:cs typeface="Verdana"/>
              </a:rPr>
              <a:t>p </a:t>
            </a:r>
            <a:r>
              <a:rPr sz="2111" spc="211" dirty="0">
                <a:solidFill>
                  <a:srgbClr val="191919"/>
                </a:solidFill>
                <a:latin typeface="Cambria"/>
                <a:cs typeface="Cambria"/>
              </a:rPr>
              <a:t>be </a:t>
            </a:r>
            <a:r>
              <a:rPr sz="2111" spc="181" dirty="0">
                <a:solidFill>
                  <a:srgbClr val="191919"/>
                </a:solidFill>
                <a:latin typeface="Cambria"/>
                <a:cs typeface="Cambria"/>
              </a:rPr>
              <a:t>the  </a:t>
            </a:r>
            <a:r>
              <a:rPr sz="2111" spc="177" dirty="0">
                <a:solidFill>
                  <a:srgbClr val="191919"/>
                </a:solidFill>
                <a:latin typeface="Cambria"/>
                <a:cs typeface="Cambria"/>
              </a:rPr>
              <a:t>p</a:t>
            </a:r>
            <a:r>
              <a:rPr sz="2111" spc="92" dirty="0">
                <a:solidFill>
                  <a:srgbClr val="191919"/>
                </a:solidFill>
                <a:latin typeface="Cambria"/>
                <a:cs typeface="Cambria"/>
              </a:rPr>
              <a:t>i</a:t>
            </a:r>
            <a:r>
              <a:rPr sz="2111" spc="150" dirty="0">
                <a:solidFill>
                  <a:srgbClr val="191919"/>
                </a:solidFill>
                <a:latin typeface="Cambria"/>
                <a:cs typeface="Cambria"/>
              </a:rPr>
              <a:t>vo</a:t>
            </a:r>
            <a:r>
              <a:rPr sz="2111" spc="99" dirty="0">
                <a:solidFill>
                  <a:srgbClr val="191919"/>
                </a:solidFill>
                <a:latin typeface="Cambria"/>
                <a:cs typeface="Cambria"/>
              </a:rPr>
              <a:t>t</a:t>
            </a:r>
            <a:r>
              <a:rPr sz="2111" spc="201" dirty="0">
                <a:solidFill>
                  <a:srgbClr val="191919"/>
                </a:solidFill>
                <a:latin typeface="Cambria"/>
                <a:cs typeface="Cambria"/>
              </a:rPr>
              <a:t> </a:t>
            </a:r>
            <a:r>
              <a:rPr sz="2111" spc="92" dirty="0">
                <a:solidFill>
                  <a:srgbClr val="191919"/>
                </a:solidFill>
                <a:latin typeface="Cambria"/>
                <a:cs typeface="Cambria"/>
              </a:rPr>
              <a:t>i</a:t>
            </a:r>
            <a:r>
              <a:rPr sz="2111" spc="177" dirty="0">
                <a:solidFill>
                  <a:srgbClr val="191919"/>
                </a:solidFill>
                <a:latin typeface="Cambria"/>
                <a:cs typeface="Cambria"/>
              </a:rPr>
              <a:t>n</a:t>
            </a:r>
            <a:r>
              <a:rPr sz="2111" spc="184" dirty="0">
                <a:solidFill>
                  <a:srgbClr val="191919"/>
                </a:solidFill>
                <a:latin typeface="Cambria"/>
                <a:cs typeface="Cambria"/>
              </a:rPr>
              <a:t>d</a:t>
            </a:r>
            <a:r>
              <a:rPr sz="2111" spc="211" dirty="0">
                <a:solidFill>
                  <a:srgbClr val="191919"/>
                </a:solidFill>
                <a:latin typeface="Cambria"/>
                <a:cs typeface="Cambria"/>
              </a:rPr>
              <a:t>e</a:t>
            </a:r>
            <a:r>
              <a:rPr sz="2111" spc="167" dirty="0">
                <a:solidFill>
                  <a:srgbClr val="191919"/>
                </a:solidFill>
                <a:latin typeface="Cambria"/>
                <a:cs typeface="Cambria"/>
              </a:rPr>
              <a:t>x</a:t>
            </a:r>
            <a:r>
              <a:rPr sz="2111" spc="208" dirty="0">
                <a:solidFill>
                  <a:srgbClr val="191919"/>
                </a:solidFill>
                <a:latin typeface="Cambria"/>
                <a:cs typeface="Cambria"/>
              </a:rPr>
              <a:t> </a:t>
            </a:r>
            <a:r>
              <a:rPr sz="2111" spc="170" dirty="0">
                <a:solidFill>
                  <a:srgbClr val="191919"/>
                </a:solidFill>
                <a:latin typeface="Cambria"/>
                <a:cs typeface="Cambria"/>
              </a:rPr>
              <a:t>af</a:t>
            </a:r>
            <a:r>
              <a:rPr sz="2111" spc="150" dirty="0">
                <a:solidFill>
                  <a:srgbClr val="191919"/>
                </a:solidFill>
                <a:latin typeface="Cambria"/>
                <a:cs typeface="Cambria"/>
              </a:rPr>
              <a:t>t</a:t>
            </a:r>
            <a:r>
              <a:rPr sz="2111" spc="211" dirty="0">
                <a:solidFill>
                  <a:srgbClr val="191919"/>
                </a:solidFill>
                <a:latin typeface="Cambria"/>
                <a:cs typeface="Cambria"/>
              </a:rPr>
              <a:t>e</a:t>
            </a:r>
            <a:r>
              <a:rPr sz="2111" spc="133" dirty="0">
                <a:solidFill>
                  <a:srgbClr val="191919"/>
                </a:solidFill>
                <a:latin typeface="Cambria"/>
                <a:cs typeface="Cambria"/>
              </a:rPr>
              <a:t>r</a:t>
            </a:r>
            <a:r>
              <a:rPr sz="2111" spc="204" dirty="0">
                <a:solidFill>
                  <a:srgbClr val="191919"/>
                </a:solidFill>
                <a:latin typeface="Cambria"/>
                <a:cs typeface="Cambria"/>
              </a:rPr>
              <a:t> </a:t>
            </a:r>
            <a:r>
              <a:rPr sz="2111" spc="225" dirty="0">
                <a:solidFill>
                  <a:srgbClr val="191919"/>
                </a:solidFill>
                <a:latin typeface="Cambria"/>
                <a:cs typeface="Cambria"/>
              </a:rPr>
              <a:t>a</a:t>
            </a:r>
            <a:r>
              <a:rPr sz="2111" spc="204" dirty="0">
                <a:solidFill>
                  <a:srgbClr val="191919"/>
                </a:solidFill>
                <a:latin typeface="Cambria"/>
                <a:cs typeface="Cambria"/>
              </a:rPr>
              <a:t> </a:t>
            </a:r>
            <a:r>
              <a:rPr sz="2111" spc="177" dirty="0">
                <a:solidFill>
                  <a:srgbClr val="191919"/>
                </a:solidFill>
                <a:latin typeface="Cambria"/>
                <a:cs typeface="Cambria"/>
              </a:rPr>
              <a:t>par</a:t>
            </a:r>
            <a:r>
              <a:rPr sz="2111" spc="133" dirty="0">
                <a:solidFill>
                  <a:srgbClr val="191919"/>
                </a:solidFill>
                <a:latin typeface="Cambria"/>
                <a:cs typeface="Cambria"/>
              </a:rPr>
              <a:t>t</a:t>
            </a:r>
            <a:r>
              <a:rPr sz="2111" spc="92" dirty="0">
                <a:solidFill>
                  <a:srgbClr val="191919"/>
                </a:solidFill>
                <a:latin typeface="Cambria"/>
                <a:cs typeface="Cambria"/>
              </a:rPr>
              <a:t>i</a:t>
            </a:r>
            <a:r>
              <a:rPr sz="2111" spc="133" dirty="0">
                <a:solidFill>
                  <a:srgbClr val="191919"/>
                </a:solidFill>
                <a:latin typeface="Cambria"/>
                <a:cs typeface="Cambria"/>
              </a:rPr>
              <a:t>t</a:t>
            </a:r>
            <a:r>
              <a:rPr sz="2111" spc="77" dirty="0">
                <a:solidFill>
                  <a:srgbClr val="191919"/>
                </a:solidFill>
                <a:latin typeface="Cambria"/>
                <a:cs typeface="Cambria"/>
              </a:rPr>
              <a:t>i</a:t>
            </a:r>
            <a:r>
              <a:rPr sz="2111" spc="160" dirty="0">
                <a:solidFill>
                  <a:srgbClr val="191919"/>
                </a:solidFill>
                <a:latin typeface="Cambria"/>
                <a:cs typeface="Cambria"/>
              </a:rPr>
              <a:t>o</a:t>
            </a:r>
            <a:r>
              <a:rPr sz="2111" spc="181" dirty="0">
                <a:solidFill>
                  <a:srgbClr val="191919"/>
                </a:solidFill>
                <a:latin typeface="Cambria"/>
                <a:cs typeface="Cambria"/>
              </a:rPr>
              <a:t>n</a:t>
            </a:r>
            <a:r>
              <a:rPr sz="2111" spc="201" dirty="0">
                <a:solidFill>
                  <a:srgbClr val="191919"/>
                </a:solidFill>
                <a:latin typeface="Cambria"/>
                <a:cs typeface="Cambria"/>
              </a:rPr>
              <a:t> </a:t>
            </a:r>
            <a:r>
              <a:rPr sz="2111" spc="177" dirty="0">
                <a:solidFill>
                  <a:srgbClr val="191919"/>
                </a:solidFill>
                <a:latin typeface="Cambria"/>
                <a:cs typeface="Cambria"/>
              </a:rPr>
              <a:t>s</a:t>
            </a:r>
            <a:r>
              <a:rPr sz="2111" spc="133" dirty="0">
                <a:solidFill>
                  <a:srgbClr val="191919"/>
                </a:solidFill>
                <a:latin typeface="Cambria"/>
                <a:cs typeface="Cambria"/>
              </a:rPr>
              <a:t>t</a:t>
            </a:r>
            <a:r>
              <a:rPr sz="2111" spc="211" dirty="0">
                <a:solidFill>
                  <a:srgbClr val="191919"/>
                </a:solidFill>
                <a:latin typeface="Cambria"/>
                <a:cs typeface="Cambria"/>
              </a:rPr>
              <a:t>e</a:t>
            </a:r>
            <a:r>
              <a:rPr sz="2111" spc="177" dirty="0">
                <a:solidFill>
                  <a:srgbClr val="191919"/>
                </a:solidFill>
                <a:latin typeface="Cambria"/>
                <a:cs typeface="Cambria"/>
              </a:rPr>
              <a:t>p</a:t>
            </a:r>
            <a:r>
              <a:rPr sz="2111" spc="235" dirty="0">
                <a:solidFill>
                  <a:srgbClr val="191919"/>
                </a:solidFill>
                <a:latin typeface="Cambria"/>
                <a:cs typeface="Cambria"/>
              </a:rPr>
              <a:t>.</a:t>
            </a:r>
            <a:r>
              <a:rPr sz="2111" dirty="0">
                <a:solidFill>
                  <a:srgbClr val="191919"/>
                </a:solidFill>
                <a:latin typeface="Cambria"/>
                <a:cs typeface="Cambria"/>
              </a:rPr>
              <a:t>	</a:t>
            </a:r>
            <a:r>
              <a:rPr sz="2111" spc="156" dirty="0">
                <a:solidFill>
                  <a:srgbClr val="191919"/>
                </a:solidFill>
                <a:latin typeface="Cambria"/>
                <a:cs typeface="Cambria"/>
              </a:rPr>
              <a:t>T</a:t>
            </a:r>
            <a:r>
              <a:rPr sz="2111" spc="197" dirty="0">
                <a:solidFill>
                  <a:srgbClr val="191919"/>
                </a:solidFill>
                <a:latin typeface="Cambria"/>
                <a:cs typeface="Cambria"/>
              </a:rPr>
              <a:t>h</a:t>
            </a:r>
            <a:r>
              <a:rPr sz="2111" spc="211" dirty="0">
                <a:solidFill>
                  <a:srgbClr val="191919"/>
                </a:solidFill>
                <a:latin typeface="Cambria"/>
                <a:cs typeface="Cambria"/>
              </a:rPr>
              <a:t>e</a:t>
            </a:r>
            <a:r>
              <a:rPr sz="2111" spc="184" dirty="0">
                <a:solidFill>
                  <a:srgbClr val="191919"/>
                </a:solidFill>
                <a:latin typeface="Cambria"/>
                <a:cs typeface="Cambria"/>
              </a:rPr>
              <a:t>n</a:t>
            </a:r>
            <a:r>
              <a:rPr sz="2111" spc="153" dirty="0">
                <a:solidFill>
                  <a:srgbClr val="191919"/>
                </a:solidFill>
                <a:latin typeface="Cambria"/>
                <a:cs typeface="Cambria"/>
              </a:rPr>
              <a:t>:</a:t>
            </a:r>
            <a:endParaRPr sz="2111">
              <a:solidFill>
                <a:prstClr val="black"/>
              </a:solidFill>
              <a:latin typeface="Cambria"/>
              <a:cs typeface="Cambria"/>
            </a:endParaRPr>
          </a:p>
        </p:txBody>
      </p:sp>
      <p:sp>
        <p:nvSpPr>
          <p:cNvPr id="7" name="object 7"/>
          <p:cNvSpPr txBox="1"/>
          <p:nvPr/>
        </p:nvSpPr>
        <p:spPr>
          <a:xfrm>
            <a:off x="1831681" y="4474990"/>
            <a:ext cx="99845" cy="134469"/>
          </a:xfrm>
          <a:prstGeom prst="rect">
            <a:avLst/>
          </a:prstGeom>
        </p:spPr>
        <p:txBody>
          <a:bodyPr vert="horz" wrap="square" lIns="0" tIns="8645" rIns="0" bIns="0" rtlCol="0">
            <a:spAutoFit/>
          </a:bodyPr>
          <a:lstStyle/>
          <a:p>
            <a:pPr marL="8645" defTabSz="622432">
              <a:spcBef>
                <a:spcPts val="68"/>
              </a:spcBef>
            </a:pPr>
            <a:r>
              <a:rPr sz="817" spc="153" dirty="0">
                <a:solidFill>
                  <a:srgbClr val="191919"/>
                </a:solidFill>
                <a:latin typeface="Arial"/>
                <a:cs typeface="Arial"/>
              </a:rPr>
              <a:t>●</a:t>
            </a:r>
            <a:endParaRPr sz="817">
              <a:solidFill>
                <a:prstClr val="black"/>
              </a:solidFill>
              <a:latin typeface="Arial"/>
              <a:cs typeface="Arial"/>
            </a:endParaRPr>
          </a:p>
        </p:txBody>
      </p:sp>
      <p:sp>
        <p:nvSpPr>
          <p:cNvPr id="8" name="object 8"/>
          <p:cNvSpPr txBox="1"/>
          <p:nvPr/>
        </p:nvSpPr>
        <p:spPr>
          <a:xfrm>
            <a:off x="1831681" y="4842382"/>
            <a:ext cx="99845" cy="134469"/>
          </a:xfrm>
          <a:prstGeom prst="rect">
            <a:avLst/>
          </a:prstGeom>
        </p:spPr>
        <p:txBody>
          <a:bodyPr vert="horz" wrap="square" lIns="0" tIns="8645" rIns="0" bIns="0" rtlCol="0">
            <a:spAutoFit/>
          </a:bodyPr>
          <a:lstStyle/>
          <a:p>
            <a:pPr marL="8645" defTabSz="622432">
              <a:spcBef>
                <a:spcPts val="68"/>
              </a:spcBef>
            </a:pPr>
            <a:r>
              <a:rPr sz="817" spc="153" dirty="0">
                <a:solidFill>
                  <a:srgbClr val="191919"/>
                </a:solidFill>
                <a:latin typeface="Arial"/>
                <a:cs typeface="Arial"/>
              </a:rPr>
              <a:t>●</a:t>
            </a:r>
            <a:endParaRPr sz="817">
              <a:solidFill>
                <a:prstClr val="black"/>
              </a:solidFill>
              <a:latin typeface="Arial"/>
              <a:cs typeface="Arial"/>
            </a:endParaRPr>
          </a:p>
        </p:txBody>
      </p:sp>
      <p:sp>
        <p:nvSpPr>
          <p:cNvPr id="9" name="object 9"/>
          <p:cNvSpPr txBox="1"/>
          <p:nvPr/>
        </p:nvSpPr>
        <p:spPr>
          <a:xfrm>
            <a:off x="2045201" y="4309359"/>
            <a:ext cx="5500088" cy="1046138"/>
          </a:xfrm>
          <a:prstGeom prst="rect">
            <a:avLst/>
          </a:prstGeom>
        </p:spPr>
        <p:txBody>
          <a:bodyPr vert="horz" wrap="square" lIns="0" tIns="95522" rIns="0" bIns="0" rtlCol="0">
            <a:spAutoFit/>
          </a:bodyPr>
          <a:lstStyle/>
          <a:p>
            <a:pPr marL="8645" defTabSz="622432">
              <a:spcBef>
                <a:spcPts val="752"/>
              </a:spcBef>
            </a:pPr>
            <a:r>
              <a:rPr sz="1838" spc="126" dirty="0">
                <a:solidFill>
                  <a:srgbClr val="191919"/>
                </a:solidFill>
                <a:latin typeface="Cambria"/>
                <a:cs typeface="Cambria"/>
              </a:rPr>
              <a:t>If </a:t>
            </a:r>
            <a:r>
              <a:rPr sz="1838" i="1" spc="38" dirty="0">
                <a:solidFill>
                  <a:srgbClr val="191919"/>
                </a:solidFill>
                <a:latin typeface="Verdana"/>
                <a:cs typeface="Verdana"/>
              </a:rPr>
              <a:t>p </a:t>
            </a:r>
            <a:r>
              <a:rPr sz="1838" spc="531" dirty="0">
                <a:solidFill>
                  <a:srgbClr val="191919"/>
                </a:solidFill>
                <a:latin typeface="Cambria"/>
                <a:cs typeface="Cambria"/>
              </a:rPr>
              <a:t>= </a:t>
            </a:r>
            <a:r>
              <a:rPr sz="1838" i="1" spc="122" dirty="0">
                <a:solidFill>
                  <a:srgbClr val="191919"/>
                </a:solidFill>
                <a:latin typeface="Verdana"/>
                <a:cs typeface="Verdana"/>
              </a:rPr>
              <a:t>k</a:t>
            </a:r>
            <a:r>
              <a:rPr sz="1838" spc="122" dirty="0">
                <a:solidFill>
                  <a:srgbClr val="191919"/>
                </a:solidFill>
                <a:latin typeface="Cambria"/>
                <a:cs typeface="Cambria"/>
              </a:rPr>
              <a:t>, </a:t>
            </a:r>
            <a:r>
              <a:rPr sz="1838" spc="146" dirty="0">
                <a:solidFill>
                  <a:srgbClr val="191919"/>
                </a:solidFill>
                <a:latin typeface="Cambria"/>
                <a:cs typeface="Cambria"/>
              </a:rPr>
              <a:t>return</a:t>
            </a:r>
            <a:r>
              <a:rPr sz="1838" spc="-160" dirty="0">
                <a:solidFill>
                  <a:srgbClr val="191919"/>
                </a:solidFill>
                <a:latin typeface="Cambria"/>
                <a:cs typeface="Cambria"/>
              </a:rPr>
              <a:t> </a:t>
            </a:r>
            <a:r>
              <a:rPr sz="1838" spc="116" dirty="0">
                <a:solidFill>
                  <a:srgbClr val="191919"/>
                </a:solidFill>
                <a:latin typeface="Cambria"/>
                <a:cs typeface="Cambria"/>
              </a:rPr>
              <a:t>A[</a:t>
            </a:r>
            <a:r>
              <a:rPr sz="1838" i="1" spc="116" dirty="0">
                <a:solidFill>
                  <a:srgbClr val="191919"/>
                </a:solidFill>
                <a:latin typeface="Verdana"/>
                <a:cs typeface="Verdana"/>
              </a:rPr>
              <a:t>k</a:t>
            </a:r>
            <a:r>
              <a:rPr sz="1838" spc="116" dirty="0">
                <a:solidFill>
                  <a:srgbClr val="191919"/>
                </a:solidFill>
                <a:latin typeface="Cambria"/>
                <a:cs typeface="Cambria"/>
              </a:rPr>
              <a:t>].</a:t>
            </a:r>
            <a:endParaRPr sz="1838">
              <a:solidFill>
                <a:prstClr val="black"/>
              </a:solidFill>
              <a:latin typeface="Cambria"/>
              <a:cs typeface="Cambria"/>
            </a:endParaRPr>
          </a:p>
          <a:p>
            <a:pPr marL="8645" marR="3458" defTabSz="622432">
              <a:lnSpc>
                <a:spcPts val="2151"/>
              </a:lnSpc>
              <a:spcBef>
                <a:spcPts val="803"/>
              </a:spcBef>
            </a:pPr>
            <a:r>
              <a:rPr sz="1838" spc="126" dirty="0">
                <a:solidFill>
                  <a:srgbClr val="191919"/>
                </a:solidFill>
                <a:latin typeface="Cambria"/>
                <a:cs typeface="Cambria"/>
              </a:rPr>
              <a:t>If </a:t>
            </a:r>
            <a:r>
              <a:rPr sz="1838" i="1" spc="38" dirty="0">
                <a:solidFill>
                  <a:srgbClr val="191919"/>
                </a:solidFill>
                <a:latin typeface="Verdana"/>
                <a:cs typeface="Verdana"/>
              </a:rPr>
              <a:t>p </a:t>
            </a:r>
            <a:r>
              <a:rPr sz="1838" spc="531" dirty="0">
                <a:solidFill>
                  <a:srgbClr val="191919"/>
                </a:solidFill>
                <a:latin typeface="Cambria"/>
                <a:cs typeface="Cambria"/>
              </a:rPr>
              <a:t>&gt; </a:t>
            </a:r>
            <a:r>
              <a:rPr sz="1838" i="1" spc="122" dirty="0">
                <a:solidFill>
                  <a:srgbClr val="191919"/>
                </a:solidFill>
                <a:latin typeface="Verdana"/>
                <a:cs typeface="Verdana"/>
              </a:rPr>
              <a:t>k</a:t>
            </a:r>
            <a:r>
              <a:rPr sz="1838" spc="122" dirty="0">
                <a:solidFill>
                  <a:srgbClr val="191919"/>
                </a:solidFill>
                <a:latin typeface="Cambria"/>
                <a:cs typeface="Cambria"/>
              </a:rPr>
              <a:t>, </a:t>
            </a:r>
            <a:r>
              <a:rPr sz="1838" spc="143" dirty="0">
                <a:solidFill>
                  <a:srgbClr val="191919"/>
                </a:solidFill>
                <a:latin typeface="Cambria"/>
                <a:cs typeface="Cambria"/>
              </a:rPr>
              <a:t>recursively </a:t>
            </a:r>
            <a:r>
              <a:rPr sz="1838" spc="160" dirty="0">
                <a:solidFill>
                  <a:srgbClr val="191919"/>
                </a:solidFill>
                <a:latin typeface="Cambria"/>
                <a:cs typeface="Cambria"/>
              </a:rPr>
              <a:t>select </a:t>
            </a:r>
            <a:r>
              <a:rPr sz="1838" spc="167" dirty="0">
                <a:solidFill>
                  <a:srgbClr val="191919"/>
                </a:solidFill>
                <a:latin typeface="Cambria"/>
                <a:cs typeface="Cambria"/>
              </a:rPr>
              <a:t>element </a:t>
            </a:r>
            <a:r>
              <a:rPr sz="1838" i="1" spc="41" dirty="0">
                <a:solidFill>
                  <a:srgbClr val="191919"/>
                </a:solidFill>
                <a:latin typeface="Verdana"/>
                <a:cs typeface="Verdana"/>
              </a:rPr>
              <a:t>k </a:t>
            </a:r>
            <a:r>
              <a:rPr sz="1838" spc="150" dirty="0">
                <a:solidFill>
                  <a:srgbClr val="191919"/>
                </a:solidFill>
                <a:latin typeface="Cambria"/>
                <a:cs typeface="Cambria"/>
              </a:rPr>
              <a:t>from</a:t>
            </a:r>
            <a:r>
              <a:rPr sz="1838" spc="-191" dirty="0">
                <a:solidFill>
                  <a:srgbClr val="191919"/>
                </a:solidFill>
                <a:latin typeface="Cambria"/>
                <a:cs typeface="Cambria"/>
              </a:rPr>
              <a:t> </a:t>
            </a:r>
            <a:r>
              <a:rPr sz="1838" spc="164" dirty="0">
                <a:solidFill>
                  <a:srgbClr val="191919"/>
                </a:solidFill>
                <a:latin typeface="Cambria"/>
                <a:cs typeface="Cambria"/>
              </a:rPr>
              <a:t>the  elements </a:t>
            </a:r>
            <a:r>
              <a:rPr sz="1838" spc="156" dirty="0">
                <a:solidFill>
                  <a:srgbClr val="191919"/>
                </a:solidFill>
                <a:latin typeface="Cambria"/>
                <a:cs typeface="Cambria"/>
              </a:rPr>
              <a:t>before </a:t>
            </a:r>
            <a:r>
              <a:rPr sz="1838" spc="164" dirty="0">
                <a:solidFill>
                  <a:srgbClr val="191919"/>
                </a:solidFill>
                <a:latin typeface="Cambria"/>
                <a:cs typeface="Cambria"/>
              </a:rPr>
              <a:t>the</a:t>
            </a:r>
            <a:r>
              <a:rPr sz="1838" spc="211" dirty="0">
                <a:solidFill>
                  <a:srgbClr val="191919"/>
                </a:solidFill>
                <a:latin typeface="Cambria"/>
                <a:cs typeface="Cambria"/>
              </a:rPr>
              <a:t> </a:t>
            </a:r>
            <a:r>
              <a:rPr sz="1838" spc="133" dirty="0">
                <a:solidFill>
                  <a:srgbClr val="191919"/>
                </a:solidFill>
                <a:latin typeface="Cambria"/>
                <a:cs typeface="Cambria"/>
              </a:rPr>
              <a:t>pivot.</a:t>
            </a:r>
            <a:endParaRPr sz="1838">
              <a:solidFill>
                <a:prstClr val="black"/>
              </a:solidFill>
              <a:latin typeface="Cambria"/>
              <a:cs typeface="Cambria"/>
            </a:endParaRPr>
          </a:p>
        </p:txBody>
      </p:sp>
      <p:graphicFrame>
        <p:nvGraphicFramePr>
          <p:cNvPr id="10" name="object 10"/>
          <p:cNvGraphicFramePr>
            <a:graphicFrameLocks noGrp="1"/>
          </p:cNvGraphicFramePr>
          <p:nvPr/>
        </p:nvGraphicFramePr>
        <p:xfrm>
          <a:off x="2073728" y="2880937"/>
          <a:ext cx="4979256" cy="466805"/>
        </p:xfrm>
        <a:graphic>
          <a:graphicData uri="http://schemas.openxmlformats.org/drawingml/2006/table">
            <a:tbl>
              <a:tblPr firstRow="1" bandRow="1">
                <a:tableStyleId>{2D5ABB26-0587-4C30-8999-92F81FD0307C}</a:tableStyleId>
              </a:tblPr>
              <a:tblGrid>
                <a:gridCol w="622407">
                  <a:extLst>
                    <a:ext uri="{9D8B030D-6E8A-4147-A177-3AD203B41FA5}">
                      <a16:colId xmlns:a16="http://schemas.microsoft.com/office/drawing/2014/main" val="20000"/>
                    </a:ext>
                  </a:extLst>
                </a:gridCol>
                <a:gridCol w="622407">
                  <a:extLst>
                    <a:ext uri="{9D8B030D-6E8A-4147-A177-3AD203B41FA5}">
                      <a16:colId xmlns:a16="http://schemas.microsoft.com/office/drawing/2014/main" val="20001"/>
                    </a:ext>
                  </a:extLst>
                </a:gridCol>
                <a:gridCol w="622407">
                  <a:extLst>
                    <a:ext uri="{9D8B030D-6E8A-4147-A177-3AD203B41FA5}">
                      <a16:colId xmlns:a16="http://schemas.microsoft.com/office/drawing/2014/main" val="20002"/>
                    </a:ext>
                  </a:extLst>
                </a:gridCol>
                <a:gridCol w="622407">
                  <a:extLst>
                    <a:ext uri="{9D8B030D-6E8A-4147-A177-3AD203B41FA5}">
                      <a16:colId xmlns:a16="http://schemas.microsoft.com/office/drawing/2014/main" val="20003"/>
                    </a:ext>
                  </a:extLst>
                </a:gridCol>
                <a:gridCol w="622407">
                  <a:extLst>
                    <a:ext uri="{9D8B030D-6E8A-4147-A177-3AD203B41FA5}">
                      <a16:colId xmlns:a16="http://schemas.microsoft.com/office/drawing/2014/main" val="20004"/>
                    </a:ext>
                  </a:extLst>
                </a:gridCol>
                <a:gridCol w="622407">
                  <a:extLst>
                    <a:ext uri="{9D8B030D-6E8A-4147-A177-3AD203B41FA5}">
                      <a16:colId xmlns:a16="http://schemas.microsoft.com/office/drawing/2014/main" val="20005"/>
                    </a:ext>
                  </a:extLst>
                </a:gridCol>
                <a:gridCol w="622407">
                  <a:extLst>
                    <a:ext uri="{9D8B030D-6E8A-4147-A177-3AD203B41FA5}">
                      <a16:colId xmlns:a16="http://schemas.microsoft.com/office/drawing/2014/main" val="20006"/>
                    </a:ext>
                  </a:extLst>
                </a:gridCol>
                <a:gridCol w="622407">
                  <a:extLst>
                    <a:ext uri="{9D8B030D-6E8A-4147-A177-3AD203B41FA5}">
                      <a16:colId xmlns:a16="http://schemas.microsoft.com/office/drawing/2014/main" val="20007"/>
                    </a:ext>
                  </a:extLst>
                </a:gridCol>
              </a:tblGrid>
              <a:tr h="466805">
                <a:tc>
                  <a:txBody>
                    <a:bodyPr/>
                    <a:lstStyle/>
                    <a:p>
                      <a:pPr marL="228600">
                        <a:lnSpc>
                          <a:spcPct val="100000"/>
                        </a:lnSpc>
                        <a:spcBef>
                          <a:spcPts val="280"/>
                        </a:spcBef>
                      </a:pPr>
                      <a:r>
                        <a:rPr sz="2500" b="1" spc="-204" dirty="0">
                          <a:solidFill>
                            <a:srgbClr val="191919"/>
                          </a:solidFill>
                          <a:latin typeface="Arial"/>
                          <a:cs typeface="Arial"/>
                        </a:rPr>
                        <a:t>17</a:t>
                      </a:r>
                      <a:endParaRPr sz="2500">
                        <a:latin typeface="Arial"/>
                        <a:cs typeface="Arial"/>
                      </a:endParaRPr>
                    </a:p>
                  </a:txBody>
                  <a:tcPr marL="0" marR="0" marT="242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80"/>
                        </a:spcBef>
                      </a:pPr>
                      <a:r>
                        <a:rPr sz="2500" b="1" spc="-204" dirty="0">
                          <a:solidFill>
                            <a:srgbClr val="191919"/>
                          </a:solidFill>
                          <a:latin typeface="Arial"/>
                          <a:cs typeface="Arial"/>
                        </a:rPr>
                        <a:t>18</a:t>
                      </a:r>
                      <a:endParaRPr sz="2500">
                        <a:latin typeface="Arial"/>
                        <a:cs typeface="Arial"/>
                      </a:endParaRPr>
                    </a:p>
                  </a:txBody>
                  <a:tcPr marL="0" marR="0" marT="242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D21F"/>
                    </a:solidFill>
                  </a:tcPr>
                </a:tc>
                <a:tc>
                  <a:txBody>
                    <a:bodyPr/>
                    <a:lstStyle/>
                    <a:p>
                      <a:pPr marL="228600">
                        <a:lnSpc>
                          <a:spcPct val="100000"/>
                        </a:lnSpc>
                        <a:spcBef>
                          <a:spcPts val="280"/>
                        </a:spcBef>
                      </a:pPr>
                      <a:r>
                        <a:rPr sz="2500" b="1" spc="-204" dirty="0">
                          <a:solidFill>
                            <a:srgbClr val="191919"/>
                          </a:solidFill>
                          <a:latin typeface="Arial"/>
                          <a:cs typeface="Arial"/>
                        </a:rPr>
                        <a:t>65</a:t>
                      </a:r>
                      <a:endParaRPr sz="2500">
                        <a:latin typeface="Arial"/>
                        <a:cs typeface="Arial"/>
                      </a:endParaRPr>
                    </a:p>
                  </a:txBody>
                  <a:tcPr marL="0" marR="0" marT="242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80"/>
                        </a:spcBef>
                      </a:pPr>
                      <a:r>
                        <a:rPr sz="2500" b="1" spc="-204" dirty="0">
                          <a:solidFill>
                            <a:srgbClr val="191919"/>
                          </a:solidFill>
                          <a:latin typeface="Arial"/>
                          <a:cs typeface="Arial"/>
                        </a:rPr>
                        <a:t>98</a:t>
                      </a:r>
                      <a:endParaRPr sz="2500">
                        <a:latin typeface="Arial"/>
                        <a:cs typeface="Arial"/>
                      </a:endParaRPr>
                    </a:p>
                  </a:txBody>
                  <a:tcPr marL="0" marR="0" marT="242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41</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80"/>
                        </a:spcBef>
                      </a:pPr>
                      <a:r>
                        <a:rPr sz="2500" b="1" spc="-204" dirty="0">
                          <a:solidFill>
                            <a:srgbClr val="191919"/>
                          </a:solidFill>
                          <a:latin typeface="Arial"/>
                          <a:cs typeface="Arial"/>
                        </a:rPr>
                        <a:t>32</a:t>
                      </a:r>
                      <a:endParaRPr sz="2500">
                        <a:latin typeface="Arial"/>
                        <a:cs typeface="Arial"/>
                      </a:endParaRPr>
                    </a:p>
                  </a:txBody>
                  <a:tcPr marL="0" marR="0" marT="242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90"/>
                        </a:spcBef>
                      </a:pPr>
                      <a:r>
                        <a:rPr sz="2500" b="1" spc="-204" dirty="0">
                          <a:solidFill>
                            <a:srgbClr val="191919"/>
                          </a:solidFill>
                          <a:latin typeface="Arial"/>
                          <a:cs typeface="Arial"/>
                        </a:rPr>
                        <a:t>52</a:t>
                      </a:r>
                      <a:endParaRPr sz="2500">
                        <a:latin typeface="Arial"/>
                        <a:cs typeface="Arial"/>
                      </a:endParaRPr>
                    </a:p>
                  </a:txBody>
                  <a:tcPr marL="0" marR="0" marT="2507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a:txBody>
                    <a:bodyPr/>
                    <a:lstStyle/>
                    <a:p>
                      <a:pPr marL="228600">
                        <a:lnSpc>
                          <a:spcPct val="100000"/>
                        </a:lnSpc>
                        <a:spcBef>
                          <a:spcPts val="280"/>
                        </a:spcBef>
                      </a:pPr>
                      <a:r>
                        <a:rPr sz="2500" b="1" spc="-204" dirty="0">
                          <a:solidFill>
                            <a:srgbClr val="191919"/>
                          </a:solidFill>
                          <a:latin typeface="Arial"/>
                          <a:cs typeface="Arial"/>
                        </a:rPr>
                        <a:t>24</a:t>
                      </a:r>
                      <a:endParaRPr sz="2500">
                        <a:latin typeface="Arial"/>
                        <a:cs typeface="Arial"/>
                      </a:endParaRPr>
                    </a:p>
                  </a:txBody>
                  <a:tcPr marL="0" marR="0" marT="242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bl>
          </a:graphicData>
        </a:graphic>
      </p:graphicFrame>
      <p:sp>
        <p:nvSpPr>
          <p:cNvPr id="11" name="object 11"/>
          <p:cNvSpPr/>
          <p:nvPr/>
        </p:nvSpPr>
        <p:spPr>
          <a:xfrm>
            <a:off x="4096550" y="3347741"/>
            <a:ext cx="311204" cy="311204"/>
          </a:xfrm>
          <a:custGeom>
            <a:avLst/>
            <a:gdLst/>
            <a:ahLst/>
            <a:cxnLst/>
            <a:rect l="l" t="t" r="r" b="b"/>
            <a:pathLst>
              <a:path w="457200" h="457200">
                <a:moveTo>
                  <a:pt x="314960" y="255269"/>
                </a:moveTo>
                <a:lnTo>
                  <a:pt x="142239" y="255269"/>
                </a:lnTo>
                <a:lnTo>
                  <a:pt x="142239" y="457200"/>
                </a:lnTo>
                <a:lnTo>
                  <a:pt x="314960" y="457200"/>
                </a:lnTo>
                <a:lnTo>
                  <a:pt x="314960" y="255269"/>
                </a:lnTo>
                <a:close/>
              </a:path>
              <a:path w="457200" h="457200">
                <a:moveTo>
                  <a:pt x="228600" y="0"/>
                </a:moveTo>
                <a:lnTo>
                  <a:pt x="0" y="255269"/>
                </a:lnTo>
                <a:lnTo>
                  <a:pt x="457200" y="255269"/>
                </a:lnTo>
                <a:lnTo>
                  <a:pt x="228600" y="0"/>
                </a:lnTo>
                <a:close/>
              </a:path>
            </a:pathLst>
          </a:custGeom>
          <a:solidFill>
            <a:srgbClr val="000000"/>
          </a:solidFill>
        </p:spPr>
        <p:txBody>
          <a:bodyPr wrap="square" lIns="0" tIns="0" rIns="0" bIns="0" rtlCol="0"/>
          <a:lstStyle/>
          <a:p>
            <a:pPr defTabSz="622432"/>
            <a:endParaRPr sz="1226">
              <a:solidFill>
                <a:prstClr val="black"/>
              </a:solidFill>
              <a:latin typeface="Calibri"/>
            </a:endParaRPr>
          </a:p>
        </p:txBody>
      </p:sp>
      <p:sp>
        <p:nvSpPr>
          <p:cNvPr id="12" name="object 12"/>
          <p:cNvSpPr/>
          <p:nvPr/>
        </p:nvSpPr>
        <p:spPr>
          <a:xfrm>
            <a:off x="4096550" y="3347741"/>
            <a:ext cx="311204" cy="311204"/>
          </a:xfrm>
          <a:custGeom>
            <a:avLst/>
            <a:gdLst/>
            <a:ahLst/>
            <a:cxnLst/>
            <a:rect l="l" t="t" r="r" b="b"/>
            <a:pathLst>
              <a:path w="457200" h="457200">
                <a:moveTo>
                  <a:pt x="142239" y="457200"/>
                </a:moveTo>
                <a:lnTo>
                  <a:pt x="142239" y="255269"/>
                </a:lnTo>
                <a:lnTo>
                  <a:pt x="0" y="255269"/>
                </a:lnTo>
                <a:lnTo>
                  <a:pt x="228600" y="0"/>
                </a:lnTo>
                <a:lnTo>
                  <a:pt x="457200" y="255269"/>
                </a:lnTo>
                <a:lnTo>
                  <a:pt x="314960" y="255269"/>
                </a:lnTo>
                <a:lnTo>
                  <a:pt x="314960" y="457200"/>
                </a:lnTo>
                <a:lnTo>
                  <a:pt x="142239" y="457200"/>
                </a:lnTo>
                <a:close/>
              </a:path>
            </a:pathLst>
          </a:custGeom>
          <a:ln w="3175">
            <a:solidFill>
              <a:srgbClr val="000000"/>
            </a:solidFill>
          </a:ln>
        </p:spPr>
        <p:txBody>
          <a:bodyPr wrap="square" lIns="0" tIns="0" rIns="0" bIns="0" rtlCol="0"/>
          <a:lstStyle/>
          <a:p>
            <a:pPr defTabSz="622432"/>
            <a:endParaRPr sz="1226">
              <a:solidFill>
                <a:prstClr val="black"/>
              </a:solidFill>
              <a:latin typeface="Calibri"/>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10.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Tahoma" panose="020B060403050404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Tahoma" panose="020B0604030504040204" pitchFamily="34" charset="0"/>
            <a:cs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312">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Blank Presentation">
      <a:majorFont>
        <a:latin typeface="Gill Sans"/>
        <a:ea typeface="Osaka"/>
        <a:cs typeface="Osaka"/>
      </a:majorFont>
      <a:minorFont>
        <a:latin typeface="Gill Sans"/>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76200" cap="flat" cmpd="sng" algn="ctr">
          <a:solidFill>
            <a:srgbClr val="FF0000"/>
          </a:solidFill>
          <a:prstDash val="solid"/>
          <a:round/>
          <a:headEnd type="arrow"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Gill Sans" charset="0"/>
          </a:defRPr>
        </a:defPPr>
      </a:lstStyle>
    </a:spDef>
    <a:lnDef>
      <a:spPr bwMode="auto">
        <a:xfrm>
          <a:off x="0" y="0"/>
          <a:ext cx="1" cy="1"/>
        </a:xfrm>
        <a:custGeom>
          <a:avLst/>
          <a:gdLst/>
          <a:ahLst/>
          <a:cxnLst/>
          <a:rect l="0" t="0" r="0" b="0"/>
          <a:pathLst/>
        </a:custGeom>
        <a:noFill/>
        <a:ln w="76200" cap="flat" cmpd="sng" algn="ctr">
          <a:solidFill>
            <a:srgbClr val="FF0000"/>
          </a:solidFill>
          <a:prstDash val="solid"/>
          <a:round/>
          <a:headEnd type="arrow"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Gill San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_312">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Blank Presentation">
      <a:majorFont>
        <a:latin typeface="Gill Sans"/>
        <a:ea typeface="Osaka"/>
        <a:cs typeface="Osaka"/>
      </a:majorFont>
      <a:minorFont>
        <a:latin typeface="Gill Sans"/>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76200" cap="flat" cmpd="sng" algn="ctr">
          <a:solidFill>
            <a:srgbClr val="FF0000"/>
          </a:solidFill>
          <a:prstDash val="solid"/>
          <a:round/>
          <a:headEnd type="arrow"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Gill Sans" charset="0"/>
          </a:defRPr>
        </a:defPPr>
      </a:lstStyle>
    </a:spDef>
    <a:lnDef>
      <a:spPr bwMode="auto">
        <a:xfrm>
          <a:off x="0" y="0"/>
          <a:ext cx="1" cy="1"/>
        </a:xfrm>
        <a:custGeom>
          <a:avLst/>
          <a:gdLst/>
          <a:ahLst/>
          <a:cxnLst/>
          <a:rect l="0" t="0" r="0" b="0"/>
          <a:pathLst/>
        </a:custGeom>
        <a:noFill/>
        <a:ln w="76200" cap="flat" cmpd="sng" algn="ctr">
          <a:solidFill>
            <a:srgbClr val="FF0000"/>
          </a:solidFill>
          <a:prstDash val="solid"/>
          <a:round/>
          <a:headEnd type="arrow"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Gill San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Glass Layers">
  <a:themeElements>
    <a:clrScheme name="Glass Layers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fontScheme name="Glass Layers">
      <a:majorFont>
        <a:latin typeface="Arial Black"/>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TW" altLang="en-US" sz="3600" b="0" i="0" u="none" strike="noStrike" cap="none" normalizeH="0" baseline="0" smtClean="0">
            <a:ln>
              <a:noFill/>
            </a:ln>
            <a:solidFill>
              <a:schemeClr val="tx1"/>
            </a:solidFill>
            <a:effectLst/>
            <a:latin typeface="Tahoma" panose="020B0604030504040204" pitchFamily="34" charset="0"/>
            <a:ea typeface="MS Gothic" panose="020B0609070205080204" pitchFamily="49" charset="-128"/>
          </a:defRPr>
        </a:defPPr>
      </a:lstStyle>
    </a:spDef>
    <a:lnDef>
      <a:spPr bwMode="auto">
        <a:xfrm>
          <a:off x="0" y="0"/>
          <a:ext cx="1" cy="1"/>
        </a:xfrm>
        <a:custGeom>
          <a:avLst/>
          <a:gdLst/>
          <a:ahLst/>
          <a:cxnLst/>
          <a:rect l="0" t="0" r="0" b="0"/>
          <a:pathLst/>
        </a:custGeom>
        <a:solidFill>
          <a:schemeClr val="accent1"/>
        </a:solidFill>
        <a:ln w="28575" cap="flat" cmpd="sng" algn="ctr">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TW" altLang="en-US" sz="3600" b="0" i="0" u="none" strike="noStrike" cap="none" normalizeH="0" baseline="0" smtClean="0">
            <a:ln>
              <a:noFill/>
            </a:ln>
            <a:solidFill>
              <a:schemeClr val="tx1"/>
            </a:solidFill>
            <a:effectLst/>
            <a:latin typeface="Tahoma" panose="020B0604030504040204" pitchFamily="34" charset="0"/>
            <a:ea typeface="MS Gothic" panose="020B0609070205080204" pitchFamily="49" charset="-128"/>
          </a:defRPr>
        </a:defPPr>
      </a:lstStyle>
    </a:lnDef>
  </a:objectDefaults>
  <a:extraClrSchemeLst>
    <a:extraClrScheme>
      <a:clrScheme name="Glass Layers 1">
        <a:dk1>
          <a:srgbClr val="FF9900"/>
        </a:dk1>
        <a:lt1>
          <a:srgbClr val="FFFFFF"/>
        </a:lt1>
        <a:dk2>
          <a:srgbClr val="FFCC66"/>
        </a:dk2>
        <a:lt2>
          <a:srgbClr val="CC6600"/>
        </a:lt2>
        <a:accent1>
          <a:srgbClr val="F05000"/>
        </a:accent1>
        <a:accent2>
          <a:srgbClr val="B28300"/>
        </a:accent2>
        <a:accent3>
          <a:srgbClr val="FFE2B8"/>
        </a:accent3>
        <a:accent4>
          <a:srgbClr val="DADADA"/>
        </a:accent4>
        <a:accent5>
          <a:srgbClr val="F6B3AA"/>
        </a:accent5>
        <a:accent6>
          <a:srgbClr val="A17600"/>
        </a:accent6>
        <a:hlink>
          <a:srgbClr val="99CC00"/>
        </a:hlink>
        <a:folHlink>
          <a:srgbClr val="008000"/>
        </a:folHlink>
      </a:clrScheme>
      <a:clrMap bg1="dk2" tx1="lt1" bg2="dk1" tx2="lt2" accent1="accent1" accent2="accent2" accent3="accent3" accent4="accent4" accent5="accent5" accent6="accent6" hlink="hlink" folHlink="folHlink"/>
    </a:extraClrScheme>
    <a:extraClrScheme>
      <a:clrScheme name="Glass Layers 2">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00"/>
        </a:hlink>
        <a:folHlink>
          <a:srgbClr val="FFFF99"/>
        </a:folHlink>
      </a:clrScheme>
      <a:clrMap bg1="dk2" tx1="lt1" bg2="dk1" tx2="lt2" accent1="accent1" accent2="accent2" accent3="accent3" accent4="accent4" accent5="accent5" accent6="accent6" hlink="hlink" folHlink="folHlink"/>
    </a:extraClrScheme>
    <a:extraClrScheme>
      <a:clrScheme name="Glass Layers 3">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DDFFBB"/>
        </a:folHlink>
      </a:clrScheme>
      <a:clrMap bg1="dk2" tx1="lt1" bg2="dk1" tx2="lt2" accent1="accent1" accent2="accent2" accent3="accent3" accent4="accent4" accent5="accent5" accent6="accent6" hlink="hlink" folHlink="folHlink"/>
    </a:extraClrScheme>
    <a:extraClrScheme>
      <a:clrScheme name="Glass Layers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clrMap bg1="dk2" tx1="lt1" bg2="dk1" tx2="lt2" accent1="accent1" accent2="accent2" accent3="accent3" accent4="accent4" accent5="accent5" accent6="accent6" hlink="hlink" folHlink="folHlink"/>
    </a:extraClrScheme>
    <a:extraClrScheme>
      <a:clrScheme name="Glass Layers 5">
        <a:dk1>
          <a:srgbClr val="000000"/>
        </a:dk1>
        <a:lt1>
          <a:srgbClr val="CCECFF"/>
        </a:lt1>
        <a:dk2>
          <a:srgbClr val="000000"/>
        </a:dk2>
        <a:lt2>
          <a:srgbClr val="D6EDEE"/>
        </a:lt2>
        <a:accent1>
          <a:srgbClr val="E8F0F4"/>
        </a:accent1>
        <a:accent2>
          <a:srgbClr val="8EAAFA"/>
        </a:accent2>
        <a:accent3>
          <a:srgbClr val="E2F4FF"/>
        </a:accent3>
        <a:accent4>
          <a:srgbClr val="000000"/>
        </a:accent4>
        <a:accent5>
          <a:srgbClr val="F2F6F8"/>
        </a:accent5>
        <a:accent6>
          <a:srgbClr val="809AE3"/>
        </a:accent6>
        <a:hlink>
          <a:srgbClr val="0066FF"/>
        </a:hlink>
        <a:folHlink>
          <a:srgbClr val="9947FD"/>
        </a:folHlink>
      </a:clrScheme>
      <a:clrMap bg1="lt1" tx1="dk1" bg2="lt2" tx2="dk2" accent1="accent1" accent2="accent2" accent3="accent3" accent4="accent4" accent5="accent5" accent6="accent6" hlink="hlink" folHlink="folHlink"/>
    </a:extraClrScheme>
    <a:extraClrScheme>
      <a:clrScheme name="Glass Layers 6">
        <a:dk1>
          <a:srgbClr val="48486A"/>
        </a:dk1>
        <a:lt1>
          <a:srgbClr val="FFFFFF"/>
        </a:lt1>
        <a:dk2>
          <a:srgbClr val="000099"/>
        </a:dk2>
        <a:lt2>
          <a:srgbClr val="F8F8F8"/>
        </a:lt2>
        <a:accent1>
          <a:srgbClr val="6699FF"/>
        </a:accent1>
        <a:accent2>
          <a:srgbClr val="0000FF"/>
        </a:accent2>
        <a:accent3>
          <a:srgbClr val="AAAACA"/>
        </a:accent3>
        <a:accent4>
          <a:srgbClr val="DADADA"/>
        </a:accent4>
        <a:accent5>
          <a:srgbClr val="B8CAFF"/>
        </a:accent5>
        <a:accent6>
          <a:srgbClr val="0000E7"/>
        </a:accent6>
        <a:hlink>
          <a:srgbClr val="3DCCFF"/>
        </a:hlink>
        <a:folHlink>
          <a:srgbClr val="CCECFF"/>
        </a:folHlink>
      </a:clrScheme>
      <a:clrMap bg1="dk2" tx1="lt1" bg2="dk1" tx2="lt2" accent1="accent1" accent2="accent2" accent3="accent3" accent4="accent4" accent5="accent5" accent6="accent6" hlink="hlink" folHlink="folHlink"/>
    </a:extraClrScheme>
    <a:extraClrScheme>
      <a:clrScheme name="Glass Layers 7">
        <a:dk1>
          <a:srgbClr val="573F8B"/>
        </a:dk1>
        <a:lt1>
          <a:srgbClr val="FFFFFF"/>
        </a:lt1>
        <a:dk2>
          <a:srgbClr val="666699"/>
        </a:dk2>
        <a:lt2>
          <a:srgbClr val="D9D9FF"/>
        </a:lt2>
        <a:accent1>
          <a:srgbClr val="CC99FF"/>
        </a:accent1>
        <a:accent2>
          <a:srgbClr val="9933FF"/>
        </a:accent2>
        <a:accent3>
          <a:srgbClr val="B8B8CA"/>
        </a:accent3>
        <a:accent4>
          <a:srgbClr val="DADADA"/>
        </a:accent4>
        <a:accent5>
          <a:srgbClr val="E2CAFF"/>
        </a:accent5>
        <a:accent6>
          <a:srgbClr val="8A2DE7"/>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Glass Layers 8">
        <a:dk1>
          <a:srgbClr val="000000"/>
        </a:dk1>
        <a:lt1>
          <a:srgbClr val="EAEAEA"/>
        </a:lt1>
        <a:dk2>
          <a:srgbClr val="000000"/>
        </a:dk2>
        <a:lt2>
          <a:srgbClr val="C1C2CB"/>
        </a:lt2>
        <a:accent1>
          <a:srgbClr val="F1F1F7"/>
        </a:accent1>
        <a:accent2>
          <a:srgbClr val="8C8CB4"/>
        </a:accent2>
        <a:accent3>
          <a:srgbClr val="F3F3F3"/>
        </a:accent3>
        <a:accent4>
          <a:srgbClr val="000000"/>
        </a:accent4>
        <a:accent5>
          <a:srgbClr val="F7F7FA"/>
        </a:accent5>
        <a:accent6>
          <a:srgbClr val="7E7EA3"/>
        </a:accent6>
        <a:hlink>
          <a:srgbClr val="A3FFFF"/>
        </a:hlink>
        <a:folHlink>
          <a:srgbClr val="9E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mp122">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alg-design">
  <a:themeElements>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fontScheme name="alg-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triangle" w="sm" len="sm"/>
          <a:tailEnd type="triangl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en-US" sz="1600" b="0" i="0" u="none" strike="noStrike" cap="none" normalizeH="0" baseline="0" smtClean="0">
            <a:ln>
              <a:noFill/>
            </a:ln>
            <a:solidFill>
              <a:schemeClr val="tx1"/>
            </a:solidFill>
            <a:effectLst/>
            <a:latin typeface="Comic Sans MS" panose="030F0702030302020204"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triangle" w="sm" len="sm"/>
          <a:tailEnd type="triangl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en-US" sz="1600" b="0" i="0" u="none" strike="noStrike" cap="none" normalizeH="0" baseline="0" smtClean="0">
            <a:ln>
              <a:noFill/>
            </a:ln>
            <a:solidFill>
              <a:schemeClr val="tx1"/>
            </a:solidFill>
            <a:effectLst/>
            <a:latin typeface="Comic Sans MS" panose="030F0702030302020204" pitchFamily="66" charset="0"/>
          </a:defRPr>
        </a:defPPr>
      </a:lstStyle>
    </a:lnDef>
  </a:objectDefaults>
  <a:extraClrSchemeLst>
    <a:extraClrScheme>
      <a:clrScheme name="alg-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alg-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alg-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alg-design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alg-design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alg-design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CS1">
  <a:themeElements>
    <a:clrScheme name="">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FFFF99"/>
      </a:hlink>
      <a:folHlink>
        <a:srgbClr val="1C6D9A"/>
      </a:folHlink>
    </a:clrScheme>
    <a:fontScheme name="CS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S1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CS1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CS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CS1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CS1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CS1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CS1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64C1E2-42EA-4660-BCB7-94E6DA7562F1}">
  <ds:schemaRefs>
    <ds:schemaRef ds:uri="http://schemas.microsoft.com/sharepoint/v3/contenttype/forms"/>
  </ds:schemaRefs>
</ds:datastoreItem>
</file>

<file path=customXml/itemProps2.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{0F639CF4-E2C6-42B0-8C29-6D40D655C04F}tf10001108_win32</Template>
  <TotalTime>8309</TotalTime>
  <Words>13191</Words>
  <Application>Microsoft Office PowerPoint</Application>
  <PresentationFormat>On-screen Show (4:3)</PresentationFormat>
  <Paragraphs>2300</Paragraphs>
  <Slides>160</Slides>
  <Notes>36</Notes>
  <HiddenSlides>0</HiddenSlides>
  <MMClips>0</MMClips>
  <ScaleCrop>false</ScaleCrop>
  <HeadingPairs>
    <vt:vector size="8" baseType="variant">
      <vt:variant>
        <vt:lpstr>Fonts Used</vt:lpstr>
      </vt:variant>
      <vt:variant>
        <vt:i4>25</vt:i4>
      </vt:variant>
      <vt:variant>
        <vt:lpstr>Theme</vt:lpstr>
      </vt:variant>
      <vt:variant>
        <vt:i4>13</vt:i4>
      </vt:variant>
      <vt:variant>
        <vt:lpstr>Embedded OLE Servers</vt:lpstr>
      </vt:variant>
      <vt:variant>
        <vt:i4>3</vt:i4>
      </vt:variant>
      <vt:variant>
        <vt:lpstr>Slide Titles</vt:lpstr>
      </vt:variant>
      <vt:variant>
        <vt:i4>160</vt:i4>
      </vt:variant>
    </vt:vector>
  </HeadingPairs>
  <TitlesOfParts>
    <vt:vector size="201" baseType="lpstr">
      <vt:lpstr>Dotum</vt:lpstr>
      <vt:lpstr>Malgun Gothic</vt:lpstr>
      <vt:lpstr>SimSun</vt:lpstr>
      <vt:lpstr>Arial</vt:lpstr>
      <vt:lpstr>Arial Black</vt:lpstr>
      <vt:lpstr>Arial Narrow</vt:lpstr>
      <vt:lpstr>Bookman Old Style</vt:lpstr>
      <vt:lpstr>Calibri</vt:lpstr>
      <vt:lpstr>Calibri Light</vt:lpstr>
      <vt:lpstr>Cambria</vt:lpstr>
      <vt:lpstr>Comic Sans MS</vt:lpstr>
      <vt:lpstr>Consolas</vt:lpstr>
      <vt:lpstr>DejaVu Serif</vt:lpstr>
      <vt:lpstr>Garamond</vt:lpstr>
      <vt:lpstr>Gill Sans</vt:lpstr>
      <vt:lpstr>Helvetica</vt:lpstr>
      <vt:lpstr>Lucida Sans Unicode</vt:lpstr>
      <vt:lpstr>Monotype Sorts</vt:lpstr>
      <vt:lpstr>Segoe UI</vt:lpstr>
      <vt:lpstr>Segoe UI Light</vt:lpstr>
      <vt:lpstr>Tahoma</vt:lpstr>
      <vt:lpstr>Times</vt:lpstr>
      <vt:lpstr>Times New Roman</vt:lpstr>
      <vt:lpstr>Verdana</vt:lpstr>
      <vt:lpstr>Wingdings</vt:lpstr>
      <vt:lpstr>WelcomeDoc</vt:lpstr>
      <vt:lpstr>Office Theme</vt:lpstr>
      <vt:lpstr>1_Office Theme</vt:lpstr>
      <vt:lpstr>comp122</vt:lpstr>
      <vt:lpstr>3_Office Theme</vt:lpstr>
      <vt:lpstr>4_Office Theme</vt:lpstr>
      <vt:lpstr>alg-design</vt:lpstr>
      <vt:lpstr>CS1</vt:lpstr>
      <vt:lpstr>Default Design</vt:lpstr>
      <vt:lpstr>2_Office Theme</vt:lpstr>
      <vt:lpstr>312</vt:lpstr>
      <vt:lpstr>1_312</vt:lpstr>
      <vt:lpstr>Glass Layers</vt:lpstr>
      <vt:lpstr>Equation</vt:lpstr>
      <vt:lpstr>משוואה</vt:lpstr>
      <vt:lpstr>Visio</vt:lpstr>
      <vt:lpstr>ECEG-5193: Algorithm Analysis and Design</vt:lpstr>
      <vt:lpstr>Divide  and Conquer</vt:lpstr>
      <vt:lpstr>Divide-and-Conquer Algorithms</vt:lpstr>
      <vt:lpstr>Finding the Maximum Value</vt:lpstr>
      <vt:lpstr>Finding the Maximum Value</vt:lpstr>
      <vt:lpstr>Finding the Maximum Value</vt:lpstr>
      <vt:lpstr>Finding the Maximum Value</vt:lpstr>
      <vt:lpstr>Finding the Maximum Value</vt:lpstr>
      <vt:lpstr>Finding the Maximum Value</vt:lpstr>
      <vt:lpstr>Finding the Maximum Value</vt:lpstr>
      <vt:lpstr>Finding the Maximum Value</vt:lpstr>
      <vt:lpstr>Finding the Maximum Value</vt:lpstr>
      <vt:lpstr>Finding the Maximum Value</vt:lpstr>
      <vt:lpstr>Finding the Maximum Value</vt:lpstr>
      <vt:lpstr>Finding the Maximum Value</vt:lpstr>
      <vt:lpstr>Finding the Maximum Value</vt:lpstr>
      <vt:lpstr>Finding the Maximum Value</vt:lpstr>
      <vt:lpstr>Finding the Maximum Value</vt:lpstr>
      <vt:lpstr>Finding the Maximum Value</vt:lpstr>
      <vt:lpstr>Finding the Maximum Value</vt:lpstr>
      <vt:lpstr>PowerPoint Presentation</vt:lpstr>
      <vt:lpstr>Multiplying Matrices</vt:lpstr>
      <vt:lpstr>Simple Matrix Multiply</vt:lpstr>
      <vt:lpstr>Multiplying Matrices</vt:lpstr>
      <vt:lpstr>Multiplying Matrices</vt:lpstr>
      <vt:lpstr>PowerPoint Presentation</vt:lpstr>
      <vt:lpstr>PowerPoint Presentation</vt:lpstr>
      <vt:lpstr>PowerPoint Presentation</vt:lpstr>
      <vt:lpstr>Multiplying Matrices</vt:lpstr>
      <vt:lpstr>PowerPoint Presentation</vt:lpstr>
      <vt:lpstr>Multiplying Matrices</vt:lpstr>
      <vt:lpstr>PowerPoint Presentation</vt:lpstr>
      <vt:lpstr>PowerPoint Presentation</vt:lpstr>
      <vt:lpstr>PowerPoint Presentation</vt:lpstr>
      <vt:lpstr>PowerPoint Presentation</vt:lpstr>
      <vt:lpstr>PowerPoint Presentation</vt:lpstr>
      <vt:lpstr>Closest Pair of Points</vt:lpstr>
      <vt:lpstr>Closest-Pair Problem by Divide-and-Conquer</vt:lpstr>
      <vt:lpstr>Closest Pair by Divide-and-Conquer (cont.)</vt:lpstr>
      <vt:lpstr>Efficiency of the Closest-Pair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closest Pair (see the program )</vt:lpstr>
      <vt:lpstr>The closest Pair (see the program )</vt:lpstr>
      <vt:lpstr>Example 1</vt:lpstr>
      <vt:lpstr>PowerPoint Presentation</vt:lpstr>
      <vt:lpstr> Consider the left four points p1,p2,p3,p4. Find a line L2  such that 2 points are on one side and the other 2 points are on the other side. δ1 =Closest-pair (Region 1) = dist(p1,p2) =      .   δ2 =Closest- pair (Region 2) = dist(p3,p4) = 3 δ=min(δ1 ,δ2)=   </vt:lpstr>
      <vt:lpstr>PowerPoint Presentation</vt:lpstr>
      <vt:lpstr>PowerPoint Presentation</vt:lpstr>
      <vt:lpstr>PowerPoint Presentation</vt:lpstr>
      <vt:lpstr>PowerPoint Presentation</vt:lpstr>
      <vt:lpstr>PowerPoint Presentation</vt:lpstr>
      <vt:lpstr>5-2 The Closest Pair Problem</vt:lpstr>
      <vt:lpstr>Closest Pair Algorithm</vt:lpstr>
      <vt:lpstr>Closest Pair Algorithm Illustration - 1</vt:lpstr>
      <vt:lpstr>Closet Pair Algorithm Illustration - 2</vt:lpstr>
      <vt:lpstr>Closet Pair Algorithm Illustration - 3</vt:lpstr>
      <vt:lpstr>Closet Pair Algorithm Illustration - 4</vt:lpstr>
      <vt:lpstr>Closest Pair Time complexity</vt:lpstr>
      <vt:lpstr>Closest pair of points</vt:lpstr>
      <vt:lpstr>Quickhull Algorithm </vt:lpstr>
      <vt:lpstr>Efficiency of Quickhull Algorithm</vt:lpstr>
      <vt:lpstr>5-3 The Convex Hull Problem</vt:lpstr>
      <vt:lpstr>5-3 The Convex Hull Problem (Cont.)</vt:lpstr>
      <vt:lpstr>Convex Hull Algorithm</vt:lpstr>
      <vt:lpstr>Use Divide-and-Conquer to Solve</vt:lpstr>
      <vt:lpstr>Graham Scan Algorithm</vt:lpstr>
      <vt:lpstr>The Graham scan (Illustration)</vt:lpstr>
      <vt:lpstr>Eliminates points (Illustration)</vt:lpstr>
      <vt:lpstr>Use Divide-and-Conquer to Solve</vt:lpstr>
      <vt:lpstr>Use Divide-and-Conquer to Solve</vt:lpstr>
      <vt:lpstr>Order Statistics</vt:lpstr>
      <vt:lpstr>The Selection Problem</vt:lpstr>
      <vt:lpstr>An Initial Solution</vt:lpstr>
      <vt:lpstr>A Useful Subroutine: Partition</vt:lpstr>
      <vt:lpstr>Partitioning an Array</vt:lpstr>
      <vt:lpstr>Partitioning an Array</vt:lpstr>
      <vt:lpstr>Partitioning an Array</vt:lpstr>
      <vt:lpstr>Partitioning an Array</vt:lpstr>
      <vt:lpstr>Partitioning an Array</vt:lpstr>
      <vt:lpstr>Partitioning and Selection</vt:lpstr>
      <vt:lpstr>Partitioning and Selection</vt:lpstr>
      <vt:lpstr>Partitioning and Selection</vt:lpstr>
      <vt:lpstr>Partitioning and Selection</vt:lpstr>
      <vt:lpstr>Partitioning and Selection</vt:lpstr>
      <vt:lpstr>Partitioning and Selection</vt:lpstr>
      <vt:lpstr>Partitioning and Selection</vt:lpstr>
      <vt:lpstr>Partitioning and Selection</vt:lpstr>
      <vt:lpstr>Partitioning and Selection</vt:lpstr>
      <vt:lpstr>Partitioning and Selection</vt:lpstr>
      <vt:lpstr>PowerPoint Presentation</vt:lpstr>
      <vt:lpstr>Some Facts</vt:lpstr>
      <vt:lpstr>Analyzing the Runtime</vt:lpstr>
      <vt:lpstr>Analyzing the Runtime</vt:lpstr>
      <vt:lpstr>Finding a Good Pivot</vt:lpstr>
      <vt:lpstr>Finding a Good Pivot</vt:lpstr>
      <vt:lpstr>BFPRT Algorithm</vt:lpstr>
      <vt:lpstr>BFPRT runtime</vt:lpstr>
      <vt:lpstr>Median of Medians</vt:lpstr>
      <vt:lpstr>Median of Medians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New Recurrence</vt:lpstr>
      <vt:lpstr>The New Recurrence</vt:lpstr>
      <vt:lpstr>A Better Analysis</vt:lpstr>
      <vt:lpstr>The Real Recurrence Relation</vt:lpstr>
      <vt:lpstr>PowerPoint Presentation</vt:lpstr>
      <vt:lpstr>A Note on O(n)</vt:lpstr>
      <vt:lpstr>The New Recurrence</vt:lpstr>
      <vt:lpstr>A Problem</vt:lpstr>
      <vt:lpstr>A Problem</vt:lpstr>
      <vt:lpstr>Fixing the Recurrence</vt:lpstr>
      <vt:lpstr>Setting up the Recurrence</vt:lpstr>
      <vt:lpstr>Proving the O(n) Bound</vt:lpstr>
      <vt:lpstr>T(n) ≤ c T(n) ≤ T(⌊n / 5⌋) + T(⌊7n / 10⌋) + cn</vt:lpstr>
      <vt:lpstr>The Substitution Method</vt:lpstr>
      <vt:lpstr>Nitty-Gritty Details</vt:lpstr>
      <vt:lpstr>Cases to Consider</vt:lpstr>
      <vt:lpstr>Cases to Consider</vt:lpstr>
      <vt:lpstr>Cases to Consider</vt:lpstr>
      <vt:lpstr>Cases to Consider</vt:lpstr>
      <vt:lpstr>Cases to Consider</vt:lpstr>
      <vt:lpstr>A Better Analysis</vt:lpstr>
      <vt:lpstr>A Better Analysis</vt:lpstr>
      <vt:lpstr>The Real Recurrence Relation</vt:lpstr>
      <vt:lpstr>T(n) ≤ c if n ≤ 100 T(n) ≤ T(⌈n / 5⌉) + T(⌈7n / 10 + 6⌉) +  cn otherwise</vt:lpstr>
      <vt:lpstr>T(n) ≤ c if n ≤ 100 T(n) ≤ T(⌈n / 5⌉) + T(⌈7n / 10 + 6⌉) +  cn otherwise</vt:lpstr>
      <vt:lpstr>T(n) ≤ c if n ≤ 100 T(n) ≤ T(⌈n / 5⌉) + T(⌈7n / 10 + 6⌉) +  cn otherwise</vt:lpstr>
      <vt:lpstr>T(n) ≤ c if n ≤ 100 T(n) ≤ T(⌈n / 5⌉) + T(⌈7n / 10 + 6⌉) +  cn otherwise</vt:lpstr>
      <vt:lpstr>T(n) ≤ c if n ≤ 100 T(n) ≤ T(⌈n / 5⌉) + T(⌈7n / 10 + 6⌉) +  cn otherwise</vt:lpstr>
      <vt:lpstr>T(n) ≤ c if n ≤ 100 T(n) ≤ T(⌈n / 5⌉) + T(⌈7n / 10 + 6⌉) +  cn otherwise</vt:lpstr>
      <vt:lpstr>T(n) ≤ c if n ≤ 100 T(n) ≤ T(⌈n / 5⌉) + T(⌈7n / 10 + 6⌉) +  cn otherwise</vt:lpstr>
      <vt:lpstr>T(n) ≤ c if n ≤ 100 T(n) ≤ T(⌈n / 5⌉) + T(⌈7n / 10 + 6⌉) +  cn otherwise</vt:lpstr>
      <vt:lpstr>T(n) ≤ c if n ≤ 100 T(n) ≤ T(⌈n / 5⌉) + T(⌈7n / 10 + 6⌉) +  cn otherwise</vt:lpstr>
      <vt:lpstr>T(n) ≤ c if n ≤ 100 T(n) ≤ T(⌈n / 5⌉) + T(⌈7n / 10 + 6⌉) +  cn otherwise</vt:lpstr>
      <vt:lpstr>T(n) ≤ c if n ≤ 100 T(n) ≤ T(⌈n / 5⌉) + T(⌈7n / 10 + 6⌉) +  cn otherwise</vt:lpstr>
      <vt:lpstr>T(n) ≤ c if n ≤ 100 T(n) ≤ T(⌈n / 5⌉) + T(⌈7n / 10 + 6⌉) +  cn otherwise</vt:lpstr>
      <vt:lpstr>T(n) ≤ c if n ≤ 100 T(n) ≤ T(⌈n / 5⌉) + T(⌈7n / 10 + 6⌉) +  cn otherwise</vt:lpstr>
      <vt:lpstr>T(n) ≤ c if n ≤ 100 T(n) ≤ T(⌈n / 5⌉) + T(⌈7n / 10 + 6⌉) +  cn otherwise</vt:lpstr>
      <vt:lpstr>T(n) ≤ c if n ≤ 100 T(n) ≤ T(⌈n / 5⌉) + T(⌈7n / 10 + 6⌉) +  cn otherwise</vt:lpstr>
      <vt:lpstr>T(n) ≤ c if n ≤ 100 T(n) ≤ T(⌈n / 5⌉) + T(⌈7n / 10 + 6⌉) +  cn otherwise</vt:lpstr>
      <vt:lpstr>T(n) ≤ c if n ≤ 100 T(n) ≤ T(⌈n / 5⌉) + T(⌈7n / 10 + 6⌉) +  cn otherwise</vt:lpstr>
      <vt:lpstr>A Note on 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Tesfamichael Gebrehiwet</dc:creator>
  <cp:keywords/>
  <cp:lastModifiedBy>Tesfamichael Gebrehiwet</cp:lastModifiedBy>
  <cp:revision>218</cp:revision>
  <dcterms:created xsi:type="dcterms:W3CDTF">2021-10-24T06:23:43Z</dcterms:created>
  <dcterms:modified xsi:type="dcterms:W3CDTF">2021-12-20T13:07:02Z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